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306"/>
  </p:notesMasterIdLst>
  <p:sldIdLst>
    <p:sldId id="256" r:id="rId2"/>
    <p:sldId id="257" r:id="rId3"/>
    <p:sldId id="8443" r:id="rId4"/>
    <p:sldId id="14117" r:id="rId5"/>
    <p:sldId id="14118" r:id="rId6"/>
    <p:sldId id="14119" r:id="rId7"/>
    <p:sldId id="14120" r:id="rId8"/>
    <p:sldId id="14121" r:id="rId9"/>
    <p:sldId id="14122" r:id="rId10"/>
    <p:sldId id="14123" r:id="rId11"/>
    <p:sldId id="14124" r:id="rId12"/>
    <p:sldId id="14127" r:id="rId13"/>
    <p:sldId id="14128" r:id="rId14"/>
    <p:sldId id="14129" r:id="rId15"/>
    <p:sldId id="14130" r:id="rId16"/>
    <p:sldId id="7788" r:id="rId17"/>
    <p:sldId id="7789" r:id="rId18"/>
    <p:sldId id="9422" r:id="rId19"/>
    <p:sldId id="14399" r:id="rId20"/>
    <p:sldId id="14135" r:id="rId21"/>
    <p:sldId id="14136" r:id="rId22"/>
    <p:sldId id="14137" r:id="rId23"/>
    <p:sldId id="14138" r:id="rId24"/>
    <p:sldId id="14139" r:id="rId25"/>
    <p:sldId id="14140" r:id="rId26"/>
    <p:sldId id="14141" r:id="rId27"/>
    <p:sldId id="14142" r:id="rId28"/>
    <p:sldId id="14143" r:id="rId29"/>
    <p:sldId id="12790" r:id="rId30"/>
    <p:sldId id="12791" r:id="rId31"/>
    <p:sldId id="12792" r:id="rId32"/>
    <p:sldId id="12793" r:id="rId33"/>
    <p:sldId id="12794" r:id="rId34"/>
    <p:sldId id="12795" r:id="rId35"/>
    <p:sldId id="14213" r:id="rId36"/>
    <p:sldId id="14187" r:id="rId37"/>
    <p:sldId id="14188" r:id="rId38"/>
    <p:sldId id="14189" r:id="rId39"/>
    <p:sldId id="14190" r:id="rId40"/>
    <p:sldId id="14191" r:id="rId41"/>
    <p:sldId id="13306" r:id="rId42"/>
    <p:sldId id="573" r:id="rId43"/>
    <p:sldId id="14186" r:id="rId44"/>
    <p:sldId id="14233" r:id="rId45"/>
    <p:sldId id="14234" r:id="rId46"/>
    <p:sldId id="14332" r:id="rId47"/>
    <p:sldId id="14333" r:id="rId48"/>
    <p:sldId id="14334" r:id="rId49"/>
    <p:sldId id="14235" r:id="rId50"/>
    <p:sldId id="14243" r:id="rId51"/>
    <p:sldId id="14239" r:id="rId52"/>
    <p:sldId id="14248" r:id="rId53"/>
    <p:sldId id="14253" r:id="rId54"/>
    <p:sldId id="14246" r:id="rId55"/>
    <p:sldId id="14258" r:id="rId56"/>
    <p:sldId id="14247" r:id="rId57"/>
    <p:sldId id="14264" r:id="rId58"/>
    <p:sldId id="14335" r:id="rId59"/>
    <p:sldId id="14336" r:id="rId60"/>
    <p:sldId id="14337" r:id="rId61"/>
    <p:sldId id="4729" r:id="rId62"/>
    <p:sldId id="7934" r:id="rId63"/>
    <p:sldId id="14267" r:id="rId64"/>
    <p:sldId id="14268" r:id="rId65"/>
    <p:sldId id="14269" r:id="rId66"/>
    <p:sldId id="14270" r:id="rId67"/>
    <p:sldId id="8838" r:id="rId68"/>
    <p:sldId id="8839" r:id="rId69"/>
    <p:sldId id="8840" r:id="rId70"/>
    <p:sldId id="10061" r:id="rId71"/>
    <p:sldId id="8841" r:id="rId72"/>
    <p:sldId id="10062" r:id="rId73"/>
    <p:sldId id="9758" r:id="rId74"/>
    <p:sldId id="8847" r:id="rId75"/>
    <p:sldId id="8848" r:id="rId76"/>
    <p:sldId id="10263" r:id="rId77"/>
    <p:sldId id="10264" r:id="rId78"/>
    <p:sldId id="13989" r:id="rId79"/>
    <p:sldId id="13985" r:id="rId80"/>
    <p:sldId id="14160" r:id="rId81"/>
    <p:sldId id="14161" r:id="rId82"/>
    <p:sldId id="14162" r:id="rId83"/>
    <p:sldId id="14163" r:id="rId84"/>
    <p:sldId id="14164" r:id="rId85"/>
    <p:sldId id="14165" r:id="rId86"/>
    <p:sldId id="10297" r:id="rId87"/>
    <p:sldId id="14167" r:id="rId88"/>
    <p:sldId id="14168" r:id="rId89"/>
    <p:sldId id="14169" r:id="rId90"/>
    <p:sldId id="14170" r:id="rId91"/>
    <p:sldId id="14265" r:id="rId92"/>
    <p:sldId id="14266" r:id="rId93"/>
    <p:sldId id="14272" r:id="rId94"/>
    <p:sldId id="14273" r:id="rId95"/>
    <p:sldId id="14274" r:id="rId96"/>
    <p:sldId id="14275" r:id="rId97"/>
    <p:sldId id="8734" r:id="rId98"/>
    <p:sldId id="8735" r:id="rId99"/>
    <p:sldId id="8736" r:id="rId100"/>
    <p:sldId id="14400" r:id="rId101"/>
    <p:sldId id="14401" r:id="rId102"/>
    <p:sldId id="10128" r:id="rId103"/>
    <p:sldId id="9399" r:id="rId104"/>
    <p:sldId id="8694" r:id="rId105"/>
    <p:sldId id="8695" r:id="rId106"/>
    <p:sldId id="8696" r:id="rId107"/>
    <p:sldId id="8697" r:id="rId108"/>
    <p:sldId id="8698" r:id="rId109"/>
    <p:sldId id="8699" r:id="rId110"/>
    <p:sldId id="8700" r:id="rId111"/>
    <p:sldId id="8701" r:id="rId112"/>
    <p:sldId id="8702" r:id="rId113"/>
    <p:sldId id="8703" r:id="rId114"/>
    <p:sldId id="8704" r:id="rId115"/>
    <p:sldId id="8705" r:id="rId116"/>
    <p:sldId id="8706" r:id="rId117"/>
    <p:sldId id="8707" r:id="rId118"/>
    <p:sldId id="6930" r:id="rId119"/>
    <p:sldId id="4888" r:id="rId120"/>
    <p:sldId id="4889" r:id="rId121"/>
    <p:sldId id="6911" r:id="rId122"/>
    <p:sldId id="6913" r:id="rId123"/>
    <p:sldId id="6861" r:id="rId124"/>
    <p:sldId id="8452" r:id="rId125"/>
    <p:sldId id="14199" r:id="rId126"/>
    <p:sldId id="8453" r:id="rId127"/>
    <p:sldId id="14201" r:id="rId128"/>
    <p:sldId id="8716" r:id="rId129"/>
    <p:sldId id="8717" r:id="rId130"/>
    <p:sldId id="12387" r:id="rId131"/>
    <p:sldId id="8718" r:id="rId132"/>
    <p:sldId id="8719" r:id="rId133"/>
    <p:sldId id="8720" r:id="rId134"/>
    <p:sldId id="8721" r:id="rId135"/>
    <p:sldId id="8722" r:id="rId136"/>
    <p:sldId id="12388" r:id="rId137"/>
    <p:sldId id="8725" r:id="rId138"/>
    <p:sldId id="8708" r:id="rId139"/>
    <p:sldId id="8710" r:id="rId140"/>
    <p:sldId id="8711" r:id="rId141"/>
    <p:sldId id="8712" r:id="rId142"/>
    <p:sldId id="8713" r:id="rId143"/>
    <p:sldId id="8714" r:id="rId144"/>
    <p:sldId id="8465" r:id="rId145"/>
    <p:sldId id="14202" r:id="rId146"/>
    <p:sldId id="8466" r:id="rId147"/>
    <p:sldId id="8467" r:id="rId148"/>
    <p:sldId id="14277" r:id="rId149"/>
    <p:sldId id="14278" r:id="rId150"/>
    <p:sldId id="14279" r:id="rId151"/>
    <p:sldId id="14280" r:id="rId152"/>
    <p:sldId id="14281" r:id="rId153"/>
    <p:sldId id="14282" r:id="rId154"/>
    <p:sldId id="14283" r:id="rId155"/>
    <p:sldId id="14284" r:id="rId156"/>
    <p:sldId id="14285" r:id="rId157"/>
    <p:sldId id="14286" r:id="rId158"/>
    <p:sldId id="14289" r:id="rId159"/>
    <p:sldId id="6935" r:id="rId160"/>
    <p:sldId id="3247" r:id="rId161"/>
    <p:sldId id="10352" r:id="rId162"/>
    <p:sldId id="10353" r:id="rId163"/>
    <p:sldId id="3249" r:id="rId164"/>
    <p:sldId id="6821" r:id="rId165"/>
    <p:sldId id="3250" r:id="rId166"/>
    <p:sldId id="6828" r:id="rId167"/>
    <p:sldId id="3251" r:id="rId168"/>
    <p:sldId id="10354" r:id="rId169"/>
    <p:sldId id="10355" r:id="rId170"/>
    <p:sldId id="3253" r:id="rId171"/>
    <p:sldId id="6825" r:id="rId172"/>
    <p:sldId id="3254" r:id="rId173"/>
    <p:sldId id="10356" r:id="rId174"/>
    <p:sldId id="3255" r:id="rId175"/>
    <p:sldId id="3257" r:id="rId176"/>
    <p:sldId id="3258" r:id="rId177"/>
    <p:sldId id="6830" r:id="rId178"/>
    <p:sldId id="3260" r:id="rId179"/>
    <p:sldId id="6831" r:id="rId180"/>
    <p:sldId id="3261" r:id="rId181"/>
    <p:sldId id="12403" r:id="rId182"/>
    <p:sldId id="3262" r:id="rId183"/>
    <p:sldId id="3263" r:id="rId184"/>
    <p:sldId id="14105" r:id="rId185"/>
    <p:sldId id="4711" r:id="rId186"/>
    <p:sldId id="14106" r:id="rId187"/>
    <p:sldId id="14107" r:id="rId188"/>
    <p:sldId id="14108" r:id="rId189"/>
    <p:sldId id="14109" r:id="rId190"/>
    <p:sldId id="11710" r:id="rId191"/>
    <p:sldId id="11737" r:id="rId192"/>
    <p:sldId id="13923" r:id="rId193"/>
    <p:sldId id="14404" r:id="rId194"/>
    <p:sldId id="13924" r:id="rId195"/>
    <p:sldId id="14405" r:id="rId196"/>
    <p:sldId id="4808" r:id="rId197"/>
    <p:sldId id="6838" r:id="rId198"/>
    <p:sldId id="4810" r:id="rId199"/>
    <p:sldId id="4811" r:id="rId200"/>
    <p:sldId id="7178" r:id="rId201"/>
    <p:sldId id="7179" r:id="rId202"/>
    <p:sldId id="7180" r:id="rId203"/>
    <p:sldId id="14214" r:id="rId204"/>
    <p:sldId id="14216" r:id="rId205"/>
    <p:sldId id="14338" r:id="rId206"/>
    <p:sldId id="14217" r:id="rId207"/>
    <p:sldId id="14215" r:id="rId208"/>
    <p:sldId id="14219" r:id="rId209"/>
    <p:sldId id="10416" r:id="rId210"/>
    <p:sldId id="14220" r:id="rId211"/>
    <p:sldId id="14221" r:id="rId212"/>
    <p:sldId id="14222" r:id="rId213"/>
    <p:sldId id="14339" r:id="rId214"/>
    <p:sldId id="14340" r:id="rId215"/>
    <p:sldId id="14341" r:id="rId216"/>
    <p:sldId id="14223" r:id="rId217"/>
    <p:sldId id="14224" r:id="rId218"/>
    <p:sldId id="14342" r:id="rId219"/>
    <p:sldId id="14343" r:id="rId220"/>
    <p:sldId id="14344" r:id="rId221"/>
    <p:sldId id="14225" r:id="rId222"/>
    <p:sldId id="14226" r:id="rId223"/>
    <p:sldId id="14230" r:id="rId224"/>
    <p:sldId id="14231" r:id="rId225"/>
    <p:sldId id="13265" r:id="rId226"/>
    <p:sldId id="9386" r:id="rId227"/>
    <p:sldId id="9387" r:id="rId228"/>
    <p:sldId id="9388" r:id="rId229"/>
    <p:sldId id="14345" r:id="rId230"/>
    <p:sldId id="4956" r:id="rId231"/>
    <p:sldId id="4957" r:id="rId232"/>
    <p:sldId id="671" r:id="rId233"/>
    <p:sldId id="670" r:id="rId234"/>
    <p:sldId id="1133" r:id="rId235"/>
    <p:sldId id="1134" r:id="rId236"/>
    <p:sldId id="672" r:id="rId237"/>
    <p:sldId id="14385" r:id="rId238"/>
    <p:sldId id="673" r:id="rId239"/>
    <p:sldId id="14386" r:id="rId240"/>
    <p:sldId id="674" r:id="rId241"/>
    <p:sldId id="14387" r:id="rId242"/>
    <p:sldId id="675" r:id="rId243"/>
    <p:sldId id="14388" r:id="rId244"/>
    <p:sldId id="676" r:id="rId245"/>
    <p:sldId id="14389" r:id="rId246"/>
    <p:sldId id="677" r:id="rId247"/>
    <p:sldId id="14390" r:id="rId248"/>
    <p:sldId id="678" r:id="rId249"/>
    <p:sldId id="14391" r:id="rId250"/>
    <p:sldId id="679" r:id="rId251"/>
    <p:sldId id="14392" r:id="rId252"/>
    <p:sldId id="680" r:id="rId253"/>
    <p:sldId id="14393" r:id="rId254"/>
    <p:sldId id="681" r:id="rId255"/>
    <p:sldId id="14394" r:id="rId256"/>
    <p:sldId id="682" r:id="rId257"/>
    <p:sldId id="14395" r:id="rId258"/>
    <p:sldId id="683" r:id="rId259"/>
    <p:sldId id="14396" r:id="rId260"/>
    <p:sldId id="684" r:id="rId261"/>
    <p:sldId id="14397" r:id="rId262"/>
    <p:sldId id="685" r:id="rId263"/>
    <p:sldId id="686" r:id="rId264"/>
    <p:sldId id="687" r:id="rId265"/>
    <p:sldId id="14296" r:id="rId266"/>
    <p:sldId id="8624" r:id="rId267"/>
    <p:sldId id="9515" r:id="rId268"/>
    <p:sldId id="11252" r:id="rId269"/>
    <p:sldId id="7848" r:id="rId270"/>
    <p:sldId id="7727" r:id="rId271"/>
    <p:sldId id="7728" r:id="rId272"/>
    <p:sldId id="8595" r:id="rId273"/>
    <p:sldId id="14402" r:id="rId274"/>
    <p:sldId id="14403" r:id="rId275"/>
    <p:sldId id="14326" r:id="rId276"/>
    <p:sldId id="8588" r:id="rId277"/>
    <p:sldId id="13312" r:id="rId278"/>
    <p:sldId id="7800" r:id="rId279"/>
    <p:sldId id="14361" r:id="rId280"/>
    <p:sldId id="7809" r:id="rId281"/>
    <p:sldId id="7810" r:id="rId282"/>
    <p:sldId id="14297" r:id="rId283"/>
    <p:sldId id="4754" r:id="rId284"/>
    <p:sldId id="10019" r:id="rId285"/>
    <p:sldId id="14298" r:id="rId286"/>
    <p:sldId id="11139" r:id="rId287"/>
    <p:sldId id="11142" r:id="rId288"/>
    <p:sldId id="13199" r:id="rId289"/>
    <p:sldId id="11141" r:id="rId290"/>
    <p:sldId id="11140" r:id="rId291"/>
    <p:sldId id="14299" r:id="rId292"/>
    <p:sldId id="14383" r:id="rId293"/>
    <p:sldId id="14384" r:id="rId294"/>
    <p:sldId id="14042" r:id="rId295"/>
    <p:sldId id="14362" r:id="rId296"/>
    <p:sldId id="10276" r:id="rId297"/>
    <p:sldId id="10277" r:id="rId298"/>
    <p:sldId id="10278" r:id="rId299"/>
    <p:sldId id="14300" r:id="rId300"/>
    <p:sldId id="14301" r:id="rId301"/>
    <p:sldId id="14304" r:id="rId302"/>
    <p:sldId id="14323" r:id="rId303"/>
    <p:sldId id="14324" r:id="rId304"/>
    <p:sldId id="14325" r:id="rId305"/>
  </p:sldIdLst>
  <p:sldSz cx="12192000" cy="6858000"/>
  <p:notesSz cx="6858000" cy="9144000"/>
  <p:embeddedFontLst>
    <p:embeddedFont>
      <p:font typeface="Avva_Marcos" panose="04020500000000000000" pitchFamily="82" charset="0"/>
      <p:regular r:id="rId307"/>
    </p:embeddedFont>
    <p:embeddedFont>
      <p:font typeface="Avva_Shenouda" panose="020B0500000000000000" pitchFamily="34" charset="0"/>
      <p:regular r:id="rId308"/>
    </p:embeddedFont>
    <p:embeddedFont>
      <p:font typeface="Book Antiqua" panose="02040602050305030304" pitchFamily="18" charset="0"/>
      <p:regular r:id="rId309"/>
      <p:bold r:id="rId310"/>
      <p:italic r:id="rId311"/>
      <p:boldItalic r:id="rId312"/>
    </p:embeddedFont>
    <p:embeddedFont>
      <p:font typeface="Coptic1" pitchFamily="2" charset="0"/>
      <p:regular r:id="rId313"/>
    </p:embeddedFont>
    <p:embeddedFont>
      <p:font typeface="CS Avva Shenouda" panose="020B7200000000000000" pitchFamily="34" charset="0"/>
      <p:regular r:id="rId314"/>
    </p:embeddedFont>
    <p:embeddedFont>
      <p:font typeface="CS New Athanasius" panose="020B0500000000000000" pitchFamily="34" charset="0"/>
      <p:regular r:id="rId315"/>
    </p:embeddedFont>
    <p:embeddedFont>
      <p:font typeface="Dco" pitchFamily="2" charset="0"/>
      <p:regular r:id="rId316"/>
      <p:bold r:id="rId317"/>
      <p:italic r:id="rId318"/>
      <p:boldItalic r:id="rId319"/>
    </p:embeddedFont>
    <p:embeddedFont>
      <p:font typeface="Tahoma" panose="020B0604030504040204" pitchFamily="34" charset="0"/>
      <p:regular r:id="rId320"/>
      <p:bold r:id="rId321"/>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Upp3EVnz9lUWWmufVNeRFQ==" hashData="t3jbzeDh+qPlHJpsCMdjF9GfrUpjYR14wugIexUU0AO5FJin2GuzesR+0jQp80ELzCIWJWD8lKGxM8g0vKAAJw=="/>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CC"/>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88" autoAdjust="0"/>
    <p:restoredTop sz="95033" autoAdjust="0"/>
  </p:normalViewPr>
  <p:slideViewPr>
    <p:cSldViewPr snapToGrid="0">
      <p:cViewPr varScale="1">
        <p:scale>
          <a:sx n="82" d="100"/>
          <a:sy n="82" d="100"/>
        </p:scale>
        <p:origin x="691" y="48"/>
      </p:cViewPr>
      <p:guideLst/>
    </p:cSldViewPr>
  </p:slideViewPr>
  <p:notesTextViewPr>
    <p:cViewPr>
      <p:scale>
        <a:sx n="1" d="1"/>
        <a:sy n="1" d="1"/>
      </p:scale>
      <p:origin x="0" y="0"/>
    </p:cViewPr>
  </p:notesTextViewPr>
  <p:sorterViewPr>
    <p:cViewPr>
      <p:scale>
        <a:sx n="100" d="100"/>
        <a:sy n="100" d="100"/>
      </p:scale>
      <p:origin x="0" y="-3413"/>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324" Type="http://schemas.openxmlformats.org/officeDocument/2006/relationships/theme" Target="theme/theme1.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279" Type="http://schemas.openxmlformats.org/officeDocument/2006/relationships/slide" Target="slides/slide278.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248" Type="http://schemas.openxmlformats.org/officeDocument/2006/relationships/slide" Target="slides/slide247.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font" Target="fonts/font9.fntdata"/><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65" Type="http://schemas.openxmlformats.org/officeDocument/2006/relationships/slide" Target="slides/slide64.xml"/><Relationship Id="rId130" Type="http://schemas.openxmlformats.org/officeDocument/2006/relationships/slide" Target="slides/slide129.xml"/><Relationship Id="rId172" Type="http://schemas.openxmlformats.org/officeDocument/2006/relationships/slide" Target="slides/slide171.xml"/><Relationship Id="rId228" Type="http://schemas.openxmlformats.org/officeDocument/2006/relationships/slide" Target="slides/slide227.xml"/><Relationship Id="rId281" Type="http://schemas.openxmlformats.org/officeDocument/2006/relationships/slide" Target="slides/slide280.xml"/><Relationship Id="rId34" Type="http://schemas.openxmlformats.org/officeDocument/2006/relationships/slide" Target="slides/slide33.xml"/><Relationship Id="rId76" Type="http://schemas.openxmlformats.org/officeDocument/2006/relationships/slide" Target="slides/slide75.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notesMaster" Target="notesMasters/notesMaster1.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17" Type="http://schemas.openxmlformats.org/officeDocument/2006/relationships/font" Target="fonts/font11.fntdata"/><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293" Type="http://schemas.openxmlformats.org/officeDocument/2006/relationships/slide" Target="slides/slide292.xml"/><Relationship Id="rId307" Type="http://schemas.openxmlformats.org/officeDocument/2006/relationships/font" Target="fonts/font1.fntdata"/><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slide" Target="slides/slide282.xml"/><Relationship Id="rId318" Type="http://schemas.openxmlformats.org/officeDocument/2006/relationships/font" Target="fonts/font12.fntdata"/><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font" Target="fonts/font2.fntdata"/><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font" Target="fonts/font13.fntdata"/><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font" Target="fonts/font3.fntdata"/><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font" Target="fonts/font14.fntdata"/><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font" Target="fonts/font4.fntdata"/><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font" Target="fonts/font15.fntdata"/><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font" Target="fonts/font5.fntdata"/><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font" Target="fonts/font6.fntdata"/><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font" Target="fonts/font7.fntdata"/><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303" Type="http://schemas.openxmlformats.org/officeDocument/2006/relationships/slide" Target="slides/slide302.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289" Type="http://schemas.openxmlformats.org/officeDocument/2006/relationships/slide" Target="slides/slide288.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font" Target="fonts/font8.fntdata"/><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325" Type="http://schemas.openxmlformats.org/officeDocument/2006/relationships/tableStyles" Target="tableStyles.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6" Type="http://schemas.openxmlformats.org/officeDocument/2006/relationships/slide" Target="slides/slide5.xml"/><Relationship Id="rId238" Type="http://schemas.openxmlformats.org/officeDocument/2006/relationships/slide" Target="slides/slide237.xml"/><Relationship Id="rId291" Type="http://schemas.openxmlformats.org/officeDocument/2006/relationships/slide" Target="slides/slide290.xml"/><Relationship Id="rId305" Type="http://schemas.openxmlformats.org/officeDocument/2006/relationships/slide" Target="slides/slide304.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16" Type="http://schemas.openxmlformats.org/officeDocument/2006/relationships/font" Target="fonts/font10.fntdata"/><Relationship Id="rId55" Type="http://schemas.openxmlformats.org/officeDocument/2006/relationships/slide" Target="slides/slide54.xml"/><Relationship Id="rId97" Type="http://schemas.openxmlformats.org/officeDocument/2006/relationships/slide" Target="slides/slide96.xml"/><Relationship Id="rId120" Type="http://schemas.openxmlformats.org/officeDocument/2006/relationships/slide" Target="slides/slide11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fr-FR" dirty="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33F5278E-A5E8-498E-A8F4-FC18EC33F378}" type="datetimeFigureOut">
              <a:rPr lang="fr-FR" smtClean="0"/>
              <a:pPr/>
              <a:t>18/01/2026</a:t>
            </a:fld>
            <a:endParaRPr lang="fr-FR" dirty="0"/>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fr-FR" dirty="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7801D6AD-4712-43EB-B66C-43B4B99E8433}" type="slidenum">
              <a:rPr lang="fr-FR" smtClean="0"/>
              <a:pPr/>
              <a:t>‹N°›</a:t>
            </a:fld>
            <a:endParaRPr lang="fr-FR" dirty="0"/>
          </a:p>
        </p:txBody>
      </p:sp>
    </p:spTree>
    <p:extLst>
      <p:ext uri="{BB962C8B-B14F-4D97-AF65-F5344CB8AC3E}">
        <p14:creationId xmlns:p14="http://schemas.microsoft.com/office/powerpoint/2010/main" val="24062823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42" name="Rectangle 7"/>
          <p:cNvSpPr>
            <a:spLocks noGrp="1" noChangeArrowheads="1"/>
          </p:cNvSpPr>
          <p:nvPr>
            <p:ph type="sldNum" sz="quarter" idx="5"/>
          </p:nvPr>
        </p:nvSpPr>
        <p:spPr>
          <a:noFill/>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F7B24C8D-B065-4636-977B-DFC9AC673AA4}" type="slidenum">
              <a:rPr kumimoji="0" lang="ar-EG" sz="1200" b="0" i="0" u="none" strike="noStrike" kern="1200" cap="none" spc="0" normalizeH="0" baseline="0" noProof="0">
                <a:ln>
                  <a:noFill/>
                </a:ln>
                <a:solidFill>
                  <a:srgbClr val="000000"/>
                </a:solidFill>
                <a:effectLst/>
                <a:uLnTx/>
                <a:uFillTx/>
                <a:latin typeface="Arial" pitchFamily="34" charset="0"/>
                <a:ea typeface="+mn-ea"/>
                <a:cs typeface="Arial" pitchFamily="34" charset="0"/>
              </a:rPr>
              <a:pPr marL="0" marR="0" lvl="0" indent="0" algn="r" defTabSz="9271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880643" name="Rectangle 2"/>
          <p:cNvSpPr>
            <a:spLocks noGrp="1" noRot="1" noChangeAspect="1" noChangeArrowheads="1" noTextEdit="1"/>
          </p:cNvSpPr>
          <p:nvPr>
            <p:ph type="sldImg"/>
          </p:nvPr>
        </p:nvSpPr>
        <p:spPr>
          <a:xfrm>
            <a:off x="2309813" y="522288"/>
            <a:ext cx="4643437" cy="2611437"/>
          </a:xfrm>
          <a:ln/>
        </p:spPr>
      </p:sp>
      <p:sp>
        <p:nvSpPr>
          <p:cNvPr id="880644"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32547398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8834" name="Rectangle 7"/>
          <p:cNvSpPr>
            <a:spLocks noGrp="1" noChangeArrowheads="1"/>
          </p:cNvSpPr>
          <p:nvPr>
            <p:ph type="sldNum" sz="quarter" idx="5"/>
          </p:nvPr>
        </p:nvSpPr>
        <p:spPr>
          <a:noFill/>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F2C468EE-F5EB-4AE9-84D5-33AE401C6A1A}" type="slidenum">
              <a:rPr kumimoji="0" lang="ar-EG" sz="1200" b="0" i="0" u="none" strike="noStrike" kern="1200" cap="none" spc="0" normalizeH="0" baseline="0" noProof="0">
                <a:ln>
                  <a:noFill/>
                </a:ln>
                <a:solidFill>
                  <a:srgbClr val="000000"/>
                </a:solidFill>
                <a:effectLst/>
                <a:uLnTx/>
                <a:uFillTx/>
                <a:latin typeface="Arial" pitchFamily="34" charset="0"/>
                <a:ea typeface="+mn-ea"/>
                <a:cs typeface="Arial" pitchFamily="34" charset="0"/>
              </a:rPr>
              <a:pPr marL="0" marR="0" lvl="0" indent="0" algn="r" defTabSz="927100"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888835" name="Rectangle 2"/>
          <p:cNvSpPr>
            <a:spLocks noGrp="1" noRot="1" noChangeAspect="1" noChangeArrowheads="1" noTextEdit="1"/>
          </p:cNvSpPr>
          <p:nvPr>
            <p:ph type="sldImg"/>
          </p:nvPr>
        </p:nvSpPr>
        <p:spPr>
          <a:xfrm>
            <a:off x="2309813" y="522288"/>
            <a:ext cx="4643437" cy="2611437"/>
          </a:xfrm>
          <a:ln/>
        </p:spPr>
      </p:sp>
      <p:sp>
        <p:nvSpPr>
          <p:cNvPr id="888836"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46912476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76BE8D-E95B-4B36-8BA6-BDFD0233C22B}" type="slidenum">
              <a:rPr lang="ar-SA"/>
              <a:pPr/>
              <a:t>170</a:t>
            </a:fld>
            <a:endParaRPr lang="en-US"/>
          </a:p>
        </p:txBody>
      </p:sp>
      <p:sp>
        <p:nvSpPr>
          <p:cNvPr id="4973570" name="Rectangle 2"/>
          <p:cNvSpPr>
            <a:spLocks noGrp="1" noRot="1" noChangeAspect="1" noChangeArrowheads="1" noTextEdit="1"/>
          </p:cNvSpPr>
          <p:nvPr>
            <p:ph type="sldImg"/>
          </p:nvPr>
        </p:nvSpPr>
        <p:spPr>
          <a:xfrm>
            <a:off x="2309813" y="522288"/>
            <a:ext cx="4643437" cy="2611437"/>
          </a:xfrm>
          <a:ln/>
        </p:spPr>
      </p:sp>
      <p:sp>
        <p:nvSpPr>
          <p:cNvPr id="4973571" name="Rectangle 3"/>
          <p:cNvSpPr>
            <a:spLocks noGrp="1" noChangeArrowheads="1"/>
          </p:cNvSpPr>
          <p:nvPr>
            <p:ph type="body" idx="1"/>
          </p:nvPr>
        </p:nvSpPr>
        <p:spPr/>
        <p:txBody>
          <a:bodyPr/>
          <a:lstStyle/>
          <a:p>
            <a:endParaRPr lang="en-CA"/>
          </a:p>
        </p:txBody>
      </p:sp>
    </p:spTree>
    <p:extLst>
      <p:ext uri="{BB962C8B-B14F-4D97-AF65-F5344CB8AC3E}">
        <p14:creationId xmlns:p14="http://schemas.microsoft.com/office/powerpoint/2010/main" val="273052897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2BB7A57-A3B6-43D9-9831-F3B8CEEC7939}" type="slidenum">
              <a:rPr lang="ar-SA"/>
              <a:pPr/>
              <a:t>172</a:t>
            </a:fld>
            <a:endParaRPr lang="en-US"/>
          </a:p>
        </p:txBody>
      </p:sp>
      <p:sp>
        <p:nvSpPr>
          <p:cNvPr id="4975618" name="Rectangle 2"/>
          <p:cNvSpPr>
            <a:spLocks noGrp="1" noRot="1" noChangeAspect="1" noChangeArrowheads="1" noTextEdit="1"/>
          </p:cNvSpPr>
          <p:nvPr>
            <p:ph type="sldImg"/>
          </p:nvPr>
        </p:nvSpPr>
        <p:spPr>
          <a:xfrm>
            <a:off x="2309813" y="522288"/>
            <a:ext cx="4643437" cy="2611437"/>
          </a:xfrm>
          <a:ln/>
        </p:spPr>
      </p:sp>
      <p:sp>
        <p:nvSpPr>
          <p:cNvPr id="4975619" name="Rectangle 3"/>
          <p:cNvSpPr>
            <a:spLocks noGrp="1" noChangeArrowheads="1"/>
          </p:cNvSpPr>
          <p:nvPr>
            <p:ph type="body" idx="1"/>
          </p:nvPr>
        </p:nvSpPr>
        <p:spPr/>
        <p:txBody>
          <a:bodyPr/>
          <a:lstStyle/>
          <a:p>
            <a:endParaRPr lang="en-CA"/>
          </a:p>
        </p:txBody>
      </p:sp>
    </p:spTree>
    <p:extLst>
      <p:ext uri="{BB962C8B-B14F-4D97-AF65-F5344CB8AC3E}">
        <p14:creationId xmlns:p14="http://schemas.microsoft.com/office/powerpoint/2010/main" val="97757542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2BB7A57-A3B6-43D9-9831-F3B8CEEC7939}" type="slidenum">
              <a:rPr lang="ar-SA"/>
              <a:pPr/>
              <a:t>173</a:t>
            </a:fld>
            <a:endParaRPr lang="en-US"/>
          </a:p>
        </p:txBody>
      </p:sp>
      <p:sp>
        <p:nvSpPr>
          <p:cNvPr id="4975618" name="Rectangle 2"/>
          <p:cNvSpPr>
            <a:spLocks noGrp="1" noRot="1" noChangeAspect="1" noChangeArrowheads="1" noTextEdit="1"/>
          </p:cNvSpPr>
          <p:nvPr>
            <p:ph type="sldImg"/>
          </p:nvPr>
        </p:nvSpPr>
        <p:spPr>
          <a:xfrm>
            <a:off x="2309813" y="522288"/>
            <a:ext cx="4643437" cy="2611437"/>
          </a:xfrm>
          <a:ln/>
        </p:spPr>
      </p:sp>
      <p:sp>
        <p:nvSpPr>
          <p:cNvPr id="4975619" name="Rectangle 3"/>
          <p:cNvSpPr>
            <a:spLocks noGrp="1" noChangeArrowheads="1"/>
          </p:cNvSpPr>
          <p:nvPr>
            <p:ph type="body" idx="1"/>
          </p:nvPr>
        </p:nvSpPr>
        <p:spPr/>
        <p:txBody>
          <a:bodyPr/>
          <a:lstStyle/>
          <a:p>
            <a:endParaRPr lang="en-CA"/>
          </a:p>
        </p:txBody>
      </p:sp>
    </p:spTree>
    <p:extLst>
      <p:ext uri="{BB962C8B-B14F-4D97-AF65-F5344CB8AC3E}">
        <p14:creationId xmlns:p14="http://schemas.microsoft.com/office/powerpoint/2010/main" val="93600135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8675E0E-9306-49B2-B632-ECEE7C57463B}" type="slidenum">
              <a:rPr lang="ar-SA"/>
              <a:pPr/>
              <a:t>174</a:t>
            </a:fld>
            <a:endParaRPr lang="en-US"/>
          </a:p>
        </p:txBody>
      </p:sp>
      <p:sp>
        <p:nvSpPr>
          <p:cNvPr id="4977666" name="Rectangle 2"/>
          <p:cNvSpPr>
            <a:spLocks noGrp="1" noRot="1" noChangeAspect="1" noChangeArrowheads="1" noTextEdit="1"/>
          </p:cNvSpPr>
          <p:nvPr>
            <p:ph type="sldImg"/>
          </p:nvPr>
        </p:nvSpPr>
        <p:spPr>
          <a:xfrm>
            <a:off x="2309813" y="522288"/>
            <a:ext cx="4643437" cy="2611437"/>
          </a:xfrm>
          <a:ln/>
        </p:spPr>
      </p:sp>
      <p:sp>
        <p:nvSpPr>
          <p:cNvPr id="4977667" name="Rectangle 3"/>
          <p:cNvSpPr>
            <a:spLocks noGrp="1" noChangeArrowheads="1"/>
          </p:cNvSpPr>
          <p:nvPr>
            <p:ph type="body" idx="1"/>
          </p:nvPr>
        </p:nvSpPr>
        <p:spPr/>
        <p:txBody>
          <a:bodyPr/>
          <a:lstStyle/>
          <a:p>
            <a:endParaRPr lang="en-CA"/>
          </a:p>
        </p:txBody>
      </p:sp>
    </p:spTree>
    <p:extLst>
      <p:ext uri="{BB962C8B-B14F-4D97-AF65-F5344CB8AC3E}">
        <p14:creationId xmlns:p14="http://schemas.microsoft.com/office/powerpoint/2010/main" val="158510681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1DEDD8-126F-489B-973E-4F0CC81C1C38}" type="slidenum">
              <a:rPr lang="ar-SA"/>
              <a:pPr/>
              <a:t>175</a:t>
            </a:fld>
            <a:endParaRPr lang="en-US"/>
          </a:p>
        </p:txBody>
      </p:sp>
      <p:sp>
        <p:nvSpPr>
          <p:cNvPr id="4981762" name="Rectangle 2"/>
          <p:cNvSpPr>
            <a:spLocks noGrp="1" noRot="1" noChangeAspect="1" noChangeArrowheads="1" noTextEdit="1"/>
          </p:cNvSpPr>
          <p:nvPr>
            <p:ph type="sldImg"/>
          </p:nvPr>
        </p:nvSpPr>
        <p:spPr>
          <a:xfrm>
            <a:off x="2309813" y="522288"/>
            <a:ext cx="4643437" cy="2611437"/>
          </a:xfrm>
          <a:ln/>
        </p:spPr>
      </p:sp>
      <p:sp>
        <p:nvSpPr>
          <p:cNvPr id="4981763" name="Rectangle 3"/>
          <p:cNvSpPr>
            <a:spLocks noGrp="1" noChangeArrowheads="1"/>
          </p:cNvSpPr>
          <p:nvPr>
            <p:ph type="body" idx="1"/>
          </p:nvPr>
        </p:nvSpPr>
        <p:spPr/>
        <p:txBody>
          <a:bodyPr/>
          <a:lstStyle/>
          <a:p>
            <a:endParaRPr lang="en-CA"/>
          </a:p>
        </p:txBody>
      </p:sp>
    </p:spTree>
    <p:extLst>
      <p:ext uri="{BB962C8B-B14F-4D97-AF65-F5344CB8AC3E}">
        <p14:creationId xmlns:p14="http://schemas.microsoft.com/office/powerpoint/2010/main" val="149587774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BC8D7FD-3700-42B2-A81C-196DA890D641}" type="slidenum">
              <a:rPr lang="ar-SA"/>
              <a:pPr/>
              <a:t>176</a:t>
            </a:fld>
            <a:endParaRPr lang="en-US"/>
          </a:p>
        </p:txBody>
      </p:sp>
      <p:sp>
        <p:nvSpPr>
          <p:cNvPr id="4983810" name="Rectangle 2"/>
          <p:cNvSpPr>
            <a:spLocks noGrp="1" noRot="1" noChangeAspect="1" noChangeArrowheads="1" noTextEdit="1"/>
          </p:cNvSpPr>
          <p:nvPr>
            <p:ph type="sldImg"/>
          </p:nvPr>
        </p:nvSpPr>
        <p:spPr>
          <a:xfrm>
            <a:off x="2309813" y="522288"/>
            <a:ext cx="4643437" cy="2611437"/>
          </a:xfrm>
          <a:ln/>
        </p:spPr>
      </p:sp>
      <p:sp>
        <p:nvSpPr>
          <p:cNvPr id="4983811" name="Rectangle 3"/>
          <p:cNvSpPr>
            <a:spLocks noGrp="1" noChangeArrowheads="1"/>
          </p:cNvSpPr>
          <p:nvPr>
            <p:ph type="body" idx="1"/>
          </p:nvPr>
        </p:nvSpPr>
        <p:spPr/>
        <p:txBody>
          <a:bodyPr/>
          <a:lstStyle/>
          <a:p>
            <a:endParaRPr lang="en-CA"/>
          </a:p>
        </p:txBody>
      </p:sp>
    </p:spTree>
    <p:extLst>
      <p:ext uri="{BB962C8B-B14F-4D97-AF65-F5344CB8AC3E}">
        <p14:creationId xmlns:p14="http://schemas.microsoft.com/office/powerpoint/2010/main" val="96480711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32DDF0-84BF-451A-BE92-FA69DA835DB8}" type="slidenum">
              <a:rPr lang="ar-SA"/>
              <a:pPr/>
              <a:t>177</a:t>
            </a:fld>
            <a:endParaRPr lang="en-US"/>
          </a:p>
        </p:txBody>
      </p:sp>
      <p:sp>
        <p:nvSpPr>
          <p:cNvPr id="11242498" name="Rectangle 2"/>
          <p:cNvSpPr>
            <a:spLocks noGrp="1" noRot="1" noChangeAspect="1" noChangeArrowheads="1" noTextEdit="1"/>
          </p:cNvSpPr>
          <p:nvPr>
            <p:ph type="sldImg"/>
          </p:nvPr>
        </p:nvSpPr>
        <p:spPr>
          <a:xfrm>
            <a:off x="2309813" y="522288"/>
            <a:ext cx="4643437" cy="2611437"/>
          </a:xfrm>
          <a:ln/>
        </p:spPr>
      </p:sp>
      <p:sp>
        <p:nvSpPr>
          <p:cNvPr id="11242499" name="Rectangle 3"/>
          <p:cNvSpPr>
            <a:spLocks noGrp="1" noChangeArrowheads="1"/>
          </p:cNvSpPr>
          <p:nvPr>
            <p:ph type="body" idx="1"/>
          </p:nvPr>
        </p:nvSpPr>
        <p:spPr/>
        <p:txBody>
          <a:bodyPr/>
          <a:lstStyle/>
          <a:p>
            <a:endParaRPr lang="en-CA"/>
          </a:p>
        </p:txBody>
      </p:sp>
    </p:spTree>
    <p:extLst>
      <p:ext uri="{BB962C8B-B14F-4D97-AF65-F5344CB8AC3E}">
        <p14:creationId xmlns:p14="http://schemas.microsoft.com/office/powerpoint/2010/main" val="388560955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A8C01A-AAB3-4FAC-A1D2-0FA8C0EA8F2D}" type="slidenum">
              <a:rPr lang="ar-SA"/>
              <a:pPr/>
              <a:t>178</a:t>
            </a:fld>
            <a:endParaRPr lang="en-US"/>
          </a:p>
        </p:txBody>
      </p:sp>
      <p:sp>
        <p:nvSpPr>
          <p:cNvPr id="4987906" name="Rectangle 2"/>
          <p:cNvSpPr>
            <a:spLocks noGrp="1" noRot="1" noChangeAspect="1" noChangeArrowheads="1" noTextEdit="1"/>
          </p:cNvSpPr>
          <p:nvPr>
            <p:ph type="sldImg"/>
          </p:nvPr>
        </p:nvSpPr>
        <p:spPr>
          <a:xfrm>
            <a:off x="2309813" y="522288"/>
            <a:ext cx="4643437" cy="2611437"/>
          </a:xfrm>
          <a:ln/>
        </p:spPr>
      </p:sp>
      <p:sp>
        <p:nvSpPr>
          <p:cNvPr id="4987907" name="Rectangle 3"/>
          <p:cNvSpPr>
            <a:spLocks noGrp="1" noChangeArrowheads="1"/>
          </p:cNvSpPr>
          <p:nvPr>
            <p:ph type="body" idx="1"/>
          </p:nvPr>
        </p:nvSpPr>
        <p:spPr/>
        <p:txBody>
          <a:bodyPr/>
          <a:lstStyle/>
          <a:p>
            <a:endParaRPr lang="en-CA"/>
          </a:p>
        </p:txBody>
      </p:sp>
    </p:spTree>
    <p:extLst>
      <p:ext uri="{BB962C8B-B14F-4D97-AF65-F5344CB8AC3E}">
        <p14:creationId xmlns:p14="http://schemas.microsoft.com/office/powerpoint/2010/main" val="174015486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EA631E-A6E9-4CC1-A01C-77FF00342FD1}" type="slidenum">
              <a:rPr lang="ar-SA"/>
              <a:pPr/>
              <a:t>179</a:t>
            </a:fld>
            <a:endParaRPr lang="en-US"/>
          </a:p>
        </p:txBody>
      </p:sp>
      <p:sp>
        <p:nvSpPr>
          <p:cNvPr id="11246594" name="Rectangle 2"/>
          <p:cNvSpPr>
            <a:spLocks noGrp="1" noRot="1" noChangeAspect="1" noChangeArrowheads="1" noTextEdit="1"/>
          </p:cNvSpPr>
          <p:nvPr>
            <p:ph type="sldImg"/>
          </p:nvPr>
        </p:nvSpPr>
        <p:spPr>
          <a:xfrm>
            <a:off x="2309813" y="522288"/>
            <a:ext cx="4643437" cy="2611437"/>
          </a:xfrm>
          <a:ln/>
        </p:spPr>
      </p:sp>
      <p:sp>
        <p:nvSpPr>
          <p:cNvPr id="11246595" name="Rectangle 3"/>
          <p:cNvSpPr>
            <a:spLocks noGrp="1" noChangeArrowheads="1"/>
          </p:cNvSpPr>
          <p:nvPr>
            <p:ph type="body" idx="1"/>
          </p:nvPr>
        </p:nvSpPr>
        <p:spPr/>
        <p:txBody>
          <a:bodyPr/>
          <a:lstStyle/>
          <a:p>
            <a:endParaRPr lang="en-CA"/>
          </a:p>
        </p:txBody>
      </p:sp>
    </p:spTree>
    <p:extLst>
      <p:ext uri="{BB962C8B-B14F-4D97-AF65-F5344CB8AC3E}">
        <p14:creationId xmlns:p14="http://schemas.microsoft.com/office/powerpoint/2010/main" val="384131955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182BA8-8CBF-473F-B932-E2C068D79CBD}" type="slidenum">
              <a:rPr lang="ar-SA"/>
              <a:pPr/>
              <a:t>180</a:t>
            </a:fld>
            <a:endParaRPr lang="en-US"/>
          </a:p>
        </p:txBody>
      </p:sp>
      <p:sp>
        <p:nvSpPr>
          <p:cNvPr id="4989954" name="Rectangle 2"/>
          <p:cNvSpPr>
            <a:spLocks noGrp="1" noRot="1" noChangeAspect="1" noChangeArrowheads="1" noTextEdit="1"/>
          </p:cNvSpPr>
          <p:nvPr>
            <p:ph type="sldImg"/>
          </p:nvPr>
        </p:nvSpPr>
        <p:spPr>
          <a:xfrm>
            <a:off x="2309813" y="522288"/>
            <a:ext cx="4643437" cy="2611437"/>
          </a:xfrm>
          <a:ln/>
        </p:spPr>
      </p:sp>
      <p:sp>
        <p:nvSpPr>
          <p:cNvPr id="4989955" name="Rectangle 3"/>
          <p:cNvSpPr>
            <a:spLocks noGrp="1" noChangeArrowheads="1"/>
          </p:cNvSpPr>
          <p:nvPr>
            <p:ph type="body" idx="1"/>
          </p:nvPr>
        </p:nvSpPr>
        <p:spPr/>
        <p:txBody>
          <a:bodyPr/>
          <a:lstStyle/>
          <a:p>
            <a:endParaRPr lang="en-CA"/>
          </a:p>
        </p:txBody>
      </p:sp>
    </p:spTree>
    <p:extLst>
      <p:ext uri="{BB962C8B-B14F-4D97-AF65-F5344CB8AC3E}">
        <p14:creationId xmlns:p14="http://schemas.microsoft.com/office/powerpoint/2010/main" val="39352764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2930" name="Rectangle 7"/>
          <p:cNvSpPr>
            <a:spLocks noGrp="1" noChangeArrowheads="1"/>
          </p:cNvSpPr>
          <p:nvPr>
            <p:ph type="sldNum" sz="quarter" idx="5"/>
          </p:nvPr>
        </p:nvSpPr>
        <p:spPr>
          <a:noFill/>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3B50683D-FA1A-4165-80CD-1885BF7D3B2C}" type="slidenum">
              <a:rPr kumimoji="0" lang="ar-EG" sz="1200" b="0" i="0" u="none" strike="noStrike" kern="1200" cap="none" spc="0" normalizeH="0" baseline="0" noProof="0">
                <a:ln>
                  <a:noFill/>
                </a:ln>
                <a:solidFill>
                  <a:srgbClr val="000000"/>
                </a:solidFill>
                <a:effectLst/>
                <a:uLnTx/>
                <a:uFillTx/>
                <a:latin typeface="Arial" pitchFamily="34" charset="0"/>
                <a:ea typeface="+mn-ea"/>
                <a:cs typeface="Arial" pitchFamily="34" charset="0"/>
              </a:rPr>
              <a:pPr marL="0" marR="0" lvl="0" indent="0" algn="r" defTabSz="927100"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892931" name="Rectangle 2"/>
          <p:cNvSpPr>
            <a:spLocks noGrp="1" noRot="1" noChangeAspect="1" noChangeArrowheads="1" noTextEdit="1"/>
          </p:cNvSpPr>
          <p:nvPr>
            <p:ph type="sldImg"/>
          </p:nvPr>
        </p:nvSpPr>
        <p:spPr>
          <a:xfrm>
            <a:off x="2309813" y="522288"/>
            <a:ext cx="4643437" cy="2611437"/>
          </a:xfrm>
          <a:ln/>
        </p:spPr>
      </p:sp>
      <p:sp>
        <p:nvSpPr>
          <p:cNvPr id="892932"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11683175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182BA8-8CBF-473F-B932-E2C068D79CBD}" type="slidenum">
              <a:rPr lang="ar-SA"/>
              <a:pPr/>
              <a:t>181</a:t>
            </a:fld>
            <a:endParaRPr lang="en-US"/>
          </a:p>
        </p:txBody>
      </p:sp>
      <p:sp>
        <p:nvSpPr>
          <p:cNvPr id="4989954" name="Rectangle 2"/>
          <p:cNvSpPr>
            <a:spLocks noGrp="1" noRot="1" noChangeAspect="1" noChangeArrowheads="1" noTextEdit="1"/>
          </p:cNvSpPr>
          <p:nvPr>
            <p:ph type="sldImg"/>
          </p:nvPr>
        </p:nvSpPr>
        <p:spPr>
          <a:xfrm>
            <a:off x="2309813" y="522288"/>
            <a:ext cx="4643437" cy="2611437"/>
          </a:xfrm>
          <a:ln/>
        </p:spPr>
      </p:sp>
      <p:sp>
        <p:nvSpPr>
          <p:cNvPr id="4989955" name="Rectangle 3"/>
          <p:cNvSpPr>
            <a:spLocks noGrp="1" noChangeArrowheads="1"/>
          </p:cNvSpPr>
          <p:nvPr>
            <p:ph type="body" idx="1"/>
          </p:nvPr>
        </p:nvSpPr>
        <p:spPr/>
        <p:txBody>
          <a:bodyPr/>
          <a:lstStyle/>
          <a:p>
            <a:endParaRPr lang="en-CA"/>
          </a:p>
        </p:txBody>
      </p:sp>
    </p:spTree>
    <p:extLst>
      <p:ext uri="{BB962C8B-B14F-4D97-AF65-F5344CB8AC3E}">
        <p14:creationId xmlns:p14="http://schemas.microsoft.com/office/powerpoint/2010/main" val="322543467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F298D4-7056-4EC1-859A-00056EECCAF1}" type="slidenum">
              <a:rPr lang="ar-SA"/>
              <a:pPr/>
              <a:t>182</a:t>
            </a:fld>
            <a:endParaRPr lang="en-US"/>
          </a:p>
        </p:txBody>
      </p:sp>
      <p:sp>
        <p:nvSpPr>
          <p:cNvPr id="4992002" name="Rectangle 2"/>
          <p:cNvSpPr>
            <a:spLocks noGrp="1" noRot="1" noChangeAspect="1" noChangeArrowheads="1" noTextEdit="1"/>
          </p:cNvSpPr>
          <p:nvPr>
            <p:ph type="sldImg"/>
          </p:nvPr>
        </p:nvSpPr>
        <p:spPr>
          <a:xfrm>
            <a:off x="2309813" y="522288"/>
            <a:ext cx="4643437" cy="2611437"/>
          </a:xfrm>
          <a:ln/>
        </p:spPr>
      </p:sp>
      <p:sp>
        <p:nvSpPr>
          <p:cNvPr id="4992003" name="Rectangle 3"/>
          <p:cNvSpPr>
            <a:spLocks noGrp="1" noChangeArrowheads="1"/>
          </p:cNvSpPr>
          <p:nvPr>
            <p:ph type="body" idx="1"/>
          </p:nvPr>
        </p:nvSpPr>
        <p:spPr/>
        <p:txBody>
          <a:bodyPr/>
          <a:lstStyle/>
          <a:p>
            <a:endParaRPr lang="en-CA"/>
          </a:p>
        </p:txBody>
      </p:sp>
    </p:spTree>
    <p:extLst>
      <p:ext uri="{BB962C8B-B14F-4D97-AF65-F5344CB8AC3E}">
        <p14:creationId xmlns:p14="http://schemas.microsoft.com/office/powerpoint/2010/main" val="907089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1E06CE-0954-4B3A-91D5-0160E575D8E7}" type="slidenum">
              <a:rPr lang="ar-SA"/>
              <a:pPr/>
              <a:t>183</a:t>
            </a:fld>
            <a:endParaRPr lang="en-US"/>
          </a:p>
        </p:txBody>
      </p:sp>
      <p:sp>
        <p:nvSpPr>
          <p:cNvPr id="4994050" name="Rectangle 2"/>
          <p:cNvSpPr>
            <a:spLocks noGrp="1" noRot="1" noChangeAspect="1" noChangeArrowheads="1" noTextEdit="1"/>
          </p:cNvSpPr>
          <p:nvPr>
            <p:ph type="sldImg"/>
          </p:nvPr>
        </p:nvSpPr>
        <p:spPr>
          <a:xfrm>
            <a:off x="2309813" y="522288"/>
            <a:ext cx="4643437" cy="2611437"/>
          </a:xfrm>
          <a:ln/>
        </p:spPr>
      </p:sp>
      <p:sp>
        <p:nvSpPr>
          <p:cNvPr id="4994051" name="Rectangle 3"/>
          <p:cNvSpPr>
            <a:spLocks noGrp="1" noChangeArrowheads="1"/>
          </p:cNvSpPr>
          <p:nvPr>
            <p:ph type="body" idx="1"/>
          </p:nvPr>
        </p:nvSpPr>
        <p:spPr/>
        <p:txBody>
          <a:bodyPr/>
          <a:lstStyle/>
          <a:p>
            <a:endParaRPr lang="en-CA"/>
          </a:p>
        </p:txBody>
      </p:sp>
    </p:spTree>
    <p:extLst>
      <p:ext uri="{BB962C8B-B14F-4D97-AF65-F5344CB8AC3E}">
        <p14:creationId xmlns:p14="http://schemas.microsoft.com/office/powerpoint/2010/main" val="415796926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E903BC-9E9D-4FA5-9FDE-98B3B34A7675}" type="slidenum">
              <a:rPr lang="ar-SA"/>
              <a:pPr/>
              <a:t>185</a:t>
            </a:fld>
            <a:endParaRPr lang="en-US"/>
          </a:p>
        </p:txBody>
      </p:sp>
      <p:sp>
        <p:nvSpPr>
          <p:cNvPr id="7436290" name="Rectangle 2"/>
          <p:cNvSpPr>
            <a:spLocks noGrp="1" noRot="1" noChangeAspect="1" noChangeArrowheads="1" noTextEdit="1"/>
          </p:cNvSpPr>
          <p:nvPr>
            <p:ph type="sldImg"/>
          </p:nvPr>
        </p:nvSpPr>
        <p:spPr bwMode="auto">
          <a:xfrm>
            <a:off x="2309813" y="522288"/>
            <a:ext cx="4643437" cy="2611437"/>
          </a:xfrm>
          <a:prstGeom prst="rect">
            <a:avLst/>
          </a:prstGeom>
          <a:solidFill>
            <a:srgbClr val="FFFFFF"/>
          </a:solidFill>
          <a:ln>
            <a:solidFill>
              <a:srgbClr val="000000"/>
            </a:solidFill>
            <a:miter lim="800000"/>
            <a:headEnd/>
            <a:tailEnd/>
          </a:ln>
        </p:spPr>
      </p:sp>
      <p:sp>
        <p:nvSpPr>
          <p:cNvPr id="7436291" name="Rectangle 3"/>
          <p:cNvSpPr>
            <a:spLocks noGrp="1" noChangeArrowheads="1"/>
          </p:cNvSpPr>
          <p:nvPr>
            <p:ph type="body" idx="1"/>
          </p:nvPr>
        </p:nvSpPr>
        <p:spPr bwMode="auto">
          <a:xfrm>
            <a:off x="1234018" y="3307557"/>
            <a:ext cx="6794500" cy="3132535"/>
          </a:xfrm>
          <a:prstGeom prst="rect">
            <a:avLst/>
          </a:prstGeom>
          <a:solidFill>
            <a:srgbClr val="FFFFFF"/>
          </a:solidFill>
          <a:ln>
            <a:solidFill>
              <a:srgbClr val="000000"/>
            </a:solidFill>
            <a:miter lim="800000"/>
            <a:headEnd/>
            <a:tailEnd/>
          </a:ln>
        </p:spPr>
        <p:txBody>
          <a:bodyPr lIns="87728" tIns="43864" rIns="87728" bIns="43864"/>
          <a:lstStyle/>
          <a:p>
            <a:endParaRPr lang="en-CA"/>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F29423-D74A-4C00-9DCA-DAE140AA2A36}" type="slidenum">
              <a:rPr lang="ar-SA"/>
              <a:pPr/>
              <a:t>197</a:t>
            </a:fld>
            <a:endParaRPr lang="en-US"/>
          </a:p>
        </p:txBody>
      </p:sp>
      <p:sp>
        <p:nvSpPr>
          <p:cNvPr id="11269122" name="Rectangle 2"/>
          <p:cNvSpPr>
            <a:spLocks noGrp="1" noRot="1" noChangeAspect="1" noChangeArrowheads="1" noTextEdit="1"/>
          </p:cNvSpPr>
          <p:nvPr>
            <p:ph type="sldImg"/>
          </p:nvPr>
        </p:nvSpPr>
        <p:spPr>
          <a:xfrm>
            <a:off x="2309813" y="522288"/>
            <a:ext cx="4643437" cy="2611437"/>
          </a:xfrm>
          <a:ln/>
        </p:spPr>
      </p:sp>
      <p:sp>
        <p:nvSpPr>
          <p:cNvPr id="11269123" name="Rectangle 3"/>
          <p:cNvSpPr>
            <a:spLocks noGrp="1" noChangeArrowheads="1"/>
          </p:cNvSpPr>
          <p:nvPr>
            <p:ph type="body" idx="1"/>
          </p:nvPr>
        </p:nvSpPr>
        <p:spPr/>
        <p:txBody>
          <a:bodyPr/>
          <a:lstStyle/>
          <a:p>
            <a:endParaRPr lang="en-CA"/>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0C9EA62-98A4-41E4-AC3D-81920D1B2372}" type="slidenum">
              <a:rPr lang="ar-SA"/>
              <a:pPr/>
              <a:t>200</a:t>
            </a:fld>
            <a:endParaRPr lang="en-US"/>
          </a:p>
        </p:txBody>
      </p:sp>
      <p:sp>
        <p:nvSpPr>
          <p:cNvPr id="11736066" name="Rectangle 2"/>
          <p:cNvSpPr>
            <a:spLocks noGrp="1" noRot="1" noChangeAspect="1" noChangeArrowheads="1" noTextEdit="1"/>
          </p:cNvSpPr>
          <p:nvPr>
            <p:ph type="sldImg"/>
          </p:nvPr>
        </p:nvSpPr>
        <p:spPr>
          <a:xfrm>
            <a:off x="2309813" y="522288"/>
            <a:ext cx="4643437" cy="2611437"/>
          </a:xfrm>
          <a:ln/>
        </p:spPr>
      </p:sp>
      <p:sp>
        <p:nvSpPr>
          <p:cNvPr id="11736067" name="Rectangle 3"/>
          <p:cNvSpPr>
            <a:spLocks noGrp="1" noChangeArrowheads="1"/>
          </p:cNvSpPr>
          <p:nvPr>
            <p:ph type="body" idx="1"/>
          </p:nvPr>
        </p:nvSpPr>
        <p:spPr/>
        <p:txBody>
          <a:bodyPr/>
          <a:lstStyle/>
          <a:p>
            <a:endParaRPr lang="en-CA"/>
          </a:p>
        </p:txBody>
      </p:sp>
    </p:spTree>
    <p:extLst>
      <p:ext uri="{BB962C8B-B14F-4D97-AF65-F5344CB8AC3E}">
        <p14:creationId xmlns:p14="http://schemas.microsoft.com/office/powerpoint/2010/main" val="196318358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0C9EA62-98A4-41E4-AC3D-81920D1B2372}" type="slidenum">
              <a:rPr lang="ar-SA"/>
              <a:pPr/>
              <a:t>203</a:t>
            </a:fld>
            <a:endParaRPr lang="en-US"/>
          </a:p>
        </p:txBody>
      </p:sp>
      <p:sp>
        <p:nvSpPr>
          <p:cNvPr id="11736066" name="Rectangle 2"/>
          <p:cNvSpPr>
            <a:spLocks noGrp="1" noRot="1" noChangeAspect="1" noChangeArrowheads="1" noTextEdit="1"/>
          </p:cNvSpPr>
          <p:nvPr>
            <p:ph type="sldImg"/>
          </p:nvPr>
        </p:nvSpPr>
        <p:spPr>
          <a:xfrm>
            <a:off x="2309813" y="522288"/>
            <a:ext cx="4643437" cy="2611437"/>
          </a:xfrm>
          <a:ln/>
        </p:spPr>
      </p:sp>
      <p:sp>
        <p:nvSpPr>
          <p:cNvPr id="11736067" name="Rectangle 3"/>
          <p:cNvSpPr>
            <a:spLocks noGrp="1" noChangeArrowheads="1"/>
          </p:cNvSpPr>
          <p:nvPr>
            <p:ph type="body" idx="1"/>
          </p:nvPr>
        </p:nvSpPr>
        <p:spPr/>
        <p:txBody>
          <a:bodyPr/>
          <a:lstStyle/>
          <a:p>
            <a:endParaRPr lang="en-CA"/>
          </a:p>
        </p:txBody>
      </p:sp>
    </p:spTree>
    <p:extLst>
      <p:ext uri="{BB962C8B-B14F-4D97-AF65-F5344CB8AC3E}">
        <p14:creationId xmlns:p14="http://schemas.microsoft.com/office/powerpoint/2010/main" val="148522736"/>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0C9EA62-98A4-41E4-AC3D-81920D1B2372}" type="slidenum">
              <a:rPr lang="ar-SA"/>
              <a:pPr/>
              <a:t>204</a:t>
            </a:fld>
            <a:endParaRPr lang="en-US"/>
          </a:p>
        </p:txBody>
      </p:sp>
      <p:sp>
        <p:nvSpPr>
          <p:cNvPr id="11736066" name="Rectangle 2"/>
          <p:cNvSpPr>
            <a:spLocks noGrp="1" noRot="1" noChangeAspect="1" noChangeArrowheads="1" noTextEdit="1"/>
          </p:cNvSpPr>
          <p:nvPr>
            <p:ph type="sldImg"/>
          </p:nvPr>
        </p:nvSpPr>
        <p:spPr>
          <a:xfrm>
            <a:off x="2309813" y="522288"/>
            <a:ext cx="4643437" cy="2611437"/>
          </a:xfrm>
          <a:ln/>
        </p:spPr>
      </p:sp>
      <p:sp>
        <p:nvSpPr>
          <p:cNvPr id="11736067" name="Rectangle 3"/>
          <p:cNvSpPr>
            <a:spLocks noGrp="1" noChangeArrowheads="1"/>
          </p:cNvSpPr>
          <p:nvPr>
            <p:ph type="body" idx="1"/>
          </p:nvPr>
        </p:nvSpPr>
        <p:spPr/>
        <p:txBody>
          <a:bodyPr/>
          <a:lstStyle/>
          <a:p>
            <a:endParaRPr lang="en-CA"/>
          </a:p>
        </p:txBody>
      </p:sp>
    </p:spTree>
    <p:extLst>
      <p:ext uri="{BB962C8B-B14F-4D97-AF65-F5344CB8AC3E}">
        <p14:creationId xmlns:p14="http://schemas.microsoft.com/office/powerpoint/2010/main" val="5984828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9B42A6-C135-106A-C03A-304EECB61365}"/>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4FF3A12C-EAEC-69F2-E012-F6958EDD1D78}"/>
              </a:ext>
            </a:extLst>
          </p:cNvPr>
          <p:cNvSpPr>
            <a:spLocks noGrp="1" noChangeArrowheads="1"/>
          </p:cNvSpPr>
          <p:nvPr>
            <p:ph type="sldNum" sz="quarter" idx="5"/>
          </p:nvPr>
        </p:nvSpPr>
        <p:spPr>
          <a:ln/>
        </p:spPr>
        <p:txBody>
          <a:bodyPr/>
          <a:lstStyle/>
          <a:p>
            <a:fld id="{40C9EA62-98A4-41E4-AC3D-81920D1B2372}" type="slidenum">
              <a:rPr lang="ar-SA"/>
              <a:pPr/>
              <a:t>205</a:t>
            </a:fld>
            <a:endParaRPr lang="en-US"/>
          </a:p>
        </p:txBody>
      </p:sp>
      <p:sp>
        <p:nvSpPr>
          <p:cNvPr id="11736066" name="Rectangle 2">
            <a:extLst>
              <a:ext uri="{FF2B5EF4-FFF2-40B4-BE49-F238E27FC236}">
                <a16:creationId xmlns:a16="http://schemas.microsoft.com/office/drawing/2014/main" id="{9C8FCAB6-9BAF-E6A3-37CE-BA8983BCD2C8}"/>
              </a:ext>
            </a:extLst>
          </p:cNvPr>
          <p:cNvSpPr>
            <a:spLocks noGrp="1" noRot="1" noChangeAspect="1" noChangeArrowheads="1" noTextEdit="1"/>
          </p:cNvSpPr>
          <p:nvPr>
            <p:ph type="sldImg"/>
          </p:nvPr>
        </p:nvSpPr>
        <p:spPr>
          <a:xfrm>
            <a:off x="2309813" y="522288"/>
            <a:ext cx="4643437" cy="2611437"/>
          </a:xfrm>
          <a:ln/>
        </p:spPr>
      </p:sp>
      <p:sp>
        <p:nvSpPr>
          <p:cNvPr id="11736067" name="Rectangle 3">
            <a:extLst>
              <a:ext uri="{FF2B5EF4-FFF2-40B4-BE49-F238E27FC236}">
                <a16:creationId xmlns:a16="http://schemas.microsoft.com/office/drawing/2014/main" id="{4A05409B-1B16-9FE9-7ADA-B33790235559}"/>
              </a:ext>
            </a:extLst>
          </p:cNvPr>
          <p:cNvSpPr>
            <a:spLocks noGrp="1" noChangeArrowheads="1"/>
          </p:cNvSpPr>
          <p:nvPr>
            <p:ph type="body" idx="1"/>
          </p:nvPr>
        </p:nvSpPr>
        <p:spPr/>
        <p:txBody>
          <a:bodyPr/>
          <a:lstStyle/>
          <a:p>
            <a:endParaRPr lang="en-CA"/>
          </a:p>
        </p:txBody>
      </p:sp>
    </p:spTree>
    <p:extLst>
      <p:ext uri="{BB962C8B-B14F-4D97-AF65-F5344CB8AC3E}">
        <p14:creationId xmlns:p14="http://schemas.microsoft.com/office/powerpoint/2010/main" val="394436549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0C9EA62-98A4-41E4-AC3D-81920D1B2372}" type="slidenum">
              <a:rPr lang="ar-SA"/>
              <a:pPr/>
              <a:t>206</a:t>
            </a:fld>
            <a:endParaRPr lang="en-US"/>
          </a:p>
        </p:txBody>
      </p:sp>
      <p:sp>
        <p:nvSpPr>
          <p:cNvPr id="11736066" name="Rectangle 2"/>
          <p:cNvSpPr>
            <a:spLocks noGrp="1" noRot="1" noChangeAspect="1" noChangeArrowheads="1" noTextEdit="1"/>
          </p:cNvSpPr>
          <p:nvPr>
            <p:ph type="sldImg"/>
          </p:nvPr>
        </p:nvSpPr>
        <p:spPr>
          <a:xfrm>
            <a:off x="2309813" y="522288"/>
            <a:ext cx="4643437" cy="2611437"/>
          </a:xfrm>
          <a:ln/>
        </p:spPr>
      </p:sp>
      <p:sp>
        <p:nvSpPr>
          <p:cNvPr id="11736067" name="Rectangle 3"/>
          <p:cNvSpPr>
            <a:spLocks noGrp="1" noChangeArrowheads="1"/>
          </p:cNvSpPr>
          <p:nvPr>
            <p:ph type="body" idx="1"/>
          </p:nvPr>
        </p:nvSpPr>
        <p:spPr/>
        <p:txBody>
          <a:bodyPr/>
          <a:lstStyle/>
          <a:p>
            <a:endParaRPr lang="en-CA"/>
          </a:p>
        </p:txBody>
      </p:sp>
    </p:spTree>
    <p:extLst>
      <p:ext uri="{BB962C8B-B14F-4D97-AF65-F5344CB8AC3E}">
        <p14:creationId xmlns:p14="http://schemas.microsoft.com/office/powerpoint/2010/main" val="9849743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6002" name="Rectangle 7"/>
          <p:cNvSpPr>
            <a:spLocks noGrp="1" noChangeArrowheads="1"/>
          </p:cNvSpPr>
          <p:nvPr>
            <p:ph type="sldNum" sz="quarter" idx="5"/>
          </p:nvPr>
        </p:nvSpPr>
        <p:spPr>
          <a:noFill/>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FC82E68A-2A54-4A92-89BB-1BDACB8192A0}" type="slidenum">
              <a:rPr kumimoji="0" lang="ar-EG" sz="1200" b="0" i="0" u="none" strike="noStrike" kern="1200" cap="none" spc="0" normalizeH="0" baseline="0" noProof="0">
                <a:ln>
                  <a:noFill/>
                </a:ln>
                <a:solidFill>
                  <a:srgbClr val="000000"/>
                </a:solidFill>
                <a:effectLst/>
                <a:uLnTx/>
                <a:uFillTx/>
                <a:latin typeface="Arial" pitchFamily="34" charset="0"/>
                <a:ea typeface="+mn-ea"/>
                <a:cs typeface="Arial" pitchFamily="34" charset="0"/>
              </a:rPr>
              <a:pPr marL="0" marR="0" lvl="0" indent="0" algn="r" defTabSz="9271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896003" name="Rectangle 2"/>
          <p:cNvSpPr>
            <a:spLocks noGrp="1" noRot="1" noChangeAspect="1" noChangeArrowheads="1" noTextEdit="1"/>
          </p:cNvSpPr>
          <p:nvPr>
            <p:ph type="sldImg"/>
          </p:nvPr>
        </p:nvSpPr>
        <p:spPr>
          <a:xfrm>
            <a:off x="2309813" y="522288"/>
            <a:ext cx="4643437" cy="2611437"/>
          </a:xfrm>
          <a:ln/>
        </p:spPr>
      </p:sp>
      <p:sp>
        <p:nvSpPr>
          <p:cNvPr id="896004"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397012025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0C9EA62-98A4-41E4-AC3D-81920D1B2372}" type="slidenum">
              <a:rPr lang="ar-SA"/>
              <a:pPr/>
              <a:t>207</a:t>
            </a:fld>
            <a:endParaRPr lang="en-US"/>
          </a:p>
        </p:txBody>
      </p:sp>
      <p:sp>
        <p:nvSpPr>
          <p:cNvPr id="11736066" name="Rectangle 2"/>
          <p:cNvSpPr>
            <a:spLocks noGrp="1" noRot="1" noChangeAspect="1" noChangeArrowheads="1" noTextEdit="1"/>
          </p:cNvSpPr>
          <p:nvPr>
            <p:ph type="sldImg"/>
          </p:nvPr>
        </p:nvSpPr>
        <p:spPr>
          <a:xfrm>
            <a:off x="2309813" y="522288"/>
            <a:ext cx="4643437" cy="2611437"/>
          </a:xfrm>
          <a:ln/>
        </p:spPr>
      </p:sp>
      <p:sp>
        <p:nvSpPr>
          <p:cNvPr id="11736067" name="Rectangle 3"/>
          <p:cNvSpPr>
            <a:spLocks noGrp="1" noChangeArrowheads="1"/>
          </p:cNvSpPr>
          <p:nvPr>
            <p:ph type="body" idx="1"/>
          </p:nvPr>
        </p:nvSpPr>
        <p:spPr/>
        <p:txBody>
          <a:bodyPr/>
          <a:lstStyle/>
          <a:p>
            <a:endParaRPr lang="en-CA"/>
          </a:p>
        </p:txBody>
      </p:sp>
    </p:spTree>
    <p:extLst>
      <p:ext uri="{BB962C8B-B14F-4D97-AF65-F5344CB8AC3E}">
        <p14:creationId xmlns:p14="http://schemas.microsoft.com/office/powerpoint/2010/main" val="986862365"/>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0C9EA62-98A4-41E4-AC3D-81920D1B2372}" type="slidenum">
              <a:rPr lang="ar-SA"/>
              <a:pPr/>
              <a:t>208</a:t>
            </a:fld>
            <a:endParaRPr lang="en-US"/>
          </a:p>
        </p:txBody>
      </p:sp>
      <p:sp>
        <p:nvSpPr>
          <p:cNvPr id="11736066" name="Rectangle 2"/>
          <p:cNvSpPr>
            <a:spLocks noGrp="1" noRot="1" noChangeAspect="1" noChangeArrowheads="1" noTextEdit="1"/>
          </p:cNvSpPr>
          <p:nvPr>
            <p:ph type="sldImg"/>
          </p:nvPr>
        </p:nvSpPr>
        <p:spPr>
          <a:xfrm>
            <a:off x="2309813" y="522288"/>
            <a:ext cx="4643437" cy="2611437"/>
          </a:xfrm>
          <a:ln/>
        </p:spPr>
      </p:sp>
      <p:sp>
        <p:nvSpPr>
          <p:cNvPr id="11736067" name="Rectangle 3"/>
          <p:cNvSpPr>
            <a:spLocks noGrp="1" noChangeArrowheads="1"/>
          </p:cNvSpPr>
          <p:nvPr>
            <p:ph type="body" idx="1"/>
          </p:nvPr>
        </p:nvSpPr>
        <p:spPr/>
        <p:txBody>
          <a:bodyPr/>
          <a:lstStyle/>
          <a:p>
            <a:endParaRPr lang="en-CA"/>
          </a:p>
        </p:txBody>
      </p:sp>
    </p:spTree>
    <p:extLst>
      <p:ext uri="{BB962C8B-B14F-4D97-AF65-F5344CB8AC3E}">
        <p14:creationId xmlns:p14="http://schemas.microsoft.com/office/powerpoint/2010/main" val="3641345774"/>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0C9EA62-98A4-41E4-AC3D-81920D1B2372}" type="slidenum">
              <a:rPr lang="ar-SA"/>
              <a:pPr/>
              <a:t>210</a:t>
            </a:fld>
            <a:endParaRPr lang="en-US"/>
          </a:p>
        </p:txBody>
      </p:sp>
      <p:sp>
        <p:nvSpPr>
          <p:cNvPr id="11736066" name="Rectangle 2"/>
          <p:cNvSpPr>
            <a:spLocks noGrp="1" noRot="1" noChangeAspect="1" noChangeArrowheads="1" noTextEdit="1"/>
          </p:cNvSpPr>
          <p:nvPr>
            <p:ph type="sldImg"/>
          </p:nvPr>
        </p:nvSpPr>
        <p:spPr>
          <a:xfrm>
            <a:off x="2309813" y="522288"/>
            <a:ext cx="4643437" cy="2611437"/>
          </a:xfrm>
          <a:ln/>
        </p:spPr>
      </p:sp>
      <p:sp>
        <p:nvSpPr>
          <p:cNvPr id="11736067" name="Rectangle 3"/>
          <p:cNvSpPr>
            <a:spLocks noGrp="1" noChangeArrowheads="1"/>
          </p:cNvSpPr>
          <p:nvPr>
            <p:ph type="body" idx="1"/>
          </p:nvPr>
        </p:nvSpPr>
        <p:spPr/>
        <p:txBody>
          <a:bodyPr/>
          <a:lstStyle/>
          <a:p>
            <a:endParaRPr lang="en-CA"/>
          </a:p>
        </p:txBody>
      </p:sp>
    </p:spTree>
    <p:extLst>
      <p:ext uri="{BB962C8B-B14F-4D97-AF65-F5344CB8AC3E}">
        <p14:creationId xmlns:p14="http://schemas.microsoft.com/office/powerpoint/2010/main" val="3400753312"/>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0C9EA62-98A4-41E4-AC3D-81920D1B2372}" type="slidenum">
              <a:rPr lang="ar-SA"/>
              <a:pPr/>
              <a:t>211</a:t>
            </a:fld>
            <a:endParaRPr lang="en-US"/>
          </a:p>
        </p:txBody>
      </p:sp>
      <p:sp>
        <p:nvSpPr>
          <p:cNvPr id="11736066" name="Rectangle 2"/>
          <p:cNvSpPr>
            <a:spLocks noGrp="1" noRot="1" noChangeAspect="1" noChangeArrowheads="1" noTextEdit="1"/>
          </p:cNvSpPr>
          <p:nvPr>
            <p:ph type="sldImg"/>
          </p:nvPr>
        </p:nvSpPr>
        <p:spPr>
          <a:xfrm>
            <a:off x="2309813" y="522288"/>
            <a:ext cx="4643437" cy="2611437"/>
          </a:xfrm>
          <a:ln/>
        </p:spPr>
      </p:sp>
      <p:sp>
        <p:nvSpPr>
          <p:cNvPr id="11736067" name="Rectangle 3"/>
          <p:cNvSpPr>
            <a:spLocks noGrp="1" noChangeArrowheads="1"/>
          </p:cNvSpPr>
          <p:nvPr>
            <p:ph type="body" idx="1"/>
          </p:nvPr>
        </p:nvSpPr>
        <p:spPr/>
        <p:txBody>
          <a:bodyPr/>
          <a:lstStyle/>
          <a:p>
            <a:endParaRPr lang="en-CA"/>
          </a:p>
        </p:txBody>
      </p:sp>
    </p:spTree>
    <p:extLst>
      <p:ext uri="{BB962C8B-B14F-4D97-AF65-F5344CB8AC3E}">
        <p14:creationId xmlns:p14="http://schemas.microsoft.com/office/powerpoint/2010/main" val="2241495783"/>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0C9EA62-98A4-41E4-AC3D-81920D1B2372}" type="slidenum">
              <a:rPr lang="ar-SA"/>
              <a:pPr/>
              <a:t>212</a:t>
            </a:fld>
            <a:endParaRPr lang="en-US"/>
          </a:p>
        </p:txBody>
      </p:sp>
      <p:sp>
        <p:nvSpPr>
          <p:cNvPr id="11736066" name="Rectangle 2"/>
          <p:cNvSpPr>
            <a:spLocks noGrp="1" noRot="1" noChangeAspect="1" noChangeArrowheads="1" noTextEdit="1"/>
          </p:cNvSpPr>
          <p:nvPr>
            <p:ph type="sldImg"/>
          </p:nvPr>
        </p:nvSpPr>
        <p:spPr>
          <a:xfrm>
            <a:off x="2309813" y="522288"/>
            <a:ext cx="4643437" cy="2611437"/>
          </a:xfrm>
          <a:ln/>
        </p:spPr>
      </p:sp>
      <p:sp>
        <p:nvSpPr>
          <p:cNvPr id="11736067" name="Rectangle 3"/>
          <p:cNvSpPr>
            <a:spLocks noGrp="1" noChangeArrowheads="1"/>
          </p:cNvSpPr>
          <p:nvPr>
            <p:ph type="body" idx="1"/>
          </p:nvPr>
        </p:nvSpPr>
        <p:spPr/>
        <p:txBody>
          <a:bodyPr/>
          <a:lstStyle/>
          <a:p>
            <a:endParaRPr lang="en-CA"/>
          </a:p>
        </p:txBody>
      </p:sp>
    </p:spTree>
    <p:extLst>
      <p:ext uri="{BB962C8B-B14F-4D97-AF65-F5344CB8AC3E}">
        <p14:creationId xmlns:p14="http://schemas.microsoft.com/office/powerpoint/2010/main" val="2750403633"/>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29B561-7BA3-D196-CE3B-E67115B78FBE}"/>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77EFB30B-F90B-3BC1-9372-B3089BB4C5EE}"/>
              </a:ext>
            </a:extLst>
          </p:cNvPr>
          <p:cNvSpPr>
            <a:spLocks noGrp="1" noChangeArrowheads="1"/>
          </p:cNvSpPr>
          <p:nvPr>
            <p:ph type="sldNum" sz="quarter" idx="5"/>
          </p:nvPr>
        </p:nvSpPr>
        <p:spPr>
          <a:ln/>
        </p:spPr>
        <p:txBody>
          <a:bodyPr/>
          <a:lstStyle/>
          <a:p>
            <a:fld id="{40C9EA62-98A4-41E4-AC3D-81920D1B2372}" type="slidenum">
              <a:rPr lang="ar-SA"/>
              <a:pPr/>
              <a:t>213</a:t>
            </a:fld>
            <a:endParaRPr lang="en-US"/>
          </a:p>
        </p:txBody>
      </p:sp>
      <p:sp>
        <p:nvSpPr>
          <p:cNvPr id="11736066" name="Rectangle 2">
            <a:extLst>
              <a:ext uri="{FF2B5EF4-FFF2-40B4-BE49-F238E27FC236}">
                <a16:creationId xmlns:a16="http://schemas.microsoft.com/office/drawing/2014/main" id="{A4D78825-1ACF-6F22-414B-C8700D12E173}"/>
              </a:ext>
            </a:extLst>
          </p:cNvPr>
          <p:cNvSpPr>
            <a:spLocks noGrp="1" noRot="1" noChangeAspect="1" noChangeArrowheads="1" noTextEdit="1"/>
          </p:cNvSpPr>
          <p:nvPr>
            <p:ph type="sldImg"/>
          </p:nvPr>
        </p:nvSpPr>
        <p:spPr>
          <a:xfrm>
            <a:off x="2309813" y="522288"/>
            <a:ext cx="4643437" cy="2611437"/>
          </a:xfrm>
          <a:ln/>
        </p:spPr>
      </p:sp>
      <p:sp>
        <p:nvSpPr>
          <p:cNvPr id="11736067" name="Rectangle 3">
            <a:extLst>
              <a:ext uri="{FF2B5EF4-FFF2-40B4-BE49-F238E27FC236}">
                <a16:creationId xmlns:a16="http://schemas.microsoft.com/office/drawing/2014/main" id="{F18419CF-A060-B468-ED03-60003336502F}"/>
              </a:ext>
            </a:extLst>
          </p:cNvPr>
          <p:cNvSpPr>
            <a:spLocks noGrp="1" noChangeArrowheads="1"/>
          </p:cNvSpPr>
          <p:nvPr>
            <p:ph type="body" idx="1"/>
          </p:nvPr>
        </p:nvSpPr>
        <p:spPr/>
        <p:txBody>
          <a:bodyPr/>
          <a:lstStyle/>
          <a:p>
            <a:endParaRPr lang="en-CA"/>
          </a:p>
        </p:txBody>
      </p:sp>
    </p:spTree>
    <p:extLst>
      <p:ext uri="{BB962C8B-B14F-4D97-AF65-F5344CB8AC3E}">
        <p14:creationId xmlns:p14="http://schemas.microsoft.com/office/powerpoint/2010/main" val="389723241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B3296C-ADFA-F353-EC13-5A1EC9925F87}"/>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1045320A-28C8-6A21-6BEC-B8DDD40F59B6}"/>
              </a:ext>
            </a:extLst>
          </p:cNvPr>
          <p:cNvSpPr>
            <a:spLocks noGrp="1" noChangeArrowheads="1"/>
          </p:cNvSpPr>
          <p:nvPr>
            <p:ph type="sldNum" sz="quarter" idx="5"/>
          </p:nvPr>
        </p:nvSpPr>
        <p:spPr>
          <a:ln/>
        </p:spPr>
        <p:txBody>
          <a:bodyPr/>
          <a:lstStyle/>
          <a:p>
            <a:fld id="{40C9EA62-98A4-41E4-AC3D-81920D1B2372}" type="slidenum">
              <a:rPr lang="ar-SA"/>
              <a:pPr/>
              <a:t>214</a:t>
            </a:fld>
            <a:endParaRPr lang="en-US"/>
          </a:p>
        </p:txBody>
      </p:sp>
      <p:sp>
        <p:nvSpPr>
          <p:cNvPr id="11736066" name="Rectangle 2">
            <a:extLst>
              <a:ext uri="{FF2B5EF4-FFF2-40B4-BE49-F238E27FC236}">
                <a16:creationId xmlns:a16="http://schemas.microsoft.com/office/drawing/2014/main" id="{7575B9DE-2457-133F-3B04-405451F31BD6}"/>
              </a:ext>
            </a:extLst>
          </p:cNvPr>
          <p:cNvSpPr>
            <a:spLocks noGrp="1" noRot="1" noChangeAspect="1" noChangeArrowheads="1" noTextEdit="1"/>
          </p:cNvSpPr>
          <p:nvPr>
            <p:ph type="sldImg"/>
          </p:nvPr>
        </p:nvSpPr>
        <p:spPr>
          <a:xfrm>
            <a:off x="2309813" y="522288"/>
            <a:ext cx="4643437" cy="2611437"/>
          </a:xfrm>
          <a:ln/>
        </p:spPr>
      </p:sp>
      <p:sp>
        <p:nvSpPr>
          <p:cNvPr id="11736067" name="Rectangle 3">
            <a:extLst>
              <a:ext uri="{FF2B5EF4-FFF2-40B4-BE49-F238E27FC236}">
                <a16:creationId xmlns:a16="http://schemas.microsoft.com/office/drawing/2014/main" id="{D6A1C041-B618-D82C-DEF9-DE258E98FEE4}"/>
              </a:ext>
            </a:extLst>
          </p:cNvPr>
          <p:cNvSpPr>
            <a:spLocks noGrp="1" noChangeArrowheads="1"/>
          </p:cNvSpPr>
          <p:nvPr>
            <p:ph type="body" idx="1"/>
          </p:nvPr>
        </p:nvSpPr>
        <p:spPr/>
        <p:txBody>
          <a:bodyPr/>
          <a:lstStyle/>
          <a:p>
            <a:endParaRPr lang="en-CA"/>
          </a:p>
        </p:txBody>
      </p:sp>
    </p:spTree>
    <p:extLst>
      <p:ext uri="{BB962C8B-B14F-4D97-AF65-F5344CB8AC3E}">
        <p14:creationId xmlns:p14="http://schemas.microsoft.com/office/powerpoint/2010/main" val="1894645651"/>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3E6B52-2FA3-D0BD-1219-3FAFF8D6918A}"/>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9308F24F-39BA-55EC-455F-F628E9E461F8}"/>
              </a:ext>
            </a:extLst>
          </p:cNvPr>
          <p:cNvSpPr>
            <a:spLocks noGrp="1" noChangeArrowheads="1"/>
          </p:cNvSpPr>
          <p:nvPr>
            <p:ph type="sldNum" sz="quarter" idx="5"/>
          </p:nvPr>
        </p:nvSpPr>
        <p:spPr>
          <a:ln/>
        </p:spPr>
        <p:txBody>
          <a:bodyPr/>
          <a:lstStyle/>
          <a:p>
            <a:fld id="{40C9EA62-98A4-41E4-AC3D-81920D1B2372}" type="slidenum">
              <a:rPr lang="ar-SA"/>
              <a:pPr/>
              <a:t>215</a:t>
            </a:fld>
            <a:endParaRPr lang="en-US"/>
          </a:p>
        </p:txBody>
      </p:sp>
      <p:sp>
        <p:nvSpPr>
          <p:cNvPr id="11736066" name="Rectangle 2">
            <a:extLst>
              <a:ext uri="{FF2B5EF4-FFF2-40B4-BE49-F238E27FC236}">
                <a16:creationId xmlns:a16="http://schemas.microsoft.com/office/drawing/2014/main" id="{7A286FFD-390A-C7CA-C9A0-87AB51D7E4F9}"/>
              </a:ext>
            </a:extLst>
          </p:cNvPr>
          <p:cNvSpPr>
            <a:spLocks noGrp="1" noRot="1" noChangeAspect="1" noChangeArrowheads="1" noTextEdit="1"/>
          </p:cNvSpPr>
          <p:nvPr>
            <p:ph type="sldImg"/>
          </p:nvPr>
        </p:nvSpPr>
        <p:spPr>
          <a:xfrm>
            <a:off x="2309813" y="522288"/>
            <a:ext cx="4643437" cy="2611437"/>
          </a:xfrm>
          <a:ln/>
        </p:spPr>
      </p:sp>
      <p:sp>
        <p:nvSpPr>
          <p:cNvPr id="11736067" name="Rectangle 3">
            <a:extLst>
              <a:ext uri="{FF2B5EF4-FFF2-40B4-BE49-F238E27FC236}">
                <a16:creationId xmlns:a16="http://schemas.microsoft.com/office/drawing/2014/main" id="{409800EB-5617-8731-8471-8B5F58284A0E}"/>
              </a:ext>
            </a:extLst>
          </p:cNvPr>
          <p:cNvSpPr>
            <a:spLocks noGrp="1" noChangeArrowheads="1"/>
          </p:cNvSpPr>
          <p:nvPr>
            <p:ph type="body" idx="1"/>
          </p:nvPr>
        </p:nvSpPr>
        <p:spPr/>
        <p:txBody>
          <a:bodyPr/>
          <a:lstStyle/>
          <a:p>
            <a:endParaRPr lang="en-CA"/>
          </a:p>
        </p:txBody>
      </p:sp>
    </p:spTree>
    <p:extLst>
      <p:ext uri="{BB962C8B-B14F-4D97-AF65-F5344CB8AC3E}">
        <p14:creationId xmlns:p14="http://schemas.microsoft.com/office/powerpoint/2010/main" val="1659532295"/>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0C9EA62-98A4-41E4-AC3D-81920D1B2372}" type="slidenum">
              <a:rPr lang="ar-SA"/>
              <a:pPr/>
              <a:t>216</a:t>
            </a:fld>
            <a:endParaRPr lang="en-US"/>
          </a:p>
        </p:txBody>
      </p:sp>
      <p:sp>
        <p:nvSpPr>
          <p:cNvPr id="11736066" name="Rectangle 2"/>
          <p:cNvSpPr>
            <a:spLocks noGrp="1" noRot="1" noChangeAspect="1" noChangeArrowheads="1" noTextEdit="1"/>
          </p:cNvSpPr>
          <p:nvPr>
            <p:ph type="sldImg"/>
          </p:nvPr>
        </p:nvSpPr>
        <p:spPr>
          <a:xfrm>
            <a:off x="2309813" y="522288"/>
            <a:ext cx="4643437" cy="2611437"/>
          </a:xfrm>
          <a:ln/>
        </p:spPr>
      </p:sp>
      <p:sp>
        <p:nvSpPr>
          <p:cNvPr id="11736067" name="Rectangle 3"/>
          <p:cNvSpPr>
            <a:spLocks noGrp="1" noChangeArrowheads="1"/>
          </p:cNvSpPr>
          <p:nvPr>
            <p:ph type="body" idx="1"/>
          </p:nvPr>
        </p:nvSpPr>
        <p:spPr/>
        <p:txBody>
          <a:bodyPr/>
          <a:lstStyle/>
          <a:p>
            <a:endParaRPr lang="en-CA"/>
          </a:p>
        </p:txBody>
      </p:sp>
    </p:spTree>
    <p:extLst>
      <p:ext uri="{BB962C8B-B14F-4D97-AF65-F5344CB8AC3E}">
        <p14:creationId xmlns:p14="http://schemas.microsoft.com/office/powerpoint/2010/main" val="4036625009"/>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0C9EA62-98A4-41E4-AC3D-81920D1B2372}" type="slidenum">
              <a:rPr lang="ar-SA"/>
              <a:pPr/>
              <a:t>217</a:t>
            </a:fld>
            <a:endParaRPr lang="en-US"/>
          </a:p>
        </p:txBody>
      </p:sp>
      <p:sp>
        <p:nvSpPr>
          <p:cNvPr id="11736066" name="Rectangle 2"/>
          <p:cNvSpPr>
            <a:spLocks noGrp="1" noRot="1" noChangeAspect="1" noChangeArrowheads="1" noTextEdit="1"/>
          </p:cNvSpPr>
          <p:nvPr>
            <p:ph type="sldImg"/>
          </p:nvPr>
        </p:nvSpPr>
        <p:spPr>
          <a:xfrm>
            <a:off x="2309813" y="522288"/>
            <a:ext cx="4643437" cy="2611437"/>
          </a:xfrm>
          <a:ln/>
        </p:spPr>
      </p:sp>
      <p:sp>
        <p:nvSpPr>
          <p:cNvPr id="11736067" name="Rectangle 3"/>
          <p:cNvSpPr>
            <a:spLocks noGrp="1" noChangeArrowheads="1"/>
          </p:cNvSpPr>
          <p:nvPr>
            <p:ph type="body" idx="1"/>
          </p:nvPr>
        </p:nvSpPr>
        <p:spPr/>
        <p:txBody>
          <a:bodyPr/>
          <a:lstStyle/>
          <a:p>
            <a:endParaRPr lang="en-CA"/>
          </a:p>
        </p:txBody>
      </p:sp>
    </p:spTree>
    <p:extLst>
      <p:ext uri="{BB962C8B-B14F-4D97-AF65-F5344CB8AC3E}">
        <p14:creationId xmlns:p14="http://schemas.microsoft.com/office/powerpoint/2010/main" val="39910253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8050" name="Rectangle 7"/>
          <p:cNvSpPr>
            <a:spLocks noGrp="1" noChangeArrowheads="1"/>
          </p:cNvSpPr>
          <p:nvPr>
            <p:ph type="sldNum" sz="quarter" idx="5"/>
          </p:nvPr>
        </p:nvSpPr>
        <p:spPr>
          <a:noFill/>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BC80FADF-A26F-4C1E-92EC-9AB9E46467CD}" type="slidenum">
              <a:rPr kumimoji="0" lang="ar-EG" sz="1200" b="0" i="0" u="none" strike="noStrike" kern="1200" cap="none" spc="0" normalizeH="0" baseline="0" noProof="0">
                <a:ln>
                  <a:noFill/>
                </a:ln>
                <a:solidFill>
                  <a:srgbClr val="000000"/>
                </a:solidFill>
                <a:effectLst/>
                <a:uLnTx/>
                <a:uFillTx/>
                <a:latin typeface="Arial" pitchFamily="34" charset="0"/>
                <a:ea typeface="+mn-ea"/>
                <a:cs typeface="Arial" pitchFamily="34" charset="0"/>
              </a:rPr>
              <a:pPr marL="0" marR="0" lvl="0" indent="0" algn="r" defTabSz="9271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898051" name="Rectangle 2"/>
          <p:cNvSpPr>
            <a:spLocks noGrp="1" noRot="1" noChangeAspect="1" noChangeArrowheads="1" noTextEdit="1"/>
          </p:cNvSpPr>
          <p:nvPr>
            <p:ph type="sldImg"/>
          </p:nvPr>
        </p:nvSpPr>
        <p:spPr>
          <a:xfrm>
            <a:off x="2309813" y="522288"/>
            <a:ext cx="4643437" cy="2611437"/>
          </a:xfrm>
          <a:ln/>
        </p:spPr>
      </p:sp>
      <p:sp>
        <p:nvSpPr>
          <p:cNvPr id="898052"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68547872"/>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E84EFF-8067-1771-4D77-69B984DDA116}"/>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15E2F77C-F016-BF99-2125-3C2159466B7C}"/>
              </a:ext>
            </a:extLst>
          </p:cNvPr>
          <p:cNvSpPr>
            <a:spLocks noGrp="1" noChangeArrowheads="1"/>
          </p:cNvSpPr>
          <p:nvPr>
            <p:ph type="sldNum" sz="quarter" idx="5"/>
          </p:nvPr>
        </p:nvSpPr>
        <p:spPr>
          <a:ln/>
        </p:spPr>
        <p:txBody>
          <a:bodyPr/>
          <a:lstStyle/>
          <a:p>
            <a:fld id="{40C9EA62-98A4-41E4-AC3D-81920D1B2372}" type="slidenum">
              <a:rPr lang="ar-SA"/>
              <a:pPr/>
              <a:t>218</a:t>
            </a:fld>
            <a:endParaRPr lang="en-US"/>
          </a:p>
        </p:txBody>
      </p:sp>
      <p:sp>
        <p:nvSpPr>
          <p:cNvPr id="11736066" name="Rectangle 2">
            <a:extLst>
              <a:ext uri="{FF2B5EF4-FFF2-40B4-BE49-F238E27FC236}">
                <a16:creationId xmlns:a16="http://schemas.microsoft.com/office/drawing/2014/main" id="{D5E0EA78-5302-3859-551D-786BFD7810F3}"/>
              </a:ext>
            </a:extLst>
          </p:cNvPr>
          <p:cNvSpPr>
            <a:spLocks noGrp="1" noRot="1" noChangeAspect="1" noChangeArrowheads="1" noTextEdit="1"/>
          </p:cNvSpPr>
          <p:nvPr>
            <p:ph type="sldImg"/>
          </p:nvPr>
        </p:nvSpPr>
        <p:spPr>
          <a:xfrm>
            <a:off x="2309813" y="522288"/>
            <a:ext cx="4643437" cy="2611437"/>
          </a:xfrm>
          <a:ln/>
        </p:spPr>
      </p:sp>
      <p:sp>
        <p:nvSpPr>
          <p:cNvPr id="11736067" name="Rectangle 3">
            <a:extLst>
              <a:ext uri="{FF2B5EF4-FFF2-40B4-BE49-F238E27FC236}">
                <a16:creationId xmlns:a16="http://schemas.microsoft.com/office/drawing/2014/main" id="{37D4CBCD-C268-FF83-A84E-2F59FF5142D0}"/>
              </a:ext>
            </a:extLst>
          </p:cNvPr>
          <p:cNvSpPr>
            <a:spLocks noGrp="1" noChangeArrowheads="1"/>
          </p:cNvSpPr>
          <p:nvPr>
            <p:ph type="body" idx="1"/>
          </p:nvPr>
        </p:nvSpPr>
        <p:spPr/>
        <p:txBody>
          <a:bodyPr/>
          <a:lstStyle/>
          <a:p>
            <a:endParaRPr lang="en-CA"/>
          </a:p>
        </p:txBody>
      </p:sp>
    </p:spTree>
    <p:extLst>
      <p:ext uri="{BB962C8B-B14F-4D97-AF65-F5344CB8AC3E}">
        <p14:creationId xmlns:p14="http://schemas.microsoft.com/office/powerpoint/2010/main" val="14653490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EBAF56-101D-CA45-B37E-098D9608DA8F}"/>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683ADD74-662F-5133-CB36-8F52C3B56FD0}"/>
              </a:ext>
            </a:extLst>
          </p:cNvPr>
          <p:cNvSpPr>
            <a:spLocks noGrp="1" noChangeArrowheads="1"/>
          </p:cNvSpPr>
          <p:nvPr>
            <p:ph type="sldNum" sz="quarter" idx="5"/>
          </p:nvPr>
        </p:nvSpPr>
        <p:spPr>
          <a:ln/>
        </p:spPr>
        <p:txBody>
          <a:bodyPr/>
          <a:lstStyle/>
          <a:p>
            <a:fld id="{40C9EA62-98A4-41E4-AC3D-81920D1B2372}" type="slidenum">
              <a:rPr lang="ar-SA"/>
              <a:pPr/>
              <a:t>219</a:t>
            </a:fld>
            <a:endParaRPr lang="en-US"/>
          </a:p>
        </p:txBody>
      </p:sp>
      <p:sp>
        <p:nvSpPr>
          <p:cNvPr id="11736066" name="Rectangle 2">
            <a:extLst>
              <a:ext uri="{FF2B5EF4-FFF2-40B4-BE49-F238E27FC236}">
                <a16:creationId xmlns:a16="http://schemas.microsoft.com/office/drawing/2014/main" id="{9A8EC2AA-93C6-E038-E292-C92C0971C2E8}"/>
              </a:ext>
            </a:extLst>
          </p:cNvPr>
          <p:cNvSpPr>
            <a:spLocks noGrp="1" noRot="1" noChangeAspect="1" noChangeArrowheads="1" noTextEdit="1"/>
          </p:cNvSpPr>
          <p:nvPr>
            <p:ph type="sldImg"/>
          </p:nvPr>
        </p:nvSpPr>
        <p:spPr>
          <a:xfrm>
            <a:off x="2309813" y="522288"/>
            <a:ext cx="4643437" cy="2611437"/>
          </a:xfrm>
          <a:ln/>
        </p:spPr>
      </p:sp>
      <p:sp>
        <p:nvSpPr>
          <p:cNvPr id="11736067" name="Rectangle 3">
            <a:extLst>
              <a:ext uri="{FF2B5EF4-FFF2-40B4-BE49-F238E27FC236}">
                <a16:creationId xmlns:a16="http://schemas.microsoft.com/office/drawing/2014/main" id="{54EEFE58-FCCF-3EF1-160D-A26A48120A92}"/>
              </a:ext>
            </a:extLst>
          </p:cNvPr>
          <p:cNvSpPr>
            <a:spLocks noGrp="1" noChangeArrowheads="1"/>
          </p:cNvSpPr>
          <p:nvPr>
            <p:ph type="body" idx="1"/>
          </p:nvPr>
        </p:nvSpPr>
        <p:spPr/>
        <p:txBody>
          <a:bodyPr/>
          <a:lstStyle/>
          <a:p>
            <a:endParaRPr lang="en-CA"/>
          </a:p>
        </p:txBody>
      </p:sp>
    </p:spTree>
    <p:extLst>
      <p:ext uri="{BB962C8B-B14F-4D97-AF65-F5344CB8AC3E}">
        <p14:creationId xmlns:p14="http://schemas.microsoft.com/office/powerpoint/2010/main" val="2050293229"/>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557E47-B447-B585-4F78-F450ECC39D96}"/>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9FD90058-E10B-18F9-AF4E-FDE8B90473EE}"/>
              </a:ext>
            </a:extLst>
          </p:cNvPr>
          <p:cNvSpPr>
            <a:spLocks noGrp="1" noChangeArrowheads="1"/>
          </p:cNvSpPr>
          <p:nvPr>
            <p:ph type="sldNum" sz="quarter" idx="5"/>
          </p:nvPr>
        </p:nvSpPr>
        <p:spPr>
          <a:ln/>
        </p:spPr>
        <p:txBody>
          <a:bodyPr/>
          <a:lstStyle/>
          <a:p>
            <a:fld id="{40C9EA62-98A4-41E4-AC3D-81920D1B2372}" type="slidenum">
              <a:rPr lang="ar-SA"/>
              <a:pPr/>
              <a:t>220</a:t>
            </a:fld>
            <a:endParaRPr lang="en-US"/>
          </a:p>
        </p:txBody>
      </p:sp>
      <p:sp>
        <p:nvSpPr>
          <p:cNvPr id="11736066" name="Rectangle 2">
            <a:extLst>
              <a:ext uri="{FF2B5EF4-FFF2-40B4-BE49-F238E27FC236}">
                <a16:creationId xmlns:a16="http://schemas.microsoft.com/office/drawing/2014/main" id="{6A3231A1-EE8B-9CFC-1C62-DB0091E43B0B}"/>
              </a:ext>
            </a:extLst>
          </p:cNvPr>
          <p:cNvSpPr>
            <a:spLocks noGrp="1" noRot="1" noChangeAspect="1" noChangeArrowheads="1" noTextEdit="1"/>
          </p:cNvSpPr>
          <p:nvPr>
            <p:ph type="sldImg"/>
          </p:nvPr>
        </p:nvSpPr>
        <p:spPr>
          <a:xfrm>
            <a:off x="2309813" y="522288"/>
            <a:ext cx="4643437" cy="2611437"/>
          </a:xfrm>
          <a:ln/>
        </p:spPr>
      </p:sp>
      <p:sp>
        <p:nvSpPr>
          <p:cNvPr id="11736067" name="Rectangle 3">
            <a:extLst>
              <a:ext uri="{FF2B5EF4-FFF2-40B4-BE49-F238E27FC236}">
                <a16:creationId xmlns:a16="http://schemas.microsoft.com/office/drawing/2014/main" id="{E109346C-109C-F195-D418-75C0682D2A25}"/>
              </a:ext>
            </a:extLst>
          </p:cNvPr>
          <p:cNvSpPr>
            <a:spLocks noGrp="1" noChangeArrowheads="1"/>
          </p:cNvSpPr>
          <p:nvPr>
            <p:ph type="body" idx="1"/>
          </p:nvPr>
        </p:nvSpPr>
        <p:spPr/>
        <p:txBody>
          <a:bodyPr/>
          <a:lstStyle/>
          <a:p>
            <a:endParaRPr lang="en-CA"/>
          </a:p>
        </p:txBody>
      </p:sp>
    </p:spTree>
    <p:extLst>
      <p:ext uri="{BB962C8B-B14F-4D97-AF65-F5344CB8AC3E}">
        <p14:creationId xmlns:p14="http://schemas.microsoft.com/office/powerpoint/2010/main" val="4084236768"/>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0C9EA62-98A4-41E4-AC3D-81920D1B2372}" type="slidenum">
              <a:rPr lang="ar-SA"/>
              <a:pPr/>
              <a:t>221</a:t>
            </a:fld>
            <a:endParaRPr lang="en-US"/>
          </a:p>
        </p:txBody>
      </p:sp>
      <p:sp>
        <p:nvSpPr>
          <p:cNvPr id="11736066" name="Rectangle 2"/>
          <p:cNvSpPr>
            <a:spLocks noGrp="1" noRot="1" noChangeAspect="1" noChangeArrowheads="1" noTextEdit="1"/>
          </p:cNvSpPr>
          <p:nvPr>
            <p:ph type="sldImg"/>
          </p:nvPr>
        </p:nvSpPr>
        <p:spPr>
          <a:xfrm>
            <a:off x="2309813" y="522288"/>
            <a:ext cx="4643437" cy="2611437"/>
          </a:xfrm>
          <a:ln/>
        </p:spPr>
      </p:sp>
      <p:sp>
        <p:nvSpPr>
          <p:cNvPr id="11736067" name="Rectangle 3"/>
          <p:cNvSpPr>
            <a:spLocks noGrp="1" noChangeArrowheads="1"/>
          </p:cNvSpPr>
          <p:nvPr>
            <p:ph type="body" idx="1"/>
          </p:nvPr>
        </p:nvSpPr>
        <p:spPr/>
        <p:txBody>
          <a:bodyPr/>
          <a:lstStyle/>
          <a:p>
            <a:endParaRPr lang="en-CA"/>
          </a:p>
        </p:txBody>
      </p:sp>
    </p:spTree>
    <p:extLst>
      <p:ext uri="{BB962C8B-B14F-4D97-AF65-F5344CB8AC3E}">
        <p14:creationId xmlns:p14="http://schemas.microsoft.com/office/powerpoint/2010/main" val="2425863219"/>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0C9EA62-98A4-41E4-AC3D-81920D1B2372}" type="slidenum">
              <a:rPr lang="ar-SA"/>
              <a:pPr/>
              <a:t>222</a:t>
            </a:fld>
            <a:endParaRPr lang="en-US"/>
          </a:p>
        </p:txBody>
      </p:sp>
      <p:sp>
        <p:nvSpPr>
          <p:cNvPr id="11736066" name="Rectangle 2"/>
          <p:cNvSpPr>
            <a:spLocks noGrp="1" noRot="1" noChangeAspect="1" noChangeArrowheads="1" noTextEdit="1"/>
          </p:cNvSpPr>
          <p:nvPr>
            <p:ph type="sldImg"/>
          </p:nvPr>
        </p:nvSpPr>
        <p:spPr>
          <a:xfrm>
            <a:off x="2309813" y="522288"/>
            <a:ext cx="4643437" cy="2611437"/>
          </a:xfrm>
          <a:ln/>
        </p:spPr>
      </p:sp>
      <p:sp>
        <p:nvSpPr>
          <p:cNvPr id="11736067" name="Rectangle 3"/>
          <p:cNvSpPr>
            <a:spLocks noGrp="1" noChangeArrowheads="1"/>
          </p:cNvSpPr>
          <p:nvPr>
            <p:ph type="body" idx="1"/>
          </p:nvPr>
        </p:nvSpPr>
        <p:spPr/>
        <p:txBody>
          <a:bodyPr/>
          <a:lstStyle/>
          <a:p>
            <a:endParaRPr lang="en-CA"/>
          </a:p>
        </p:txBody>
      </p:sp>
    </p:spTree>
    <p:extLst>
      <p:ext uri="{BB962C8B-B14F-4D97-AF65-F5344CB8AC3E}">
        <p14:creationId xmlns:p14="http://schemas.microsoft.com/office/powerpoint/2010/main" val="3616528969"/>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0C9EA62-98A4-41E4-AC3D-81920D1B2372}" type="slidenum">
              <a:rPr lang="ar-SA"/>
              <a:pPr/>
              <a:t>223</a:t>
            </a:fld>
            <a:endParaRPr lang="en-US"/>
          </a:p>
        </p:txBody>
      </p:sp>
      <p:sp>
        <p:nvSpPr>
          <p:cNvPr id="11736066" name="Rectangle 2"/>
          <p:cNvSpPr>
            <a:spLocks noGrp="1" noRot="1" noChangeAspect="1" noChangeArrowheads="1" noTextEdit="1"/>
          </p:cNvSpPr>
          <p:nvPr>
            <p:ph type="sldImg"/>
          </p:nvPr>
        </p:nvSpPr>
        <p:spPr>
          <a:xfrm>
            <a:off x="2309813" y="522288"/>
            <a:ext cx="4643437" cy="2611437"/>
          </a:xfrm>
          <a:ln/>
        </p:spPr>
      </p:sp>
      <p:sp>
        <p:nvSpPr>
          <p:cNvPr id="11736067" name="Rectangle 3"/>
          <p:cNvSpPr>
            <a:spLocks noGrp="1" noChangeArrowheads="1"/>
          </p:cNvSpPr>
          <p:nvPr>
            <p:ph type="body" idx="1"/>
          </p:nvPr>
        </p:nvSpPr>
        <p:spPr/>
        <p:txBody>
          <a:bodyPr/>
          <a:lstStyle/>
          <a:p>
            <a:endParaRPr lang="en-CA"/>
          </a:p>
        </p:txBody>
      </p:sp>
    </p:spTree>
    <p:extLst>
      <p:ext uri="{BB962C8B-B14F-4D97-AF65-F5344CB8AC3E}">
        <p14:creationId xmlns:p14="http://schemas.microsoft.com/office/powerpoint/2010/main" val="2007337379"/>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0C9EA62-98A4-41E4-AC3D-81920D1B2372}" type="slidenum">
              <a:rPr lang="ar-SA"/>
              <a:pPr/>
              <a:t>224</a:t>
            </a:fld>
            <a:endParaRPr lang="en-US"/>
          </a:p>
        </p:txBody>
      </p:sp>
      <p:sp>
        <p:nvSpPr>
          <p:cNvPr id="11736066" name="Rectangle 2"/>
          <p:cNvSpPr>
            <a:spLocks noGrp="1" noRot="1" noChangeAspect="1" noChangeArrowheads="1" noTextEdit="1"/>
          </p:cNvSpPr>
          <p:nvPr>
            <p:ph type="sldImg"/>
          </p:nvPr>
        </p:nvSpPr>
        <p:spPr>
          <a:xfrm>
            <a:off x="2309813" y="522288"/>
            <a:ext cx="4643437" cy="2611437"/>
          </a:xfrm>
          <a:ln/>
        </p:spPr>
      </p:sp>
      <p:sp>
        <p:nvSpPr>
          <p:cNvPr id="11736067" name="Rectangle 3"/>
          <p:cNvSpPr>
            <a:spLocks noGrp="1" noChangeArrowheads="1"/>
          </p:cNvSpPr>
          <p:nvPr>
            <p:ph type="body" idx="1"/>
          </p:nvPr>
        </p:nvSpPr>
        <p:spPr/>
        <p:txBody>
          <a:bodyPr/>
          <a:lstStyle/>
          <a:p>
            <a:endParaRPr lang="en-CA"/>
          </a:p>
        </p:txBody>
      </p:sp>
    </p:spTree>
    <p:extLst>
      <p:ext uri="{BB962C8B-B14F-4D97-AF65-F5344CB8AC3E}">
        <p14:creationId xmlns:p14="http://schemas.microsoft.com/office/powerpoint/2010/main" val="1040728380"/>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0386" name="Rectangle 7"/>
          <p:cNvSpPr>
            <a:spLocks noGrp="1" noChangeArrowheads="1"/>
          </p:cNvSpPr>
          <p:nvPr>
            <p:ph type="sldNum" sz="quarter" idx="5"/>
          </p:nvPr>
        </p:nvSpPr>
        <p:spPr>
          <a:noFill/>
        </p:spPr>
        <p:txBody>
          <a:bodyPr/>
          <a:lstStyle/>
          <a:p>
            <a:fld id="{80307C2F-93AB-48B4-A996-B96EBE7CE3E9}" type="slidenum">
              <a:rPr lang="ar-EG"/>
              <a:pPr/>
              <a:t>225</a:t>
            </a:fld>
            <a:endParaRPr lang="en-US"/>
          </a:p>
        </p:txBody>
      </p:sp>
      <p:sp>
        <p:nvSpPr>
          <p:cNvPr id="1680387" name="Rectangle 2"/>
          <p:cNvSpPr>
            <a:spLocks noGrp="1" noRot="1" noChangeAspect="1" noChangeArrowheads="1" noTextEdit="1"/>
          </p:cNvSpPr>
          <p:nvPr>
            <p:ph type="sldImg"/>
          </p:nvPr>
        </p:nvSpPr>
        <p:spPr>
          <a:xfrm>
            <a:off x="2309813" y="522288"/>
            <a:ext cx="4643437" cy="2611437"/>
          </a:xfrm>
          <a:ln/>
        </p:spPr>
      </p:sp>
      <p:sp>
        <p:nvSpPr>
          <p:cNvPr id="1680388" name="Rectangle 3"/>
          <p:cNvSpPr>
            <a:spLocks noGrp="1" noChangeArrowheads="1"/>
          </p:cNvSpPr>
          <p:nvPr>
            <p:ph type="body" idx="1"/>
          </p:nvPr>
        </p:nvSpPr>
        <p:spPr>
          <a:noFill/>
          <a:ln/>
        </p:spPr>
        <p:txBody>
          <a:bodyPr/>
          <a:lstStyle/>
          <a:p>
            <a:pPr eaLnBrk="1" hangingPunct="1"/>
            <a:endParaRPr lang="en-CA" dirty="0"/>
          </a:p>
        </p:txBody>
      </p:sp>
    </p:spTree>
    <p:extLst>
      <p:ext uri="{BB962C8B-B14F-4D97-AF65-F5344CB8AC3E}">
        <p14:creationId xmlns:p14="http://schemas.microsoft.com/office/powerpoint/2010/main" val="1668319405"/>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43196BE5-48BC-47C6-8CCD-5209A93095DD}" type="slidenum">
              <a:rPr kumimoji="0" lang="ar-SA" sz="1200" b="0" i="0" u="none" strike="noStrike" kern="1200" cap="none" spc="0" normalizeH="0" baseline="0" noProof="0">
                <a:ln>
                  <a:noFill/>
                </a:ln>
                <a:solidFill>
                  <a:srgbClr val="000000"/>
                </a:solidFill>
                <a:effectLst/>
                <a:uLnTx/>
                <a:uFillTx/>
                <a:latin typeface="Arial" pitchFamily="34" charset="0"/>
                <a:ea typeface="+mn-ea"/>
                <a:cs typeface="Arial" pitchFamily="34" charset="0"/>
              </a:rPr>
              <a:pPr marL="0" marR="0" lvl="0" indent="0" algn="r" defTabSz="927100" rtl="0" eaLnBrk="1" fontAlgn="base" latinLnBrk="0" hangingPunct="1">
                <a:lnSpc>
                  <a:spcPct val="100000"/>
                </a:lnSpc>
                <a:spcBef>
                  <a:spcPct val="0"/>
                </a:spcBef>
                <a:spcAft>
                  <a:spcPct val="0"/>
                </a:spcAft>
                <a:buClrTx/>
                <a:buSzTx/>
                <a:buFontTx/>
                <a:buNone/>
                <a:tabLst/>
                <a:defRPr/>
              </a:pPr>
              <a:t>226</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7821314" name="Rectangle 2"/>
          <p:cNvSpPr>
            <a:spLocks noGrp="1" noRot="1" noChangeAspect="1" noChangeArrowheads="1" noTextEdit="1"/>
          </p:cNvSpPr>
          <p:nvPr>
            <p:ph type="sldImg"/>
          </p:nvPr>
        </p:nvSpPr>
        <p:spPr>
          <a:xfrm>
            <a:off x="2309813" y="522288"/>
            <a:ext cx="4643437" cy="2611437"/>
          </a:xfrm>
          <a:ln/>
        </p:spPr>
      </p:sp>
      <p:sp>
        <p:nvSpPr>
          <p:cNvPr id="7821315" name="Rectangle 3"/>
          <p:cNvSpPr>
            <a:spLocks noGrp="1" noChangeArrowheads="1"/>
          </p:cNvSpPr>
          <p:nvPr>
            <p:ph type="body" idx="1"/>
          </p:nvPr>
        </p:nvSpPr>
        <p:spPr/>
        <p:txBody>
          <a:bodyPr/>
          <a:lstStyle/>
          <a:p>
            <a:endParaRPr lang="en-CA"/>
          </a:p>
        </p:txBody>
      </p:sp>
    </p:spTree>
    <p:extLst>
      <p:ext uri="{BB962C8B-B14F-4D97-AF65-F5344CB8AC3E}">
        <p14:creationId xmlns:p14="http://schemas.microsoft.com/office/powerpoint/2010/main" val="146083679"/>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10E799D7-1BF7-4039-A76F-A2CB345CE5C0}" type="slidenum">
              <a:rPr kumimoji="0" lang="ar-SA" sz="1200" b="0" i="0" u="none" strike="noStrike" kern="1200" cap="none" spc="0" normalizeH="0" baseline="0" noProof="0">
                <a:ln>
                  <a:noFill/>
                </a:ln>
                <a:solidFill>
                  <a:srgbClr val="000000"/>
                </a:solidFill>
                <a:effectLst/>
                <a:uLnTx/>
                <a:uFillTx/>
                <a:latin typeface="Arial" pitchFamily="34" charset="0"/>
                <a:ea typeface="+mn-ea"/>
                <a:cs typeface="Arial" pitchFamily="34" charset="0"/>
              </a:rPr>
              <a:pPr marL="0" marR="0" lvl="0" indent="0" algn="r" defTabSz="927100" rtl="0" eaLnBrk="1" fontAlgn="base" latinLnBrk="0" hangingPunct="1">
                <a:lnSpc>
                  <a:spcPct val="100000"/>
                </a:lnSpc>
                <a:spcBef>
                  <a:spcPct val="0"/>
                </a:spcBef>
                <a:spcAft>
                  <a:spcPct val="0"/>
                </a:spcAft>
                <a:buClrTx/>
                <a:buSzTx/>
                <a:buFontTx/>
                <a:buNone/>
                <a:tabLst/>
                <a:defRPr/>
              </a:pPr>
              <a:t>227</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7823362" name="Rectangle 2"/>
          <p:cNvSpPr>
            <a:spLocks noGrp="1" noRot="1" noChangeAspect="1" noChangeArrowheads="1" noTextEdit="1"/>
          </p:cNvSpPr>
          <p:nvPr>
            <p:ph type="sldImg"/>
          </p:nvPr>
        </p:nvSpPr>
        <p:spPr>
          <a:xfrm>
            <a:off x="2309813" y="522288"/>
            <a:ext cx="4643437" cy="2611437"/>
          </a:xfrm>
          <a:ln/>
        </p:spPr>
      </p:sp>
      <p:sp>
        <p:nvSpPr>
          <p:cNvPr id="7823363" name="Rectangle 3"/>
          <p:cNvSpPr>
            <a:spLocks noGrp="1" noChangeArrowheads="1"/>
          </p:cNvSpPr>
          <p:nvPr>
            <p:ph type="body" idx="1"/>
          </p:nvPr>
        </p:nvSpPr>
        <p:spPr/>
        <p:txBody>
          <a:bodyPr/>
          <a:lstStyle/>
          <a:p>
            <a:endParaRPr lang="en-CA"/>
          </a:p>
        </p:txBody>
      </p:sp>
    </p:spTree>
    <p:extLst>
      <p:ext uri="{BB962C8B-B14F-4D97-AF65-F5344CB8AC3E}">
        <p14:creationId xmlns:p14="http://schemas.microsoft.com/office/powerpoint/2010/main" val="23522516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22" name="Rectangle 7"/>
          <p:cNvSpPr>
            <a:spLocks noGrp="1" noChangeArrowheads="1"/>
          </p:cNvSpPr>
          <p:nvPr>
            <p:ph type="sldNum" sz="quarter" idx="5"/>
          </p:nvPr>
        </p:nvSpPr>
        <p:spPr>
          <a:noFill/>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45BF6E40-81BA-4C53-B558-BC7C8164EE83}" type="slidenum">
              <a:rPr kumimoji="0" lang="ar-EG" sz="1200" b="0" i="0" u="none" strike="noStrike" kern="1200" cap="none" spc="0" normalizeH="0" baseline="0" noProof="0">
                <a:ln>
                  <a:noFill/>
                </a:ln>
                <a:solidFill>
                  <a:srgbClr val="000000"/>
                </a:solidFill>
                <a:effectLst/>
                <a:uLnTx/>
                <a:uFillTx/>
                <a:latin typeface="Arial" pitchFamily="34" charset="0"/>
                <a:ea typeface="+mn-ea"/>
                <a:cs typeface="Arial" pitchFamily="34" charset="0"/>
              </a:rPr>
              <a:pPr marL="0" marR="0" lvl="0" indent="0" algn="r" defTabSz="9271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901123" name="Rectangle 2"/>
          <p:cNvSpPr>
            <a:spLocks noGrp="1" noRot="1" noChangeAspect="1" noChangeArrowheads="1" noTextEdit="1"/>
          </p:cNvSpPr>
          <p:nvPr>
            <p:ph type="sldImg"/>
          </p:nvPr>
        </p:nvSpPr>
        <p:spPr>
          <a:xfrm>
            <a:off x="2309813" y="522288"/>
            <a:ext cx="4643437" cy="2611437"/>
          </a:xfrm>
          <a:ln/>
        </p:spPr>
      </p:sp>
      <p:sp>
        <p:nvSpPr>
          <p:cNvPr id="901124"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4175380059"/>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533C20B4-5EE0-4DFD-8704-D5261EE04AA0}" type="slidenum">
              <a:rPr kumimoji="0" lang="ar-SA" sz="1200" b="0" i="0" u="none" strike="noStrike" kern="1200" cap="none" spc="0" normalizeH="0" baseline="0" noProof="0">
                <a:ln>
                  <a:noFill/>
                </a:ln>
                <a:solidFill>
                  <a:srgbClr val="000000"/>
                </a:solidFill>
                <a:effectLst/>
                <a:uLnTx/>
                <a:uFillTx/>
                <a:latin typeface="Arial" pitchFamily="34" charset="0"/>
                <a:ea typeface="+mn-ea"/>
                <a:cs typeface="Arial" pitchFamily="34" charset="0"/>
              </a:rPr>
              <a:pPr marL="0" marR="0" lvl="0" indent="0" algn="r" defTabSz="927100" rtl="0" eaLnBrk="1" fontAlgn="base" latinLnBrk="0" hangingPunct="1">
                <a:lnSpc>
                  <a:spcPct val="100000"/>
                </a:lnSpc>
                <a:spcBef>
                  <a:spcPct val="0"/>
                </a:spcBef>
                <a:spcAft>
                  <a:spcPct val="0"/>
                </a:spcAft>
                <a:buClrTx/>
                <a:buSzTx/>
                <a:buFontTx/>
                <a:buNone/>
                <a:tabLst/>
                <a:defRPr/>
              </a:pPr>
              <a:t>228</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7825410" name="Rectangle 2"/>
          <p:cNvSpPr>
            <a:spLocks noGrp="1" noRot="1" noChangeAspect="1" noChangeArrowheads="1" noTextEdit="1"/>
          </p:cNvSpPr>
          <p:nvPr>
            <p:ph type="sldImg"/>
          </p:nvPr>
        </p:nvSpPr>
        <p:spPr>
          <a:xfrm>
            <a:off x="2309813" y="522288"/>
            <a:ext cx="4643437" cy="2611437"/>
          </a:xfrm>
          <a:ln/>
        </p:spPr>
      </p:sp>
      <p:sp>
        <p:nvSpPr>
          <p:cNvPr id="7825411" name="Rectangle 3"/>
          <p:cNvSpPr>
            <a:spLocks noGrp="1" noChangeArrowheads="1"/>
          </p:cNvSpPr>
          <p:nvPr>
            <p:ph type="body" idx="1"/>
          </p:nvPr>
        </p:nvSpPr>
        <p:spPr/>
        <p:txBody>
          <a:bodyPr/>
          <a:lstStyle/>
          <a:p>
            <a:endParaRPr lang="en-CA"/>
          </a:p>
        </p:txBody>
      </p:sp>
    </p:spTree>
    <p:extLst>
      <p:ext uri="{BB962C8B-B14F-4D97-AF65-F5344CB8AC3E}">
        <p14:creationId xmlns:p14="http://schemas.microsoft.com/office/powerpoint/2010/main" val="3935293236"/>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EEC795E-91A2-49C3-9D71-D7C4CBF4DF27}" type="slidenum">
              <a:rPr lang="ar-SA"/>
              <a:pPr/>
              <a:t>229</a:t>
            </a:fld>
            <a:endParaRPr lang="en-US"/>
          </a:p>
        </p:txBody>
      </p:sp>
      <p:sp>
        <p:nvSpPr>
          <p:cNvPr id="7832578" name="Rectangle 2"/>
          <p:cNvSpPr>
            <a:spLocks noGrp="1" noRot="1" noChangeAspect="1" noChangeArrowheads="1" noTextEdit="1"/>
          </p:cNvSpPr>
          <p:nvPr>
            <p:ph type="sldImg"/>
          </p:nvPr>
        </p:nvSpPr>
        <p:spPr>
          <a:xfrm>
            <a:off x="2309813" y="522288"/>
            <a:ext cx="4643437" cy="2611437"/>
          </a:xfrm>
          <a:ln/>
        </p:spPr>
      </p:sp>
      <p:sp>
        <p:nvSpPr>
          <p:cNvPr id="7832579" name="Rectangle 3"/>
          <p:cNvSpPr>
            <a:spLocks noGrp="1" noChangeArrowheads="1"/>
          </p:cNvSpPr>
          <p:nvPr>
            <p:ph type="body" idx="1"/>
          </p:nvPr>
        </p:nvSpPr>
        <p:spPr/>
        <p:txBody>
          <a:bodyPr/>
          <a:lstStyle/>
          <a:p>
            <a:endParaRPr lang="en-CA"/>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EEC795E-91A2-49C3-9D71-D7C4CBF4DF27}" type="slidenum">
              <a:rPr lang="ar-SA"/>
              <a:pPr/>
              <a:t>230</a:t>
            </a:fld>
            <a:endParaRPr lang="en-US"/>
          </a:p>
        </p:txBody>
      </p:sp>
      <p:sp>
        <p:nvSpPr>
          <p:cNvPr id="7832578" name="Rectangle 2"/>
          <p:cNvSpPr>
            <a:spLocks noGrp="1" noRot="1" noChangeAspect="1" noChangeArrowheads="1" noTextEdit="1"/>
          </p:cNvSpPr>
          <p:nvPr>
            <p:ph type="sldImg"/>
          </p:nvPr>
        </p:nvSpPr>
        <p:spPr>
          <a:xfrm>
            <a:off x="2309813" y="522288"/>
            <a:ext cx="4643437" cy="2611437"/>
          </a:xfrm>
          <a:ln/>
        </p:spPr>
      </p:sp>
      <p:sp>
        <p:nvSpPr>
          <p:cNvPr id="7832579" name="Rectangle 3"/>
          <p:cNvSpPr>
            <a:spLocks noGrp="1" noChangeArrowheads="1"/>
          </p:cNvSpPr>
          <p:nvPr>
            <p:ph type="body" idx="1"/>
          </p:nvPr>
        </p:nvSpPr>
        <p:spPr/>
        <p:txBody>
          <a:bodyPr/>
          <a:lstStyle/>
          <a:p>
            <a:endParaRPr lang="en-CA"/>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D67BADC-DFAE-496A-B546-7F56D31C9CF9}" type="slidenum">
              <a:rPr lang="ar-SA"/>
              <a:pPr/>
              <a:t>231</a:t>
            </a:fld>
            <a:endParaRPr lang="en-US"/>
          </a:p>
        </p:txBody>
      </p:sp>
      <p:sp>
        <p:nvSpPr>
          <p:cNvPr id="7834626" name="Rectangle 2"/>
          <p:cNvSpPr>
            <a:spLocks noGrp="1" noRot="1" noChangeAspect="1" noChangeArrowheads="1" noTextEdit="1"/>
          </p:cNvSpPr>
          <p:nvPr>
            <p:ph type="sldImg"/>
          </p:nvPr>
        </p:nvSpPr>
        <p:spPr>
          <a:xfrm>
            <a:off x="2309813" y="522288"/>
            <a:ext cx="4643437" cy="2611437"/>
          </a:xfrm>
          <a:ln/>
        </p:spPr>
      </p:sp>
      <p:sp>
        <p:nvSpPr>
          <p:cNvPr id="7834627" name="Rectangle 3"/>
          <p:cNvSpPr>
            <a:spLocks noGrp="1" noChangeArrowheads="1"/>
          </p:cNvSpPr>
          <p:nvPr>
            <p:ph type="body" idx="1"/>
          </p:nvPr>
        </p:nvSpPr>
        <p:spPr/>
        <p:txBody>
          <a:bodyPr/>
          <a:lstStyle/>
          <a:p>
            <a:endParaRPr lang="en-CA"/>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5762" name="Rectangle 7"/>
          <p:cNvSpPr>
            <a:spLocks noGrp="1" noChangeArrowheads="1"/>
          </p:cNvSpPr>
          <p:nvPr>
            <p:ph type="sldNum" sz="quarter" idx="5"/>
          </p:nvPr>
        </p:nvSpPr>
        <p:spPr>
          <a:noFill/>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65A707E4-EAFB-458C-B92A-EC9B73C7A382}" type="slidenum">
              <a:rPr kumimoji="0" lang="ar-EG" sz="1200" b="0" i="0" u="none" strike="noStrike" kern="1200" cap="none" spc="0" normalizeH="0" baseline="0" noProof="0">
                <a:ln>
                  <a:noFill/>
                </a:ln>
                <a:solidFill>
                  <a:srgbClr val="000000"/>
                </a:solidFill>
                <a:effectLst/>
                <a:uLnTx/>
                <a:uFillTx/>
                <a:latin typeface="Arial" pitchFamily="34" charset="0"/>
                <a:ea typeface="+mn-ea"/>
                <a:cs typeface="Arial" pitchFamily="34" charset="0"/>
              </a:rPr>
              <a:pPr marL="0" marR="0" lvl="0" indent="0" algn="r" defTabSz="927100" rtl="0" eaLnBrk="1" fontAlgn="base" latinLnBrk="0" hangingPunct="1">
                <a:lnSpc>
                  <a:spcPct val="100000"/>
                </a:lnSpc>
                <a:spcBef>
                  <a:spcPct val="0"/>
                </a:spcBef>
                <a:spcAft>
                  <a:spcPct val="0"/>
                </a:spcAft>
                <a:buClrTx/>
                <a:buSzTx/>
                <a:buFontTx/>
                <a:buNone/>
                <a:tabLst/>
                <a:defRPr/>
              </a:pPr>
              <a:t>269</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885763" name="Rectangle 2"/>
          <p:cNvSpPr>
            <a:spLocks noGrp="1" noRot="1" noChangeAspect="1" noChangeArrowheads="1" noTextEdit="1"/>
          </p:cNvSpPr>
          <p:nvPr>
            <p:ph type="sldImg"/>
          </p:nvPr>
        </p:nvSpPr>
        <p:spPr>
          <a:xfrm>
            <a:off x="2309813" y="522288"/>
            <a:ext cx="4643437" cy="2611437"/>
          </a:xfrm>
          <a:ln/>
        </p:spPr>
      </p:sp>
      <p:sp>
        <p:nvSpPr>
          <p:cNvPr id="885764"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3769496428"/>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6786" name="Rectangle 7"/>
          <p:cNvSpPr>
            <a:spLocks noGrp="1" noChangeArrowheads="1"/>
          </p:cNvSpPr>
          <p:nvPr>
            <p:ph type="sldNum" sz="quarter" idx="5"/>
          </p:nvPr>
        </p:nvSpPr>
        <p:spPr>
          <a:noFill/>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D901C13B-B6F1-4934-87C3-918775F26A24}" type="slidenum">
              <a:rPr kumimoji="0" lang="ar-EG" sz="1200" b="0" i="0" u="none" strike="noStrike" kern="1200" cap="none" spc="0" normalizeH="0" baseline="0" noProof="0">
                <a:ln>
                  <a:noFill/>
                </a:ln>
                <a:solidFill>
                  <a:srgbClr val="000000"/>
                </a:solidFill>
                <a:effectLst/>
                <a:uLnTx/>
                <a:uFillTx/>
                <a:latin typeface="Arial" pitchFamily="34" charset="0"/>
                <a:ea typeface="+mn-ea"/>
                <a:cs typeface="Arial" pitchFamily="34" charset="0"/>
              </a:rPr>
              <a:pPr marL="0" marR="0" lvl="0" indent="0" algn="r" defTabSz="927100" rtl="0" eaLnBrk="1" fontAlgn="base" latinLnBrk="0" hangingPunct="1">
                <a:lnSpc>
                  <a:spcPct val="100000"/>
                </a:lnSpc>
                <a:spcBef>
                  <a:spcPct val="0"/>
                </a:spcBef>
                <a:spcAft>
                  <a:spcPct val="0"/>
                </a:spcAft>
                <a:buClrTx/>
                <a:buSzTx/>
                <a:buFontTx/>
                <a:buNone/>
                <a:tabLst/>
                <a:defRPr/>
              </a:pPr>
              <a:t>270</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886787" name="Rectangle 2"/>
          <p:cNvSpPr>
            <a:spLocks noGrp="1" noRot="1" noChangeAspect="1" noChangeArrowheads="1" noTextEdit="1"/>
          </p:cNvSpPr>
          <p:nvPr>
            <p:ph type="sldImg"/>
          </p:nvPr>
        </p:nvSpPr>
        <p:spPr>
          <a:xfrm>
            <a:off x="2309813" y="522288"/>
            <a:ext cx="4643437" cy="2611437"/>
          </a:xfrm>
          <a:ln/>
        </p:spPr>
      </p:sp>
      <p:sp>
        <p:nvSpPr>
          <p:cNvPr id="886788"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1702243001"/>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7"/>
          <p:cNvSpPr>
            <a:spLocks noGrp="1" noChangeArrowheads="1"/>
          </p:cNvSpPr>
          <p:nvPr>
            <p:ph type="sldNum" sz="quarter" idx="5"/>
          </p:nvPr>
        </p:nvSpPr>
        <p:spPr>
          <a:noFill/>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9791A93B-7C64-4213-BF4E-207C0E3B6543}" type="slidenum">
              <a:rPr kumimoji="0" lang="ar-EG" sz="1200" b="0" i="0" u="none" strike="noStrike" kern="1200" cap="none" spc="0" normalizeH="0" baseline="0" noProof="0">
                <a:ln>
                  <a:noFill/>
                </a:ln>
                <a:solidFill>
                  <a:srgbClr val="000000"/>
                </a:solidFill>
                <a:effectLst/>
                <a:uLnTx/>
                <a:uFillTx/>
                <a:latin typeface="Arial" pitchFamily="34" charset="0"/>
                <a:ea typeface="+mn-ea"/>
                <a:cs typeface="Arial" pitchFamily="34" charset="0"/>
              </a:rPr>
              <a:pPr marL="0" marR="0" lvl="0" indent="0" algn="r" defTabSz="927100" rtl="0" eaLnBrk="1" fontAlgn="base" latinLnBrk="0" hangingPunct="1">
                <a:lnSpc>
                  <a:spcPct val="100000"/>
                </a:lnSpc>
                <a:spcBef>
                  <a:spcPct val="0"/>
                </a:spcBef>
                <a:spcAft>
                  <a:spcPct val="0"/>
                </a:spcAft>
                <a:buClrTx/>
                <a:buSzTx/>
                <a:buFontTx/>
                <a:buNone/>
                <a:tabLst/>
                <a:defRPr/>
              </a:pPr>
              <a:t>271</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887811" name="Rectangle 2"/>
          <p:cNvSpPr>
            <a:spLocks noGrp="1" noRot="1" noChangeAspect="1" noChangeArrowheads="1" noTextEdit="1"/>
          </p:cNvSpPr>
          <p:nvPr>
            <p:ph type="sldImg"/>
          </p:nvPr>
        </p:nvSpPr>
        <p:spPr>
          <a:xfrm>
            <a:off x="2309813" y="522288"/>
            <a:ext cx="4643437" cy="2611437"/>
          </a:xfrm>
          <a:ln/>
        </p:spPr>
      </p:sp>
      <p:sp>
        <p:nvSpPr>
          <p:cNvPr id="887812"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2365699030"/>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778809-D084-D0A3-8CE3-FDBFE53BC61A}"/>
            </a:ext>
          </a:extLst>
        </p:cNvPr>
        <p:cNvGrpSpPr/>
        <p:nvPr/>
      </p:nvGrpSpPr>
      <p:grpSpPr>
        <a:xfrm>
          <a:off x="0" y="0"/>
          <a:ext cx="0" cy="0"/>
          <a:chOff x="0" y="0"/>
          <a:chExt cx="0" cy="0"/>
        </a:xfrm>
      </p:grpSpPr>
      <p:sp>
        <p:nvSpPr>
          <p:cNvPr id="944130" name="Rectangle 7">
            <a:extLst>
              <a:ext uri="{FF2B5EF4-FFF2-40B4-BE49-F238E27FC236}">
                <a16:creationId xmlns:a16="http://schemas.microsoft.com/office/drawing/2014/main" id="{86A81AFF-DE56-C786-2ACD-8CCE5371E370}"/>
              </a:ext>
            </a:extLst>
          </p:cNvPr>
          <p:cNvSpPr>
            <a:spLocks noGrp="1" noChangeArrowheads="1"/>
          </p:cNvSpPr>
          <p:nvPr>
            <p:ph type="sldNum" sz="quarter" idx="5"/>
          </p:nvPr>
        </p:nvSpPr>
        <p:spPr>
          <a:noFill/>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52E53939-F773-4B42-B37F-491B32C7AE40}" type="slidenum">
              <a:rPr kumimoji="0" lang="ar-EG" sz="1200" b="0" i="0" u="none" strike="noStrike" kern="1200" cap="none" spc="0" normalizeH="0" baseline="0" noProof="0">
                <a:ln>
                  <a:noFill/>
                </a:ln>
                <a:solidFill>
                  <a:srgbClr val="000000"/>
                </a:solidFill>
                <a:effectLst/>
                <a:uLnTx/>
                <a:uFillTx/>
                <a:latin typeface="Arial" pitchFamily="34" charset="0"/>
                <a:ea typeface="+mn-ea"/>
                <a:cs typeface="Arial" pitchFamily="34" charset="0"/>
              </a:rPr>
              <a:pPr marL="0" marR="0" lvl="0" indent="0" algn="r" defTabSz="927100" rtl="0" eaLnBrk="1" fontAlgn="base" latinLnBrk="0" hangingPunct="1">
                <a:lnSpc>
                  <a:spcPct val="100000"/>
                </a:lnSpc>
                <a:spcBef>
                  <a:spcPct val="0"/>
                </a:spcBef>
                <a:spcAft>
                  <a:spcPct val="0"/>
                </a:spcAft>
                <a:buClrTx/>
                <a:buSzTx/>
                <a:buFontTx/>
                <a:buNone/>
                <a:tabLst/>
                <a:defRPr/>
              </a:pPr>
              <a:t>273</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944131" name="Rectangle 2">
            <a:extLst>
              <a:ext uri="{FF2B5EF4-FFF2-40B4-BE49-F238E27FC236}">
                <a16:creationId xmlns:a16="http://schemas.microsoft.com/office/drawing/2014/main" id="{5077F52B-C3AB-3B32-1663-C9FD310323A3}"/>
              </a:ext>
            </a:extLst>
          </p:cNvPr>
          <p:cNvSpPr>
            <a:spLocks noGrp="1" noRot="1" noChangeAspect="1" noChangeArrowheads="1" noTextEdit="1"/>
          </p:cNvSpPr>
          <p:nvPr>
            <p:ph type="sldImg"/>
          </p:nvPr>
        </p:nvSpPr>
        <p:spPr>
          <a:xfrm>
            <a:off x="2309813" y="522288"/>
            <a:ext cx="4643437" cy="2611437"/>
          </a:xfrm>
          <a:ln/>
        </p:spPr>
      </p:sp>
      <p:sp>
        <p:nvSpPr>
          <p:cNvPr id="944132" name="Rectangle 3">
            <a:extLst>
              <a:ext uri="{FF2B5EF4-FFF2-40B4-BE49-F238E27FC236}">
                <a16:creationId xmlns:a16="http://schemas.microsoft.com/office/drawing/2014/main" id="{9F742C8F-A74F-70D9-7A16-7D4B80DBD23E}"/>
              </a:ext>
            </a:extLst>
          </p:cNvPr>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2247306005"/>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512929-0EF0-B51F-C2D2-3A1B61759155}"/>
            </a:ext>
          </a:extLst>
        </p:cNvPr>
        <p:cNvGrpSpPr/>
        <p:nvPr/>
      </p:nvGrpSpPr>
      <p:grpSpPr>
        <a:xfrm>
          <a:off x="0" y="0"/>
          <a:ext cx="0" cy="0"/>
          <a:chOff x="0" y="0"/>
          <a:chExt cx="0" cy="0"/>
        </a:xfrm>
      </p:grpSpPr>
      <p:sp>
        <p:nvSpPr>
          <p:cNvPr id="944130" name="Rectangle 7">
            <a:extLst>
              <a:ext uri="{FF2B5EF4-FFF2-40B4-BE49-F238E27FC236}">
                <a16:creationId xmlns:a16="http://schemas.microsoft.com/office/drawing/2014/main" id="{DFA5B517-1500-12E4-07C8-CCF1B6C1E22B}"/>
              </a:ext>
            </a:extLst>
          </p:cNvPr>
          <p:cNvSpPr>
            <a:spLocks noGrp="1" noChangeArrowheads="1"/>
          </p:cNvSpPr>
          <p:nvPr>
            <p:ph type="sldNum" sz="quarter" idx="5"/>
          </p:nvPr>
        </p:nvSpPr>
        <p:spPr>
          <a:noFill/>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52E53939-F773-4B42-B37F-491B32C7AE40}" type="slidenum">
              <a:rPr kumimoji="0" lang="ar-EG" sz="1200" b="0" i="0" u="none" strike="noStrike" kern="1200" cap="none" spc="0" normalizeH="0" baseline="0" noProof="0">
                <a:ln>
                  <a:noFill/>
                </a:ln>
                <a:solidFill>
                  <a:srgbClr val="000000"/>
                </a:solidFill>
                <a:effectLst/>
                <a:uLnTx/>
                <a:uFillTx/>
                <a:latin typeface="Arial" pitchFamily="34" charset="0"/>
                <a:ea typeface="+mn-ea"/>
                <a:cs typeface="Arial" pitchFamily="34" charset="0"/>
              </a:rPr>
              <a:pPr marL="0" marR="0" lvl="0" indent="0" algn="r" defTabSz="927100" rtl="0" eaLnBrk="1" fontAlgn="base" latinLnBrk="0" hangingPunct="1">
                <a:lnSpc>
                  <a:spcPct val="100000"/>
                </a:lnSpc>
                <a:spcBef>
                  <a:spcPct val="0"/>
                </a:spcBef>
                <a:spcAft>
                  <a:spcPct val="0"/>
                </a:spcAft>
                <a:buClrTx/>
                <a:buSzTx/>
                <a:buFontTx/>
                <a:buNone/>
                <a:tabLst/>
                <a:defRPr/>
              </a:pPr>
              <a:t>274</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944131" name="Rectangle 2">
            <a:extLst>
              <a:ext uri="{FF2B5EF4-FFF2-40B4-BE49-F238E27FC236}">
                <a16:creationId xmlns:a16="http://schemas.microsoft.com/office/drawing/2014/main" id="{38750C7A-E286-E068-993F-A62B135B9D4E}"/>
              </a:ext>
            </a:extLst>
          </p:cNvPr>
          <p:cNvSpPr>
            <a:spLocks noGrp="1" noRot="1" noChangeAspect="1" noChangeArrowheads="1" noTextEdit="1"/>
          </p:cNvSpPr>
          <p:nvPr>
            <p:ph type="sldImg"/>
          </p:nvPr>
        </p:nvSpPr>
        <p:spPr>
          <a:xfrm>
            <a:off x="2309813" y="522288"/>
            <a:ext cx="4643437" cy="2611437"/>
          </a:xfrm>
          <a:ln/>
        </p:spPr>
      </p:sp>
      <p:sp>
        <p:nvSpPr>
          <p:cNvPr id="944132" name="Rectangle 3">
            <a:extLst>
              <a:ext uri="{FF2B5EF4-FFF2-40B4-BE49-F238E27FC236}">
                <a16:creationId xmlns:a16="http://schemas.microsoft.com/office/drawing/2014/main" id="{3596AB67-2E30-B7DE-C58F-F546D10EF762}"/>
              </a:ext>
            </a:extLst>
          </p:cNvPr>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1973061043"/>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7026" name="Rectangle 7"/>
          <p:cNvSpPr>
            <a:spLocks noGrp="1" noChangeArrowheads="1"/>
          </p:cNvSpPr>
          <p:nvPr>
            <p:ph type="sldNum" sz="quarter" idx="5"/>
          </p:nvPr>
        </p:nvSpPr>
        <p:spPr>
          <a:noFill/>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BEBC01D9-2FC4-4400-9F19-34EB8E96E483}" type="slidenum">
              <a:rPr kumimoji="0" lang="ar-EG" sz="1200" b="0" i="0" u="none" strike="noStrike" kern="1200" cap="none" spc="0" normalizeH="0" baseline="0" noProof="0">
                <a:ln>
                  <a:noFill/>
                </a:ln>
                <a:solidFill>
                  <a:srgbClr val="000000"/>
                </a:solidFill>
                <a:effectLst/>
                <a:uLnTx/>
                <a:uFillTx/>
                <a:latin typeface="Arial" pitchFamily="34" charset="0"/>
                <a:ea typeface="+mn-ea"/>
                <a:cs typeface="Arial" pitchFamily="34" charset="0"/>
              </a:rPr>
              <a:pPr marL="0" marR="0" lvl="0" indent="0" algn="r" defTabSz="927100" rtl="0" eaLnBrk="1" fontAlgn="base" latinLnBrk="0" hangingPunct="1">
                <a:lnSpc>
                  <a:spcPct val="100000"/>
                </a:lnSpc>
                <a:spcBef>
                  <a:spcPct val="0"/>
                </a:spcBef>
                <a:spcAft>
                  <a:spcPct val="0"/>
                </a:spcAft>
                <a:buClrTx/>
                <a:buSzTx/>
                <a:buFontTx/>
                <a:buNone/>
                <a:tabLst/>
                <a:defRPr/>
              </a:pPr>
              <a:t>276</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897027" name="Rectangle 2"/>
          <p:cNvSpPr>
            <a:spLocks noGrp="1" noRot="1" noChangeAspect="1" noChangeArrowheads="1" noTextEdit="1"/>
          </p:cNvSpPr>
          <p:nvPr>
            <p:ph type="sldImg"/>
          </p:nvPr>
        </p:nvSpPr>
        <p:spPr>
          <a:xfrm>
            <a:off x="2309813" y="522288"/>
            <a:ext cx="4643437" cy="2611437"/>
          </a:xfrm>
          <a:ln/>
        </p:spPr>
      </p:sp>
      <p:sp>
        <p:nvSpPr>
          <p:cNvPr id="897028"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37204133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2146" name="Rectangle 7"/>
          <p:cNvSpPr>
            <a:spLocks noGrp="1" noChangeArrowheads="1"/>
          </p:cNvSpPr>
          <p:nvPr>
            <p:ph type="sldNum" sz="quarter" idx="5"/>
          </p:nvPr>
        </p:nvSpPr>
        <p:spPr>
          <a:noFill/>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6274C836-F96B-41C7-8C16-A8E99E0EF2C7}" type="slidenum">
              <a:rPr kumimoji="0" lang="ar-EG" sz="1200" b="0" i="0" u="none" strike="noStrike" kern="1200" cap="none" spc="0" normalizeH="0" baseline="0" noProof="0">
                <a:ln>
                  <a:noFill/>
                </a:ln>
                <a:solidFill>
                  <a:srgbClr val="000000"/>
                </a:solidFill>
                <a:effectLst/>
                <a:uLnTx/>
                <a:uFillTx/>
                <a:latin typeface="Arial" pitchFamily="34" charset="0"/>
                <a:ea typeface="+mn-ea"/>
                <a:cs typeface="Arial" pitchFamily="34" charset="0"/>
              </a:rPr>
              <a:pPr marL="0" marR="0" lvl="0" indent="0" algn="r" defTabSz="927100"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902147" name="Rectangle 2"/>
          <p:cNvSpPr>
            <a:spLocks noGrp="1" noRot="1" noChangeAspect="1" noChangeArrowheads="1" noTextEdit="1"/>
          </p:cNvSpPr>
          <p:nvPr>
            <p:ph type="sldImg"/>
          </p:nvPr>
        </p:nvSpPr>
        <p:spPr>
          <a:xfrm>
            <a:off x="2309813" y="522288"/>
            <a:ext cx="4643437" cy="2611437"/>
          </a:xfrm>
          <a:ln/>
        </p:spPr>
      </p:sp>
      <p:sp>
        <p:nvSpPr>
          <p:cNvPr id="902148"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2809983167"/>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9554" name="Rectangle 7"/>
          <p:cNvSpPr>
            <a:spLocks noGrp="1" noChangeArrowheads="1"/>
          </p:cNvSpPr>
          <p:nvPr>
            <p:ph type="sldNum" sz="quarter" idx="5"/>
          </p:nvPr>
        </p:nvSpPr>
        <p:spPr>
          <a:noFill/>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19C27053-F473-4988-8B3A-E3EA4DD592A6}" type="slidenum">
              <a:rPr kumimoji="0" lang="ar-EG" sz="1200" b="0" i="0" u="none" strike="noStrike" kern="1200" cap="none" spc="0" normalizeH="0" baseline="0" noProof="0">
                <a:ln>
                  <a:noFill/>
                </a:ln>
                <a:solidFill>
                  <a:srgbClr val="000000"/>
                </a:solidFill>
                <a:effectLst/>
                <a:uLnTx/>
                <a:uFillTx/>
                <a:latin typeface="Arial" pitchFamily="34" charset="0"/>
                <a:ea typeface="+mn-ea"/>
                <a:cs typeface="Arial" pitchFamily="34" charset="0"/>
              </a:rPr>
              <a:pPr marL="0" marR="0" lvl="0" indent="0" algn="r" defTabSz="927100" rtl="0" eaLnBrk="1" fontAlgn="base" latinLnBrk="0" hangingPunct="1">
                <a:lnSpc>
                  <a:spcPct val="100000"/>
                </a:lnSpc>
                <a:spcBef>
                  <a:spcPct val="0"/>
                </a:spcBef>
                <a:spcAft>
                  <a:spcPct val="0"/>
                </a:spcAft>
                <a:buClrTx/>
                <a:buSzTx/>
                <a:buFontTx/>
                <a:buNone/>
                <a:tabLst/>
                <a:defRPr/>
              </a:pPr>
              <a:t>278</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919555" name="Rectangle 2"/>
          <p:cNvSpPr>
            <a:spLocks noGrp="1" noRot="1" noChangeAspect="1" noChangeArrowheads="1" noTextEdit="1"/>
          </p:cNvSpPr>
          <p:nvPr>
            <p:ph type="sldImg"/>
          </p:nvPr>
        </p:nvSpPr>
        <p:spPr>
          <a:xfrm>
            <a:off x="2309813" y="522288"/>
            <a:ext cx="4643437" cy="2611437"/>
          </a:xfrm>
          <a:ln/>
        </p:spPr>
      </p:sp>
      <p:sp>
        <p:nvSpPr>
          <p:cNvPr id="919556"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87581090"/>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9794" name="Rectangle 7"/>
          <p:cNvSpPr>
            <a:spLocks noGrp="1" noChangeArrowheads="1"/>
          </p:cNvSpPr>
          <p:nvPr>
            <p:ph type="sldNum" sz="quarter" idx="5"/>
          </p:nvPr>
        </p:nvSpPr>
        <p:spPr>
          <a:noFill/>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8929BFE2-C152-40AA-962F-6E40A3803A6E}" type="slidenum">
              <a:rPr kumimoji="0" lang="ar-EG" sz="1200" b="0" i="0" u="none" strike="noStrike" kern="1200" cap="none" spc="0" normalizeH="0" baseline="0" noProof="0">
                <a:ln>
                  <a:noFill/>
                </a:ln>
                <a:solidFill>
                  <a:srgbClr val="000000"/>
                </a:solidFill>
                <a:effectLst/>
                <a:uLnTx/>
                <a:uFillTx/>
                <a:latin typeface="Arial" pitchFamily="34" charset="0"/>
                <a:ea typeface="+mn-ea"/>
                <a:cs typeface="Arial" pitchFamily="34" charset="0"/>
              </a:rPr>
              <a:pPr marL="0" marR="0" lvl="0" indent="0" algn="r" defTabSz="927100" rtl="0" eaLnBrk="1" fontAlgn="base" latinLnBrk="0" hangingPunct="1">
                <a:lnSpc>
                  <a:spcPct val="100000"/>
                </a:lnSpc>
                <a:spcBef>
                  <a:spcPct val="0"/>
                </a:spcBef>
                <a:spcAft>
                  <a:spcPct val="0"/>
                </a:spcAft>
                <a:buClrTx/>
                <a:buSzTx/>
                <a:buFontTx/>
                <a:buNone/>
                <a:tabLst/>
                <a:defRPr/>
              </a:pPr>
              <a:t>280</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929795" name="Rectangle 2"/>
          <p:cNvSpPr>
            <a:spLocks noGrp="1" noRot="1" noChangeAspect="1" noChangeArrowheads="1" noTextEdit="1"/>
          </p:cNvSpPr>
          <p:nvPr>
            <p:ph type="sldImg"/>
          </p:nvPr>
        </p:nvSpPr>
        <p:spPr>
          <a:xfrm>
            <a:off x="2309813" y="522288"/>
            <a:ext cx="4643437" cy="2611437"/>
          </a:xfrm>
          <a:ln/>
        </p:spPr>
      </p:sp>
      <p:sp>
        <p:nvSpPr>
          <p:cNvPr id="929796"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1892477424"/>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0818" name="Rectangle 7"/>
          <p:cNvSpPr>
            <a:spLocks noGrp="1" noChangeArrowheads="1"/>
          </p:cNvSpPr>
          <p:nvPr>
            <p:ph type="sldNum" sz="quarter" idx="5"/>
          </p:nvPr>
        </p:nvSpPr>
        <p:spPr>
          <a:noFill/>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6FAEB715-B779-4DFC-9B75-204F50664DF6}" type="slidenum">
              <a:rPr kumimoji="0" lang="ar-EG" sz="1200" b="0" i="0" u="none" strike="noStrike" kern="1200" cap="none" spc="0" normalizeH="0" baseline="0" noProof="0">
                <a:ln>
                  <a:noFill/>
                </a:ln>
                <a:solidFill>
                  <a:srgbClr val="000000"/>
                </a:solidFill>
                <a:effectLst/>
                <a:uLnTx/>
                <a:uFillTx/>
                <a:latin typeface="Arial" pitchFamily="34" charset="0"/>
                <a:ea typeface="+mn-ea"/>
                <a:cs typeface="Arial" pitchFamily="34" charset="0"/>
              </a:rPr>
              <a:pPr marL="0" marR="0" lvl="0" indent="0" algn="r" defTabSz="927100" rtl="0" eaLnBrk="1" fontAlgn="base" latinLnBrk="0" hangingPunct="1">
                <a:lnSpc>
                  <a:spcPct val="100000"/>
                </a:lnSpc>
                <a:spcBef>
                  <a:spcPct val="0"/>
                </a:spcBef>
                <a:spcAft>
                  <a:spcPct val="0"/>
                </a:spcAft>
                <a:buClrTx/>
                <a:buSzTx/>
                <a:buFontTx/>
                <a:buNone/>
                <a:tabLst/>
                <a:defRPr/>
              </a:pPr>
              <a:t>281</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930819" name="Rectangle 2"/>
          <p:cNvSpPr>
            <a:spLocks noGrp="1" noRot="1" noChangeAspect="1" noChangeArrowheads="1" noTextEdit="1"/>
          </p:cNvSpPr>
          <p:nvPr>
            <p:ph type="sldImg"/>
          </p:nvPr>
        </p:nvSpPr>
        <p:spPr>
          <a:xfrm>
            <a:off x="2309813" y="522288"/>
            <a:ext cx="4643437" cy="2611437"/>
          </a:xfrm>
          <a:ln/>
        </p:spPr>
      </p:sp>
      <p:sp>
        <p:nvSpPr>
          <p:cNvPr id="930820"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3812479864"/>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10" name="Rectangle 7"/>
          <p:cNvSpPr>
            <a:spLocks noGrp="1" noChangeArrowheads="1"/>
          </p:cNvSpPr>
          <p:nvPr>
            <p:ph type="sldNum" sz="quarter" idx="5"/>
          </p:nvPr>
        </p:nvSpPr>
        <p:spPr>
          <a:noFill/>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8E2A7E6A-05BC-4F25-866E-FB7EF4D1A63F}" type="slidenum">
              <a:rPr kumimoji="0" lang="ar-SA" sz="1200" b="0" i="0" u="none" strike="noStrike" kern="1200" cap="none" spc="0" normalizeH="0" baseline="0" noProof="0" smtClean="0">
                <a:ln>
                  <a:noFill/>
                </a:ln>
                <a:solidFill>
                  <a:srgbClr val="000000"/>
                </a:solidFill>
                <a:effectLst/>
                <a:uLnTx/>
                <a:uFillTx/>
                <a:latin typeface="Times New Roman" pitchFamily="18" charset="0"/>
                <a:ea typeface="+mn-ea"/>
                <a:cs typeface="Times New Roman" pitchFamily="18" charset="0"/>
              </a:rPr>
              <a:pPr marL="0" marR="0" lvl="0" indent="0" algn="r" defTabSz="927100" rtl="0" eaLnBrk="1" fontAlgn="base" latinLnBrk="0" hangingPunct="1">
                <a:lnSpc>
                  <a:spcPct val="100000"/>
                </a:lnSpc>
                <a:spcBef>
                  <a:spcPct val="0"/>
                </a:spcBef>
                <a:spcAft>
                  <a:spcPct val="0"/>
                </a:spcAft>
                <a:buClrTx/>
                <a:buSzTx/>
                <a:buFontTx/>
                <a:buNone/>
                <a:tabLst/>
                <a:defRPr/>
              </a:pPr>
              <a:t>283</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sp>
        <p:nvSpPr>
          <p:cNvPr id="555011" name="Rectangle 2"/>
          <p:cNvSpPr>
            <a:spLocks noGrp="1" noRot="1" noChangeAspect="1" noChangeArrowheads="1" noTextEdit="1"/>
          </p:cNvSpPr>
          <p:nvPr>
            <p:ph type="sldImg"/>
          </p:nvPr>
        </p:nvSpPr>
        <p:spPr>
          <a:xfrm>
            <a:off x="2309813" y="522288"/>
            <a:ext cx="4643437" cy="2611437"/>
          </a:xfrm>
          <a:ln/>
        </p:spPr>
      </p:sp>
      <p:sp>
        <p:nvSpPr>
          <p:cNvPr id="555012"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246505378"/>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10" name="Rectangle 7"/>
          <p:cNvSpPr>
            <a:spLocks noGrp="1" noChangeArrowheads="1"/>
          </p:cNvSpPr>
          <p:nvPr>
            <p:ph type="sldNum" sz="quarter" idx="5"/>
          </p:nvPr>
        </p:nvSpPr>
        <p:spPr>
          <a:noFill/>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8E2A7E6A-05BC-4F25-866E-FB7EF4D1A63F}" type="slidenum">
              <a:rPr kumimoji="0" lang="ar-SA" sz="1200" b="0" i="0" u="none" strike="noStrike" kern="1200" cap="none" spc="0" normalizeH="0" baseline="0" noProof="0" smtClean="0">
                <a:ln>
                  <a:noFill/>
                </a:ln>
                <a:solidFill>
                  <a:srgbClr val="000000"/>
                </a:solidFill>
                <a:effectLst/>
                <a:uLnTx/>
                <a:uFillTx/>
                <a:latin typeface="Times New Roman" pitchFamily="18" charset="0"/>
                <a:ea typeface="+mn-ea"/>
                <a:cs typeface="Times New Roman" pitchFamily="18" charset="0"/>
              </a:rPr>
              <a:pPr marL="0" marR="0" lvl="0" indent="0" algn="r" defTabSz="927100" rtl="0" eaLnBrk="1" fontAlgn="base" latinLnBrk="0" hangingPunct="1">
                <a:lnSpc>
                  <a:spcPct val="100000"/>
                </a:lnSpc>
                <a:spcBef>
                  <a:spcPct val="0"/>
                </a:spcBef>
                <a:spcAft>
                  <a:spcPct val="0"/>
                </a:spcAft>
                <a:buClrTx/>
                <a:buSzTx/>
                <a:buFontTx/>
                <a:buNone/>
                <a:tabLst/>
                <a:defRPr/>
              </a:pPr>
              <a:t>284</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sp>
        <p:nvSpPr>
          <p:cNvPr id="555011" name="Rectangle 2"/>
          <p:cNvSpPr>
            <a:spLocks noGrp="1" noRot="1" noChangeAspect="1" noChangeArrowheads="1" noTextEdit="1"/>
          </p:cNvSpPr>
          <p:nvPr>
            <p:ph type="sldImg"/>
          </p:nvPr>
        </p:nvSpPr>
        <p:spPr>
          <a:xfrm>
            <a:off x="2309813" y="522288"/>
            <a:ext cx="4643437" cy="2611437"/>
          </a:xfrm>
          <a:ln/>
        </p:spPr>
      </p:sp>
      <p:sp>
        <p:nvSpPr>
          <p:cNvPr id="555012"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1032342549"/>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0C9EA62-98A4-41E4-AC3D-81920D1B2372}" type="slidenum">
              <a:rPr lang="ar-SA"/>
              <a:pPr/>
              <a:t>302</a:t>
            </a:fld>
            <a:endParaRPr lang="en-US"/>
          </a:p>
        </p:txBody>
      </p:sp>
      <p:sp>
        <p:nvSpPr>
          <p:cNvPr id="11736066" name="Rectangle 2"/>
          <p:cNvSpPr>
            <a:spLocks noGrp="1" noRot="1" noChangeAspect="1" noChangeArrowheads="1" noTextEdit="1"/>
          </p:cNvSpPr>
          <p:nvPr>
            <p:ph type="sldImg"/>
          </p:nvPr>
        </p:nvSpPr>
        <p:spPr>
          <a:xfrm>
            <a:off x="2309813" y="522288"/>
            <a:ext cx="4643437" cy="2611437"/>
          </a:xfrm>
          <a:ln/>
        </p:spPr>
      </p:sp>
      <p:sp>
        <p:nvSpPr>
          <p:cNvPr id="11736067" name="Rectangle 3"/>
          <p:cNvSpPr>
            <a:spLocks noGrp="1" noChangeArrowheads="1"/>
          </p:cNvSpPr>
          <p:nvPr>
            <p:ph type="body" idx="1"/>
          </p:nvPr>
        </p:nvSpPr>
        <p:spPr/>
        <p:txBody>
          <a:bodyPr/>
          <a:lstStyle/>
          <a:p>
            <a:endParaRPr lang="en-CA"/>
          </a:p>
        </p:txBody>
      </p:sp>
    </p:spTree>
    <p:extLst>
      <p:ext uri="{BB962C8B-B14F-4D97-AF65-F5344CB8AC3E}">
        <p14:creationId xmlns:p14="http://schemas.microsoft.com/office/powerpoint/2010/main" val="2417394645"/>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0C9EA62-98A4-41E4-AC3D-81920D1B2372}" type="slidenum">
              <a:rPr lang="ar-SA"/>
              <a:pPr/>
              <a:t>303</a:t>
            </a:fld>
            <a:endParaRPr lang="en-US"/>
          </a:p>
        </p:txBody>
      </p:sp>
      <p:sp>
        <p:nvSpPr>
          <p:cNvPr id="11736066" name="Rectangle 2"/>
          <p:cNvSpPr>
            <a:spLocks noGrp="1" noRot="1" noChangeAspect="1" noChangeArrowheads="1" noTextEdit="1"/>
          </p:cNvSpPr>
          <p:nvPr>
            <p:ph type="sldImg"/>
          </p:nvPr>
        </p:nvSpPr>
        <p:spPr>
          <a:xfrm>
            <a:off x="2309813" y="522288"/>
            <a:ext cx="4643437" cy="2611437"/>
          </a:xfrm>
          <a:ln/>
        </p:spPr>
      </p:sp>
      <p:sp>
        <p:nvSpPr>
          <p:cNvPr id="11736067" name="Rectangle 3"/>
          <p:cNvSpPr>
            <a:spLocks noGrp="1" noChangeArrowheads="1"/>
          </p:cNvSpPr>
          <p:nvPr>
            <p:ph type="body" idx="1"/>
          </p:nvPr>
        </p:nvSpPr>
        <p:spPr/>
        <p:txBody>
          <a:bodyPr/>
          <a:lstStyle/>
          <a:p>
            <a:endParaRPr lang="en-CA"/>
          </a:p>
        </p:txBody>
      </p:sp>
    </p:spTree>
    <p:extLst>
      <p:ext uri="{BB962C8B-B14F-4D97-AF65-F5344CB8AC3E}">
        <p14:creationId xmlns:p14="http://schemas.microsoft.com/office/powerpoint/2010/main" val="20473476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4194" name="Rectangle 7"/>
          <p:cNvSpPr>
            <a:spLocks noGrp="1" noChangeArrowheads="1"/>
          </p:cNvSpPr>
          <p:nvPr>
            <p:ph type="sldNum" sz="quarter" idx="5"/>
          </p:nvPr>
        </p:nvSpPr>
        <p:spPr>
          <a:noFill/>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C814EA23-B864-4966-9BE7-BE4866076BF2}" type="slidenum">
              <a:rPr kumimoji="0" lang="ar-EG" sz="1200" b="0" i="0" u="none" strike="noStrike" kern="1200" cap="none" spc="0" normalizeH="0" baseline="0" noProof="0">
                <a:ln>
                  <a:noFill/>
                </a:ln>
                <a:solidFill>
                  <a:srgbClr val="000000"/>
                </a:solidFill>
                <a:effectLst/>
                <a:uLnTx/>
                <a:uFillTx/>
                <a:latin typeface="Arial" pitchFamily="34" charset="0"/>
                <a:ea typeface="+mn-ea"/>
                <a:cs typeface="Arial" pitchFamily="34" charset="0"/>
              </a:rPr>
              <a:pPr marL="0" marR="0" lvl="0" indent="0" algn="r" defTabSz="9271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904195" name="Rectangle 2"/>
          <p:cNvSpPr>
            <a:spLocks noGrp="1" noRot="1" noChangeAspect="1" noChangeArrowheads="1" noTextEdit="1"/>
          </p:cNvSpPr>
          <p:nvPr>
            <p:ph type="sldImg"/>
          </p:nvPr>
        </p:nvSpPr>
        <p:spPr>
          <a:xfrm>
            <a:off x="2309813" y="522288"/>
            <a:ext cx="4643437" cy="2611437"/>
          </a:xfrm>
          <a:ln/>
        </p:spPr>
      </p:sp>
      <p:sp>
        <p:nvSpPr>
          <p:cNvPr id="904196"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13717724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6242" name="Rectangle 7"/>
          <p:cNvSpPr>
            <a:spLocks noGrp="1" noChangeArrowheads="1"/>
          </p:cNvSpPr>
          <p:nvPr>
            <p:ph type="sldNum" sz="quarter" idx="5"/>
          </p:nvPr>
        </p:nvSpPr>
        <p:spPr>
          <a:noFill/>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8AB6D170-7E1B-46AF-8FE1-CF5ADE471448}" type="slidenum">
              <a:rPr kumimoji="0" lang="ar-EG" sz="1200" b="0" i="0" u="none" strike="noStrike" kern="1200" cap="none" spc="0" normalizeH="0" baseline="0" noProof="0">
                <a:ln>
                  <a:noFill/>
                </a:ln>
                <a:solidFill>
                  <a:srgbClr val="000000"/>
                </a:solidFill>
                <a:effectLst/>
                <a:uLnTx/>
                <a:uFillTx/>
                <a:latin typeface="Arial" pitchFamily="34" charset="0"/>
                <a:ea typeface="+mn-ea"/>
                <a:cs typeface="Arial" pitchFamily="34" charset="0"/>
              </a:rPr>
              <a:pPr marL="0" marR="0" lvl="0" indent="0" algn="r" defTabSz="9271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906243" name="Rectangle 2"/>
          <p:cNvSpPr>
            <a:spLocks noGrp="1" noRot="1" noChangeAspect="1" noChangeArrowheads="1" noTextEdit="1"/>
          </p:cNvSpPr>
          <p:nvPr>
            <p:ph type="sldImg"/>
          </p:nvPr>
        </p:nvSpPr>
        <p:spPr>
          <a:xfrm>
            <a:off x="2309813" y="522288"/>
            <a:ext cx="4643437" cy="2611437"/>
          </a:xfrm>
          <a:ln/>
        </p:spPr>
      </p:sp>
      <p:sp>
        <p:nvSpPr>
          <p:cNvPr id="906244"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14028551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62" name="Rectangle 7"/>
          <p:cNvSpPr>
            <a:spLocks noGrp="1" noChangeArrowheads="1"/>
          </p:cNvSpPr>
          <p:nvPr>
            <p:ph type="sldNum" sz="quarter" idx="5"/>
          </p:nvPr>
        </p:nvSpPr>
        <p:spPr>
          <a:noFill/>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93942941-6171-4A84-B45D-FC7C306ABD37}" type="slidenum">
              <a:rPr kumimoji="0" lang="ar-EG" sz="1200" b="0" i="0" u="none" strike="noStrike" kern="1200" cap="none" spc="0" normalizeH="0" baseline="0" noProof="0">
                <a:ln>
                  <a:noFill/>
                </a:ln>
                <a:solidFill>
                  <a:srgbClr val="000000"/>
                </a:solidFill>
                <a:effectLst/>
                <a:uLnTx/>
                <a:uFillTx/>
                <a:latin typeface="Arial" pitchFamily="34" charset="0"/>
                <a:ea typeface="+mn-ea"/>
                <a:cs typeface="Arial" pitchFamily="34" charset="0"/>
              </a:rPr>
              <a:pPr marL="0" marR="0" lvl="0" indent="0" algn="r" defTabSz="9271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911363" name="Rectangle 2"/>
          <p:cNvSpPr>
            <a:spLocks noGrp="1" noRot="1" noChangeAspect="1" noChangeArrowheads="1" noTextEdit="1"/>
          </p:cNvSpPr>
          <p:nvPr>
            <p:ph type="sldImg"/>
          </p:nvPr>
        </p:nvSpPr>
        <p:spPr>
          <a:xfrm>
            <a:off x="2309813" y="522288"/>
            <a:ext cx="4643437" cy="2611437"/>
          </a:xfrm>
          <a:ln/>
        </p:spPr>
      </p:sp>
      <p:sp>
        <p:nvSpPr>
          <p:cNvPr id="911364"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17908407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4066" name="Rectangle 7"/>
          <p:cNvSpPr>
            <a:spLocks noGrp="1" noChangeArrowheads="1"/>
          </p:cNvSpPr>
          <p:nvPr>
            <p:ph type="sldNum" sz="quarter" idx="5"/>
          </p:nvPr>
        </p:nvSpPr>
        <p:spPr>
          <a:noFill/>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A1BC4AFD-D9F6-4D0F-98B2-1C8F1259BA7C}" type="slidenum">
              <a:rPr kumimoji="0" lang="ar-EG" sz="1200" b="0" i="0" u="none" strike="noStrike" kern="1200" cap="none" spc="0" normalizeH="0" baseline="0" noProof="0">
                <a:ln>
                  <a:noFill/>
                </a:ln>
                <a:solidFill>
                  <a:srgbClr val="000000"/>
                </a:solidFill>
                <a:effectLst/>
                <a:uLnTx/>
                <a:uFillTx/>
                <a:latin typeface="Arial" pitchFamily="34" charset="0"/>
                <a:ea typeface="+mn-ea"/>
                <a:cs typeface="Arial" pitchFamily="34" charset="0"/>
              </a:rPr>
              <a:pPr marL="0" marR="0" lvl="0" indent="0" algn="r" defTabSz="9271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984067" name="Rectangle 2"/>
          <p:cNvSpPr>
            <a:spLocks noGrp="1" noRot="1" noChangeAspect="1" noChangeArrowheads="1" noTextEdit="1"/>
          </p:cNvSpPr>
          <p:nvPr>
            <p:ph type="sldImg"/>
          </p:nvPr>
        </p:nvSpPr>
        <p:spPr>
          <a:xfrm>
            <a:off x="2309813" y="522288"/>
            <a:ext cx="4643437" cy="2611437"/>
          </a:xfrm>
          <a:ln/>
        </p:spPr>
      </p:sp>
      <p:sp>
        <p:nvSpPr>
          <p:cNvPr id="984068"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1113320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0386"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0307C2F-93AB-48B4-A996-B96EBE7CE3E9}" type="slidenum">
              <a:rPr kumimoji="0" lang="ar-EG" sz="1200" b="0" i="0" u="none" strike="noStrike" kern="1200" cap="none" spc="0" normalizeH="0" baseline="0" noProof="0">
                <a:ln>
                  <a:noFill/>
                </a:ln>
                <a:solidFill>
                  <a:prstClr val="black"/>
                </a:solidFill>
                <a:effectLst/>
                <a:uLnTx/>
                <a:uFillTx/>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
        <p:nvSpPr>
          <p:cNvPr id="1680387" name="Rectangle 2"/>
          <p:cNvSpPr>
            <a:spLocks noGrp="1" noRot="1" noChangeAspect="1" noChangeArrowheads="1" noTextEdit="1"/>
          </p:cNvSpPr>
          <p:nvPr>
            <p:ph type="sldImg"/>
          </p:nvPr>
        </p:nvSpPr>
        <p:spPr>
          <a:xfrm>
            <a:off x="2309813" y="522288"/>
            <a:ext cx="4643437" cy="2611437"/>
          </a:xfrm>
          <a:ln/>
        </p:spPr>
      </p:sp>
      <p:sp>
        <p:nvSpPr>
          <p:cNvPr id="1680388" name="Rectangle 3"/>
          <p:cNvSpPr>
            <a:spLocks noGrp="1" noChangeArrowheads="1"/>
          </p:cNvSpPr>
          <p:nvPr>
            <p:ph type="body" idx="1"/>
          </p:nvPr>
        </p:nvSpPr>
        <p:spPr>
          <a:noFill/>
          <a:ln/>
        </p:spPr>
        <p:txBody>
          <a:bodyPr/>
          <a:lstStyle/>
          <a:p>
            <a:pPr eaLnBrk="1" hangingPunct="1"/>
            <a:endParaRPr lang="en-CA" dirty="0"/>
          </a:p>
        </p:txBody>
      </p:sp>
    </p:spTree>
    <p:extLst>
      <p:ext uri="{BB962C8B-B14F-4D97-AF65-F5344CB8AC3E}">
        <p14:creationId xmlns:p14="http://schemas.microsoft.com/office/powerpoint/2010/main" val="12214742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5090" name="Rectangle 7"/>
          <p:cNvSpPr>
            <a:spLocks noGrp="1" noChangeArrowheads="1"/>
          </p:cNvSpPr>
          <p:nvPr>
            <p:ph type="sldNum" sz="quarter" idx="5"/>
          </p:nvPr>
        </p:nvSpPr>
        <p:spPr>
          <a:noFill/>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F639252D-32DF-491C-8CDA-5398A1E77402}" type="slidenum">
              <a:rPr kumimoji="0" lang="ar-EG" sz="1200" b="0" i="0" u="none" strike="noStrike" kern="1200" cap="none" spc="0" normalizeH="0" baseline="0" noProof="0">
                <a:ln>
                  <a:noFill/>
                </a:ln>
                <a:solidFill>
                  <a:srgbClr val="000000"/>
                </a:solidFill>
                <a:effectLst/>
                <a:uLnTx/>
                <a:uFillTx/>
                <a:latin typeface="Arial" pitchFamily="34" charset="0"/>
                <a:ea typeface="+mn-ea"/>
                <a:cs typeface="Arial" pitchFamily="34" charset="0"/>
              </a:rPr>
              <a:pPr marL="0" marR="0" lvl="0" indent="0" algn="r" defTabSz="9271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985091" name="Rectangle 2"/>
          <p:cNvSpPr>
            <a:spLocks noGrp="1" noRot="1" noChangeAspect="1" noChangeArrowheads="1" noTextEdit="1"/>
          </p:cNvSpPr>
          <p:nvPr>
            <p:ph type="sldImg"/>
          </p:nvPr>
        </p:nvSpPr>
        <p:spPr>
          <a:xfrm>
            <a:off x="2309813" y="522288"/>
            <a:ext cx="4643437" cy="2611437"/>
          </a:xfrm>
          <a:ln/>
        </p:spPr>
      </p:sp>
      <p:sp>
        <p:nvSpPr>
          <p:cNvPr id="985092"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8301105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6114" name="Rectangle 7"/>
          <p:cNvSpPr>
            <a:spLocks noGrp="1" noChangeArrowheads="1"/>
          </p:cNvSpPr>
          <p:nvPr>
            <p:ph type="sldNum" sz="quarter" idx="5"/>
          </p:nvPr>
        </p:nvSpPr>
        <p:spPr>
          <a:noFill/>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8E955A68-113C-4B5E-A180-55ABAE5C0D79}" type="slidenum">
              <a:rPr kumimoji="0" lang="ar-EG" sz="1200" b="0" i="0" u="none" strike="noStrike" kern="1200" cap="none" spc="0" normalizeH="0" baseline="0" noProof="0">
                <a:ln>
                  <a:noFill/>
                </a:ln>
                <a:solidFill>
                  <a:srgbClr val="000000"/>
                </a:solidFill>
                <a:effectLst/>
                <a:uLnTx/>
                <a:uFillTx/>
                <a:latin typeface="Arial" pitchFamily="34" charset="0"/>
                <a:ea typeface="+mn-ea"/>
                <a:cs typeface="Arial" pitchFamily="34" charset="0"/>
              </a:rPr>
              <a:pPr marL="0" marR="0" lvl="0" indent="0" algn="r" defTabSz="927100"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986115" name="Rectangle 2"/>
          <p:cNvSpPr>
            <a:spLocks noGrp="1" noRot="1" noChangeAspect="1" noChangeArrowheads="1" noTextEdit="1"/>
          </p:cNvSpPr>
          <p:nvPr>
            <p:ph type="sldImg"/>
          </p:nvPr>
        </p:nvSpPr>
        <p:spPr>
          <a:xfrm>
            <a:off x="2309813" y="522288"/>
            <a:ext cx="4643437" cy="2611437"/>
          </a:xfrm>
          <a:ln/>
        </p:spPr>
      </p:sp>
      <p:sp>
        <p:nvSpPr>
          <p:cNvPr id="986116"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40987689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7138" name="Rectangle 7"/>
          <p:cNvSpPr>
            <a:spLocks noGrp="1" noChangeArrowheads="1"/>
          </p:cNvSpPr>
          <p:nvPr>
            <p:ph type="sldNum" sz="quarter" idx="5"/>
          </p:nvPr>
        </p:nvSpPr>
        <p:spPr>
          <a:noFill/>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D206C3D6-A369-47E9-B8AE-1363D7B8D198}" type="slidenum">
              <a:rPr kumimoji="0" lang="ar-EG" sz="1200" b="0" i="0" u="none" strike="noStrike" kern="1200" cap="none" spc="0" normalizeH="0" baseline="0" noProof="0">
                <a:ln>
                  <a:noFill/>
                </a:ln>
                <a:solidFill>
                  <a:srgbClr val="000000"/>
                </a:solidFill>
                <a:effectLst/>
                <a:uLnTx/>
                <a:uFillTx/>
                <a:latin typeface="Arial" pitchFamily="34" charset="0"/>
                <a:ea typeface="+mn-ea"/>
                <a:cs typeface="Arial" pitchFamily="34" charset="0"/>
              </a:rPr>
              <a:pPr marL="0" marR="0" lvl="0" indent="0" algn="r" defTabSz="927100"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987139" name="Rectangle 2"/>
          <p:cNvSpPr>
            <a:spLocks noGrp="1" noRot="1" noChangeAspect="1" noChangeArrowheads="1" noTextEdit="1"/>
          </p:cNvSpPr>
          <p:nvPr>
            <p:ph type="sldImg"/>
          </p:nvPr>
        </p:nvSpPr>
        <p:spPr>
          <a:xfrm>
            <a:off x="2309813" y="522288"/>
            <a:ext cx="4643437" cy="2611437"/>
          </a:xfrm>
          <a:ln/>
        </p:spPr>
      </p:sp>
      <p:sp>
        <p:nvSpPr>
          <p:cNvPr id="987140"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32690246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8162" name="Rectangle 7"/>
          <p:cNvSpPr>
            <a:spLocks noGrp="1" noChangeArrowheads="1"/>
          </p:cNvSpPr>
          <p:nvPr>
            <p:ph type="sldNum" sz="quarter" idx="5"/>
          </p:nvPr>
        </p:nvSpPr>
        <p:spPr>
          <a:noFill/>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B289FD43-D6DB-4609-AC36-58377107903E}" type="slidenum">
              <a:rPr kumimoji="0" lang="ar-EG" sz="1200" b="0" i="0" u="none" strike="noStrike" kern="1200" cap="none" spc="0" normalizeH="0" baseline="0" noProof="0">
                <a:ln>
                  <a:noFill/>
                </a:ln>
                <a:solidFill>
                  <a:srgbClr val="000000"/>
                </a:solidFill>
                <a:effectLst/>
                <a:uLnTx/>
                <a:uFillTx/>
                <a:latin typeface="Arial" pitchFamily="34" charset="0"/>
                <a:ea typeface="+mn-ea"/>
                <a:cs typeface="Arial" pitchFamily="34" charset="0"/>
              </a:rPr>
              <a:pPr marL="0" marR="0" lvl="0" indent="0" algn="r" defTabSz="9271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988163" name="Rectangle 2"/>
          <p:cNvSpPr>
            <a:spLocks noGrp="1" noRot="1" noChangeAspect="1" noChangeArrowheads="1" noTextEdit="1"/>
          </p:cNvSpPr>
          <p:nvPr>
            <p:ph type="sldImg"/>
          </p:nvPr>
        </p:nvSpPr>
        <p:spPr>
          <a:xfrm>
            <a:off x="2309813" y="522288"/>
            <a:ext cx="4643437" cy="2611437"/>
          </a:xfrm>
          <a:ln/>
        </p:spPr>
      </p:sp>
      <p:sp>
        <p:nvSpPr>
          <p:cNvPr id="988164"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2710269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9186" name="Rectangle 7"/>
          <p:cNvSpPr>
            <a:spLocks noGrp="1" noChangeArrowheads="1"/>
          </p:cNvSpPr>
          <p:nvPr>
            <p:ph type="sldNum" sz="quarter" idx="5"/>
          </p:nvPr>
        </p:nvSpPr>
        <p:spPr>
          <a:noFill/>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4A2F74E3-F4D5-418B-B2DB-9D487FF49B01}" type="slidenum">
              <a:rPr kumimoji="0" lang="ar-EG" sz="1200" b="0" i="0" u="none" strike="noStrike" kern="1200" cap="none" spc="0" normalizeH="0" baseline="0" noProof="0">
                <a:ln>
                  <a:noFill/>
                </a:ln>
                <a:solidFill>
                  <a:srgbClr val="000000"/>
                </a:solidFill>
                <a:effectLst/>
                <a:uLnTx/>
                <a:uFillTx/>
                <a:latin typeface="Arial" pitchFamily="34" charset="0"/>
                <a:ea typeface="+mn-ea"/>
                <a:cs typeface="Arial" pitchFamily="34" charset="0"/>
              </a:rPr>
              <a:pPr marL="0" marR="0" lvl="0" indent="0" algn="r" defTabSz="927100" rtl="0" eaLnBrk="1" fontAlgn="base" latinLnBrk="0" hangingPunct="1">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989187" name="Rectangle 2"/>
          <p:cNvSpPr>
            <a:spLocks noGrp="1" noRot="1" noChangeAspect="1" noChangeArrowheads="1" noTextEdit="1"/>
          </p:cNvSpPr>
          <p:nvPr>
            <p:ph type="sldImg"/>
          </p:nvPr>
        </p:nvSpPr>
        <p:spPr>
          <a:xfrm>
            <a:off x="2309813" y="522288"/>
            <a:ext cx="4643437" cy="2611437"/>
          </a:xfrm>
          <a:ln/>
        </p:spPr>
      </p:sp>
      <p:sp>
        <p:nvSpPr>
          <p:cNvPr id="989188"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36098432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098" name="Rectangle 7"/>
          <p:cNvSpPr>
            <a:spLocks noGrp="1" noChangeArrowheads="1"/>
          </p:cNvSpPr>
          <p:nvPr>
            <p:ph type="sldNum" sz="quarter" idx="5"/>
          </p:nvPr>
        </p:nvSpPr>
        <p:spPr>
          <a:noFill/>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E51B7ABD-0F97-4165-B45A-6D11122BC215}" type="slidenum">
              <a:rPr kumimoji="0" lang="ar-SA" sz="1200" b="0" i="0" u="none" strike="noStrike" kern="1200" cap="none" spc="0" normalizeH="0" baseline="0" noProof="0" smtClean="0">
                <a:ln>
                  <a:noFill/>
                </a:ln>
                <a:solidFill>
                  <a:srgbClr val="000000"/>
                </a:solidFill>
                <a:effectLst/>
                <a:uLnTx/>
                <a:uFillTx/>
                <a:latin typeface="Times New Roman" pitchFamily="18" charset="0"/>
                <a:ea typeface="+mn-ea"/>
                <a:cs typeface="Times New Roman" pitchFamily="18" charset="0"/>
              </a:rPr>
              <a:pPr marL="0" marR="0" lvl="0" indent="0" algn="r" defTabSz="927100" rtl="0" eaLnBrk="1" fontAlgn="base" latinLnBrk="0" hangingPunct="1">
                <a:lnSpc>
                  <a:spcPct val="100000"/>
                </a:lnSpc>
                <a:spcBef>
                  <a:spcPct val="0"/>
                </a:spcBef>
                <a:spcAft>
                  <a:spcPct val="0"/>
                </a:spcAft>
                <a:buClrTx/>
                <a:buSzTx/>
                <a:buFontTx/>
                <a:buNone/>
                <a:tabLst/>
                <a:defRPr/>
              </a:pPr>
              <a:t>61</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sp>
        <p:nvSpPr>
          <p:cNvPr id="516099" name="Rectangle 2"/>
          <p:cNvSpPr>
            <a:spLocks noGrp="1" noRot="1" noChangeAspect="1" noChangeArrowheads="1" noTextEdit="1"/>
          </p:cNvSpPr>
          <p:nvPr>
            <p:ph type="sldImg"/>
          </p:nvPr>
        </p:nvSpPr>
        <p:spPr>
          <a:xfrm>
            <a:off x="2309813" y="522288"/>
            <a:ext cx="4643437" cy="2611437"/>
          </a:xfrm>
          <a:ln/>
        </p:spPr>
      </p:sp>
      <p:sp>
        <p:nvSpPr>
          <p:cNvPr id="516100"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35369559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762" name="Rectangle 7"/>
          <p:cNvSpPr>
            <a:spLocks noGrp="1" noChangeArrowheads="1"/>
          </p:cNvSpPr>
          <p:nvPr>
            <p:ph type="sldNum" sz="quarter" idx="5"/>
          </p:nvPr>
        </p:nvSpPr>
        <p:spPr>
          <a:noFill/>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1919FE1B-5364-42B5-8C1A-E1AF60E3CB8F}" type="slidenum">
              <a:rPr kumimoji="0" lang="ar-SA" sz="1200" b="0" i="0" u="none" strike="noStrike" kern="1200" cap="none" spc="0" normalizeH="0" baseline="0" noProof="0" smtClean="0">
                <a:ln>
                  <a:noFill/>
                </a:ln>
                <a:solidFill>
                  <a:srgbClr val="000000"/>
                </a:solidFill>
                <a:effectLst/>
                <a:uLnTx/>
                <a:uFillTx/>
                <a:latin typeface="Times New Roman" pitchFamily="18" charset="0"/>
                <a:ea typeface="+mn-ea"/>
                <a:cs typeface="Times New Roman" pitchFamily="18" charset="0"/>
              </a:rPr>
              <a:pPr marL="0" marR="0" lvl="0" indent="0" algn="r" defTabSz="927100" rtl="0" eaLnBrk="1" fontAlgn="base" latinLnBrk="0" hangingPunct="1">
                <a:lnSpc>
                  <a:spcPct val="100000"/>
                </a:lnSpc>
                <a:spcBef>
                  <a:spcPct val="0"/>
                </a:spcBef>
                <a:spcAft>
                  <a:spcPct val="0"/>
                </a:spcAft>
                <a:buClrTx/>
                <a:buSzTx/>
                <a:buFontTx/>
                <a:buNone/>
                <a:tabLst/>
                <a:defRPr/>
              </a:pPr>
              <a:t>67</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sp>
        <p:nvSpPr>
          <p:cNvPr id="629763" name="Rectangle 2"/>
          <p:cNvSpPr>
            <a:spLocks noGrp="1" noRot="1" noChangeAspect="1" noChangeArrowheads="1" noTextEdit="1"/>
          </p:cNvSpPr>
          <p:nvPr>
            <p:ph type="sldImg"/>
          </p:nvPr>
        </p:nvSpPr>
        <p:spPr>
          <a:xfrm>
            <a:off x="2309813" y="522288"/>
            <a:ext cx="4643437" cy="2611437"/>
          </a:xfrm>
          <a:ln/>
        </p:spPr>
      </p:sp>
      <p:sp>
        <p:nvSpPr>
          <p:cNvPr id="629764"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6158619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786" name="Rectangle 7"/>
          <p:cNvSpPr>
            <a:spLocks noGrp="1" noChangeArrowheads="1"/>
          </p:cNvSpPr>
          <p:nvPr>
            <p:ph type="sldNum" sz="quarter" idx="5"/>
          </p:nvPr>
        </p:nvSpPr>
        <p:spPr>
          <a:noFill/>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90207A1C-C7F4-41D4-B01E-B4C03786A1FE}" type="slidenum">
              <a:rPr kumimoji="0" lang="ar-SA" sz="1200" b="0" i="0" u="none" strike="noStrike" kern="1200" cap="none" spc="0" normalizeH="0" baseline="0" noProof="0" smtClean="0">
                <a:ln>
                  <a:noFill/>
                </a:ln>
                <a:solidFill>
                  <a:srgbClr val="000000"/>
                </a:solidFill>
                <a:effectLst/>
                <a:uLnTx/>
                <a:uFillTx/>
                <a:latin typeface="Times New Roman" pitchFamily="18" charset="0"/>
                <a:ea typeface="+mn-ea"/>
                <a:cs typeface="Times New Roman" pitchFamily="18" charset="0"/>
              </a:rPr>
              <a:pPr marL="0" marR="0" lvl="0" indent="0" algn="r" defTabSz="927100" rtl="0" eaLnBrk="1" fontAlgn="base" latinLnBrk="0" hangingPunct="1">
                <a:lnSpc>
                  <a:spcPct val="100000"/>
                </a:lnSpc>
                <a:spcBef>
                  <a:spcPct val="0"/>
                </a:spcBef>
                <a:spcAft>
                  <a:spcPct val="0"/>
                </a:spcAft>
                <a:buClrTx/>
                <a:buSzTx/>
                <a:buFontTx/>
                <a:buNone/>
                <a:tabLst/>
                <a:defRPr/>
              </a:pPr>
              <a:t>68</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sp>
        <p:nvSpPr>
          <p:cNvPr id="630787" name="Rectangle 2"/>
          <p:cNvSpPr>
            <a:spLocks noGrp="1" noRot="1" noChangeAspect="1" noChangeArrowheads="1" noTextEdit="1"/>
          </p:cNvSpPr>
          <p:nvPr>
            <p:ph type="sldImg"/>
          </p:nvPr>
        </p:nvSpPr>
        <p:spPr>
          <a:xfrm>
            <a:off x="2309813" y="522288"/>
            <a:ext cx="4643437" cy="2611437"/>
          </a:xfrm>
          <a:ln/>
        </p:spPr>
      </p:sp>
      <p:sp>
        <p:nvSpPr>
          <p:cNvPr id="630788"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5362654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810" name="Rectangle 7"/>
          <p:cNvSpPr>
            <a:spLocks noGrp="1" noChangeArrowheads="1"/>
          </p:cNvSpPr>
          <p:nvPr>
            <p:ph type="sldNum" sz="quarter" idx="5"/>
          </p:nvPr>
        </p:nvSpPr>
        <p:spPr>
          <a:noFill/>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19E383CE-08E0-4417-A177-8EBAFE47E693}" type="slidenum">
              <a:rPr kumimoji="0" lang="ar-SA" sz="1200" b="0" i="0" u="none" strike="noStrike" kern="1200" cap="none" spc="0" normalizeH="0" baseline="0" noProof="0" smtClean="0">
                <a:ln>
                  <a:noFill/>
                </a:ln>
                <a:solidFill>
                  <a:srgbClr val="000000"/>
                </a:solidFill>
                <a:effectLst/>
                <a:uLnTx/>
                <a:uFillTx/>
                <a:latin typeface="Times New Roman" pitchFamily="18" charset="0"/>
                <a:ea typeface="+mn-ea"/>
                <a:cs typeface="Times New Roman" pitchFamily="18" charset="0"/>
              </a:rPr>
              <a:pPr marL="0" marR="0" lvl="0" indent="0" algn="r" defTabSz="927100" rtl="0" eaLnBrk="1" fontAlgn="base" latinLnBrk="0" hangingPunct="1">
                <a:lnSpc>
                  <a:spcPct val="100000"/>
                </a:lnSpc>
                <a:spcBef>
                  <a:spcPct val="0"/>
                </a:spcBef>
                <a:spcAft>
                  <a:spcPct val="0"/>
                </a:spcAft>
                <a:buClrTx/>
                <a:buSzTx/>
                <a:buFontTx/>
                <a:buNone/>
                <a:tabLst/>
                <a:defRPr/>
              </a:pPr>
              <a:t>69</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sp>
        <p:nvSpPr>
          <p:cNvPr id="631811" name="Rectangle 2"/>
          <p:cNvSpPr>
            <a:spLocks noGrp="1" noRot="1" noChangeAspect="1" noChangeArrowheads="1" noTextEdit="1"/>
          </p:cNvSpPr>
          <p:nvPr>
            <p:ph type="sldImg"/>
          </p:nvPr>
        </p:nvSpPr>
        <p:spPr>
          <a:xfrm>
            <a:off x="2309813" y="522288"/>
            <a:ext cx="4643437" cy="2611437"/>
          </a:xfrm>
          <a:ln/>
        </p:spPr>
      </p:sp>
      <p:sp>
        <p:nvSpPr>
          <p:cNvPr id="631812"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17099513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810" name="Rectangle 7"/>
          <p:cNvSpPr>
            <a:spLocks noGrp="1" noChangeArrowheads="1"/>
          </p:cNvSpPr>
          <p:nvPr>
            <p:ph type="sldNum" sz="quarter" idx="5"/>
          </p:nvPr>
        </p:nvSpPr>
        <p:spPr>
          <a:noFill/>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19E383CE-08E0-4417-A177-8EBAFE47E693}" type="slidenum">
              <a:rPr kumimoji="0" lang="ar-SA" sz="1200" b="0" i="0" u="none" strike="noStrike" kern="1200" cap="none" spc="0" normalizeH="0" baseline="0" noProof="0" smtClean="0">
                <a:ln>
                  <a:noFill/>
                </a:ln>
                <a:solidFill>
                  <a:srgbClr val="000000"/>
                </a:solidFill>
                <a:effectLst/>
                <a:uLnTx/>
                <a:uFillTx/>
                <a:latin typeface="Times New Roman" pitchFamily="18" charset="0"/>
                <a:ea typeface="+mn-ea"/>
                <a:cs typeface="Times New Roman" pitchFamily="18" charset="0"/>
              </a:rPr>
              <a:pPr marL="0" marR="0" lvl="0" indent="0" algn="r" defTabSz="927100" rtl="0" eaLnBrk="1" fontAlgn="base" latinLnBrk="0" hangingPunct="1">
                <a:lnSpc>
                  <a:spcPct val="100000"/>
                </a:lnSpc>
                <a:spcBef>
                  <a:spcPct val="0"/>
                </a:spcBef>
                <a:spcAft>
                  <a:spcPct val="0"/>
                </a:spcAft>
                <a:buClrTx/>
                <a:buSzTx/>
                <a:buFontTx/>
                <a:buNone/>
                <a:tabLst/>
                <a:defRPr/>
              </a:pPr>
              <a:t>70</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sp>
        <p:nvSpPr>
          <p:cNvPr id="631811" name="Rectangle 2"/>
          <p:cNvSpPr>
            <a:spLocks noGrp="1" noRot="1" noChangeAspect="1" noChangeArrowheads="1" noTextEdit="1"/>
          </p:cNvSpPr>
          <p:nvPr>
            <p:ph type="sldImg"/>
          </p:nvPr>
        </p:nvSpPr>
        <p:spPr>
          <a:xfrm>
            <a:off x="2309813" y="522288"/>
            <a:ext cx="4643437" cy="2611437"/>
          </a:xfrm>
          <a:ln/>
        </p:spPr>
      </p:sp>
      <p:sp>
        <p:nvSpPr>
          <p:cNvPr id="631812"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34162827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2690" name="Rectangle 7"/>
          <p:cNvSpPr>
            <a:spLocks noGrp="1" noChangeArrowheads="1"/>
          </p:cNvSpPr>
          <p:nvPr>
            <p:ph type="sldNum" sz="quarter" idx="5"/>
          </p:nvPr>
        </p:nvSpPr>
        <p:spPr>
          <a:noFill/>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A9A6EF68-F304-4458-B5D2-9A5C80210FC6}" type="slidenum">
              <a:rPr kumimoji="0" lang="ar-EG" sz="1200" b="0" i="0" u="none" strike="noStrike" kern="1200" cap="none" spc="0" normalizeH="0" baseline="0" noProof="0">
                <a:ln>
                  <a:noFill/>
                </a:ln>
                <a:solidFill>
                  <a:srgbClr val="000000"/>
                </a:solidFill>
                <a:effectLst/>
                <a:uLnTx/>
                <a:uFillTx/>
                <a:latin typeface="Arial" pitchFamily="34" charset="0"/>
                <a:ea typeface="+mn-ea"/>
                <a:cs typeface="Arial" pitchFamily="34" charset="0"/>
              </a:rPr>
              <a:pPr marL="0" marR="0" lvl="0" indent="0" algn="r" defTabSz="9271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882691" name="Rectangle 2"/>
          <p:cNvSpPr>
            <a:spLocks noGrp="1" noRot="1" noChangeAspect="1" noChangeArrowheads="1" noTextEdit="1"/>
          </p:cNvSpPr>
          <p:nvPr>
            <p:ph type="sldImg"/>
          </p:nvPr>
        </p:nvSpPr>
        <p:spPr>
          <a:xfrm>
            <a:off x="2309813" y="522288"/>
            <a:ext cx="4643437" cy="2611437"/>
          </a:xfrm>
          <a:ln/>
        </p:spPr>
      </p:sp>
      <p:sp>
        <p:nvSpPr>
          <p:cNvPr id="882692"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34409076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2" name="Rectangle 7"/>
          <p:cNvSpPr>
            <a:spLocks noGrp="1" noChangeArrowheads="1"/>
          </p:cNvSpPr>
          <p:nvPr>
            <p:ph type="sldNum" sz="quarter" idx="5"/>
          </p:nvPr>
        </p:nvSpPr>
        <p:spPr>
          <a:noFill/>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64E492B8-CE2E-42F2-BB25-AEEC83B48B9B}" type="slidenum">
              <a:rPr kumimoji="0" lang="ar-SA" sz="1200" b="0" i="0" u="none" strike="noStrike" kern="1200" cap="none" spc="0" normalizeH="0" baseline="0" noProof="0" smtClean="0">
                <a:ln>
                  <a:noFill/>
                </a:ln>
                <a:solidFill>
                  <a:srgbClr val="000000"/>
                </a:solidFill>
                <a:effectLst/>
                <a:uLnTx/>
                <a:uFillTx/>
                <a:latin typeface="Times New Roman" pitchFamily="18" charset="0"/>
                <a:ea typeface="+mn-ea"/>
                <a:cs typeface="Times New Roman" pitchFamily="18" charset="0"/>
              </a:rPr>
              <a:pPr marL="0" marR="0" lvl="0" indent="0" algn="r" defTabSz="927100" rtl="0" eaLnBrk="1" fontAlgn="base" latinLnBrk="0" hangingPunct="1">
                <a:lnSpc>
                  <a:spcPct val="100000"/>
                </a:lnSpc>
                <a:spcBef>
                  <a:spcPct val="0"/>
                </a:spcBef>
                <a:spcAft>
                  <a:spcPct val="0"/>
                </a:spcAft>
                <a:buClrTx/>
                <a:buSzTx/>
                <a:buFontTx/>
                <a:buNone/>
                <a:tabLst/>
                <a:defRPr/>
              </a:pPr>
              <a:t>71</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sp>
        <p:nvSpPr>
          <p:cNvPr id="634883" name="Rectangle 2"/>
          <p:cNvSpPr>
            <a:spLocks noGrp="1" noRot="1" noChangeAspect="1" noChangeArrowheads="1" noTextEdit="1"/>
          </p:cNvSpPr>
          <p:nvPr>
            <p:ph type="sldImg"/>
          </p:nvPr>
        </p:nvSpPr>
        <p:spPr>
          <a:xfrm>
            <a:off x="2309813" y="522288"/>
            <a:ext cx="4643437" cy="2611437"/>
          </a:xfrm>
          <a:ln/>
        </p:spPr>
      </p:sp>
      <p:sp>
        <p:nvSpPr>
          <p:cNvPr id="634884"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14199295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2" name="Rectangle 7"/>
          <p:cNvSpPr>
            <a:spLocks noGrp="1" noChangeArrowheads="1"/>
          </p:cNvSpPr>
          <p:nvPr>
            <p:ph type="sldNum" sz="quarter" idx="5"/>
          </p:nvPr>
        </p:nvSpPr>
        <p:spPr>
          <a:noFill/>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64E492B8-CE2E-42F2-BB25-AEEC83B48B9B}" type="slidenum">
              <a:rPr kumimoji="0" lang="ar-SA" sz="1200" b="0" i="0" u="none" strike="noStrike" kern="1200" cap="none" spc="0" normalizeH="0" baseline="0" noProof="0" smtClean="0">
                <a:ln>
                  <a:noFill/>
                </a:ln>
                <a:solidFill>
                  <a:srgbClr val="000000"/>
                </a:solidFill>
                <a:effectLst/>
                <a:uLnTx/>
                <a:uFillTx/>
                <a:latin typeface="Times New Roman" pitchFamily="18" charset="0"/>
                <a:ea typeface="+mn-ea"/>
                <a:cs typeface="Times New Roman" pitchFamily="18" charset="0"/>
              </a:rPr>
              <a:pPr marL="0" marR="0" lvl="0" indent="0" algn="r" defTabSz="927100" rtl="0" eaLnBrk="1" fontAlgn="base" latinLnBrk="0" hangingPunct="1">
                <a:lnSpc>
                  <a:spcPct val="100000"/>
                </a:lnSpc>
                <a:spcBef>
                  <a:spcPct val="0"/>
                </a:spcBef>
                <a:spcAft>
                  <a:spcPct val="0"/>
                </a:spcAft>
                <a:buClrTx/>
                <a:buSzTx/>
                <a:buFontTx/>
                <a:buNone/>
                <a:tabLst/>
                <a:defRPr/>
              </a:pPr>
              <a:t>72</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sp>
        <p:nvSpPr>
          <p:cNvPr id="634883" name="Rectangle 2"/>
          <p:cNvSpPr>
            <a:spLocks noGrp="1" noRot="1" noChangeAspect="1" noChangeArrowheads="1" noTextEdit="1"/>
          </p:cNvSpPr>
          <p:nvPr>
            <p:ph type="sldImg"/>
          </p:nvPr>
        </p:nvSpPr>
        <p:spPr>
          <a:xfrm>
            <a:off x="2309813" y="522288"/>
            <a:ext cx="4643437" cy="2611437"/>
          </a:xfrm>
          <a:ln/>
        </p:spPr>
      </p:sp>
      <p:sp>
        <p:nvSpPr>
          <p:cNvPr id="634884"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34255448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4" name="Rectangle 7"/>
          <p:cNvSpPr>
            <a:spLocks noGrp="1" noChangeArrowheads="1"/>
          </p:cNvSpPr>
          <p:nvPr>
            <p:ph type="sldNum" sz="quarter" idx="5"/>
          </p:nvPr>
        </p:nvSpPr>
        <p:spPr>
          <a:noFill/>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3CCBCD75-638B-46BB-9279-93936921CF95}" type="slidenum">
              <a:rPr kumimoji="0" lang="ar-SA" sz="1200" b="0" i="0" u="none" strike="noStrike" kern="1200" cap="none" spc="0" normalizeH="0" baseline="0" noProof="0" smtClean="0">
                <a:ln>
                  <a:noFill/>
                </a:ln>
                <a:solidFill>
                  <a:srgbClr val="000000"/>
                </a:solidFill>
                <a:effectLst/>
                <a:uLnTx/>
                <a:uFillTx/>
                <a:latin typeface="Times New Roman" pitchFamily="18" charset="0"/>
                <a:ea typeface="+mn-ea"/>
                <a:cs typeface="Times New Roman" pitchFamily="18" charset="0"/>
              </a:rPr>
              <a:pPr marL="0" marR="0" lvl="0" indent="0" algn="r" defTabSz="927100" rtl="0" eaLnBrk="1" fontAlgn="base" latinLnBrk="0" hangingPunct="1">
                <a:lnSpc>
                  <a:spcPct val="100000"/>
                </a:lnSpc>
                <a:spcBef>
                  <a:spcPct val="0"/>
                </a:spcBef>
                <a:spcAft>
                  <a:spcPct val="0"/>
                </a:spcAft>
                <a:buClrTx/>
                <a:buSzTx/>
                <a:buFontTx/>
                <a:buNone/>
                <a:tabLst/>
                <a:defRPr/>
              </a:pPr>
              <a:t>74</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sp>
        <p:nvSpPr>
          <p:cNvPr id="627715" name="Rectangle 2"/>
          <p:cNvSpPr>
            <a:spLocks noGrp="1" noRot="1" noChangeAspect="1" noChangeArrowheads="1" noTextEdit="1"/>
          </p:cNvSpPr>
          <p:nvPr>
            <p:ph type="sldImg"/>
          </p:nvPr>
        </p:nvSpPr>
        <p:spPr>
          <a:xfrm>
            <a:off x="2309813" y="522288"/>
            <a:ext cx="4643437" cy="2611437"/>
          </a:xfrm>
          <a:ln/>
        </p:spPr>
      </p:sp>
      <p:sp>
        <p:nvSpPr>
          <p:cNvPr id="627716"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18920767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738" name="Rectangle 7"/>
          <p:cNvSpPr>
            <a:spLocks noGrp="1" noChangeArrowheads="1"/>
          </p:cNvSpPr>
          <p:nvPr>
            <p:ph type="sldNum" sz="quarter" idx="5"/>
          </p:nvPr>
        </p:nvSpPr>
        <p:spPr>
          <a:noFill/>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281A80FD-4BFE-412D-80BE-D8E10AFF9406}" type="slidenum">
              <a:rPr kumimoji="0" lang="ar-SA" sz="1200" b="0" i="0" u="none" strike="noStrike" kern="1200" cap="none" spc="0" normalizeH="0" baseline="0" noProof="0" smtClean="0">
                <a:ln>
                  <a:noFill/>
                </a:ln>
                <a:solidFill>
                  <a:srgbClr val="000000"/>
                </a:solidFill>
                <a:effectLst/>
                <a:uLnTx/>
                <a:uFillTx/>
                <a:latin typeface="Times New Roman" pitchFamily="18" charset="0"/>
                <a:ea typeface="+mn-ea"/>
                <a:cs typeface="Times New Roman" pitchFamily="18" charset="0"/>
              </a:rPr>
              <a:pPr marL="0" marR="0" lvl="0" indent="0" algn="r" defTabSz="927100" rtl="0" eaLnBrk="1" fontAlgn="base" latinLnBrk="0" hangingPunct="1">
                <a:lnSpc>
                  <a:spcPct val="100000"/>
                </a:lnSpc>
                <a:spcBef>
                  <a:spcPct val="0"/>
                </a:spcBef>
                <a:spcAft>
                  <a:spcPct val="0"/>
                </a:spcAft>
                <a:buClrTx/>
                <a:buSzTx/>
                <a:buFontTx/>
                <a:buNone/>
                <a:tabLst/>
                <a:defRPr/>
              </a:pPr>
              <a:t>75</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sp>
        <p:nvSpPr>
          <p:cNvPr id="628739" name="Rectangle 2"/>
          <p:cNvSpPr>
            <a:spLocks noGrp="1" noRot="1" noChangeAspect="1" noChangeArrowheads="1" noTextEdit="1"/>
          </p:cNvSpPr>
          <p:nvPr>
            <p:ph type="sldImg"/>
          </p:nvPr>
        </p:nvSpPr>
        <p:spPr>
          <a:xfrm>
            <a:off x="2309813" y="522288"/>
            <a:ext cx="4643437" cy="2611437"/>
          </a:xfrm>
          <a:ln/>
        </p:spPr>
      </p:sp>
      <p:sp>
        <p:nvSpPr>
          <p:cNvPr id="628740"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41797630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050" name="Rectangle 7"/>
          <p:cNvSpPr>
            <a:spLocks noGrp="1" noChangeArrowheads="1"/>
          </p:cNvSpPr>
          <p:nvPr>
            <p:ph type="sldNum" sz="quarter" idx="5"/>
          </p:nvPr>
        </p:nvSpPr>
        <p:spPr>
          <a:noFill/>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5BE039CD-5EF7-464A-913A-5F321E9F98DC}" type="slidenum">
              <a:rPr kumimoji="0" lang="ar-SA" sz="1200" b="0" i="0" u="none" strike="noStrike" kern="1200" cap="none" spc="0" normalizeH="0" baseline="0" noProof="0" smtClean="0">
                <a:ln>
                  <a:noFill/>
                </a:ln>
                <a:solidFill>
                  <a:srgbClr val="000000"/>
                </a:solidFill>
                <a:effectLst/>
                <a:uLnTx/>
                <a:uFillTx/>
                <a:latin typeface="Times New Roman" pitchFamily="18" charset="0"/>
                <a:ea typeface="+mn-ea"/>
                <a:cs typeface="Times New Roman" pitchFamily="18" charset="0"/>
              </a:rPr>
              <a:pPr marL="0" marR="0" lvl="0" indent="0" algn="r" defTabSz="927100" rtl="0" eaLnBrk="1" fontAlgn="base" latinLnBrk="0" hangingPunct="1">
                <a:lnSpc>
                  <a:spcPct val="100000"/>
                </a:lnSpc>
                <a:spcBef>
                  <a:spcPct val="0"/>
                </a:spcBef>
                <a:spcAft>
                  <a:spcPct val="0"/>
                </a:spcAft>
                <a:buClrTx/>
                <a:buSzTx/>
                <a:buFontTx/>
                <a:buNone/>
                <a:tabLst/>
                <a:defRPr/>
              </a:pPr>
              <a:t>76</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sp>
        <p:nvSpPr>
          <p:cNvPr id="642051" name="Rectangle 2"/>
          <p:cNvSpPr>
            <a:spLocks noGrp="1" noRot="1" noChangeAspect="1" noChangeArrowheads="1" noTextEdit="1"/>
          </p:cNvSpPr>
          <p:nvPr>
            <p:ph type="sldImg"/>
          </p:nvPr>
        </p:nvSpPr>
        <p:spPr>
          <a:xfrm>
            <a:off x="2309813" y="522288"/>
            <a:ext cx="4643437" cy="2611437"/>
          </a:xfrm>
          <a:ln/>
        </p:spPr>
      </p:sp>
      <p:sp>
        <p:nvSpPr>
          <p:cNvPr id="642052"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39554739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074" name="Rectangle 7"/>
          <p:cNvSpPr>
            <a:spLocks noGrp="1" noChangeArrowheads="1"/>
          </p:cNvSpPr>
          <p:nvPr>
            <p:ph type="sldNum" sz="quarter" idx="5"/>
          </p:nvPr>
        </p:nvSpPr>
        <p:spPr>
          <a:noFill/>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AA3781AD-3FEF-4288-AB08-BFFB7D1910BC}" type="slidenum">
              <a:rPr kumimoji="0" lang="ar-SA" sz="1200" b="0" i="0" u="none" strike="noStrike" kern="1200" cap="none" spc="0" normalizeH="0" baseline="0" noProof="0" smtClean="0">
                <a:ln>
                  <a:noFill/>
                </a:ln>
                <a:solidFill>
                  <a:srgbClr val="000000"/>
                </a:solidFill>
                <a:effectLst/>
                <a:uLnTx/>
                <a:uFillTx/>
                <a:latin typeface="Times New Roman" pitchFamily="18" charset="0"/>
                <a:ea typeface="+mn-ea"/>
                <a:cs typeface="Times New Roman" pitchFamily="18" charset="0"/>
              </a:rPr>
              <a:pPr marL="0" marR="0" lvl="0" indent="0" algn="r" defTabSz="927100" rtl="0" eaLnBrk="1" fontAlgn="base" latinLnBrk="0" hangingPunct="1">
                <a:lnSpc>
                  <a:spcPct val="100000"/>
                </a:lnSpc>
                <a:spcBef>
                  <a:spcPct val="0"/>
                </a:spcBef>
                <a:spcAft>
                  <a:spcPct val="0"/>
                </a:spcAft>
                <a:buClrTx/>
                <a:buSzTx/>
                <a:buFontTx/>
                <a:buNone/>
                <a:tabLst/>
                <a:defRPr/>
              </a:pPr>
              <a:t>77</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sp>
        <p:nvSpPr>
          <p:cNvPr id="643075" name="Rectangle 2"/>
          <p:cNvSpPr>
            <a:spLocks noGrp="1" noRot="1" noChangeAspect="1" noChangeArrowheads="1" noTextEdit="1"/>
          </p:cNvSpPr>
          <p:nvPr>
            <p:ph type="sldImg"/>
          </p:nvPr>
        </p:nvSpPr>
        <p:spPr>
          <a:xfrm>
            <a:off x="2309813" y="522288"/>
            <a:ext cx="4643437" cy="2611437"/>
          </a:xfrm>
          <a:ln/>
        </p:spPr>
      </p:sp>
      <p:sp>
        <p:nvSpPr>
          <p:cNvPr id="643076"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10156952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074" name="Rectangle 7"/>
          <p:cNvSpPr>
            <a:spLocks noGrp="1" noChangeArrowheads="1"/>
          </p:cNvSpPr>
          <p:nvPr>
            <p:ph type="sldNum" sz="quarter" idx="5"/>
          </p:nvPr>
        </p:nvSpPr>
        <p:spPr>
          <a:noFill/>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AA3781AD-3FEF-4288-AB08-BFFB7D1910BC}" type="slidenum">
              <a:rPr kumimoji="0" lang="ar-SA" sz="1200" b="0" i="0" u="none" strike="noStrike" kern="1200" cap="none" spc="0" normalizeH="0" baseline="0" noProof="0" smtClean="0">
                <a:ln>
                  <a:noFill/>
                </a:ln>
                <a:solidFill>
                  <a:srgbClr val="000000"/>
                </a:solidFill>
                <a:effectLst/>
                <a:uLnTx/>
                <a:uFillTx/>
                <a:latin typeface="Times New Roman" pitchFamily="18" charset="0"/>
                <a:ea typeface="+mn-ea"/>
                <a:cs typeface="Times New Roman" pitchFamily="18" charset="0"/>
              </a:rPr>
              <a:pPr marL="0" marR="0" lvl="0" indent="0" algn="r" defTabSz="927100" rtl="0" eaLnBrk="1" fontAlgn="base" latinLnBrk="0" hangingPunct="1">
                <a:lnSpc>
                  <a:spcPct val="100000"/>
                </a:lnSpc>
                <a:spcBef>
                  <a:spcPct val="0"/>
                </a:spcBef>
                <a:spcAft>
                  <a:spcPct val="0"/>
                </a:spcAft>
                <a:buClrTx/>
                <a:buSzTx/>
                <a:buFontTx/>
                <a:buNone/>
                <a:tabLst/>
                <a:defRPr/>
              </a:pPr>
              <a:t>78</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sp>
        <p:nvSpPr>
          <p:cNvPr id="643075" name="Rectangle 2"/>
          <p:cNvSpPr>
            <a:spLocks noGrp="1" noRot="1" noChangeAspect="1" noChangeArrowheads="1" noTextEdit="1"/>
          </p:cNvSpPr>
          <p:nvPr>
            <p:ph type="sldImg"/>
          </p:nvPr>
        </p:nvSpPr>
        <p:spPr>
          <a:xfrm>
            <a:off x="2309813" y="522288"/>
            <a:ext cx="4643437" cy="2611437"/>
          </a:xfrm>
          <a:ln/>
        </p:spPr>
      </p:sp>
      <p:sp>
        <p:nvSpPr>
          <p:cNvPr id="643076"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20664021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22" name="Rectangle 7"/>
          <p:cNvSpPr>
            <a:spLocks noGrp="1" noChangeArrowheads="1"/>
          </p:cNvSpPr>
          <p:nvPr>
            <p:ph type="sldNum" sz="quarter" idx="5"/>
          </p:nvPr>
        </p:nvSpPr>
        <p:spPr>
          <a:noFill/>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B05E93A9-478D-44E4-A36E-AD8B6BDB896B}" type="slidenum">
              <a:rPr kumimoji="0" lang="ar-SA" sz="1200" b="0" i="0" u="none" strike="noStrike" kern="1200" cap="none" spc="0" normalizeH="0" baseline="0" noProof="0" smtClean="0">
                <a:ln>
                  <a:noFill/>
                </a:ln>
                <a:solidFill>
                  <a:srgbClr val="000000"/>
                </a:solidFill>
                <a:effectLst/>
                <a:uLnTx/>
                <a:uFillTx/>
                <a:latin typeface="Times New Roman" pitchFamily="18" charset="0"/>
                <a:ea typeface="+mn-ea"/>
                <a:cs typeface="Times New Roman" pitchFamily="18" charset="0"/>
              </a:rPr>
              <a:pPr marL="0" marR="0" lvl="0" indent="0" algn="r" defTabSz="927100" rtl="0" eaLnBrk="1" fontAlgn="base" latinLnBrk="0" hangingPunct="1">
                <a:lnSpc>
                  <a:spcPct val="100000"/>
                </a:lnSpc>
                <a:spcBef>
                  <a:spcPct val="0"/>
                </a:spcBef>
                <a:spcAft>
                  <a:spcPct val="0"/>
                </a:spcAft>
                <a:buClrTx/>
                <a:buSzTx/>
                <a:buFontTx/>
                <a:buNone/>
                <a:tabLst/>
                <a:defRPr/>
              </a:pPr>
              <a:t>79</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sp>
        <p:nvSpPr>
          <p:cNvPr id="645123" name="Rectangle 2"/>
          <p:cNvSpPr>
            <a:spLocks noGrp="1" noRot="1" noChangeAspect="1" noChangeArrowheads="1" noTextEdit="1"/>
          </p:cNvSpPr>
          <p:nvPr>
            <p:ph type="sldImg"/>
          </p:nvPr>
        </p:nvSpPr>
        <p:spPr>
          <a:xfrm>
            <a:off x="2309813" y="522288"/>
            <a:ext cx="4643437" cy="2611437"/>
          </a:xfrm>
          <a:ln/>
        </p:spPr>
      </p:sp>
      <p:sp>
        <p:nvSpPr>
          <p:cNvPr id="645124"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12765899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530" name="Rectangle 7"/>
          <p:cNvSpPr>
            <a:spLocks noGrp="1" noChangeArrowheads="1"/>
          </p:cNvSpPr>
          <p:nvPr>
            <p:ph type="sldNum" sz="quarter" idx="5"/>
          </p:nvPr>
        </p:nvSpPr>
        <p:spPr>
          <a:noFill/>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353ED6E3-081A-4799-9668-69010567DD4B}" type="slidenum">
              <a:rPr kumimoji="0" lang="ar-SA" sz="1200" b="0" i="0" u="none" strike="noStrike" kern="1200" cap="none" spc="0" normalizeH="0" baseline="0" noProof="0" smtClean="0">
                <a:ln>
                  <a:noFill/>
                </a:ln>
                <a:solidFill>
                  <a:srgbClr val="000000"/>
                </a:solidFill>
                <a:effectLst/>
                <a:uLnTx/>
                <a:uFillTx/>
                <a:latin typeface="Times New Roman" pitchFamily="18" charset="0"/>
                <a:ea typeface="+mn-ea"/>
                <a:cs typeface="Times New Roman" pitchFamily="18" charset="0"/>
              </a:rPr>
              <a:pPr marL="0" marR="0" lvl="0" indent="0" algn="r" defTabSz="927100" rtl="0" eaLnBrk="1" fontAlgn="base" latinLnBrk="0" hangingPunct="1">
                <a:lnSpc>
                  <a:spcPct val="100000"/>
                </a:lnSpc>
                <a:spcBef>
                  <a:spcPct val="0"/>
                </a:spcBef>
                <a:spcAft>
                  <a:spcPct val="0"/>
                </a:spcAft>
                <a:buClrTx/>
                <a:buSzTx/>
                <a:buFontTx/>
                <a:buNone/>
                <a:tabLst/>
                <a:defRPr/>
              </a:pPr>
              <a:t>80</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sp>
        <p:nvSpPr>
          <p:cNvPr id="662531" name="Rectangle 2"/>
          <p:cNvSpPr>
            <a:spLocks noGrp="1" noRot="1" noChangeAspect="1" noChangeArrowheads="1" noTextEdit="1"/>
          </p:cNvSpPr>
          <p:nvPr>
            <p:ph type="sldImg"/>
          </p:nvPr>
        </p:nvSpPr>
        <p:spPr>
          <a:xfrm>
            <a:off x="2309813" y="522288"/>
            <a:ext cx="4643437" cy="2611437"/>
          </a:xfrm>
          <a:ln/>
        </p:spPr>
      </p:sp>
      <p:sp>
        <p:nvSpPr>
          <p:cNvPr id="662532"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2241134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626" name="Rectangle 7"/>
          <p:cNvSpPr>
            <a:spLocks noGrp="1" noChangeArrowheads="1"/>
          </p:cNvSpPr>
          <p:nvPr>
            <p:ph type="sldNum" sz="quarter" idx="5"/>
          </p:nvPr>
        </p:nvSpPr>
        <p:spPr>
          <a:noFill/>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9F96861F-426B-495A-8518-91889C10CFE3}" type="slidenum">
              <a:rPr kumimoji="0" lang="ar-SA" sz="1200" b="0" i="0" u="none" strike="noStrike" kern="1200" cap="none" spc="0" normalizeH="0" baseline="0" noProof="0" smtClean="0">
                <a:ln>
                  <a:noFill/>
                </a:ln>
                <a:solidFill>
                  <a:srgbClr val="000000"/>
                </a:solidFill>
                <a:effectLst/>
                <a:uLnTx/>
                <a:uFillTx/>
                <a:latin typeface="Times New Roman" pitchFamily="18" charset="0"/>
                <a:ea typeface="+mn-ea"/>
                <a:cs typeface="Times New Roman" pitchFamily="18" charset="0"/>
              </a:rPr>
              <a:pPr marL="0" marR="0" lvl="0" indent="0" algn="r" defTabSz="927100" rtl="0" eaLnBrk="1" fontAlgn="base" latinLnBrk="0" hangingPunct="1">
                <a:lnSpc>
                  <a:spcPct val="100000"/>
                </a:lnSpc>
                <a:spcBef>
                  <a:spcPct val="0"/>
                </a:spcBef>
                <a:spcAft>
                  <a:spcPct val="0"/>
                </a:spcAft>
                <a:buClrTx/>
                <a:buSzTx/>
                <a:buFontTx/>
                <a:buNone/>
                <a:tabLst/>
                <a:defRPr/>
              </a:pPr>
              <a:t>86</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sp>
        <p:nvSpPr>
          <p:cNvPr id="666627" name="Rectangle 2"/>
          <p:cNvSpPr>
            <a:spLocks noGrp="1" noRot="1" noChangeAspect="1" noChangeArrowheads="1" noTextEdit="1"/>
          </p:cNvSpPr>
          <p:nvPr>
            <p:ph type="sldImg"/>
          </p:nvPr>
        </p:nvSpPr>
        <p:spPr>
          <a:xfrm>
            <a:off x="2311400" y="522288"/>
            <a:ext cx="4643438" cy="2611437"/>
          </a:xfrm>
          <a:ln/>
        </p:spPr>
      </p:sp>
      <p:sp>
        <p:nvSpPr>
          <p:cNvPr id="666628" name="Rectangle 3"/>
          <p:cNvSpPr>
            <a:spLocks noGrp="1" noChangeArrowheads="1"/>
          </p:cNvSpPr>
          <p:nvPr>
            <p:ph type="body" idx="1"/>
          </p:nvPr>
        </p:nvSpPr>
        <p:spPr>
          <a:noFill/>
          <a:ln/>
        </p:spPr>
        <p:txBody>
          <a:bodyPr lIns="92729" tIns="46364" rIns="92729" bIns="46364"/>
          <a:lstStyle/>
          <a:p>
            <a:pPr eaLnBrk="1" hangingPunct="1"/>
            <a:endParaRPr lang="en-CA"/>
          </a:p>
        </p:txBody>
      </p:sp>
    </p:spTree>
    <p:extLst>
      <p:ext uri="{BB962C8B-B14F-4D97-AF65-F5344CB8AC3E}">
        <p14:creationId xmlns:p14="http://schemas.microsoft.com/office/powerpoint/2010/main" val="38532268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3714" name="Rectangle 7"/>
          <p:cNvSpPr>
            <a:spLocks noGrp="1" noChangeArrowheads="1"/>
          </p:cNvSpPr>
          <p:nvPr>
            <p:ph type="sldNum" sz="quarter" idx="5"/>
          </p:nvPr>
        </p:nvSpPr>
        <p:spPr>
          <a:noFill/>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CEA806D2-6D2C-44E0-ACD7-C2E83F6C6A0F}" type="slidenum">
              <a:rPr kumimoji="0" lang="ar-EG" sz="1200" b="0" i="0" u="none" strike="noStrike" kern="1200" cap="none" spc="0" normalizeH="0" baseline="0" noProof="0">
                <a:ln>
                  <a:noFill/>
                </a:ln>
                <a:solidFill>
                  <a:srgbClr val="000000"/>
                </a:solidFill>
                <a:effectLst/>
                <a:uLnTx/>
                <a:uFillTx/>
                <a:latin typeface="Arial" pitchFamily="34" charset="0"/>
                <a:ea typeface="+mn-ea"/>
                <a:cs typeface="Arial" pitchFamily="34" charset="0"/>
              </a:rPr>
              <a:pPr marL="0" marR="0" lvl="0" indent="0" algn="r" defTabSz="9271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883715" name="Rectangle 2"/>
          <p:cNvSpPr>
            <a:spLocks noGrp="1" noRot="1" noChangeAspect="1" noChangeArrowheads="1" noTextEdit="1"/>
          </p:cNvSpPr>
          <p:nvPr>
            <p:ph type="sldImg"/>
          </p:nvPr>
        </p:nvSpPr>
        <p:spPr>
          <a:xfrm>
            <a:off x="2309813" y="522288"/>
            <a:ext cx="4643437" cy="2611437"/>
          </a:xfrm>
          <a:ln/>
        </p:spPr>
      </p:sp>
      <p:sp>
        <p:nvSpPr>
          <p:cNvPr id="883716"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5081796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770" name="Rectangle 7"/>
          <p:cNvSpPr>
            <a:spLocks noGrp="1" noChangeArrowheads="1"/>
          </p:cNvSpPr>
          <p:nvPr>
            <p:ph type="sldNum" sz="quarter" idx="5"/>
          </p:nvPr>
        </p:nvSpPr>
        <p:spPr>
          <a:noFill/>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E2935001-F192-44B7-9C75-E00C904B1E24}" type="slidenum">
              <a:rPr kumimoji="0" lang="ar-SA" sz="1200" b="0" i="0" u="none" strike="noStrike" kern="1200" cap="none" spc="0" normalizeH="0" baseline="0" noProof="0" smtClean="0">
                <a:ln>
                  <a:noFill/>
                </a:ln>
                <a:solidFill>
                  <a:srgbClr val="000000"/>
                </a:solidFill>
                <a:effectLst/>
                <a:uLnTx/>
                <a:uFillTx/>
                <a:latin typeface="Times New Roman" pitchFamily="18" charset="0"/>
                <a:ea typeface="+mn-ea"/>
                <a:cs typeface="Times New Roman" pitchFamily="18" charset="0"/>
              </a:rPr>
              <a:pPr marL="0" marR="0" lvl="0" indent="0" algn="r" defTabSz="927100" rtl="0" eaLnBrk="1" fontAlgn="base" latinLnBrk="0" hangingPunct="1">
                <a:lnSpc>
                  <a:spcPct val="100000"/>
                </a:lnSpc>
                <a:spcBef>
                  <a:spcPct val="0"/>
                </a:spcBef>
                <a:spcAft>
                  <a:spcPct val="0"/>
                </a:spcAft>
                <a:buClrTx/>
                <a:buSzTx/>
                <a:buFontTx/>
                <a:buNone/>
                <a:tabLst/>
                <a:defRPr/>
              </a:pPr>
              <a:t>87</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sp>
        <p:nvSpPr>
          <p:cNvPr id="672771" name="Rectangle 2"/>
          <p:cNvSpPr>
            <a:spLocks noGrp="1" noRot="1" noChangeAspect="1" noChangeArrowheads="1" noTextEdit="1"/>
          </p:cNvSpPr>
          <p:nvPr>
            <p:ph type="sldImg"/>
          </p:nvPr>
        </p:nvSpPr>
        <p:spPr>
          <a:xfrm>
            <a:off x="2309813" y="522288"/>
            <a:ext cx="4643437" cy="2611437"/>
          </a:xfrm>
          <a:ln/>
        </p:spPr>
      </p:sp>
      <p:sp>
        <p:nvSpPr>
          <p:cNvPr id="672772"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33709323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6898" name="Rectangle 7"/>
          <p:cNvSpPr>
            <a:spLocks noGrp="1" noChangeArrowheads="1"/>
          </p:cNvSpPr>
          <p:nvPr>
            <p:ph type="sldNum" sz="quarter" idx="5"/>
          </p:nvPr>
        </p:nvSpPr>
        <p:spPr>
          <a:noFill/>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CA980502-6739-407E-BC04-86BB17903FA9}" type="slidenum">
              <a:rPr kumimoji="0" lang="ar-EG" sz="12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pPr marL="0" marR="0" lvl="0" indent="0" algn="r" defTabSz="927100" rtl="0" eaLnBrk="1" fontAlgn="base" latinLnBrk="0" hangingPunct="1">
                <a:lnSpc>
                  <a:spcPct val="100000"/>
                </a:lnSpc>
                <a:spcBef>
                  <a:spcPct val="0"/>
                </a:spcBef>
                <a:spcAft>
                  <a:spcPct val="0"/>
                </a:spcAft>
                <a:buClrTx/>
                <a:buSzTx/>
                <a:buFontTx/>
                <a:buNone/>
                <a:tabLst/>
                <a:defRPr/>
              </a:pPr>
              <a:t>88</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sp>
        <p:nvSpPr>
          <p:cNvPr id="1616899" name="Rectangle 2"/>
          <p:cNvSpPr>
            <a:spLocks noGrp="1" noRot="1" noChangeAspect="1" noChangeArrowheads="1" noTextEdit="1"/>
          </p:cNvSpPr>
          <p:nvPr>
            <p:ph type="sldImg"/>
          </p:nvPr>
        </p:nvSpPr>
        <p:spPr>
          <a:xfrm>
            <a:off x="2309813" y="522288"/>
            <a:ext cx="4643437" cy="2611437"/>
          </a:xfrm>
          <a:ln/>
        </p:spPr>
      </p:sp>
      <p:sp>
        <p:nvSpPr>
          <p:cNvPr id="1616900" name="Rectangle 3"/>
          <p:cNvSpPr>
            <a:spLocks noGrp="1" noChangeArrowheads="1"/>
          </p:cNvSpPr>
          <p:nvPr>
            <p:ph type="body" idx="1"/>
          </p:nvPr>
        </p:nvSpPr>
        <p:spPr>
          <a:noFill/>
          <a:ln/>
        </p:spPr>
        <p:txBody>
          <a:bodyPr/>
          <a:lstStyle/>
          <a:p>
            <a:pPr eaLnBrk="1" hangingPunct="1"/>
            <a:endParaRPr lang="en-CA" dirty="0"/>
          </a:p>
        </p:txBody>
      </p:sp>
    </p:spTree>
    <p:extLst>
      <p:ext uri="{BB962C8B-B14F-4D97-AF65-F5344CB8AC3E}">
        <p14:creationId xmlns:p14="http://schemas.microsoft.com/office/powerpoint/2010/main" val="5326496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22" name="Rectangle 7"/>
          <p:cNvSpPr>
            <a:spLocks noGrp="1" noChangeArrowheads="1"/>
          </p:cNvSpPr>
          <p:nvPr>
            <p:ph type="sldNum" sz="quarter" idx="5"/>
          </p:nvPr>
        </p:nvSpPr>
        <p:spPr>
          <a:noFill/>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76769B54-D4F4-4E1F-A996-C5F051C665C6}" type="slidenum">
              <a:rPr kumimoji="0" lang="ar-EG" sz="12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pPr marL="0" marR="0" lvl="0" indent="0" algn="r" defTabSz="927100" rtl="0" eaLnBrk="1" fontAlgn="base" latinLnBrk="0" hangingPunct="1">
                <a:lnSpc>
                  <a:spcPct val="100000"/>
                </a:lnSpc>
                <a:spcBef>
                  <a:spcPct val="0"/>
                </a:spcBef>
                <a:spcAft>
                  <a:spcPct val="0"/>
                </a:spcAft>
                <a:buClrTx/>
                <a:buSzTx/>
                <a:buFontTx/>
                <a:buNone/>
                <a:tabLst/>
                <a:defRPr/>
              </a:pPr>
              <a:t>90</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sp>
        <p:nvSpPr>
          <p:cNvPr id="1617923" name="Rectangle 2"/>
          <p:cNvSpPr>
            <a:spLocks noGrp="1" noRot="1" noChangeAspect="1" noChangeArrowheads="1" noTextEdit="1"/>
          </p:cNvSpPr>
          <p:nvPr>
            <p:ph type="sldImg"/>
          </p:nvPr>
        </p:nvSpPr>
        <p:spPr>
          <a:xfrm>
            <a:off x="2309813" y="522288"/>
            <a:ext cx="4643437" cy="2611437"/>
          </a:xfrm>
          <a:ln/>
        </p:spPr>
      </p:sp>
      <p:sp>
        <p:nvSpPr>
          <p:cNvPr id="1617924"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32293268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4130" name="Rectangle 7"/>
          <p:cNvSpPr>
            <a:spLocks noGrp="1" noChangeArrowheads="1"/>
          </p:cNvSpPr>
          <p:nvPr>
            <p:ph type="sldNum" sz="quarter" idx="5"/>
          </p:nvPr>
        </p:nvSpPr>
        <p:spPr>
          <a:noFill/>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52E53939-F773-4B42-B37F-491B32C7AE40}" type="slidenum">
              <a:rPr kumimoji="0" lang="ar-EG" sz="1200" b="0" i="0" u="none" strike="noStrike" kern="1200" cap="none" spc="0" normalizeH="0" baseline="0" noProof="0">
                <a:ln>
                  <a:noFill/>
                </a:ln>
                <a:solidFill>
                  <a:srgbClr val="000000"/>
                </a:solidFill>
                <a:effectLst/>
                <a:uLnTx/>
                <a:uFillTx/>
                <a:latin typeface="Arial" pitchFamily="34" charset="0"/>
                <a:ea typeface="+mn-ea"/>
                <a:cs typeface="Arial" pitchFamily="34" charset="0"/>
              </a:rPr>
              <a:pPr marL="0" marR="0" lvl="0" indent="0" algn="r" defTabSz="927100" rtl="0" eaLnBrk="1" fontAlgn="base" latinLnBrk="0" hangingPunct="1">
                <a:lnSpc>
                  <a:spcPct val="100000"/>
                </a:lnSpc>
                <a:spcBef>
                  <a:spcPct val="0"/>
                </a:spcBef>
                <a:spcAft>
                  <a:spcPct val="0"/>
                </a:spcAft>
                <a:buClrTx/>
                <a:buSzTx/>
                <a:buFontTx/>
                <a:buNone/>
                <a:tabLst/>
                <a:defRPr/>
              </a:pPr>
              <a:t>100</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944131" name="Rectangle 2"/>
          <p:cNvSpPr>
            <a:spLocks noGrp="1" noRot="1" noChangeAspect="1" noChangeArrowheads="1" noTextEdit="1"/>
          </p:cNvSpPr>
          <p:nvPr>
            <p:ph type="sldImg"/>
          </p:nvPr>
        </p:nvSpPr>
        <p:spPr>
          <a:xfrm>
            <a:off x="2309813" y="522288"/>
            <a:ext cx="4643437" cy="2611437"/>
          </a:xfrm>
          <a:ln/>
        </p:spPr>
      </p:sp>
      <p:sp>
        <p:nvSpPr>
          <p:cNvPr id="944132"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108146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4130" name="Rectangle 7"/>
          <p:cNvSpPr>
            <a:spLocks noGrp="1" noChangeArrowheads="1"/>
          </p:cNvSpPr>
          <p:nvPr>
            <p:ph type="sldNum" sz="quarter" idx="5"/>
          </p:nvPr>
        </p:nvSpPr>
        <p:spPr>
          <a:noFill/>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52E53939-F773-4B42-B37F-491B32C7AE40}" type="slidenum">
              <a:rPr kumimoji="0" lang="ar-EG" sz="1200" b="0" i="0" u="none" strike="noStrike" kern="1200" cap="none" spc="0" normalizeH="0" baseline="0" noProof="0">
                <a:ln>
                  <a:noFill/>
                </a:ln>
                <a:solidFill>
                  <a:srgbClr val="000000"/>
                </a:solidFill>
                <a:effectLst/>
                <a:uLnTx/>
                <a:uFillTx/>
                <a:latin typeface="Arial" pitchFamily="34" charset="0"/>
                <a:ea typeface="+mn-ea"/>
                <a:cs typeface="Arial" pitchFamily="34" charset="0"/>
              </a:rPr>
              <a:pPr marL="0" marR="0" lvl="0" indent="0" algn="r" defTabSz="927100" rtl="0" eaLnBrk="1" fontAlgn="base" latinLnBrk="0" hangingPunct="1">
                <a:lnSpc>
                  <a:spcPct val="100000"/>
                </a:lnSpc>
                <a:spcBef>
                  <a:spcPct val="0"/>
                </a:spcBef>
                <a:spcAft>
                  <a:spcPct val="0"/>
                </a:spcAft>
                <a:buClrTx/>
                <a:buSzTx/>
                <a:buFontTx/>
                <a:buNone/>
                <a:tabLst/>
                <a:defRPr/>
              </a:pPr>
              <a:t>101</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944131" name="Rectangle 2"/>
          <p:cNvSpPr>
            <a:spLocks noGrp="1" noRot="1" noChangeAspect="1" noChangeArrowheads="1" noTextEdit="1"/>
          </p:cNvSpPr>
          <p:nvPr>
            <p:ph type="sldImg"/>
          </p:nvPr>
        </p:nvSpPr>
        <p:spPr>
          <a:xfrm>
            <a:off x="2309813" y="522288"/>
            <a:ext cx="4643437" cy="2611437"/>
          </a:xfrm>
          <a:ln/>
        </p:spPr>
      </p:sp>
      <p:sp>
        <p:nvSpPr>
          <p:cNvPr id="944132"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211529530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42" name="Rectangle 7"/>
          <p:cNvSpPr>
            <a:spLocks noGrp="1" noChangeArrowheads="1"/>
          </p:cNvSpPr>
          <p:nvPr>
            <p:ph type="sldNum" sz="quarter" idx="5"/>
          </p:nvPr>
        </p:nvSpPr>
        <p:spPr>
          <a:noFill/>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515544E8-3DF4-4EBE-9137-F2D611405127}" type="slidenum">
              <a:rPr kumimoji="0" lang="ar-EG" sz="1200" b="0" i="0" u="none" strike="noStrike" kern="1200" cap="none" spc="0" normalizeH="0" baseline="0" noProof="0">
                <a:ln>
                  <a:noFill/>
                </a:ln>
                <a:solidFill>
                  <a:srgbClr val="000000"/>
                </a:solidFill>
                <a:effectLst/>
                <a:uLnTx/>
                <a:uFillTx/>
                <a:latin typeface="Arial" pitchFamily="34" charset="0"/>
                <a:ea typeface="+mn-ea"/>
                <a:cs typeface="Arial" pitchFamily="34" charset="0"/>
              </a:rPr>
              <a:pPr marL="0" marR="0" lvl="0" indent="0" algn="r" defTabSz="927100" rtl="0" eaLnBrk="1" fontAlgn="base" latinLnBrk="0" hangingPunct="1">
                <a:lnSpc>
                  <a:spcPct val="100000"/>
                </a:lnSpc>
                <a:spcBef>
                  <a:spcPct val="0"/>
                </a:spcBef>
                <a:spcAft>
                  <a:spcPct val="0"/>
                </a:spcAft>
                <a:buClrTx/>
                <a:buSzTx/>
                <a:buFontTx/>
                <a:buNone/>
                <a:tabLst/>
                <a:defRPr/>
              </a:pPr>
              <a:t>102</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1290243" name="Rectangle 2"/>
          <p:cNvSpPr>
            <a:spLocks noGrp="1" noRot="1" noChangeAspect="1" noChangeArrowheads="1" noTextEdit="1"/>
          </p:cNvSpPr>
          <p:nvPr>
            <p:ph type="sldImg"/>
          </p:nvPr>
        </p:nvSpPr>
        <p:spPr>
          <a:xfrm>
            <a:off x="2309813" y="522288"/>
            <a:ext cx="4643437" cy="2611437"/>
          </a:xfrm>
          <a:ln/>
        </p:spPr>
      </p:sp>
      <p:sp>
        <p:nvSpPr>
          <p:cNvPr id="1290244"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36054996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108538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69164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328928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66923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309813" y="522288"/>
            <a:ext cx="4643437" cy="2611437"/>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FE9FC2A5-9E34-4DE8-B62F-EC6C5AB1850D}" type="slidenum">
              <a:rPr kumimoji="0" lang="ar-EG" sz="12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rPr>
              <a:pPr marL="0" marR="0" lvl="0" indent="0" algn="r" defTabSz="9271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53141675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455299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927063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781321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23450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076355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166576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805303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790754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2779819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53783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9858" name="Rectangle 7"/>
          <p:cNvSpPr>
            <a:spLocks noGrp="1" noChangeArrowheads="1"/>
          </p:cNvSpPr>
          <p:nvPr>
            <p:ph type="sldNum" sz="quarter" idx="5"/>
          </p:nvPr>
        </p:nvSpPr>
        <p:spPr>
          <a:noFill/>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842F0B71-613D-4AFC-A93B-0CF4E5D9D2EE}" type="slidenum">
              <a:rPr kumimoji="0" lang="ar-EG" sz="1200" b="0" i="0" u="none" strike="noStrike" kern="1200" cap="none" spc="0" normalizeH="0" baseline="0" noProof="0">
                <a:ln>
                  <a:noFill/>
                </a:ln>
                <a:solidFill>
                  <a:srgbClr val="000000"/>
                </a:solidFill>
                <a:effectLst/>
                <a:uLnTx/>
                <a:uFillTx/>
                <a:latin typeface="Arial" pitchFamily="34" charset="0"/>
                <a:ea typeface="+mn-ea"/>
                <a:cs typeface="Arial" pitchFamily="34" charset="0"/>
              </a:rPr>
              <a:pPr marL="0" marR="0" lvl="0" indent="0" algn="r" defTabSz="9271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889859" name="Rectangle 2"/>
          <p:cNvSpPr>
            <a:spLocks noGrp="1" noRot="1" noChangeAspect="1" noChangeArrowheads="1" noTextEdit="1"/>
          </p:cNvSpPr>
          <p:nvPr>
            <p:ph type="sldImg"/>
          </p:nvPr>
        </p:nvSpPr>
        <p:spPr>
          <a:xfrm>
            <a:off x="2309813" y="522288"/>
            <a:ext cx="4643437" cy="2611437"/>
          </a:xfrm>
          <a:ln/>
        </p:spPr>
      </p:sp>
      <p:sp>
        <p:nvSpPr>
          <p:cNvPr id="889860"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32054735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3D9D0A2-4D23-4686-912B-7D94E424B7F3}" type="slidenum">
              <a:rPr lang="fr-FR" smtClean="0"/>
              <a:pPr/>
              <a:t>124</a:t>
            </a:fld>
            <a:endParaRPr lang="fr-FR"/>
          </a:p>
        </p:txBody>
      </p:sp>
    </p:spTree>
    <p:extLst>
      <p:ext uri="{BB962C8B-B14F-4D97-AF65-F5344CB8AC3E}">
        <p14:creationId xmlns:p14="http://schemas.microsoft.com/office/powerpoint/2010/main" val="172177650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3D9D0A2-4D23-4686-912B-7D94E424B7F3}" type="slidenum">
              <a:rPr lang="fr-FR" smtClean="0"/>
              <a:pPr/>
              <a:t>126</a:t>
            </a:fld>
            <a:endParaRPr lang="fr-FR"/>
          </a:p>
        </p:txBody>
      </p:sp>
    </p:spTree>
    <p:extLst>
      <p:ext uri="{BB962C8B-B14F-4D97-AF65-F5344CB8AC3E}">
        <p14:creationId xmlns:p14="http://schemas.microsoft.com/office/powerpoint/2010/main" val="157132979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912042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82" name="Rectangle 7"/>
          <p:cNvSpPr>
            <a:spLocks noGrp="1" noChangeArrowheads="1"/>
          </p:cNvSpPr>
          <p:nvPr>
            <p:ph type="sldNum" sz="quarter" idx="5"/>
          </p:nvPr>
        </p:nvSpPr>
        <p:spPr>
          <a:noFill/>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E709E3B5-E524-4957-B426-CDF55EA2F3D3}" type="slidenum">
              <a:rPr kumimoji="0" lang="ar-EG" sz="1200" b="0" i="0" u="none" strike="noStrike" kern="1200" cap="none" spc="0" normalizeH="0" baseline="0" noProof="0">
                <a:ln>
                  <a:noFill/>
                </a:ln>
                <a:solidFill>
                  <a:srgbClr val="000000"/>
                </a:solidFill>
                <a:effectLst/>
                <a:uLnTx/>
                <a:uFillTx/>
                <a:latin typeface="Arial" pitchFamily="34" charset="0"/>
                <a:ea typeface="+mn-ea"/>
                <a:cs typeface="Arial" pitchFamily="34" charset="0"/>
              </a:rPr>
              <a:pPr marL="0" marR="0" lvl="0" indent="0" algn="r" defTabSz="9271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890883" name="Rectangle 2"/>
          <p:cNvSpPr>
            <a:spLocks noGrp="1" noRot="1" noChangeAspect="1" noChangeArrowheads="1" noTextEdit="1"/>
          </p:cNvSpPr>
          <p:nvPr>
            <p:ph type="sldImg"/>
          </p:nvPr>
        </p:nvSpPr>
        <p:spPr>
          <a:xfrm>
            <a:off x="2309813" y="522288"/>
            <a:ext cx="4643437" cy="2611437"/>
          </a:xfrm>
          <a:ln/>
        </p:spPr>
      </p:sp>
      <p:sp>
        <p:nvSpPr>
          <p:cNvPr id="890884"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183708235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62816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4390146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206846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069828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028374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451539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540533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3D9D0A2-4D23-4686-912B-7D94E424B7F3}" type="slidenum">
              <a:rPr lang="fr-FR" smtClean="0"/>
              <a:pPr/>
              <a:t>144</a:t>
            </a:fld>
            <a:endParaRPr lang="fr-FR"/>
          </a:p>
        </p:txBody>
      </p:sp>
    </p:spTree>
    <p:extLst>
      <p:ext uri="{BB962C8B-B14F-4D97-AF65-F5344CB8AC3E}">
        <p14:creationId xmlns:p14="http://schemas.microsoft.com/office/powerpoint/2010/main" val="343666738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3D9D0A2-4D23-4686-912B-7D94E424B7F3}" type="slidenum">
              <a:rPr lang="fr-FR" smtClean="0"/>
              <a:pPr/>
              <a:t>145</a:t>
            </a:fld>
            <a:endParaRPr lang="fr-FR"/>
          </a:p>
        </p:txBody>
      </p:sp>
    </p:spTree>
    <p:extLst>
      <p:ext uri="{BB962C8B-B14F-4D97-AF65-F5344CB8AC3E}">
        <p14:creationId xmlns:p14="http://schemas.microsoft.com/office/powerpoint/2010/main" val="3347925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4130" name="Rectangle 7"/>
          <p:cNvSpPr>
            <a:spLocks noGrp="1" noChangeArrowheads="1"/>
          </p:cNvSpPr>
          <p:nvPr>
            <p:ph type="sldNum" sz="quarter" idx="5"/>
          </p:nvPr>
        </p:nvSpPr>
        <p:spPr>
          <a:noFill/>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52E53939-F773-4B42-B37F-491B32C7AE40}" type="slidenum">
              <a:rPr kumimoji="0" lang="ar-EG" sz="1200" b="0" i="0" u="none" strike="noStrike" kern="1200" cap="none" spc="0" normalizeH="0" baseline="0" noProof="0">
                <a:ln>
                  <a:noFill/>
                </a:ln>
                <a:solidFill>
                  <a:srgbClr val="000000"/>
                </a:solidFill>
                <a:effectLst/>
                <a:uLnTx/>
                <a:uFillTx/>
                <a:latin typeface="Arial" pitchFamily="34" charset="0"/>
                <a:ea typeface="+mn-ea"/>
                <a:cs typeface="Arial" pitchFamily="34" charset="0"/>
              </a:rPr>
              <a:pPr marL="0" marR="0" lvl="0" indent="0" algn="r" defTabSz="9271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944131" name="Rectangle 2"/>
          <p:cNvSpPr>
            <a:spLocks noGrp="1" noRot="1" noChangeAspect="1" noChangeArrowheads="1" noTextEdit="1"/>
          </p:cNvSpPr>
          <p:nvPr>
            <p:ph type="sldImg"/>
          </p:nvPr>
        </p:nvSpPr>
        <p:spPr>
          <a:xfrm>
            <a:off x="2309813" y="522288"/>
            <a:ext cx="4643437" cy="2611437"/>
          </a:xfrm>
          <a:ln/>
        </p:spPr>
      </p:sp>
      <p:sp>
        <p:nvSpPr>
          <p:cNvPr id="944132"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98745309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3D9D0A2-4D23-4686-912B-7D94E424B7F3}" type="slidenum">
              <a:rPr lang="fr-FR" smtClean="0"/>
              <a:pPr/>
              <a:t>146</a:t>
            </a:fld>
            <a:endParaRPr lang="fr-FR"/>
          </a:p>
        </p:txBody>
      </p:sp>
    </p:spTree>
    <p:extLst>
      <p:ext uri="{BB962C8B-B14F-4D97-AF65-F5344CB8AC3E}">
        <p14:creationId xmlns:p14="http://schemas.microsoft.com/office/powerpoint/2010/main" val="346427576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3D9D0A2-4D23-4686-912B-7D94E424B7F3}" type="slidenum">
              <a:rPr lang="fr-FR" smtClean="0"/>
              <a:pPr/>
              <a:t>147</a:t>
            </a:fld>
            <a:endParaRPr lang="fr-FR"/>
          </a:p>
        </p:txBody>
      </p:sp>
    </p:spTree>
    <p:extLst>
      <p:ext uri="{BB962C8B-B14F-4D97-AF65-F5344CB8AC3E}">
        <p14:creationId xmlns:p14="http://schemas.microsoft.com/office/powerpoint/2010/main" val="116263802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1DDD0B-3D00-44C1-896B-FEDDEBAC81EF}" type="slidenum">
              <a:rPr lang="ar-SA"/>
              <a:pPr/>
              <a:t>148</a:t>
            </a:fld>
            <a:endParaRPr lang="en-US"/>
          </a:p>
        </p:txBody>
      </p:sp>
      <p:sp>
        <p:nvSpPr>
          <p:cNvPr id="4961282" name="Rectangle 2"/>
          <p:cNvSpPr>
            <a:spLocks noGrp="1" noRot="1" noChangeAspect="1" noChangeArrowheads="1" noTextEdit="1"/>
          </p:cNvSpPr>
          <p:nvPr>
            <p:ph type="sldImg"/>
          </p:nvPr>
        </p:nvSpPr>
        <p:spPr>
          <a:xfrm>
            <a:off x="2309813" y="522288"/>
            <a:ext cx="4643437" cy="2611437"/>
          </a:xfrm>
          <a:ln/>
        </p:spPr>
      </p:sp>
      <p:sp>
        <p:nvSpPr>
          <p:cNvPr id="4961283" name="Rectangle 3"/>
          <p:cNvSpPr>
            <a:spLocks noGrp="1" noChangeArrowheads="1"/>
          </p:cNvSpPr>
          <p:nvPr>
            <p:ph type="body" idx="1"/>
          </p:nvPr>
        </p:nvSpPr>
        <p:spPr/>
        <p:txBody>
          <a:bodyPr/>
          <a:lstStyle/>
          <a:p>
            <a:endParaRPr lang="en-CA"/>
          </a:p>
        </p:txBody>
      </p:sp>
    </p:spTree>
    <p:extLst>
      <p:ext uri="{BB962C8B-B14F-4D97-AF65-F5344CB8AC3E}">
        <p14:creationId xmlns:p14="http://schemas.microsoft.com/office/powerpoint/2010/main" val="23702314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1DDD0B-3D00-44C1-896B-FEDDEBAC81EF}" type="slidenum">
              <a:rPr lang="ar-SA"/>
              <a:pPr/>
              <a:t>149</a:t>
            </a:fld>
            <a:endParaRPr lang="en-US"/>
          </a:p>
        </p:txBody>
      </p:sp>
      <p:sp>
        <p:nvSpPr>
          <p:cNvPr id="4961282" name="Rectangle 2"/>
          <p:cNvSpPr>
            <a:spLocks noGrp="1" noRot="1" noChangeAspect="1" noChangeArrowheads="1" noTextEdit="1"/>
          </p:cNvSpPr>
          <p:nvPr>
            <p:ph type="sldImg"/>
          </p:nvPr>
        </p:nvSpPr>
        <p:spPr>
          <a:xfrm>
            <a:off x="2309813" y="522288"/>
            <a:ext cx="4643437" cy="2611437"/>
          </a:xfrm>
          <a:ln/>
        </p:spPr>
      </p:sp>
      <p:sp>
        <p:nvSpPr>
          <p:cNvPr id="4961283" name="Rectangle 3"/>
          <p:cNvSpPr>
            <a:spLocks noGrp="1" noChangeArrowheads="1"/>
          </p:cNvSpPr>
          <p:nvPr>
            <p:ph type="body" idx="1"/>
          </p:nvPr>
        </p:nvSpPr>
        <p:spPr/>
        <p:txBody>
          <a:bodyPr/>
          <a:lstStyle/>
          <a:p>
            <a:endParaRPr lang="en-CA" dirty="0"/>
          </a:p>
        </p:txBody>
      </p:sp>
    </p:spTree>
    <p:extLst>
      <p:ext uri="{BB962C8B-B14F-4D97-AF65-F5344CB8AC3E}">
        <p14:creationId xmlns:p14="http://schemas.microsoft.com/office/powerpoint/2010/main" val="105110660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1DDD0B-3D00-44C1-896B-FEDDEBAC81EF}" type="slidenum">
              <a:rPr lang="ar-SA"/>
              <a:pPr/>
              <a:t>150</a:t>
            </a:fld>
            <a:endParaRPr lang="en-US"/>
          </a:p>
        </p:txBody>
      </p:sp>
      <p:sp>
        <p:nvSpPr>
          <p:cNvPr id="4961282" name="Rectangle 2"/>
          <p:cNvSpPr>
            <a:spLocks noGrp="1" noRot="1" noChangeAspect="1" noChangeArrowheads="1" noTextEdit="1"/>
          </p:cNvSpPr>
          <p:nvPr>
            <p:ph type="sldImg"/>
          </p:nvPr>
        </p:nvSpPr>
        <p:spPr>
          <a:xfrm>
            <a:off x="2309813" y="522288"/>
            <a:ext cx="4643437" cy="2611437"/>
          </a:xfrm>
          <a:ln/>
        </p:spPr>
      </p:sp>
      <p:sp>
        <p:nvSpPr>
          <p:cNvPr id="4961283" name="Rectangle 3"/>
          <p:cNvSpPr>
            <a:spLocks noGrp="1" noChangeArrowheads="1"/>
          </p:cNvSpPr>
          <p:nvPr>
            <p:ph type="body" idx="1"/>
          </p:nvPr>
        </p:nvSpPr>
        <p:spPr/>
        <p:txBody>
          <a:bodyPr/>
          <a:lstStyle/>
          <a:p>
            <a:endParaRPr lang="en-CA" dirty="0"/>
          </a:p>
        </p:txBody>
      </p:sp>
    </p:spTree>
    <p:extLst>
      <p:ext uri="{BB962C8B-B14F-4D97-AF65-F5344CB8AC3E}">
        <p14:creationId xmlns:p14="http://schemas.microsoft.com/office/powerpoint/2010/main" val="228458174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1DDD0B-3D00-44C1-896B-FEDDEBAC81EF}" type="slidenum">
              <a:rPr lang="ar-SA"/>
              <a:pPr/>
              <a:t>151</a:t>
            </a:fld>
            <a:endParaRPr lang="en-US"/>
          </a:p>
        </p:txBody>
      </p:sp>
      <p:sp>
        <p:nvSpPr>
          <p:cNvPr id="4961282" name="Rectangle 2"/>
          <p:cNvSpPr>
            <a:spLocks noGrp="1" noRot="1" noChangeAspect="1" noChangeArrowheads="1" noTextEdit="1"/>
          </p:cNvSpPr>
          <p:nvPr>
            <p:ph type="sldImg"/>
          </p:nvPr>
        </p:nvSpPr>
        <p:spPr>
          <a:xfrm>
            <a:off x="2309813" y="522288"/>
            <a:ext cx="4643437" cy="2611437"/>
          </a:xfrm>
          <a:ln/>
        </p:spPr>
      </p:sp>
      <p:sp>
        <p:nvSpPr>
          <p:cNvPr id="4961283" name="Rectangle 3"/>
          <p:cNvSpPr>
            <a:spLocks noGrp="1" noChangeArrowheads="1"/>
          </p:cNvSpPr>
          <p:nvPr>
            <p:ph type="body" idx="1"/>
          </p:nvPr>
        </p:nvSpPr>
        <p:spPr/>
        <p:txBody>
          <a:bodyPr/>
          <a:lstStyle/>
          <a:p>
            <a:endParaRPr lang="en-CA" dirty="0"/>
          </a:p>
        </p:txBody>
      </p:sp>
    </p:spTree>
    <p:extLst>
      <p:ext uri="{BB962C8B-B14F-4D97-AF65-F5344CB8AC3E}">
        <p14:creationId xmlns:p14="http://schemas.microsoft.com/office/powerpoint/2010/main" val="107330521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1DDD0B-3D00-44C1-896B-FEDDEBAC81EF}" type="slidenum">
              <a:rPr lang="ar-SA"/>
              <a:pPr/>
              <a:t>152</a:t>
            </a:fld>
            <a:endParaRPr lang="en-US"/>
          </a:p>
        </p:txBody>
      </p:sp>
      <p:sp>
        <p:nvSpPr>
          <p:cNvPr id="4961282" name="Rectangle 2"/>
          <p:cNvSpPr>
            <a:spLocks noGrp="1" noRot="1" noChangeAspect="1" noChangeArrowheads="1" noTextEdit="1"/>
          </p:cNvSpPr>
          <p:nvPr>
            <p:ph type="sldImg"/>
          </p:nvPr>
        </p:nvSpPr>
        <p:spPr>
          <a:xfrm>
            <a:off x="2309813" y="522288"/>
            <a:ext cx="4643437" cy="2611437"/>
          </a:xfrm>
          <a:ln/>
        </p:spPr>
      </p:sp>
      <p:sp>
        <p:nvSpPr>
          <p:cNvPr id="4961283" name="Rectangle 3"/>
          <p:cNvSpPr>
            <a:spLocks noGrp="1" noChangeArrowheads="1"/>
          </p:cNvSpPr>
          <p:nvPr>
            <p:ph type="body" idx="1"/>
          </p:nvPr>
        </p:nvSpPr>
        <p:spPr/>
        <p:txBody>
          <a:bodyPr/>
          <a:lstStyle/>
          <a:p>
            <a:endParaRPr lang="en-CA" dirty="0"/>
          </a:p>
        </p:txBody>
      </p:sp>
    </p:spTree>
    <p:extLst>
      <p:ext uri="{BB962C8B-B14F-4D97-AF65-F5344CB8AC3E}">
        <p14:creationId xmlns:p14="http://schemas.microsoft.com/office/powerpoint/2010/main" val="402262645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1DDD0B-3D00-44C1-896B-FEDDEBAC81EF}" type="slidenum">
              <a:rPr lang="ar-SA"/>
              <a:pPr/>
              <a:t>153</a:t>
            </a:fld>
            <a:endParaRPr lang="en-US"/>
          </a:p>
        </p:txBody>
      </p:sp>
      <p:sp>
        <p:nvSpPr>
          <p:cNvPr id="4961282" name="Rectangle 2"/>
          <p:cNvSpPr>
            <a:spLocks noGrp="1" noRot="1" noChangeAspect="1" noChangeArrowheads="1" noTextEdit="1"/>
          </p:cNvSpPr>
          <p:nvPr>
            <p:ph type="sldImg"/>
          </p:nvPr>
        </p:nvSpPr>
        <p:spPr>
          <a:xfrm>
            <a:off x="2309813" y="522288"/>
            <a:ext cx="4643437" cy="2611437"/>
          </a:xfrm>
          <a:ln/>
        </p:spPr>
      </p:sp>
      <p:sp>
        <p:nvSpPr>
          <p:cNvPr id="4961283" name="Rectangle 3"/>
          <p:cNvSpPr>
            <a:spLocks noGrp="1" noChangeArrowheads="1"/>
          </p:cNvSpPr>
          <p:nvPr>
            <p:ph type="body" idx="1"/>
          </p:nvPr>
        </p:nvSpPr>
        <p:spPr/>
        <p:txBody>
          <a:bodyPr/>
          <a:lstStyle/>
          <a:p>
            <a:endParaRPr lang="en-CA" dirty="0"/>
          </a:p>
        </p:txBody>
      </p:sp>
    </p:spTree>
    <p:extLst>
      <p:ext uri="{BB962C8B-B14F-4D97-AF65-F5344CB8AC3E}">
        <p14:creationId xmlns:p14="http://schemas.microsoft.com/office/powerpoint/2010/main" val="4331228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1DDD0B-3D00-44C1-896B-FEDDEBAC81EF}" type="slidenum">
              <a:rPr lang="ar-SA"/>
              <a:pPr/>
              <a:t>154</a:t>
            </a:fld>
            <a:endParaRPr lang="en-US"/>
          </a:p>
        </p:txBody>
      </p:sp>
      <p:sp>
        <p:nvSpPr>
          <p:cNvPr id="4961282" name="Rectangle 2"/>
          <p:cNvSpPr>
            <a:spLocks noGrp="1" noRot="1" noChangeAspect="1" noChangeArrowheads="1" noTextEdit="1"/>
          </p:cNvSpPr>
          <p:nvPr>
            <p:ph type="sldImg"/>
          </p:nvPr>
        </p:nvSpPr>
        <p:spPr>
          <a:xfrm>
            <a:off x="2309813" y="522288"/>
            <a:ext cx="4643437" cy="2611437"/>
          </a:xfrm>
          <a:ln/>
        </p:spPr>
      </p:sp>
      <p:sp>
        <p:nvSpPr>
          <p:cNvPr id="4961283" name="Rectangle 3"/>
          <p:cNvSpPr>
            <a:spLocks noGrp="1" noChangeArrowheads="1"/>
          </p:cNvSpPr>
          <p:nvPr>
            <p:ph type="body" idx="1"/>
          </p:nvPr>
        </p:nvSpPr>
        <p:spPr/>
        <p:txBody>
          <a:bodyPr/>
          <a:lstStyle/>
          <a:p>
            <a:endParaRPr lang="en-CA" dirty="0"/>
          </a:p>
        </p:txBody>
      </p:sp>
    </p:spTree>
    <p:extLst>
      <p:ext uri="{BB962C8B-B14F-4D97-AF65-F5344CB8AC3E}">
        <p14:creationId xmlns:p14="http://schemas.microsoft.com/office/powerpoint/2010/main" val="21364091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1DDD0B-3D00-44C1-896B-FEDDEBAC81EF}" type="slidenum">
              <a:rPr lang="ar-SA"/>
              <a:pPr/>
              <a:t>155</a:t>
            </a:fld>
            <a:endParaRPr lang="en-US"/>
          </a:p>
        </p:txBody>
      </p:sp>
      <p:sp>
        <p:nvSpPr>
          <p:cNvPr id="4961282" name="Rectangle 2"/>
          <p:cNvSpPr>
            <a:spLocks noGrp="1" noRot="1" noChangeAspect="1" noChangeArrowheads="1" noTextEdit="1"/>
          </p:cNvSpPr>
          <p:nvPr>
            <p:ph type="sldImg"/>
          </p:nvPr>
        </p:nvSpPr>
        <p:spPr>
          <a:xfrm>
            <a:off x="2309813" y="522288"/>
            <a:ext cx="4643437" cy="2611437"/>
          </a:xfrm>
          <a:ln/>
        </p:spPr>
      </p:sp>
      <p:sp>
        <p:nvSpPr>
          <p:cNvPr id="4961283" name="Rectangle 3"/>
          <p:cNvSpPr>
            <a:spLocks noGrp="1" noChangeArrowheads="1"/>
          </p:cNvSpPr>
          <p:nvPr>
            <p:ph type="body" idx="1"/>
          </p:nvPr>
        </p:nvSpPr>
        <p:spPr/>
        <p:txBody>
          <a:bodyPr/>
          <a:lstStyle/>
          <a:p>
            <a:endParaRPr lang="en-CA" dirty="0"/>
          </a:p>
        </p:txBody>
      </p:sp>
    </p:spTree>
    <p:extLst>
      <p:ext uri="{BB962C8B-B14F-4D97-AF65-F5344CB8AC3E}">
        <p14:creationId xmlns:p14="http://schemas.microsoft.com/office/powerpoint/2010/main" val="41868077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4130" name="Rectangle 7"/>
          <p:cNvSpPr>
            <a:spLocks noGrp="1" noChangeArrowheads="1"/>
          </p:cNvSpPr>
          <p:nvPr>
            <p:ph type="sldNum" sz="quarter" idx="5"/>
          </p:nvPr>
        </p:nvSpPr>
        <p:spPr>
          <a:noFill/>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52E53939-F773-4B42-B37F-491B32C7AE40}" type="slidenum">
              <a:rPr kumimoji="0" lang="ar-EG" sz="1200" b="0" i="0" u="none" strike="noStrike" kern="1200" cap="none" spc="0" normalizeH="0" baseline="0" noProof="0">
                <a:ln>
                  <a:noFill/>
                </a:ln>
                <a:solidFill>
                  <a:srgbClr val="000000"/>
                </a:solidFill>
                <a:effectLst/>
                <a:uLnTx/>
                <a:uFillTx/>
                <a:latin typeface="Arial" pitchFamily="34" charset="0"/>
                <a:ea typeface="+mn-ea"/>
                <a:cs typeface="Arial" pitchFamily="34" charset="0"/>
              </a:rPr>
              <a:pPr marL="0" marR="0" lvl="0" indent="0" algn="r" defTabSz="9271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944131" name="Rectangle 2"/>
          <p:cNvSpPr>
            <a:spLocks noGrp="1" noRot="1" noChangeAspect="1" noChangeArrowheads="1" noTextEdit="1"/>
          </p:cNvSpPr>
          <p:nvPr>
            <p:ph type="sldImg"/>
          </p:nvPr>
        </p:nvSpPr>
        <p:spPr>
          <a:xfrm>
            <a:off x="2309813" y="522288"/>
            <a:ext cx="4643437" cy="2611437"/>
          </a:xfrm>
          <a:ln/>
        </p:spPr>
      </p:sp>
      <p:sp>
        <p:nvSpPr>
          <p:cNvPr id="944132"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98745309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1DDD0B-3D00-44C1-896B-FEDDEBAC81EF}" type="slidenum">
              <a:rPr lang="ar-SA"/>
              <a:pPr/>
              <a:t>156</a:t>
            </a:fld>
            <a:endParaRPr lang="en-US"/>
          </a:p>
        </p:txBody>
      </p:sp>
      <p:sp>
        <p:nvSpPr>
          <p:cNvPr id="4961282" name="Rectangle 2"/>
          <p:cNvSpPr>
            <a:spLocks noGrp="1" noRot="1" noChangeAspect="1" noChangeArrowheads="1" noTextEdit="1"/>
          </p:cNvSpPr>
          <p:nvPr>
            <p:ph type="sldImg"/>
          </p:nvPr>
        </p:nvSpPr>
        <p:spPr>
          <a:xfrm>
            <a:off x="2309813" y="522288"/>
            <a:ext cx="4643437" cy="2611437"/>
          </a:xfrm>
          <a:ln/>
        </p:spPr>
      </p:sp>
      <p:sp>
        <p:nvSpPr>
          <p:cNvPr id="4961283" name="Rectangle 3"/>
          <p:cNvSpPr>
            <a:spLocks noGrp="1" noChangeArrowheads="1"/>
          </p:cNvSpPr>
          <p:nvPr>
            <p:ph type="body" idx="1"/>
          </p:nvPr>
        </p:nvSpPr>
        <p:spPr/>
        <p:txBody>
          <a:bodyPr/>
          <a:lstStyle/>
          <a:p>
            <a:endParaRPr lang="en-CA" dirty="0"/>
          </a:p>
        </p:txBody>
      </p:sp>
    </p:spTree>
    <p:extLst>
      <p:ext uri="{BB962C8B-B14F-4D97-AF65-F5344CB8AC3E}">
        <p14:creationId xmlns:p14="http://schemas.microsoft.com/office/powerpoint/2010/main" val="108951757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1DDD0B-3D00-44C1-896B-FEDDEBAC81EF}" type="slidenum">
              <a:rPr lang="ar-SA"/>
              <a:pPr/>
              <a:t>157</a:t>
            </a:fld>
            <a:endParaRPr lang="en-US"/>
          </a:p>
        </p:txBody>
      </p:sp>
      <p:sp>
        <p:nvSpPr>
          <p:cNvPr id="4961282" name="Rectangle 2"/>
          <p:cNvSpPr>
            <a:spLocks noGrp="1" noRot="1" noChangeAspect="1" noChangeArrowheads="1" noTextEdit="1"/>
          </p:cNvSpPr>
          <p:nvPr>
            <p:ph type="sldImg"/>
          </p:nvPr>
        </p:nvSpPr>
        <p:spPr>
          <a:xfrm>
            <a:off x="2309813" y="522288"/>
            <a:ext cx="4643437" cy="2611437"/>
          </a:xfrm>
          <a:ln/>
        </p:spPr>
      </p:sp>
      <p:sp>
        <p:nvSpPr>
          <p:cNvPr id="4961283" name="Rectangle 3"/>
          <p:cNvSpPr>
            <a:spLocks noGrp="1" noChangeArrowheads="1"/>
          </p:cNvSpPr>
          <p:nvPr>
            <p:ph type="body" idx="1"/>
          </p:nvPr>
        </p:nvSpPr>
        <p:spPr/>
        <p:txBody>
          <a:bodyPr/>
          <a:lstStyle/>
          <a:p>
            <a:endParaRPr lang="en-CA" dirty="0"/>
          </a:p>
        </p:txBody>
      </p:sp>
    </p:spTree>
    <p:extLst>
      <p:ext uri="{BB962C8B-B14F-4D97-AF65-F5344CB8AC3E}">
        <p14:creationId xmlns:p14="http://schemas.microsoft.com/office/powerpoint/2010/main" val="125198972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1DDD0B-3D00-44C1-896B-FEDDEBAC81EF}" type="slidenum">
              <a:rPr lang="ar-SA"/>
              <a:pPr/>
              <a:t>158</a:t>
            </a:fld>
            <a:endParaRPr lang="en-US"/>
          </a:p>
        </p:txBody>
      </p:sp>
      <p:sp>
        <p:nvSpPr>
          <p:cNvPr id="4961282" name="Rectangle 2"/>
          <p:cNvSpPr>
            <a:spLocks noGrp="1" noRot="1" noChangeAspect="1" noChangeArrowheads="1" noTextEdit="1"/>
          </p:cNvSpPr>
          <p:nvPr>
            <p:ph type="sldImg"/>
          </p:nvPr>
        </p:nvSpPr>
        <p:spPr>
          <a:xfrm>
            <a:off x="2309813" y="522288"/>
            <a:ext cx="4643437" cy="2611437"/>
          </a:xfrm>
          <a:ln/>
        </p:spPr>
      </p:sp>
      <p:sp>
        <p:nvSpPr>
          <p:cNvPr id="4961283" name="Rectangle 3"/>
          <p:cNvSpPr>
            <a:spLocks noGrp="1" noChangeArrowheads="1"/>
          </p:cNvSpPr>
          <p:nvPr>
            <p:ph type="body" idx="1"/>
          </p:nvPr>
        </p:nvSpPr>
        <p:spPr/>
        <p:txBody>
          <a:bodyPr/>
          <a:lstStyle/>
          <a:p>
            <a:endParaRPr lang="en-CA" dirty="0"/>
          </a:p>
        </p:txBody>
      </p:sp>
    </p:spTree>
    <p:extLst>
      <p:ext uri="{BB962C8B-B14F-4D97-AF65-F5344CB8AC3E}">
        <p14:creationId xmlns:p14="http://schemas.microsoft.com/office/powerpoint/2010/main" val="166368237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0FDDD6F-DC5C-4F0E-AF77-1D216BC44958}" type="slidenum">
              <a:rPr lang="ar-SA"/>
              <a:pPr/>
              <a:t>159</a:t>
            </a:fld>
            <a:endParaRPr lang="en-US"/>
          </a:p>
        </p:txBody>
      </p:sp>
      <p:sp>
        <p:nvSpPr>
          <p:cNvPr id="11459586" name="Rectangle 2"/>
          <p:cNvSpPr>
            <a:spLocks noGrp="1" noRot="1" noChangeAspect="1" noChangeArrowheads="1" noTextEdit="1"/>
          </p:cNvSpPr>
          <p:nvPr>
            <p:ph type="sldImg"/>
          </p:nvPr>
        </p:nvSpPr>
        <p:spPr>
          <a:xfrm>
            <a:off x="2309813" y="522288"/>
            <a:ext cx="4643437" cy="2611437"/>
          </a:xfrm>
          <a:ln/>
        </p:spPr>
      </p:sp>
      <p:sp>
        <p:nvSpPr>
          <p:cNvPr id="11459587" name="Rectangle 3"/>
          <p:cNvSpPr>
            <a:spLocks noGrp="1" noChangeArrowheads="1"/>
          </p:cNvSpPr>
          <p:nvPr>
            <p:ph type="body" idx="1"/>
          </p:nvPr>
        </p:nvSpPr>
        <p:spPr/>
        <p:txBody>
          <a:bodyPr/>
          <a:lstStyle/>
          <a:p>
            <a:endParaRPr lang="en-CA"/>
          </a:p>
        </p:txBody>
      </p:sp>
    </p:spTree>
    <p:extLst>
      <p:ext uri="{BB962C8B-B14F-4D97-AF65-F5344CB8AC3E}">
        <p14:creationId xmlns:p14="http://schemas.microsoft.com/office/powerpoint/2010/main" val="381594089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1DDD0B-3D00-44C1-896B-FEDDEBAC81EF}" type="slidenum">
              <a:rPr lang="ar-SA"/>
              <a:pPr/>
              <a:t>160</a:t>
            </a:fld>
            <a:endParaRPr lang="en-US"/>
          </a:p>
        </p:txBody>
      </p:sp>
      <p:sp>
        <p:nvSpPr>
          <p:cNvPr id="4961282" name="Rectangle 2"/>
          <p:cNvSpPr>
            <a:spLocks noGrp="1" noRot="1" noChangeAspect="1" noChangeArrowheads="1" noTextEdit="1"/>
          </p:cNvSpPr>
          <p:nvPr>
            <p:ph type="sldImg"/>
          </p:nvPr>
        </p:nvSpPr>
        <p:spPr>
          <a:xfrm>
            <a:off x="2309813" y="522288"/>
            <a:ext cx="4643437" cy="2611437"/>
          </a:xfrm>
          <a:ln/>
        </p:spPr>
      </p:sp>
      <p:sp>
        <p:nvSpPr>
          <p:cNvPr id="4961283" name="Rectangle 3"/>
          <p:cNvSpPr>
            <a:spLocks noGrp="1" noChangeArrowheads="1"/>
          </p:cNvSpPr>
          <p:nvPr>
            <p:ph type="body" idx="1"/>
          </p:nvPr>
        </p:nvSpPr>
        <p:spPr/>
        <p:txBody>
          <a:bodyPr/>
          <a:lstStyle/>
          <a:p>
            <a:endParaRPr lang="en-CA"/>
          </a:p>
        </p:txBody>
      </p:sp>
    </p:spTree>
    <p:extLst>
      <p:ext uri="{BB962C8B-B14F-4D97-AF65-F5344CB8AC3E}">
        <p14:creationId xmlns:p14="http://schemas.microsoft.com/office/powerpoint/2010/main" val="414114600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9B36B5-A150-49B7-8DA9-D0DC666000C2}" type="slidenum">
              <a:rPr lang="ar-SA"/>
              <a:pPr/>
              <a:t>163</a:t>
            </a:fld>
            <a:endParaRPr lang="en-US"/>
          </a:p>
        </p:txBody>
      </p:sp>
      <p:sp>
        <p:nvSpPr>
          <p:cNvPr id="4965378" name="Rectangle 2"/>
          <p:cNvSpPr>
            <a:spLocks noGrp="1" noRot="1" noChangeAspect="1" noChangeArrowheads="1" noTextEdit="1"/>
          </p:cNvSpPr>
          <p:nvPr>
            <p:ph type="sldImg"/>
          </p:nvPr>
        </p:nvSpPr>
        <p:spPr>
          <a:xfrm>
            <a:off x="2309813" y="522288"/>
            <a:ext cx="4643437" cy="2611437"/>
          </a:xfrm>
          <a:ln/>
        </p:spPr>
      </p:sp>
      <p:sp>
        <p:nvSpPr>
          <p:cNvPr id="4965379" name="Rectangle 3"/>
          <p:cNvSpPr>
            <a:spLocks noGrp="1" noChangeArrowheads="1"/>
          </p:cNvSpPr>
          <p:nvPr>
            <p:ph type="body" idx="1"/>
          </p:nvPr>
        </p:nvSpPr>
        <p:spPr/>
        <p:txBody>
          <a:bodyPr/>
          <a:lstStyle/>
          <a:p>
            <a:endParaRPr lang="en-CA"/>
          </a:p>
        </p:txBody>
      </p:sp>
    </p:spTree>
    <p:extLst>
      <p:ext uri="{BB962C8B-B14F-4D97-AF65-F5344CB8AC3E}">
        <p14:creationId xmlns:p14="http://schemas.microsoft.com/office/powerpoint/2010/main" val="45023444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D7F8D6-725D-4D40-86F6-7E82B9B84D15}" type="slidenum">
              <a:rPr lang="ar-SA"/>
              <a:pPr/>
              <a:t>165</a:t>
            </a:fld>
            <a:endParaRPr lang="en-US"/>
          </a:p>
        </p:txBody>
      </p:sp>
      <p:sp>
        <p:nvSpPr>
          <p:cNvPr id="4967426" name="Rectangle 2"/>
          <p:cNvSpPr>
            <a:spLocks noGrp="1" noRot="1" noChangeAspect="1" noChangeArrowheads="1" noTextEdit="1"/>
          </p:cNvSpPr>
          <p:nvPr>
            <p:ph type="sldImg"/>
          </p:nvPr>
        </p:nvSpPr>
        <p:spPr>
          <a:xfrm>
            <a:off x="2309813" y="522288"/>
            <a:ext cx="4643437" cy="2611437"/>
          </a:xfrm>
          <a:ln/>
        </p:spPr>
      </p:sp>
      <p:sp>
        <p:nvSpPr>
          <p:cNvPr id="4967427" name="Rectangle 3"/>
          <p:cNvSpPr>
            <a:spLocks noGrp="1" noChangeArrowheads="1"/>
          </p:cNvSpPr>
          <p:nvPr>
            <p:ph type="body" idx="1"/>
          </p:nvPr>
        </p:nvSpPr>
        <p:spPr/>
        <p:txBody>
          <a:bodyPr/>
          <a:lstStyle/>
          <a:p>
            <a:endParaRPr lang="en-CA"/>
          </a:p>
        </p:txBody>
      </p:sp>
    </p:spTree>
    <p:extLst>
      <p:ext uri="{BB962C8B-B14F-4D97-AF65-F5344CB8AC3E}">
        <p14:creationId xmlns:p14="http://schemas.microsoft.com/office/powerpoint/2010/main" val="56675337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34BD7E3-8C14-4954-9002-C90CE786C9BD}" type="slidenum">
              <a:rPr lang="ar-SA"/>
              <a:pPr/>
              <a:t>166</a:t>
            </a:fld>
            <a:endParaRPr lang="en-US"/>
          </a:p>
        </p:txBody>
      </p:sp>
      <p:sp>
        <p:nvSpPr>
          <p:cNvPr id="11231234" name="Rectangle 2"/>
          <p:cNvSpPr>
            <a:spLocks noGrp="1" noRot="1" noChangeAspect="1" noChangeArrowheads="1" noTextEdit="1"/>
          </p:cNvSpPr>
          <p:nvPr>
            <p:ph type="sldImg"/>
          </p:nvPr>
        </p:nvSpPr>
        <p:spPr>
          <a:xfrm>
            <a:off x="2309813" y="522288"/>
            <a:ext cx="4643437" cy="2611437"/>
          </a:xfrm>
          <a:ln/>
        </p:spPr>
      </p:sp>
      <p:sp>
        <p:nvSpPr>
          <p:cNvPr id="11231235" name="Rectangle 3"/>
          <p:cNvSpPr>
            <a:spLocks noGrp="1" noChangeArrowheads="1"/>
          </p:cNvSpPr>
          <p:nvPr>
            <p:ph type="body" idx="1"/>
          </p:nvPr>
        </p:nvSpPr>
        <p:spPr/>
        <p:txBody>
          <a:bodyPr/>
          <a:lstStyle/>
          <a:p>
            <a:endParaRPr lang="en-CA"/>
          </a:p>
        </p:txBody>
      </p:sp>
    </p:spTree>
    <p:extLst>
      <p:ext uri="{BB962C8B-B14F-4D97-AF65-F5344CB8AC3E}">
        <p14:creationId xmlns:p14="http://schemas.microsoft.com/office/powerpoint/2010/main" val="86181960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3810F4-FEAF-4709-BBC3-BE4A42A1AE43}" type="slidenum">
              <a:rPr lang="ar-SA"/>
              <a:pPr/>
              <a:t>167</a:t>
            </a:fld>
            <a:endParaRPr lang="en-US"/>
          </a:p>
        </p:txBody>
      </p:sp>
      <p:sp>
        <p:nvSpPr>
          <p:cNvPr id="4969474" name="Rectangle 2"/>
          <p:cNvSpPr>
            <a:spLocks noGrp="1" noRot="1" noChangeAspect="1" noChangeArrowheads="1" noTextEdit="1"/>
          </p:cNvSpPr>
          <p:nvPr>
            <p:ph type="sldImg"/>
          </p:nvPr>
        </p:nvSpPr>
        <p:spPr>
          <a:xfrm>
            <a:off x="2309813" y="522288"/>
            <a:ext cx="4643437" cy="2611437"/>
          </a:xfrm>
          <a:ln/>
        </p:spPr>
      </p:sp>
      <p:sp>
        <p:nvSpPr>
          <p:cNvPr id="4969475" name="Rectangle 3"/>
          <p:cNvSpPr>
            <a:spLocks noGrp="1" noChangeArrowheads="1"/>
          </p:cNvSpPr>
          <p:nvPr>
            <p:ph type="body" idx="1"/>
          </p:nvPr>
        </p:nvSpPr>
        <p:spPr/>
        <p:txBody>
          <a:bodyPr/>
          <a:lstStyle/>
          <a:p>
            <a:endParaRPr lang="en-CA"/>
          </a:p>
        </p:txBody>
      </p:sp>
    </p:spTree>
    <p:extLst>
      <p:ext uri="{BB962C8B-B14F-4D97-AF65-F5344CB8AC3E}">
        <p14:creationId xmlns:p14="http://schemas.microsoft.com/office/powerpoint/2010/main" val="94683850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309813" y="522288"/>
            <a:ext cx="4643437" cy="2611437"/>
          </a:xfrm>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3AF124DB-1AD8-4079-AFDD-7FE1F9F80A72}" type="slidenum">
              <a:rPr kumimoji="0" lang="ar-SA" sz="1200" b="0" i="0" u="none" strike="noStrike" kern="1200" cap="none" spc="0" normalizeH="0" baseline="0" noProof="0" smtClean="0">
                <a:ln>
                  <a:noFill/>
                </a:ln>
                <a:solidFill>
                  <a:srgbClr val="000000"/>
                </a:solidFill>
                <a:effectLst/>
                <a:uLnTx/>
                <a:uFillTx/>
                <a:latin typeface="Times New Roman" pitchFamily="18" charset="0"/>
                <a:ea typeface="+mn-ea"/>
                <a:cs typeface="Times New Roman" pitchFamily="18" charset="0"/>
              </a:rPr>
              <a:pPr marL="0" marR="0" lvl="0" indent="0" algn="r" defTabSz="927100" rtl="0" eaLnBrk="1" fontAlgn="base" latinLnBrk="0" hangingPunct="1">
                <a:lnSpc>
                  <a:spcPct val="100000"/>
                </a:lnSpc>
                <a:spcBef>
                  <a:spcPct val="0"/>
                </a:spcBef>
                <a:spcAft>
                  <a:spcPct val="0"/>
                </a:spcAft>
                <a:buClrTx/>
                <a:buSzTx/>
                <a:buFontTx/>
                <a:buNone/>
                <a:tabLst/>
                <a:defRPr/>
              </a:pPr>
              <a:t>168</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36886805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BBD1D733-61C3-4582-9D9C-65DF1C0BA72B}" type="datetimeFigureOut">
              <a:rPr lang="fr-FR" smtClean="0"/>
              <a:t>18/01/2026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77AF640-FEBD-4503-BFC4-FAF1FA6C2DD9}" type="slidenum">
              <a:rPr lang="fr-FR" smtClean="0"/>
              <a:t>‹N°›</a:t>
            </a:fld>
            <a:endParaRPr lang="fr-FR"/>
          </a:p>
        </p:txBody>
      </p:sp>
    </p:spTree>
    <p:extLst>
      <p:ext uri="{BB962C8B-B14F-4D97-AF65-F5344CB8AC3E}">
        <p14:creationId xmlns:p14="http://schemas.microsoft.com/office/powerpoint/2010/main" val="37529291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BD1D733-61C3-4582-9D9C-65DF1C0BA72B}" type="datetimeFigureOut">
              <a:rPr lang="fr-FR" smtClean="0"/>
              <a:t>18/01/2026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77AF640-FEBD-4503-BFC4-FAF1FA6C2DD9}" type="slidenum">
              <a:rPr lang="fr-FR" smtClean="0"/>
              <a:t>‹N°›</a:t>
            </a:fld>
            <a:endParaRPr lang="fr-FR"/>
          </a:p>
        </p:txBody>
      </p:sp>
    </p:spTree>
    <p:extLst>
      <p:ext uri="{BB962C8B-B14F-4D97-AF65-F5344CB8AC3E}">
        <p14:creationId xmlns:p14="http://schemas.microsoft.com/office/powerpoint/2010/main" val="2370385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BD1D733-61C3-4582-9D9C-65DF1C0BA72B}" type="datetimeFigureOut">
              <a:rPr lang="fr-FR" smtClean="0"/>
              <a:t>18/01/2026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77AF640-FEBD-4503-BFC4-FAF1FA6C2DD9}" type="slidenum">
              <a:rPr lang="fr-FR" smtClean="0"/>
              <a:t>‹N°›</a:t>
            </a:fld>
            <a:endParaRPr lang="fr-FR"/>
          </a:p>
        </p:txBody>
      </p:sp>
    </p:spTree>
    <p:extLst>
      <p:ext uri="{BB962C8B-B14F-4D97-AF65-F5344CB8AC3E}">
        <p14:creationId xmlns:p14="http://schemas.microsoft.com/office/powerpoint/2010/main" val="4397892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6400" y="0"/>
            <a:ext cx="10363200" cy="1143000"/>
          </a:xfrm>
        </p:spPr>
        <p:txBody>
          <a:bodyPr/>
          <a:lstStyle/>
          <a:p>
            <a:r>
              <a:rPr lang="en-US"/>
              <a:t>Click to edit Master title style</a:t>
            </a:r>
          </a:p>
        </p:txBody>
      </p:sp>
      <p:sp>
        <p:nvSpPr>
          <p:cNvPr id="3" name="Table Placeholder 2"/>
          <p:cNvSpPr>
            <a:spLocks noGrp="1"/>
          </p:cNvSpPr>
          <p:nvPr>
            <p:ph type="tbl" idx="1"/>
          </p:nvPr>
        </p:nvSpPr>
        <p:spPr>
          <a:xfrm>
            <a:off x="406400" y="1371600"/>
            <a:ext cx="10363200" cy="4114800"/>
          </a:xfrm>
        </p:spPr>
        <p:txBody>
          <a:bodyPr/>
          <a:lstStyle/>
          <a:p>
            <a:pPr lvl="0"/>
            <a:endParaRPr lang="en-US" noProof="0"/>
          </a:p>
        </p:txBody>
      </p:sp>
    </p:spTree>
    <p:extLst>
      <p:ext uri="{BB962C8B-B14F-4D97-AF65-F5344CB8AC3E}">
        <p14:creationId xmlns:p14="http://schemas.microsoft.com/office/powerpoint/2010/main" val="4119759139"/>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06400" y="0"/>
            <a:ext cx="10363200" cy="5486400"/>
          </a:xfrm>
        </p:spPr>
        <p:txBody>
          <a:bodyPr/>
          <a:lstStyle>
            <a:lvl2pPr>
              <a:defRPr>
                <a:latin typeface="Arial" pitchFamily="34" charset="0"/>
              </a:defRPr>
            </a:lvl2pPr>
            <a:lvl3pPr>
              <a:defRPr>
                <a:latin typeface="Arial" pitchFamily="34" charset="0"/>
              </a:defRPr>
            </a:lvl3pPr>
            <a:lvl4pPr>
              <a:defRPr>
                <a:latin typeface="Arial" pitchFamily="34" charset="0"/>
              </a:defRPr>
            </a:lvl4pPr>
            <a:lvl5pPr>
              <a:defRPr>
                <a:latin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247814094"/>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6400" y="0"/>
            <a:ext cx="10363200" cy="1143000"/>
          </a:xfrm>
        </p:spPr>
        <p:txBody>
          <a:bodyPr/>
          <a:lstStyle/>
          <a:p>
            <a:r>
              <a:rPr lang="en-US"/>
              <a:t>Click to edit Master title style</a:t>
            </a:r>
            <a:endParaRPr lang="en-CA"/>
          </a:p>
        </p:txBody>
      </p:sp>
      <p:sp>
        <p:nvSpPr>
          <p:cNvPr id="3" name="Text Placeholder 2"/>
          <p:cNvSpPr>
            <a:spLocks noGrp="1"/>
          </p:cNvSpPr>
          <p:nvPr>
            <p:ph type="body" sz="half" idx="1"/>
          </p:nvPr>
        </p:nvSpPr>
        <p:spPr>
          <a:xfrm>
            <a:off x="406400" y="1371600"/>
            <a:ext cx="5080000" cy="4114800"/>
          </a:xfrm>
        </p:spPr>
        <p:txBody>
          <a:bodyPr/>
          <a:lstStyle>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5689600" y="1371600"/>
            <a:ext cx="5080000" cy="4114800"/>
          </a:xfrm>
        </p:spPr>
        <p:txBody>
          <a:bodyPr/>
          <a:lstStyle>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347223877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BD1D733-61C3-4582-9D9C-65DF1C0BA72B}" type="datetimeFigureOut">
              <a:rPr lang="fr-FR" smtClean="0"/>
              <a:t>18/01/2026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77AF640-FEBD-4503-BFC4-FAF1FA6C2DD9}" type="slidenum">
              <a:rPr lang="fr-FR" smtClean="0"/>
              <a:t>‹N°›</a:t>
            </a:fld>
            <a:endParaRPr lang="fr-FR"/>
          </a:p>
        </p:txBody>
      </p:sp>
    </p:spTree>
    <p:extLst>
      <p:ext uri="{BB962C8B-B14F-4D97-AF65-F5344CB8AC3E}">
        <p14:creationId xmlns:p14="http://schemas.microsoft.com/office/powerpoint/2010/main" val="20772868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shade val="82000"/>
                  </a:schemeClr>
                </a:solidFill>
              </a:defRPr>
            </a:lvl1pPr>
            <a:lvl2pPr marL="457200" indent="0">
              <a:buNone/>
              <a:defRPr sz="2000">
                <a:solidFill>
                  <a:schemeClr val="tx1">
                    <a:shade val="82000"/>
                  </a:schemeClr>
                </a:solidFill>
              </a:defRPr>
            </a:lvl2pPr>
            <a:lvl3pPr marL="914400" indent="0">
              <a:buNone/>
              <a:defRPr sz="1800">
                <a:solidFill>
                  <a:schemeClr val="tx1">
                    <a:shade val="82000"/>
                  </a:schemeClr>
                </a:solidFill>
              </a:defRPr>
            </a:lvl3pPr>
            <a:lvl4pPr marL="1371600" indent="0">
              <a:buNone/>
              <a:defRPr sz="1600">
                <a:solidFill>
                  <a:schemeClr val="tx1">
                    <a:shade val="82000"/>
                  </a:schemeClr>
                </a:solidFill>
              </a:defRPr>
            </a:lvl4pPr>
            <a:lvl5pPr marL="1828800" indent="0">
              <a:buNone/>
              <a:defRPr sz="1600">
                <a:solidFill>
                  <a:schemeClr val="tx1">
                    <a:shade val="82000"/>
                  </a:schemeClr>
                </a:solidFill>
              </a:defRPr>
            </a:lvl5pPr>
            <a:lvl6pPr marL="2286000" indent="0">
              <a:buNone/>
              <a:defRPr sz="1600">
                <a:solidFill>
                  <a:schemeClr val="tx1">
                    <a:shade val="82000"/>
                  </a:schemeClr>
                </a:solidFill>
              </a:defRPr>
            </a:lvl6pPr>
            <a:lvl7pPr marL="2743200" indent="0">
              <a:buNone/>
              <a:defRPr sz="1600">
                <a:solidFill>
                  <a:schemeClr val="tx1">
                    <a:shade val="82000"/>
                  </a:schemeClr>
                </a:solidFill>
              </a:defRPr>
            </a:lvl7pPr>
            <a:lvl8pPr marL="3200400" indent="0">
              <a:buNone/>
              <a:defRPr sz="1600">
                <a:solidFill>
                  <a:schemeClr val="tx1">
                    <a:shade val="82000"/>
                  </a:schemeClr>
                </a:solidFill>
              </a:defRPr>
            </a:lvl8pPr>
            <a:lvl9pPr marL="3657600" indent="0">
              <a:buNone/>
              <a:defRPr sz="1600">
                <a:solidFill>
                  <a:schemeClr val="tx1">
                    <a:shade val="82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BBD1D733-61C3-4582-9D9C-65DF1C0BA72B}" type="datetimeFigureOut">
              <a:rPr lang="fr-FR" smtClean="0"/>
              <a:t>18/01/2026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77AF640-FEBD-4503-BFC4-FAF1FA6C2DD9}" type="slidenum">
              <a:rPr lang="fr-FR" smtClean="0"/>
              <a:t>‹N°›</a:t>
            </a:fld>
            <a:endParaRPr lang="fr-FR"/>
          </a:p>
        </p:txBody>
      </p:sp>
    </p:spTree>
    <p:extLst>
      <p:ext uri="{BB962C8B-B14F-4D97-AF65-F5344CB8AC3E}">
        <p14:creationId xmlns:p14="http://schemas.microsoft.com/office/powerpoint/2010/main" val="8578749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BBD1D733-61C3-4582-9D9C-65DF1C0BA72B}" type="datetimeFigureOut">
              <a:rPr lang="fr-FR" smtClean="0"/>
              <a:t>18/01/2026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77AF640-FEBD-4503-BFC4-FAF1FA6C2DD9}" type="slidenum">
              <a:rPr lang="fr-FR" smtClean="0"/>
              <a:t>‹N°›</a:t>
            </a:fld>
            <a:endParaRPr lang="fr-FR"/>
          </a:p>
        </p:txBody>
      </p:sp>
    </p:spTree>
    <p:extLst>
      <p:ext uri="{BB962C8B-B14F-4D97-AF65-F5344CB8AC3E}">
        <p14:creationId xmlns:p14="http://schemas.microsoft.com/office/powerpoint/2010/main" val="3602601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BBD1D733-61C3-4582-9D9C-65DF1C0BA72B}" type="datetimeFigureOut">
              <a:rPr lang="fr-FR" smtClean="0"/>
              <a:t>18/01/2026</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D77AF640-FEBD-4503-BFC4-FAF1FA6C2DD9}" type="slidenum">
              <a:rPr lang="fr-FR" smtClean="0"/>
              <a:t>‹N°›</a:t>
            </a:fld>
            <a:endParaRPr lang="fr-FR"/>
          </a:p>
        </p:txBody>
      </p:sp>
    </p:spTree>
    <p:extLst>
      <p:ext uri="{BB962C8B-B14F-4D97-AF65-F5344CB8AC3E}">
        <p14:creationId xmlns:p14="http://schemas.microsoft.com/office/powerpoint/2010/main" val="2750270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BBD1D733-61C3-4582-9D9C-65DF1C0BA72B}" type="datetimeFigureOut">
              <a:rPr lang="fr-FR" smtClean="0"/>
              <a:t>18/01/2026</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D77AF640-FEBD-4503-BFC4-FAF1FA6C2DD9}" type="slidenum">
              <a:rPr lang="fr-FR" smtClean="0"/>
              <a:t>‹N°›</a:t>
            </a:fld>
            <a:endParaRPr lang="fr-FR"/>
          </a:p>
        </p:txBody>
      </p:sp>
    </p:spTree>
    <p:extLst>
      <p:ext uri="{BB962C8B-B14F-4D97-AF65-F5344CB8AC3E}">
        <p14:creationId xmlns:p14="http://schemas.microsoft.com/office/powerpoint/2010/main" val="23944238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D1D733-61C3-4582-9D9C-65DF1C0BA72B}" type="datetimeFigureOut">
              <a:rPr lang="fr-FR" smtClean="0"/>
              <a:t>18/01/2026</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D77AF640-FEBD-4503-BFC4-FAF1FA6C2DD9}" type="slidenum">
              <a:rPr lang="fr-FR" smtClean="0"/>
              <a:t>‹N°›</a:t>
            </a:fld>
            <a:endParaRPr lang="fr-FR"/>
          </a:p>
        </p:txBody>
      </p:sp>
    </p:spTree>
    <p:extLst>
      <p:ext uri="{BB962C8B-B14F-4D97-AF65-F5344CB8AC3E}">
        <p14:creationId xmlns:p14="http://schemas.microsoft.com/office/powerpoint/2010/main" val="20309142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BBD1D733-61C3-4582-9D9C-65DF1C0BA72B}" type="datetimeFigureOut">
              <a:rPr lang="fr-FR" smtClean="0"/>
              <a:t>18/01/2026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77AF640-FEBD-4503-BFC4-FAF1FA6C2DD9}" type="slidenum">
              <a:rPr lang="fr-FR" smtClean="0"/>
              <a:t>‹N°›</a:t>
            </a:fld>
            <a:endParaRPr lang="fr-FR"/>
          </a:p>
        </p:txBody>
      </p:sp>
    </p:spTree>
    <p:extLst>
      <p:ext uri="{BB962C8B-B14F-4D97-AF65-F5344CB8AC3E}">
        <p14:creationId xmlns:p14="http://schemas.microsoft.com/office/powerpoint/2010/main" val="42506930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dirty="0"/>
              <a:t>Cliquez sur l'icône pour ajouter une image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BBD1D733-61C3-4582-9D9C-65DF1C0BA72B}" type="datetimeFigureOut">
              <a:rPr lang="fr-FR" smtClean="0"/>
              <a:t>18/01/2026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77AF640-FEBD-4503-BFC4-FAF1FA6C2DD9}" type="slidenum">
              <a:rPr lang="fr-FR" smtClean="0"/>
              <a:t>‹N°›</a:t>
            </a:fld>
            <a:endParaRPr lang="fr-FR"/>
          </a:p>
        </p:txBody>
      </p:sp>
    </p:spTree>
    <p:extLst>
      <p:ext uri="{BB962C8B-B14F-4D97-AF65-F5344CB8AC3E}">
        <p14:creationId xmlns:p14="http://schemas.microsoft.com/office/powerpoint/2010/main" val="524069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slide" Target="../slides/slide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dirty="0"/>
              <a:t>Modifiez le style du titre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shade val="82000"/>
                  </a:schemeClr>
                </a:solidFill>
                <a:latin typeface="Arial" panose="020B0604020202020204" pitchFamily="34" charset="0"/>
              </a:defRPr>
            </a:lvl1pPr>
          </a:lstStyle>
          <a:p>
            <a:fld id="{BBD1D733-61C3-4582-9D9C-65DF1C0BA72B}" type="datetimeFigureOut">
              <a:rPr lang="fr-FR" smtClean="0"/>
              <a:pPr/>
              <a:t>18/01/2026</a:t>
            </a:fld>
            <a:endParaRPr lang="fr-FR"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shade val="82000"/>
                  </a:schemeClr>
                </a:solidFill>
                <a:latin typeface="Arial" panose="020B0604020202020204" pitchFamily="34" charset="0"/>
              </a:defRPr>
            </a:lvl1pPr>
          </a:lstStyle>
          <a:p>
            <a:endParaRPr lang="fr-FR"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hade val="82000"/>
                  </a:schemeClr>
                </a:solidFill>
                <a:latin typeface="Arial" panose="020B0604020202020204" pitchFamily="34" charset="0"/>
              </a:defRPr>
            </a:lvl1pPr>
          </a:lstStyle>
          <a:p>
            <a:fld id="{D77AF640-FEBD-4503-BFC4-FAF1FA6C2DD9}" type="slidenum">
              <a:rPr lang="fr-FR" smtClean="0"/>
              <a:pPr/>
              <a:t>‹N°›</a:t>
            </a:fld>
            <a:endParaRPr lang="fr-FR" dirty="0"/>
          </a:p>
        </p:txBody>
      </p:sp>
      <p:sp>
        <p:nvSpPr>
          <p:cNvPr id="8" name="Action Button: Custom 3">
            <a:hlinkClick r:id="rId16" action="ppaction://hlinksldjump" highlightClick="1"/>
            <a:extLst>
              <a:ext uri="{FF2B5EF4-FFF2-40B4-BE49-F238E27FC236}">
                <a16:creationId xmlns:a16="http://schemas.microsoft.com/office/drawing/2014/main" id="{10BB86C6-B0D7-EC12-E715-D9018C23E5A6}"/>
              </a:ext>
            </a:extLst>
          </p:cNvPr>
          <p:cNvSpPr/>
          <p:nvPr userDrawn="1"/>
        </p:nvSpPr>
        <p:spPr bwMode="auto">
          <a:xfrm>
            <a:off x="3285833" y="6629400"/>
            <a:ext cx="711200" cy="228600"/>
          </a:xfrm>
          <a:prstGeom prst="actionButtonBlank">
            <a:avLst/>
          </a:prstGeom>
          <a:gradFill flip="none" rotWithShape="1">
            <a:gsLst>
              <a:gs pos="100000">
                <a:srgbClr val="3333CC"/>
              </a:gs>
              <a:gs pos="34000">
                <a:srgbClr val="85C2FF"/>
              </a:gs>
              <a:gs pos="48000">
                <a:srgbClr val="C4D6EB"/>
              </a:gs>
              <a:gs pos="100000">
                <a:srgbClr val="FFEBFA"/>
              </a:gs>
            </a:gsLst>
            <a:path path="shape">
              <a:fillToRect l="50000" t="50000" r="50000" b="50000"/>
            </a:path>
            <a:tileRect/>
          </a:gradFill>
          <a:ln w="9525" cap="flat" cmpd="sng" algn="ctr">
            <a:noFill/>
            <a:prstDash val="solid"/>
            <a:round/>
            <a:headEnd type="none" w="med" len="med"/>
            <a:tailEnd type="none" w="med" len="med"/>
          </a:ln>
          <a:effectLst/>
          <a:scene3d>
            <a:camera prst="orthographicFront"/>
            <a:lightRig rig="threePt" dir="t"/>
          </a:scene3d>
          <a:sp3d>
            <a:bevelT w="165100" prst="coolSlant"/>
          </a:sp3d>
        </p:spPr>
        <p:txBody>
          <a:bodyPr vert="horz" wrap="square" lIns="0" tIns="0" rIns="0" bIns="0" numCol="1" rtlCol="0" anchor="ctr" anchorCtr="0" compatLnSpc="1">
            <a:prstTxWarp prst="textNoShape">
              <a:avLst/>
            </a:prstTxWarp>
          </a:bodyPr>
          <a:lstStyle/>
          <a:p>
            <a:pPr algn="ctr" defTabSz="1219170" fontAlgn="base">
              <a:spcBef>
                <a:spcPct val="20000"/>
              </a:spcBef>
              <a:spcAft>
                <a:spcPct val="0"/>
              </a:spcAft>
              <a:defRPr/>
            </a:pPr>
            <a:r>
              <a:rPr lang="en-CA" sz="1467" b="1" kern="0" dirty="0">
                <a:solidFill>
                  <a:srgbClr val="C00000"/>
                </a:solidFill>
                <a:latin typeface="Arial" charset="0"/>
                <a:cs typeface="Arial" charset="0"/>
              </a:rPr>
              <a:t>Menu</a:t>
            </a:r>
          </a:p>
        </p:txBody>
      </p:sp>
    </p:spTree>
    <p:extLst>
      <p:ext uri="{BB962C8B-B14F-4D97-AF65-F5344CB8AC3E}">
        <p14:creationId xmlns:p14="http://schemas.microsoft.com/office/powerpoint/2010/main" val="239115242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slide" Target="slide266.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3.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slide" Target="slide269.xml"/><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3.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3.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3.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3.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3.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3.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3.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3.xml"/></Relationships>
</file>

<file path=ppt/slides/_rels/slide158.xml.rels><?xml version="1.0" encoding="UTF-8" standalone="yes"?>
<Relationships xmlns="http://schemas.openxmlformats.org/package/2006/relationships"><Relationship Id="rId3" Type="http://schemas.openxmlformats.org/officeDocument/2006/relationships/slide" Target="slide184.xml"/><Relationship Id="rId2" Type="http://schemas.openxmlformats.org/officeDocument/2006/relationships/notesSlide" Target="../notesSlides/notesSlide92.xml"/><Relationship Id="rId1" Type="http://schemas.openxmlformats.org/officeDocument/2006/relationships/slideLayout" Target="../slideLayouts/slideLayout13.xml"/></Relationships>
</file>

<file path=ppt/slides/_rels/slide159.xml.rels><?xml version="1.0" encoding="UTF-8" standalone="yes"?>
<Relationships xmlns="http://schemas.openxmlformats.org/package/2006/relationships"><Relationship Id="rId3" Type="http://schemas.openxmlformats.org/officeDocument/2006/relationships/slide" Target="slide184.xml"/><Relationship Id="rId2" Type="http://schemas.openxmlformats.org/officeDocument/2006/relationships/notesSlide" Target="../notesSlides/notesSlide93.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3.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2.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2.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2.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3.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2.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2.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2.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2.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4.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2.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2.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2.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2.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4.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3.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3.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9.xml.rels><?xml version="1.0" encoding="UTF-8" standalone="yes"?>
<Relationships xmlns="http://schemas.openxmlformats.org/package/2006/relationships"><Relationship Id="rId2" Type="http://schemas.openxmlformats.org/officeDocument/2006/relationships/slide" Target="slide19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3.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slide" Target="slide104.xml"/><Relationship Id="rId13" Type="http://schemas.openxmlformats.org/officeDocument/2006/relationships/slide" Target="slide232.xml"/><Relationship Id="rId3" Type="http://schemas.openxmlformats.org/officeDocument/2006/relationships/slide" Target="slide16.xml"/><Relationship Id="rId7" Type="http://schemas.openxmlformats.org/officeDocument/2006/relationships/slide" Target="slide81.xml"/><Relationship Id="rId12" Type="http://schemas.openxmlformats.org/officeDocument/2006/relationships/slide" Target="slide225.xml"/><Relationship Id="rId2" Type="http://schemas.openxmlformats.org/officeDocument/2006/relationships/slide" Target="slide8.xml"/><Relationship Id="rId1" Type="http://schemas.openxmlformats.org/officeDocument/2006/relationships/slideLayout" Target="../slideLayouts/slideLayout7.xml"/><Relationship Id="rId6" Type="http://schemas.openxmlformats.org/officeDocument/2006/relationships/slide" Target="slide62.xml"/><Relationship Id="rId11" Type="http://schemas.openxmlformats.org/officeDocument/2006/relationships/slide" Target="slide200.xml"/><Relationship Id="rId5" Type="http://schemas.openxmlformats.org/officeDocument/2006/relationships/slide" Target="slide42.xml"/><Relationship Id="rId10" Type="http://schemas.openxmlformats.org/officeDocument/2006/relationships/slide" Target="slide159.xml"/><Relationship Id="rId4" Type="http://schemas.openxmlformats.org/officeDocument/2006/relationships/slide" Target="slide35.xml"/><Relationship Id="rId9" Type="http://schemas.openxmlformats.org/officeDocument/2006/relationships/slide" Target="slide148.xml"/><Relationship Id="rId1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13.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3.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13.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13.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13.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13.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13.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13.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13.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13.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13.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13.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13.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13.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13.xml"/></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13.xml"/></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slide" Target="slide276.xml"/><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13.xm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13.xml"/></Relationships>
</file>

<file path=ppt/slides/_rels/slide222.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13.xml"/></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13.xml"/></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13.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13.xml"/></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12.xml"/></Relationships>
</file>

<file path=ppt/slides/_rels/slide227.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12.xml"/></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12.xml"/></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7.xml"/></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7.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2.xml.rels><?xml version="1.0" encoding="UTF-8" standalone="yes"?>
<Relationships xmlns="http://schemas.openxmlformats.org/package/2006/relationships"><Relationship Id="rId2" Type="http://schemas.openxmlformats.org/officeDocument/2006/relationships/slide" Target="slide232.xml"/><Relationship Id="rId1" Type="http://schemas.openxmlformats.org/officeDocument/2006/relationships/slideLayout" Target="../slideLayouts/slideLayout1.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7.xml.rels><?xml version="1.0" encoding="UTF-8" standalone="yes"?>
<Relationships xmlns="http://schemas.openxmlformats.org/package/2006/relationships"><Relationship Id="rId2" Type="http://schemas.openxmlformats.org/officeDocument/2006/relationships/slide" Target="slide13.xml"/><Relationship Id="rId1" Type="http://schemas.openxmlformats.org/officeDocument/2006/relationships/slideLayout" Target="../slideLayouts/slideLayout7.xml"/></Relationships>
</file>

<file path=ppt/slides/_rels/slide268.xml.rels><?xml version="1.0" encoding="UTF-8" standalone="yes"?>
<Relationships xmlns="http://schemas.openxmlformats.org/package/2006/relationships"><Relationship Id="rId2" Type="http://schemas.openxmlformats.org/officeDocument/2006/relationships/slide" Target="slide13.xml"/><Relationship Id="rId1" Type="http://schemas.openxmlformats.org/officeDocument/2006/relationships/slideLayout" Target="../slideLayouts/slideLayout4.xml"/></Relationships>
</file>

<file path=ppt/slides/_rels/slide269.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70.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7.xml"/></Relationships>
</file>

<file path=ppt/slides/_rels/slide271.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7.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3.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7.xml"/></Relationships>
</file>

<file path=ppt/slides/_rels/slide274.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notesSlide" Target="../notesSlides/notesSlide148.xml"/><Relationship Id="rId1" Type="http://schemas.openxmlformats.org/officeDocument/2006/relationships/slideLayout" Target="../slideLayouts/slideLayout7.xml"/><Relationship Id="rId4" Type="http://schemas.openxmlformats.org/officeDocument/2006/relationships/slide" Target="slide20.xml"/></Relationships>
</file>

<file path=ppt/slides/_rels/slide275.xml.rels><?xml version="1.0" encoding="UTF-8" standalone="yes"?>
<Relationships xmlns="http://schemas.openxmlformats.org/package/2006/relationships"><Relationship Id="rId2" Type="http://schemas.openxmlformats.org/officeDocument/2006/relationships/slide" Target="slide20.xml"/><Relationship Id="rId1" Type="http://schemas.openxmlformats.org/officeDocument/2006/relationships/slideLayout" Target="../slideLayouts/slideLayout4.xml"/></Relationships>
</file>

<file path=ppt/slides/_rels/slide276.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notesSlide" Target="../notesSlides/notesSlide149.xml"/><Relationship Id="rId1" Type="http://schemas.openxmlformats.org/officeDocument/2006/relationships/slideLayout" Target="../slideLayouts/slideLayout7.xml"/></Relationships>
</file>

<file path=ppt/slides/_rels/slide277.xml.rels><?xml version="1.0" encoding="UTF-8" standalone="yes"?>
<Relationships xmlns="http://schemas.openxmlformats.org/package/2006/relationships"><Relationship Id="rId2" Type="http://schemas.openxmlformats.org/officeDocument/2006/relationships/slide" Target="slide23.xml"/><Relationship Id="rId1" Type="http://schemas.openxmlformats.org/officeDocument/2006/relationships/slideLayout" Target="../slideLayouts/slideLayout4.xml"/></Relationships>
</file>

<file path=ppt/slides/_rels/slide278.xml.rels><?xml version="1.0" encoding="UTF-8" standalone="yes"?>
<Relationships xmlns="http://schemas.openxmlformats.org/package/2006/relationships"><Relationship Id="rId3" Type="http://schemas.openxmlformats.org/officeDocument/2006/relationships/slide" Target="slide280.xml"/><Relationship Id="rId2" Type="http://schemas.openxmlformats.org/officeDocument/2006/relationships/notesSlide" Target="../notesSlides/notesSlide150.xml"/><Relationship Id="rId1" Type="http://schemas.openxmlformats.org/officeDocument/2006/relationships/slideLayout" Target="../slideLayouts/slideLayout7.xml"/><Relationship Id="rId4" Type="http://schemas.openxmlformats.org/officeDocument/2006/relationships/slide" Target="slide29.xml"/></Relationships>
</file>

<file path=ppt/slides/_rels/slide279.xml.rels><?xml version="1.0" encoding="UTF-8" standalone="yes"?>
<Relationships xmlns="http://schemas.openxmlformats.org/package/2006/relationships"><Relationship Id="rId2" Type="http://schemas.openxmlformats.org/officeDocument/2006/relationships/slide" Target="slide29.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slide" Target="slide280.xml"/><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slide" Target="slide278.xml"/></Relationships>
</file>

<file path=ppt/slides/_rels/slide28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1.xml"/><Relationship Id="rId1" Type="http://schemas.openxmlformats.org/officeDocument/2006/relationships/slideLayout" Target="../slideLayouts/slideLayout7.xml"/></Relationships>
</file>

<file path=ppt/slides/_rels/slide28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2.xml"/><Relationship Id="rId1" Type="http://schemas.openxmlformats.org/officeDocument/2006/relationships/slideLayout" Target="../slideLayouts/slideLayout7.xml"/><Relationship Id="rId4" Type="http://schemas.openxmlformats.org/officeDocument/2006/relationships/slide" Target="slide29.xml"/></Relationships>
</file>

<file path=ppt/slides/_rels/slide282.xml.rels><?xml version="1.0" encoding="UTF-8" standalone="yes"?>
<Relationships xmlns="http://schemas.openxmlformats.org/package/2006/relationships"><Relationship Id="rId2" Type="http://schemas.openxmlformats.org/officeDocument/2006/relationships/slide" Target="slide29.xml"/><Relationship Id="rId1" Type="http://schemas.openxmlformats.org/officeDocument/2006/relationships/slideLayout" Target="../slideLayouts/slideLayout4.xml"/></Relationships>
</file>

<file path=ppt/slides/_rels/slide283.xml.rels><?xml version="1.0" encoding="UTF-8" standalone="yes"?>
<Relationships xmlns="http://schemas.openxmlformats.org/package/2006/relationships"><Relationship Id="rId3" Type="http://schemas.openxmlformats.org/officeDocument/2006/relationships/slide" Target="slide286.xml"/><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3" Type="http://schemas.openxmlformats.org/officeDocument/2006/relationships/slide" Target="slide63.xml"/><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2" Type="http://schemas.openxmlformats.org/officeDocument/2006/relationships/slide" Target="slide63.xml"/><Relationship Id="rId1" Type="http://schemas.openxmlformats.org/officeDocument/2006/relationships/slideLayout" Target="../slideLayouts/slideLayout4.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90.xml.rels><?xml version="1.0" encoding="UTF-8" standalone="yes"?>
<Relationships xmlns="http://schemas.openxmlformats.org/package/2006/relationships"><Relationship Id="rId2" Type="http://schemas.openxmlformats.org/officeDocument/2006/relationships/slide" Target="slide63.xml"/><Relationship Id="rId1" Type="http://schemas.openxmlformats.org/officeDocument/2006/relationships/slideLayout" Target="../slideLayouts/slideLayout7.xml"/></Relationships>
</file>

<file path=ppt/slides/_rels/slide291.xml.rels><?xml version="1.0" encoding="UTF-8" standalone="yes"?>
<Relationships xmlns="http://schemas.openxmlformats.org/package/2006/relationships"><Relationship Id="rId2" Type="http://schemas.openxmlformats.org/officeDocument/2006/relationships/slide" Target="slide63.xml"/><Relationship Id="rId1" Type="http://schemas.openxmlformats.org/officeDocument/2006/relationships/slideLayout" Target="../slideLayouts/slideLayout4.xml"/></Relationships>
</file>

<file path=ppt/slides/_rels/slide292.xml.rels><?xml version="1.0" encoding="UTF-8" standalone="yes"?>
<Relationships xmlns="http://schemas.openxmlformats.org/package/2006/relationships"><Relationship Id="rId3" Type="http://schemas.openxmlformats.org/officeDocument/2006/relationships/slide" Target="slide76.xml"/><Relationship Id="rId2" Type="http://schemas.openxmlformats.org/officeDocument/2006/relationships/slide" Target="slide73.xml"/><Relationship Id="rId1" Type="http://schemas.openxmlformats.org/officeDocument/2006/relationships/slideLayout" Target="../slideLayouts/slideLayout12.xml"/></Relationships>
</file>

<file path=ppt/slides/_rels/slide293.xml.rels><?xml version="1.0" encoding="UTF-8" standalone="yes"?>
<Relationships xmlns="http://schemas.openxmlformats.org/package/2006/relationships"><Relationship Id="rId3" Type="http://schemas.openxmlformats.org/officeDocument/2006/relationships/slide" Target="slide73.xml"/><Relationship Id="rId2" Type="http://schemas.openxmlformats.org/officeDocument/2006/relationships/slide" Target="slide76.xml"/><Relationship Id="rId1" Type="http://schemas.openxmlformats.org/officeDocument/2006/relationships/slideLayout" Target="../slideLayouts/slideLayout4.xml"/></Relationships>
</file>

<file path=ppt/slides/_rels/slide294.xml.rels><?xml version="1.0" encoding="UTF-8" standalone="yes"?>
<Relationships xmlns="http://schemas.openxmlformats.org/package/2006/relationships"><Relationship Id="rId3" Type="http://schemas.openxmlformats.org/officeDocument/2006/relationships/slide" Target="slide296.xml"/><Relationship Id="rId2" Type="http://schemas.openxmlformats.org/officeDocument/2006/relationships/slide" Target="slide86.xml"/><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3" Type="http://schemas.openxmlformats.org/officeDocument/2006/relationships/slide" Target="slide296.xml"/><Relationship Id="rId2" Type="http://schemas.openxmlformats.org/officeDocument/2006/relationships/slide" Target="slide86.xml"/><Relationship Id="rId1" Type="http://schemas.openxmlformats.org/officeDocument/2006/relationships/slideLayout" Target="../slideLayouts/slideLayout4.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2" Type="http://schemas.openxmlformats.org/officeDocument/2006/relationships/slide" Target="slide86.xml"/><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2" Type="http://schemas.openxmlformats.org/officeDocument/2006/relationships/slide" Target="slide86.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00.xml.rels><?xml version="1.0" encoding="UTF-8" standalone="yes"?>
<Relationships xmlns="http://schemas.openxmlformats.org/package/2006/relationships"><Relationship Id="rId2" Type="http://schemas.openxmlformats.org/officeDocument/2006/relationships/slide" Target="slide91.xml"/><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2" Type="http://schemas.openxmlformats.org/officeDocument/2006/relationships/slide" Target="slide91.xml"/><Relationship Id="rId1" Type="http://schemas.openxmlformats.org/officeDocument/2006/relationships/slideLayout" Target="../slideLayouts/slideLayout4.xml"/></Relationships>
</file>

<file path=ppt/slides/_rels/slide302.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13.xml"/></Relationships>
</file>

<file path=ppt/slides/_rels/slide303.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13.xml"/></Relationships>
</file>

<file path=ppt/slides/_rels/slide30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slide" Target="slide283.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slide" Target="slide292.xml"/><Relationship Id="rId2" Type="http://schemas.openxmlformats.org/officeDocument/2006/relationships/notesSlide" Target="../notesSlides/notesSlide26.xml"/><Relationship Id="rId1" Type="http://schemas.openxmlformats.org/officeDocument/2006/relationships/slideLayout" Target="../slideLayouts/slideLayout12.xml"/><Relationship Id="rId5" Type="http://schemas.openxmlformats.org/officeDocument/2006/relationships/slide" Target="slide76.xml"/><Relationship Id="rId4" Type="http://schemas.openxmlformats.org/officeDocument/2006/relationships/slide" Target="slide73.xml"/></Relationships>
</file>

<file path=ppt/slides/_rels/slide68.xml.rels><?xml version="1.0" encoding="UTF-8" standalone="yes"?>
<Relationships xmlns="http://schemas.openxmlformats.org/package/2006/relationships"><Relationship Id="rId3" Type="http://schemas.openxmlformats.org/officeDocument/2006/relationships/slide" Target="slide292.xml"/><Relationship Id="rId2" Type="http://schemas.openxmlformats.org/officeDocument/2006/relationships/notesSlide" Target="../notesSlides/notesSlide27.xml"/><Relationship Id="rId1" Type="http://schemas.openxmlformats.org/officeDocument/2006/relationships/slideLayout" Target="../slideLayouts/slideLayout12.xml"/><Relationship Id="rId5" Type="http://schemas.openxmlformats.org/officeDocument/2006/relationships/slide" Target="slide76.xml"/><Relationship Id="rId4" Type="http://schemas.openxmlformats.org/officeDocument/2006/relationships/slide" Target="slide73.xml"/></Relationships>
</file>

<file path=ppt/slides/_rels/slide69.xml.rels><?xml version="1.0" encoding="UTF-8" standalone="yes"?>
<Relationships xmlns="http://schemas.openxmlformats.org/package/2006/relationships"><Relationship Id="rId3" Type="http://schemas.openxmlformats.org/officeDocument/2006/relationships/slide" Target="slide292.xml"/><Relationship Id="rId2" Type="http://schemas.openxmlformats.org/officeDocument/2006/relationships/notesSlide" Target="../notesSlides/notesSlide28.xml"/><Relationship Id="rId1" Type="http://schemas.openxmlformats.org/officeDocument/2006/relationships/slideLayout" Target="../slideLayouts/slideLayout12.xml"/><Relationship Id="rId5" Type="http://schemas.openxmlformats.org/officeDocument/2006/relationships/slide" Target="slide76.xml"/><Relationship Id="rId4" Type="http://schemas.openxmlformats.org/officeDocument/2006/relationships/slide" Target="slide7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slide" Target="slide292.xml"/><Relationship Id="rId2" Type="http://schemas.openxmlformats.org/officeDocument/2006/relationships/notesSlide" Target="../notesSlides/notesSlide29.xml"/><Relationship Id="rId1" Type="http://schemas.openxmlformats.org/officeDocument/2006/relationships/slideLayout" Target="../slideLayouts/slideLayout12.xml"/><Relationship Id="rId5" Type="http://schemas.openxmlformats.org/officeDocument/2006/relationships/slide" Target="slide76.xml"/><Relationship Id="rId4" Type="http://schemas.openxmlformats.org/officeDocument/2006/relationships/slide" Target="slide73.xml"/></Relationships>
</file>

<file path=ppt/slides/_rels/slide71.xml.rels><?xml version="1.0" encoding="UTF-8" standalone="yes"?>
<Relationships xmlns="http://schemas.openxmlformats.org/package/2006/relationships"><Relationship Id="rId3" Type="http://schemas.openxmlformats.org/officeDocument/2006/relationships/slide" Target="slide292.xml"/><Relationship Id="rId2" Type="http://schemas.openxmlformats.org/officeDocument/2006/relationships/notesSlide" Target="../notesSlides/notesSlide30.xml"/><Relationship Id="rId1" Type="http://schemas.openxmlformats.org/officeDocument/2006/relationships/slideLayout" Target="../slideLayouts/slideLayout12.xml"/><Relationship Id="rId5" Type="http://schemas.openxmlformats.org/officeDocument/2006/relationships/slide" Target="slide76.xml"/><Relationship Id="rId4" Type="http://schemas.openxmlformats.org/officeDocument/2006/relationships/slide" Target="slide73.xml"/></Relationships>
</file>

<file path=ppt/slides/_rels/slide72.xml.rels><?xml version="1.0" encoding="UTF-8" standalone="yes"?>
<Relationships xmlns="http://schemas.openxmlformats.org/package/2006/relationships"><Relationship Id="rId3" Type="http://schemas.openxmlformats.org/officeDocument/2006/relationships/slide" Target="slide292.xml"/><Relationship Id="rId2" Type="http://schemas.openxmlformats.org/officeDocument/2006/relationships/notesSlide" Target="../notesSlides/notesSlide31.xml"/><Relationship Id="rId1" Type="http://schemas.openxmlformats.org/officeDocument/2006/relationships/slideLayout" Target="../slideLayouts/slideLayout12.xml"/><Relationship Id="rId5" Type="http://schemas.openxmlformats.org/officeDocument/2006/relationships/slide" Target="slide76.xml"/><Relationship Id="rId4" Type="http://schemas.openxmlformats.org/officeDocument/2006/relationships/slide" Target="slide73.xml"/></Relationships>
</file>

<file path=ppt/slides/_rels/slide73.xml.rels><?xml version="1.0" encoding="UTF-8" standalone="yes"?>
<Relationships xmlns="http://schemas.openxmlformats.org/package/2006/relationships"><Relationship Id="rId2" Type="http://schemas.openxmlformats.org/officeDocument/2006/relationships/slide" Target="slide76.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slide" Target="slide76.xml"/><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slide" Target="slide294.xml"/><Relationship Id="rId2" Type="http://schemas.openxmlformats.org/officeDocument/2006/relationships/slide" Target="slide296.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slide" Target="slide300.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texte, Visage humain, capture d’écran, affiche&#10;&#10;Le contenu généré par l’IA peut être incorrect.">
            <a:extLst>
              <a:ext uri="{FF2B5EF4-FFF2-40B4-BE49-F238E27FC236}">
                <a16:creationId xmlns:a16="http://schemas.microsoft.com/office/drawing/2014/main" id="{2D7CED82-1EA7-0DFC-AE33-933EEECF1872}"/>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7804963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398595" name="Group 3"/>
          <p:cNvGraphicFramePr>
            <a:graphicFrameLocks noGrp="1"/>
          </p:cNvGraphicFramePr>
          <p:nvPr/>
        </p:nvGraphicFramePr>
        <p:xfrm>
          <a:off x="0" y="0"/>
          <a:ext cx="12192000" cy="6187440"/>
        </p:xfrm>
        <a:graphic>
          <a:graphicData uri="http://schemas.openxmlformats.org/drawingml/2006/table">
            <a:tbl>
              <a:tblPr/>
              <a:tblGrid>
                <a:gridCol w="4366639">
                  <a:extLst>
                    <a:ext uri="{9D8B030D-6E8A-4147-A177-3AD203B41FA5}">
                      <a16:colId xmlns:a16="http://schemas.microsoft.com/office/drawing/2014/main" val="20000"/>
                    </a:ext>
                  </a:extLst>
                </a:gridCol>
                <a:gridCol w="4176408">
                  <a:extLst>
                    <a:ext uri="{9D8B030D-6E8A-4147-A177-3AD203B41FA5}">
                      <a16:colId xmlns:a16="http://schemas.microsoft.com/office/drawing/2014/main" val="20001"/>
                    </a:ext>
                  </a:extLst>
                </a:gridCol>
                <a:gridCol w="3648953">
                  <a:extLst>
                    <a:ext uri="{9D8B030D-6E8A-4147-A177-3AD203B41FA5}">
                      <a16:colId xmlns:a16="http://schemas.microsoft.com/office/drawing/2014/main" val="20002"/>
                    </a:ext>
                  </a:extLst>
                </a:gridCol>
              </a:tblGrid>
              <a:tr h="49784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CA" sz="2700" b="0" i="0" u="sng" strike="noStrike" cap="none" normalizeH="0" baseline="0" dirty="0" err="1">
                          <a:ln>
                            <a:noFill/>
                          </a:ln>
                          <a:solidFill>
                            <a:srgbClr val="FF9900"/>
                          </a:solidFill>
                          <a:effectLst/>
                          <a:latin typeface="Coptic1" pitchFamily="2" charset="0"/>
                          <a:cs typeface="Arial" charset="0"/>
                        </a:rPr>
                        <a:t>Pidia~kwn</a:t>
                      </a:r>
                      <a:r>
                        <a:rPr kumimoji="0" lang="en-CA" sz="2700" b="0" i="0" u="sng" strike="noStrike" cap="none" normalizeH="0" baseline="0" dirty="0">
                          <a:ln>
                            <a:noFill/>
                          </a:ln>
                          <a:solidFill>
                            <a:srgbClr val="FF9900"/>
                          </a:solidFill>
                          <a:effectLst/>
                          <a:latin typeface="Coptic1" pitchFamily="2" charset="0"/>
                          <a:cs typeface="Arial" charset="0"/>
                        </a:rPr>
                        <a:t> :</a:t>
                      </a:r>
                    </a:p>
                  </a:txBody>
                  <a:tcPr marL="121920" marR="121920"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700" b="0" i="0" u="sng" strike="noStrike" cap="none" normalizeH="0" baseline="0" dirty="0">
                          <a:ln>
                            <a:noFill/>
                          </a:ln>
                          <a:solidFill>
                            <a:srgbClr val="FF9900"/>
                          </a:solidFill>
                          <a:effectLst/>
                          <a:latin typeface="Arial" charset="0"/>
                          <a:cs typeface="Arial" pitchFamily="34" charset="0"/>
                        </a:rPr>
                        <a:t>Le </a:t>
                      </a:r>
                      <a:r>
                        <a:rPr kumimoji="0" lang="en-US" sz="2700" b="0" i="0" u="sng" strike="noStrike" cap="none" normalizeH="0" baseline="0" dirty="0" err="1">
                          <a:ln>
                            <a:noFill/>
                          </a:ln>
                          <a:solidFill>
                            <a:srgbClr val="FF9900"/>
                          </a:solidFill>
                          <a:effectLst/>
                          <a:latin typeface="Arial" charset="0"/>
                          <a:cs typeface="Arial" pitchFamily="34" charset="0"/>
                        </a:rPr>
                        <a:t>diacre</a:t>
                      </a:r>
                      <a:r>
                        <a:rPr kumimoji="0" lang="en-US" sz="2700" b="0" i="0" u="sng" strike="noStrike" cap="none" normalizeH="0" baseline="0" dirty="0">
                          <a:ln>
                            <a:noFill/>
                          </a:ln>
                          <a:solidFill>
                            <a:srgbClr val="FF9900"/>
                          </a:solidFill>
                          <a:effectLst/>
                          <a:latin typeface="Arial" charset="0"/>
                          <a:cs typeface="Arial" pitchFamily="34" charset="0"/>
                        </a:rPr>
                        <a:t> :</a:t>
                      </a:r>
                    </a:p>
                  </a:txBody>
                  <a:tcPr marL="121920" marR="121920" horzOverflow="overflow">
                    <a:lnL>
                      <a:noFill/>
                    </a:lnL>
                    <a:lnR>
                      <a:noFill/>
                    </a:lnR>
                    <a:lnT cap="flat">
                      <a:noFill/>
                    </a:lnT>
                    <a:lnB>
                      <a:noFill/>
                    </a:lnB>
                    <a:lnTlToBr>
                      <a:noFill/>
                    </a:lnTlToBr>
                    <a:lnBlToTr>
                      <a:noFill/>
                    </a:lnBlToTr>
                    <a:noFill/>
                  </a:tcPr>
                </a:tc>
                <a:tc>
                  <a:txBody>
                    <a:bodyPr/>
                    <a:lstStyle/>
                    <a:p>
                      <a:pPr marL="0" marR="0" lvl="0" indent="0" algn="r" defTabSz="914400" rtl="1" eaLnBrk="1" fontAlgn="base" latinLnBrk="0" hangingPunct="1">
                        <a:lnSpc>
                          <a:spcPct val="100000"/>
                        </a:lnSpc>
                        <a:spcBef>
                          <a:spcPts val="0"/>
                        </a:spcBef>
                        <a:spcAft>
                          <a:spcPct val="0"/>
                        </a:spcAft>
                        <a:buClrTx/>
                        <a:buSzTx/>
                        <a:buFontTx/>
                        <a:buNone/>
                        <a:tabLst/>
                      </a:pPr>
                      <a:r>
                        <a:rPr kumimoji="0" lang="ar-SA" sz="2700" b="0" i="0" u="sng" strike="noStrike" cap="none" normalizeH="0" baseline="0" dirty="0">
                          <a:ln>
                            <a:noFill/>
                          </a:ln>
                          <a:solidFill>
                            <a:srgbClr val="FF9900"/>
                          </a:solidFill>
                          <a:effectLst/>
                          <a:latin typeface="Arial" charset="0"/>
                          <a:cs typeface="Arial" pitchFamily="34" charset="0"/>
                        </a:rPr>
                        <a:t>الشماس :</a:t>
                      </a:r>
                      <a:endParaRPr kumimoji="0" lang="en-US" sz="2700" b="0" i="0" u="none" strike="noStrike" cap="none" normalizeH="0" baseline="0" dirty="0">
                        <a:ln>
                          <a:noFill/>
                        </a:ln>
                        <a:solidFill>
                          <a:srgbClr val="FF9900"/>
                        </a:solidFill>
                        <a:effectLst/>
                        <a:latin typeface="Arial" charset="0"/>
                        <a:cs typeface="Arial" charset="0"/>
                      </a:endParaRPr>
                    </a:p>
                  </a:txBody>
                  <a:tcPr marL="121920" marR="121920"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62078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dirty="0" err="1">
                          <a:ln>
                            <a:noFill/>
                          </a:ln>
                          <a:solidFill>
                            <a:srgbClr val="FFFFFF"/>
                          </a:solidFill>
                          <a:effectLst/>
                          <a:latin typeface="Coptic1" pitchFamily="2" charset="0"/>
                          <a:cs typeface="Arial" pitchFamily="34" charset="0"/>
                        </a:rPr>
                        <a:t>P~roceuxacye</a:t>
                      </a:r>
                      <a:r>
                        <a:rPr kumimoji="0" lang="en-US" sz="3200" b="0" i="0" u="none" strike="noStrike" cap="none" normalizeH="0" baseline="0" dirty="0">
                          <a:ln>
                            <a:noFill/>
                          </a:ln>
                          <a:solidFill>
                            <a:srgbClr val="FFFFFF"/>
                          </a:solidFill>
                          <a:effectLst/>
                          <a:latin typeface="Coptic1" pitchFamily="2" charset="0"/>
                          <a:cs typeface="Arial" pitchFamily="34" charset="0"/>
                        </a:rPr>
                        <a:t>.</a:t>
                      </a:r>
                      <a:endParaRPr kumimoji="0" lang="en-US" sz="3200" b="0" i="1" u="none" strike="noStrike" cap="none" normalizeH="0" baseline="0" dirty="0">
                        <a:ln>
                          <a:noFill/>
                        </a:ln>
                        <a:solidFill>
                          <a:srgbClr val="FFFFFF"/>
                        </a:solidFill>
                        <a:effectLst/>
                        <a:latin typeface="Arial" charset="0"/>
                        <a:cs typeface="Arial" charset="0"/>
                      </a:endParaRPr>
                    </a:p>
                  </a:txBody>
                  <a:tcPr marL="121920" marR="12192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dirty="0" err="1">
                          <a:ln>
                            <a:noFill/>
                          </a:ln>
                          <a:solidFill>
                            <a:srgbClr val="FFFFFF"/>
                          </a:solidFill>
                          <a:effectLst/>
                          <a:latin typeface="Arial" charset="0"/>
                          <a:cs typeface="Arial" charset="0"/>
                        </a:rPr>
                        <a:t>Prions</a:t>
                      </a:r>
                      <a:r>
                        <a:rPr kumimoji="0" lang="en-US" sz="3200" b="0" i="0" u="none" strike="noStrike" cap="none" normalizeH="0" baseline="0" dirty="0">
                          <a:ln>
                            <a:noFill/>
                          </a:ln>
                          <a:solidFill>
                            <a:srgbClr val="FFFFFF"/>
                          </a:solidFill>
                          <a:effectLst/>
                          <a:latin typeface="Arial" charset="0"/>
                          <a:cs typeface="Arial" charset="0"/>
                        </a:rPr>
                        <a:t>.</a:t>
                      </a:r>
                    </a:p>
                  </a:txBody>
                  <a:tcPr marL="121920" marR="121920" horzOverflow="overflow">
                    <a:lnL>
                      <a:noFill/>
                    </a:lnL>
                    <a:lnR>
                      <a:noFill/>
                    </a:lnR>
                    <a:lnT>
                      <a:noFill/>
                    </a:lnT>
                    <a:lnB>
                      <a:noFill/>
                    </a:lnB>
                    <a:lnTlToBr>
                      <a:noFill/>
                    </a:lnTlToBr>
                    <a:lnBlToTr>
                      <a:noFill/>
                    </a:lnBlToTr>
                    <a:noFill/>
                  </a:tcPr>
                </a:tc>
                <a:tc>
                  <a:txBody>
                    <a:bodyPr/>
                    <a:lstStyle/>
                    <a:p>
                      <a:pPr marL="0" marR="0" lvl="0" indent="0" algn="r" defTabSz="914400" rtl="1" eaLnBrk="1" fontAlgn="base" latinLnBrk="0" hangingPunct="1">
                        <a:lnSpc>
                          <a:spcPct val="100000"/>
                        </a:lnSpc>
                        <a:spcBef>
                          <a:spcPts val="0"/>
                        </a:spcBef>
                        <a:spcAft>
                          <a:spcPct val="0"/>
                        </a:spcAft>
                        <a:buClrTx/>
                        <a:buSzTx/>
                        <a:buFontTx/>
                        <a:buNone/>
                        <a:tabLst/>
                      </a:pPr>
                      <a:r>
                        <a:rPr kumimoji="0" lang="ar-SA" sz="3200" b="0" i="0" u="none" strike="noStrike" cap="none" normalizeH="0" baseline="0" dirty="0">
                          <a:ln>
                            <a:noFill/>
                          </a:ln>
                          <a:solidFill>
                            <a:srgbClr val="FFFFFF"/>
                          </a:solidFill>
                          <a:effectLst/>
                          <a:latin typeface="Arial" charset="0"/>
                          <a:cs typeface="Arial" charset="0"/>
                        </a:rPr>
                        <a:t>صلوا.</a:t>
                      </a:r>
                      <a:endParaRPr kumimoji="0" lang="en-US" sz="3200" b="0" i="0" u="none" strike="noStrike" cap="none" normalizeH="0" baseline="0" dirty="0">
                        <a:ln>
                          <a:noFill/>
                        </a:ln>
                        <a:solidFill>
                          <a:srgbClr val="FFFFFF"/>
                        </a:solidFill>
                        <a:effectLst/>
                        <a:latin typeface="Arial" charset="0"/>
                        <a:cs typeface="Arial" charset="0"/>
                      </a:endParaRPr>
                    </a:p>
                  </a:txBody>
                  <a:tcPr marL="121920" marR="12192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1"/>
                  </a:ext>
                </a:extLst>
              </a:tr>
              <a:tr h="5323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CA" sz="2700" b="0" i="0" u="sng" strike="noStrike" cap="none" normalizeH="0" baseline="0" dirty="0" err="1">
                          <a:ln>
                            <a:noFill/>
                          </a:ln>
                          <a:solidFill>
                            <a:srgbClr val="FF9900"/>
                          </a:solidFill>
                          <a:effectLst/>
                          <a:latin typeface="Coptic1" pitchFamily="2" charset="0"/>
                          <a:cs typeface="Arial" charset="0"/>
                        </a:rPr>
                        <a:t>Pilaoc</a:t>
                      </a:r>
                      <a:r>
                        <a:rPr kumimoji="0" lang="en-CA" sz="2700" b="0" i="0" u="sng" strike="noStrike" cap="none" normalizeH="0" baseline="0" dirty="0">
                          <a:ln>
                            <a:noFill/>
                          </a:ln>
                          <a:solidFill>
                            <a:srgbClr val="FF9900"/>
                          </a:solidFill>
                          <a:effectLst/>
                          <a:latin typeface="Coptic1" pitchFamily="2" charset="0"/>
                          <a:cs typeface="Arial" charset="0"/>
                        </a:rPr>
                        <a:t> :</a:t>
                      </a:r>
                    </a:p>
                  </a:txBody>
                  <a:tcPr marL="121920" marR="12192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dirty="0">
                          <a:ln>
                            <a:noFill/>
                          </a:ln>
                          <a:solidFill>
                            <a:srgbClr val="FF9900"/>
                          </a:solidFill>
                          <a:effectLst/>
                          <a:latin typeface="Arial" charset="0"/>
                          <a:cs typeface="Arial" pitchFamily="34" charset="0"/>
                        </a:rPr>
                        <a:t>Le peuple :</a:t>
                      </a:r>
                      <a:endParaRPr kumimoji="0" lang="en-US" sz="2700" b="0" i="0" u="sng" strike="noStrike" cap="none" normalizeH="0" baseline="0" dirty="0">
                        <a:ln>
                          <a:noFill/>
                        </a:ln>
                        <a:solidFill>
                          <a:srgbClr val="FF9900"/>
                        </a:solidFill>
                        <a:effectLst/>
                        <a:latin typeface="Arial" charset="0"/>
                        <a:cs typeface="Arial" pitchFamily="34" charset="0"/>
                      </a:endParaRPr>
                    </a:p>
                  </a:txBody>
                  <a:tcPr marL="121920" marR="121920" horzOverflow="overflow">
                    <a:lnL>
                      <a:noFill/>
                    </a:lnL>
                    <a:lnR>
                      <a:noFill/>
                    </a:lnR>
                    <a:lnT>
                      <a:noFill/>
                    </a:lnT>
                    <a:lnB>
                      <a:noFill/>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Tx/>
                        <a:buSzTx/>
                        <a:buFontTx/>
                        <a:buNone/>
                        <a:tabLst/>
                      </a:pPr>
                      <a:r>
                        <a:rPr kumimoji="0" lang="ar-SA" sz="2700" b="0" i="0" u="sng" strike="noStrike" cap="none" normalizeH="0" baseline="0" dirty="0">
                          <a:ln>
                            <a:noFill/>
                          </a:ln>
                          <a:solidFill>
                            <a:srgbClr val="FF9900"/>
                          </a:solidFill>
                          <a:effectLst/>
                          <a:latin typeface="Arial" charset="0"/>
                          <a:cs typeface="Arial" pitchFamily="34" charset="0"/>
                        </a:rPr>
                        <a:t>الشعب :</a:t>
                      </a:r>
                      <a:endParaRPr kumimoji="0" lang="en-US" sz="2700" b="0" i="0" u="none" strike="noStrike" cap="none" normalizeH="0" baseline="0" dirty="0">
                        <a:ln>
                          <a:noFill/>
                        </a:ln>
                        <a:solidFill>
                          <a:srgbClr val="FF9900"/>
                        </a:solidFill>
                        <a:effectLst/>
                        <a:latin typeface="Arial" charset="0"/>
                        <a:cs typeface="Arial" charset="0"/>
                      </a:endParaRPr>
                    </a:p>
                  </a:txBody>
                  <a:tcPr marL="121920" marR="12192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660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dirty="0" err="1">
                          <a:ln>
                            <a:noFill/>
                          </a:ln>
                          <a:solidFill>
                            <a:srgbClr val="FFFFFF"/>
                          </a:solidFill>
                          <a:effectLst/>
                          <a:latin typeface="Coptic1" pitchFamily="2" charset="0"/>
                          <a:cs typeface="Arial" pitchFamily="34" charset="0"/>
                        </a:rPr>
                        <a:t>Kurie</a:t>
                      </a:r>
                      <a:r>
                        <a:rPr kumimoji="0" lang="en-US" sz="3200" b="0" i="0" u="none" strike="noStrike" cap="none" normalizeH="0" baseline="0" dirty="0">
                          <a:ln>
                            <a:noFill/>
                          </a:ln>
                          <a:solidFill>
                            <a:srgbClr val="FFFFFF"/>
                          </a:solidFill>
                          <a:effectLst/>
                          <a:latin typeface="Coptic1" pitchFamily="2" charset="0"/>
                          <a:cs typeface="Arial" pitchFamily="34" charset="0"/>
                        </a:rPr>
                        <a:t>~ </a:t>
                      </a:r>
                      <a:r>
                        <a:rPr kumimoji="0" lang="en-US" sz="3200" b="0" i="0" u="none" strike="noStrike" cap="none" normalizeH="0" baseline="0" dirty="0" err="1">
                          <a:ln>
                            <a:noFill/>
                          </a:ln>
                          <a:solidFill>
                            <a:srgbClr val="FFFFFF"/>
                          </a:solidFill>
                          <a:effectLst/>
                          <a:latin typeface="Coptic1" pitchFamily="2" charset="0"/>
                          <a:cs typeface="Arial" pitchFamily="34" charset="0"/>
                        </a:rPr>
                        <a:t>e~le</a:t>
                      </a:r>
                      <a:r>
                        <a:rPr kumimoji="0" lang="en-US" sz="3200" b="0" i="0" u="none" strike="noStrike" cap="none" normalizeH="0" baseline="0" dirty="0">
                          <a:ln>
                            <a:noFill/>
                          </a:ln>
                          <a:solidFill>
                            <a:srgbClr val="FFFFFF"/>
                          </a:solidFill>
                          <a:effectLst/>
                          <a:latin typeface="Coptic1" pitchFamily="2" charset="0"/>
                          <a:cs typeface="Arial" pitchFamily="34" charset="0"/>
                        </a:rPr>
                        <a:t>/~con.</a:t>
                      </a:r>
                    </a:p>
                  </a:txBody>
                  <a:tcPr marL="121920" marR="12192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3200" b="0" i="0" u="none" strike="noStrike" cap="none" normalizeH="0" baseline="0" dirty="0" err="1">
                          <a:ln>
                            <a:noFill/>
                          </a:ln>
                          <a:solidFill>
                            <a:srgbClr val="FFFFFF"/>
                          </a:solidFill>
                          <a:effectLst/>
                          <a:latin typeface="Arial" charset="0"/>
                          <a:cs typeface="Arial" charset="0"/>
                        </a:rPr>
                        <a:t>Pitié</a:t>
                      </a:r>
                      <a:r>
                        <a:rPr kumimoji="0" lang="en-US" sz="3200" b="0" i="0" u="none" strike="noStrike" cap="none" normalizeH="0" baseline="0" dirty="0">
                          <a:ln>
                            <a:noFill/>
                          </a:ln>
                          <a:solidFill>
                            <a:srgbClr val="FFFFFF"/>
                          </a:solidFill>
                          <a:effectLst/>
                          <a:latin typeface="Arial" charset="0"/>
                          <a:cs typeface="Arial" charset="0"/>
                        </a:rPr>
                        <a:t> Seigneur</a:t>
                      </a:r>
                      <a:r>
                        <a:rPr kumimoji="0" lang="en-US" sz="3700" b="0" i="0" u="none" strike="noStrike" cap="none" normalizeH="0" baseline="0" dirty="0">
                          <a:ln>
                            <a:noFill/>
                          </a:ln>
                          <a:solidFill>
                            <a:srgbClr val="FFFFFF"/>
                          </a:solidFill>
                          <a:effectLst/>
                          <a:latin typeface="Arial" charset="0"/>
                          <a:cs typeface="Arial" charset="0"/>
                        </a:rPr>
                        <a:t>.</a:t>
                      </a:r>
                    </a:p>
                  </a:txBody>
                  <a:tcPr marL="121920" marR="121920" horzOverflow="overflow">
                    <a:lnL>
                      <a:noFill/>
                    </a:lnL>
                    <a:lnR>
                      <a:noFill/>
                    </a:lnR>
                    <a:lnT>
                      <a:noFill/>
                    </a:lnT>
                    <a:lnB>
                      <a:noFill/>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Tx/>
                        <a:buSzTx/>
                        <a:buFontTx/>
                        <a:buNone/>
                        <a:tabLst/>
                      </a:pPr>
                      <a:r>
                        <a:rPr kumimoji="0" lang="ar-SA" sz="3700" b="0" i="0" u="none" strike="noStrike" cap="none" normalizeH="0" baseline="0" dirty="0">
                          <a:ln>
                            <a:noFill/>
                          </a:ln>
                          <a:solidFill>
                            <a:srgbClr val="FFFFFF"/>
                          </a:solidFill>
                          <a:effectLst/>
                          <a:latin typeface="Arial" charset="0"/>
                          <a:cs typeface="Arial" charset="0"/>
                        </a:rPr>
                        <a:t>يا ربُ ارحم.</a:t>
                      </a:r>
                      <a:endParaRPr kumimoji="0" lang="en-US" sz="3700" b="0" i="0" u="none" strike="noStrike" cap="none" normalizeH="0" baseline="0" dirty="0">
                        <a:ln>
                          <a:noFill/>
                        </a:ln>
                        <a:solidFill>
                          <a:srgbClr val="FFFFFF"/>
                        </a:solidFill>
                        <a:effectLst/>
                        <a:latin typeface="Coptic1" pitchFamily="2" charset="0"/>
                        <a:cs typeface="Arial" pitchFamily="34" charset="0"/>
                      </a:endParaRPr>
                    </a:p>
                  </a:txBody>
                  <a:tcPr marL="121920" marR="12192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3"/>
                  </a:ext>
                </a:extLst>
              </a:tr>
              <a:tr h="49784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CA" sz="2700" b="0" i="0" u="sng" strike="noStrike" cap="none" normalizeH="0" baseline="0" dirty="0" err="1">
                          <a:ln>
                            <a:noFill/>
                          </a:ln>
                          <a:solidFill>
                            <a:srgbClr val="FF9900"/>
                          </a:solidFill>
                          <a:effectLst/>
                          <a:latin typeface="Coptic1" pitchFamily="2" charset="0"/>
                          <a:cs typeface="Arial" pitchFamily="34" charset="0"/>
                        </a:rPr>
                        <a:t>Piou</a:t>
                      </a:r>
                      <a:r>
                        <a:rPr kumimoji="0" lang="en-CA" sz="2700" b="0" i="0" u="sng" strike="noStrike" cap="none" normalizeH="0" baseline="0" dirty="0">
                          <a:ln>
                            <a:noFill/>
                          </a:ln>
                          <a:solidFill>
                            <a:srgbClr val="FF9900"/>
                          </a:solidFill>
                          <a:effectLst/>
                          <a:latin typeface="Coptic1" pitchFamily="2" charset="0"/>
                          <a:cs typeface="Arial" pitchFamily="34" charset="0"/>
                        </a:rPr>
                        <a:t>/b :</a:t>
                      </a:r>
                    </a:p>
                  </a:txBody>
                  <a:tcPr marL="121920" marR="12192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dirty="0">
                          <a:ln>
                            <a:noFill/>
                          </a:ln>
                          <a:solidFill>
                            <a:srgbClr val="FF9900"/>
                          </a:solidFill>
                          <a:effectLst/>
                          <a:latin typeface="Arial" charset="0"/>
                          <a:cs typeface="Arial" charset="0"/>
                        </a:rPr>
                        <a:t>Le prêtre :</a:t>
                      </a:r>
                      <a:endParaRPr kumimoji="0" lang="en-US" sz="2700" b="0" i="0" u="none" strike="noStrike" cap="none" normalizeH="0" baseline="0" dirty="0">
                        <a:ln>
                          <a:noFill/>
                        </a:ln>
                        <a:solidFill>
                          <a:srgbClr val="FF9900"/>
                        </a:solidFill>
                        <a:effectLst/>
                        <a:latin typeface="Coptic1" pitchFamily="2" charset="0"/>
                        <a:cs typeface="Arial" pitchFamily="34" charset="0"/>
                      </a:endParaRPr>
                    </a:p>
                  </a:txBody>
                  <a:tcPr marL="121920" marR="121920" horzOverflow="overflow">
                    <a:lnL>
                      <a:noFill/>
                    </a:lnL>
                    <a:lnR>
                      <a:noFill/>
                    </a:lnR>
                    <a:lnT>
                      <a:noFill/>
                    </a:lnT>
                    <a:lnB>
                      <a:noFill/>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Tx/>
                        <a:buSzTx/>
                        <a:buFontTx/>
                        <a:buNone/>
                        <a:tabLst/>
                      </a:pPr>
                      <a:r>
                        <a:rPr kumimoji="0" lang="ar-SA" sz="2700" b="0" i="0" u="sng" strike="noStrike" cap="none" normalizeH="0" baseline="0" dirty="0">
                          <a:ln>
                            <a:noFill/>
                          </a:ln>
                          <a:solidFill>
                            <a:srgbClr val="FF9900"/>
                          </a:solidFill>
                          <a:effectLst/>
                          <a:latin typeface="Arial" charset="0"/>
                          <a:cs typeface="Arial" charset="0"/>
                        </a:rPr>
                        <a:t>الكاهن :</a:t>
                      </a:r>
                      <a:endParaRPr kumimoji="0" lang="en-US" sz="2700" b="0" i="0" u="none" strike="noStrike" cap="none" normalizeH="0" baseline="0" dirty="0">
                        <a:ln>
                          <a:noFill/>
                        </a:ln>
                        <a:solidFill>
                          <a:srgbClr val="FF9900"/>
                        </a:solidFill>
                        <a:effectLst/>
                        <a:latin typeface="Coptic1" pitchFamily="2" charset="0"/>
                        <a:cs typeface="Arial" pitchFamily="34" charset="0"/>
                      </a:endParaRPr>
                    </a:p>
                  </a:txBody>
                  <a:tcPr marL="121920" marR="12192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4"/>
                  </a:ext>
                </a:extLst>
              </a:tr>
              <a:tr h="334264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3500" b="0" i="0" u="none" strike="noStrike" cap="none" normalizeH="0" baseline="0" dirty="0" err="1">
                          <a:ln>
                            <a:noFill/>
                          </a:ln>
                          <a:solidFill>
                            <a:srgbClr val="FFFFFF"/>
                          </a:solidFill>
                          <a:effectLst/>
                          <a:latin typeface="Coptic1" pitchFamily="2" charset="0"/>
                          <a:cs typeface="Arial" charset="0"/>
                        </a:rPr>
                        <a:t>Vn</a:t>
                      </a:r>
                      <a:r>
                        <a:rPr kumimoji="0" lang="en-US" sz="3500" b="0" i="0" u="none" strike="noStrike" cap="none" normalizeH="0" baseline="0" dirty="0">
                          <a:ln>
                            <a:noFill/>
                          </a:ln>
                          <a:solidFill>
                            <a:srgbClr val="FFFFFF"/>
                          </a:solidFill>
                          <a:effectLst/>
                          <a:latin typeface="Coptic1" pitchFamily="2" charset="0"/>
                          <a:cs typeface="Arial" charset="0"/>
                        </a:rPr>
                        <a:t>/b P~{</a:t>
                      </a:r>
                      <a:r>
                        <a:rPr kumimoji="0" lang="en-US" sz="3500" b="0" i="0" u="none" strike="noStrike" cap="none" normalizeH="0" baseline="0" dirty="0" err="1">
                          <a:ln>
                            <a:noFill/>
                          </a:ln>
                          <a:solidFill>
                            <a:srgbClr val="FFFFFF"/>
                          </a:solidFill>
                          <a:effectLst/>
                          <a:latin typeface="Coptic1" pitchFamily="2" charset="0"/>
                          <a:cs typeface="Arial" charset="0"/>
                        </a:rPr>
                        <a:t>oic</a:t>
                      </a:r>
                      <a:r>
                        <a:rPr kumimoji="0" lang="en-US" sz="3500" b="0" i="0" u="none" strike="noStrike" cap="none" normalizeH="0" baseline="0" dirty="0">
                          <a:ln>
                            <a:noFill/>
                          </a:ln>
                          <a:solidFill>
                            <a:srgbClr val="FFFFFF"/>
                          </a:solidFill>
                          <a:effectLst/>
                          <a:latin typeface="Coptic1" pitchFamily="2" charset="0"/>
                          <a:cs typeface="Arial" charset="0"/>
                        </a:rPr>
                        <a:t> V~} </a:t>
                      </a:r>
                      <a:r>
                        <a:rPr kumimoji="0" lang="en-US" sz="3500" b="0" i="0" u="none" strike="noStrike" cap="none" normalizeH="0" baseline="0" dirty="0" err="1">
                          <a:ln>
                            <a:noFill/>
                          </a:ln>
                          <a:solidFill>
                            <a:srgbClr val="FFFFFF"/>
                          </a:solidFill>
                          <a:effectLst/>
                          <a:latin typeface="Coptic1" pitchFamily="2" charset="0"/>
                          <a:cs typeface="Arial" charset="0"/>
                        </a:rPr>
                        <a:t>PiPantokratwr</a:t>
                      </a:r>
                      <a:r>
                        <a:rPr kumimoji="0" lang="en-US" sz="3500" b="0" i="0" u="none" strike="noStrike" cap="none" normalizeH="0" baseline="0" dirty="0">
                          <a:ln>
                            <a:noFill/>
                          </a:ln>
                          <a:solidFill>
                            <a:srgbClr val="FFFFFF"/>
                          </a:solidFill>
                          <a:effectLst/>
                          <a:latin typeface="Coptic1" pitchFamily="2" charset="0"/>
                          <a:cs typeface="Arial" charset="0"/>
                        </a:rPr>
                        <a:t> : </a:t>
                      </a:r>
                      <a:r>
                        <a:rPr kumimoji="0" lang="en-US" sz="3500" b="0" i="0" u="none" strike="noStrike" cap="none" normalizeH="0" baseline="0" dirty="0" err="1">
                          <a:ln>
                            <a:noFill/>
                          </a:ln>
                          <a:solidFill>
                            <a:srgbClr val="FFFFFF"/>
                          </a:solidFill>
                          <a:effectLst/>
                          <a:latin typeface="Coptic1" pitchFamily="2" charset="0"/>
                          <a:cs typeface="Arial" charset="0"/>
                        </a:rPr>
                        <a:t>V~Iwt</a:t>
                      </a:r>
                      <a:r>
                        <a:rPr kumimoji="0" lang="en-US" sz="3500" b="0" i="0" u="none" strike="noStrike" cap="none" normalizeH="0" baseline="0" dirty="0">
                          <a:ln>
                            <a:noFill/>
                          </a:ln>
                          <a:solidFill>
                            <a:srgbClr val="FFFFFF"/>
                          </a:solidFill>
                          <a:effectLst/>
                          <a:latin typeface="Coptic1" pitchFamily="2" charset="0"/>
                          <a:cs typeface="Arial" charset="0"/>
                        </a:rPr>
                        <a:t> </a:t>
                      </a:r>
                      <a:r>
                        <a:rPr kumimoji="0" lang="en-US" sz="3500" b="0" i="0" u="none" strike="noStrike" cap="none" normalizeH="0" baseline="0" dirty="0" err="1">
                          <a:ln>
                            <a:noFill/>
                          </a:ln>
                          <a:solidFill>
                            <a:srgbClr val="FFFFFF"/>
                          </a:solidFill>
                          <a:effectLst/>
                          <a:latin typeface="Coptic1" pitchFamily="2" charset="0"/>
                          <a:cs typeface="Arial" charset="0"/>
                        </a:rPr>
                        <a:t>m~Pen</a:t>
                      </a:r>
                      <a:r>
                        <a:rPr kumimoji="0" lang="en-US" sz="3500" b="0" i="0" u="none" strike="noStrike" cap="none" normalizeH="0" baseline="0" dirty="0">
                          <a:ln>
                            <a:noFill/>
                          </a:ln>
                          <a:solidFill>
                            <a:srgbClr val="FFFFFF"/>
                          </a:solidFill>
                          <a:effectLst/>
                          <a:latin typeface="Coptic1" pitchFamily="2" charset="0"/>
                          <a:cs typeface="Arial" charset="0"/>
                        </a:rPr>
                        <a:t>{</a:t>
                      </a:r>
                      <a:r>
                        <a:rPr kumimoji="0" lang="en-US" sz="3500" b="0" i="0" u="none" strike="noStrike" cap="none" normalizeH="0" baseline="0" err="1">
                          <a:ln>
                            <a:noFill/>
                          </a:ln>
                          <a:solidFill>
                            <a:srgbClr val="FFFFFF"/>
                          </a:solidFill>
                          <a:effectLst/>
                          <a:latin typeface="Coptic1" pitchFamily="2" charset="0"/>
                          <a:cs typeface="Arial" charset="0"/>
                        </a:rPr>
                        <a:t>oic</a:t>
                      </a:r>
                      <a:r>
                        <a:rPr kumimoji="0" lang="en-US" sz="3500" b="0" i="0" u="none" strike="noStrike" cap="none" normalizeH="0" baseline="0">
                          <a:ln>
                            <a:noFill/>
                          </a:ln>
                          <a:solidFill>
                            <a:srgbClr val="FFFFFF"/>
                          </a:solidFill>
                          <a:effectLst/>
                          <a:latin typeface="Coptic1" pitchFamily="2" charset="0"/>
                          <a:cs typeface="Arial" charset="0"/>
                        </a:rPr>
                        <a:t> ouoh </a:t>
                      </a:r>
                      <a:r>
                        <a:rPr kumimoji="0" lang="en-US" sz="3500" b="0" i="0" u="none" strike="noStrike" cap="none" normalizeH="0" baseline="0" dirty="0" err="1">
                          <a:ln>
                            <a:noFill/>
                          </a:ln>
                          <a:solidFill>
                            <a:srgbClr val="FFFFFF"/>
                          </a:solidFill>
                          <a:effectLst/>
                          <a:latin typeface="Coptic1" pitchFamily="2" charset="0"/>
                          <a:cs typeface="Arial" charset="0"/>
                        </a:rPr>
                        <a:t>PenNou</a:t>
                      </a:r>
                      <a:r>
                        <a:rPr kumimoji="0" lang="en-US" sz="3500" b="0" i="0" u="none" strike="noStrike" cap="none" normalizeH="0" baseline="0" dirty="0">
                          <a:ln>
                            <a:noFill/>
                          </a:ln>
                          <a:solidFill>
                            <a:srgbClr val="FFFFFF"/>
                          </a:solidFill>
                          <a:effectLst/>
                          <a:latin typeface="Coptic1" pitchFamily="2" charset="0"/>
                          <a:cs typeface="Arial" charset="0"/>
                        </a:rPr>
                        <a:t>] </a:t>
                      </a:r>
                      <a:r>
                        <a:rPr kumimoji="0" lang="en-US" sz="3500" b="0" i="0" u="none" strike="noStrike" cap="none" normalizeH="0" baseline="0" dirty="0" err="1">
                          <a:ln>
                            <a:noFill/>
                          </a:ln>
                          <a:solidFill>
                            <a:srgbClr val="FFFFFF"/>
                          </a:solidFill>
                          <a:effectLst/>
                          <a:latin typeface="Coptic1" pitchFamily="2" charset="0"/>
                          <a:cs typeface="Arial" charset="0"/>
                        </a:rPr>
                        <a:t>ouoh</a:t>
                      </a:r>
                      <a:r>
                        <a:rPr kumimoji="0" lang="en-US" sz="3500" b="0" i="0" u="none" strike="noStrike" cap="none" normalizeH="0" baseline="0" dirty="0">
                          <a:ln>
                            <a:noFill/>
                          </a:ln>
                          <a:solidFill>
                            <a:srgbClr val="FFFFFF"/>
                          </a:solidFill>
                          <a:effectLst/>
                          <a:latin typeface="Coptic1" pitchFamily="2" charset="0"/>
                          <a:cs typeface="Arial" charset="0"/>
                        </a:rPr>
                        <a:t> </a:t>
                      </a:r>
                      <a:r>
                        <a:rPr kumimoji="0" lang="en-US" sz="3500" b="0" i="0" u="none" strike="noStrike" cap="none" normalizeH="0" baseline="0" dirty="0" err="1">
                          <a:ln>
                            <a:noFill/>
                          </a:ln>
                          <a:solidFill>
                            <a:srgbClr val="FFFFFF"/>
                          </a:solidFill>
                          <a:effectLst/>
                          <a:latin typeface="Coptic1" pitchFamily="2" charset="0"/>
                          <a:cs typeface="Arial" charset="0"/>
                        </a:rPr>
                        <a:t>PenCwt</a:t>
                      </a:r>
                      <a:r>
                        <a:rPr kumimoji="0" lang="en-US" sz="3500" b="0" i="0" u="none" strike="noStrike" cap="none" normalizeH="0" baseline="0" dirty="0">
                          <a:ln>
                            <a:noFill/>
                          </a:ln>
                          <a:solidFill>
                            <a:srgbClr val="FFFFFF"/>
                          </a:solidFill>
                          <a:effectLst/>
                          <a:latin typeface="Coptic1" pitchFamily="2" charset="0"/>
                          <a:cs typeface="Arial" charset="0"/>
                        </a:rPr>
                        <a:t>/r I/#c# </a:t>
                      </a:r>
                      <a:r>
                        <a:rPr kumimoji="0" lang="en-US" sz="3500" b="0" i="0" u="none" strike="noStrike" cap="none" normalizeH="0" baseline="0" dirty="0" err="1">
                          <a:ln>
                            <a:noFill/>
                          </a:ln>
                          <a:solidFill>
                            <a:srgbClr val="FFFFFF"/>
                          </a:solidFill>
                          <a:effectLst/>
                          <a:latin typeface="Coptic1" pitchFamily="2" charset="0"/>
                          <a:cs typeface="Arial" charset="0"/>
                        </a:rPr>
                        <a:t>P,#c</a:t>
                      </a:r>
                      <a:r>
                        <a:rPr kumimoji="0" lang="en-US" sz="3500" b="0" i="0" u="none" strike="noStrike" cap="none" normalizeH="0" baseline="0" dirty="0">
                          <a:ln>
                            <a:noFill/>
                          </a:ln>
                          <a:solidFill>
                            <a:srgbClr val="FFFFFF"/>
                          </a:solidFill>
                          <a:effectLst/>
                          <a:latin typeface="Coptic1" pitchFamily="2" charset="0"/>
                          <a:cs typeface="Arial" charset="0"/>
                        </a:rPr>
                        <a:t># :</a:t>
                      </a:r>
                      <a:endParaRPr kumimoji="0" lang="en-US" sz="3500" b="0" i="0" u="none" strike="noStrike" cap="none" normalizeH="0" baseline="0" dirty="0">
                        <a:ln>
                          <a:noFill/>
                        </a:ln>
                        <a:solidFill>
                          <a:srgbClr val="FFFFFF"/>
                        </a:solidFill>
                        <a:effectLst/>
                        <a:latin typeface="Coptic1" pitchFamily="2" charset="0"/>
                        <a:cs typeface="Arial" pitchFamily="34" charset="0"/>
                      </a:endParaRP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500" b="0" i="0" u="none" strike="noStrike" cap="none" normalizeH="0" baseline="0" dirty="0">
                          <a:ln>
                            <a:noFill/>
                          </a:ln>
                          <a:solidFill>
                            <a:srgbClr val="FFFFFF"/>
                          </a:solidFill>
                          <a:effectLst/>
                          <a:latin typeface="Arial" charset="0"/>
                          <a:cs typeface="Arial" pitchFamily="34" charset="0"/>
                        </a:rPr>
                        <a:t>Ô Maître Seigneur, Dieu Tout-Puissant, Père de notre Seigneur, Dieu et Sauveur Jésus-Christ,</a:t>
                      </a:r>
                      <a:endParaRPr kumimoji="0" lang="en-US" sz="3500" b="0" i="0" u="none" strike="noStrike" cap="none" normalizeH="0" baseline="0" dirty="0">
                        <a:ln>
                          <a:noFill/>
                        </a:ln>
                        <a:solidFill>
                          <a:srgbClr val="FFFFFF"/>
                        </a:solidFill>
                        <a:effectLst/>
                        <a:latin typeface="Arial" charset="0"/>
                        <a:cs typeface="Arial" pitchFamily="34" charset="0"/>
                      </a:endParaRP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4300" b="0" i="0" u="none" strike="noStrike" cap="none" normalizeH="0" baseline="0" dirty="0">
                          <a:ln>
                            <a:noFill/>
                          </a:ln>
                          <a:solidFill>
                            <a:srgbClr val="FFFFFF"/>
                          </a:solidFill>
                          <a:effectLst/>
                          <a:latin typeface="Arial" charset="0"/>
                          <a:cs typeface="Arial" charset="0"/>
                        </a:rPr>
                        <a:t>أيها السيدُ الربُ الإله ضابط الكل </a:t>
                      </a:r>
                      <a:r>
                        <a:rPr kumimoji="0" lang="ar-SA" sz="4300" b="0" i="0" u="none" strike="noStrike" cap="none" normalizeH="0" baseline="0" dirty="0" err="1">
                          <a:ln>
                            <a:noFill/>
                          </a:ln>
                          <a:solidFill>
                            <a:srgbClr val="FFFFFF"/>
                          </a:solidFill>
                          <a:effectLst/>
                          <a:latin typeface="Arial" charset="0"/>
                          <a:cs typeface="Arial" charset="0"/>
                        </a:rPr>
                        <a:t>أبوربَنَا</a:t>
                      </a:r>
                      <a:r>
                        <a:rPr kumimoji="0" lang="ar-SA" sz="4300" b="0" i="0" u="none" strike="noStrike" cap="none" normalizeH="0" baseline="0" dirty="0">
                          <a:ln>
                            <a:noFill/>
                          </a:ln>
                          <a:solidFill>
                            <a:srgbClr val="FFFFFF"/>
                          </a:solidFill>
                          <a:effectLst/>
                          <a:latin typeface="Arial" charset="0"/>
                          <a:cs typeface="Arial" charset="0"/>
                        </a:rPr>
                        <a:t> وإلهَنَا ومُخَلصُنا يسوع المسيح،</a:t>
                      </a:r>
                      <a:endParaRPr kumimoji="0" lang="en-US" sz="4300" b="0" i="0" u="none" strike="noStrike" cap="none" normalizeH="0" baseline="0" dirty="0">
                        <a:ln>
                          <a:noFill/>
                        </a:ln>
                        <a:solidFill>
                          <a:srgbClr val="FFFFFF"/>
                        </a:solidFill>
                        <a:effectLst/>
                        <a:latin typeface="Arial" charset="0"/>
                        <a:cs typeface="Arial"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744124845"/>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722201" name="Group 25"/>
          <p:cNvGraphicFramePr>
            <a:graphicFrameLocks noGrp="1"/>
          </p:cNvGraphicFramePr>
          <p:nvPr/>
        </p:nvGraphicFramePr>
        <p:xfrm>
          <a:off x="0" y="761551"/>
          <a:ext cx="12192000" cy="5830596"/>
        </p:xfrm>
        <a:graphic>
          <a:graphicData uri="http://schemas.openxmlformats.org/drawingml/2006/table">
            <a:tbl>
              <a:tblPr/>
              <a:tblGrid>
                <a:gridCol w="7439187">
                  <a:extLst>
                    <a:ext uri="{9D8B030D-6E8A-4147-A177-3AD203B41FA5}">
                      <a16:colId xmlns:a16="http://schemas.microsoft.com/office/drawing/2014/main" val="20000"/>
                    </a:ext>
                  </a:extLst>
                </a:gridCol>
                <a:gridCol w="4752813">
                  <a:extLst>
                    <a:ext uri="{9D8B030D-6E8A-4147-A177-3AD203B41FA5}">
                      <a16:colId xmlns:a16="http://schemas.microsoft.com/office/drawing/2014/main" val="20001"/>
                    </a:ext>
                  </a:extLst>
                </a:gridCol>
              </a:tblGrid>
              <a:tr h="244731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3200" b="0" i="0" u="none" strike="noStrike" cap="none" normalizeH="0" baseline="0" dirty="0">
                          <a:ln>
                            <a:noFill/>
                          </a:ln>
                          <a:solidFill>
                            <a:schemeClr val="tx1"/>
                          </a:solidFill>
                          <a:effectLst/>
                          <a:latin typeface="Arial" charset="0"/>
                          <a:cs typeface="Arial" pitchFamily="34" charset="0"/>
                        </a:rPr>
                        <a:t>J’ai vu l’Esprit Saint</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3200" b="0" i="0" u="none" strike="noStrike" cap="none" normalizeH="0" baseline="0" dirty="0">
                          <a:ln>
                            <a:noFill/>
                          </a:ln>
                          <a:solidFill>
                            <a:schemeClr val="tx1"/>
                          </a:solidFill>
                          <a:effectLst/>
                          <a:latin typeface="Arial" charset="0"/>
                          <a:cs typeface="Arial" pitchFamily="34" charset="0"/>
                        </a:rPr>
                        <a:t>quand Il descendait du Ciel</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3200" b="0" i="0" u="none" strike="noStrike" cap="none" normalizeH="0" baseline="0" dirty="0">
                          <a:ln>
                            <a:noFill/>
                          </a:ln>
                          <a:solidFill>
                            <a:schemeClr val="tx1"/>
                          </a:solidFill>
                          <a:effectLst/>
                          <a:latin typeface="Arial" charset="0"/>
                          <a:cs typeface="Arial" pitchFamily="34" charset="0"/>
                        </a:rPr>
                        <a:t>et j’ai entendu la voix du Père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3200" b="0" i="0" u="none" strike="noStrike" cap="none" normalizeH="0" baseline="0" dirty="0">
                          <a:ln>
                            <a:noFill/>
                          </a:ln>
                          <a:solidFill>
                            <a:schemeClr val="tx1"/>
                          </a:solidFill>
                          <a:effectLst/>
                          <a:latin typeface="Arial" charset="0"/>
                          <a:cs typeface="Arial" pitchFamily="34" charset="0"/>
                        </a:rPr>
                        <a:t>criant en disant :</a:t>
                      </a:r>
                    </a:p>
                  </a:txBody>
                  <a:tcPr marL="121920" marR="121920" anchor="ctr" horzOverflow="overflow">
                    <a:lnL cap="flat">
                      <a:noFill/>
                    </a:lnL>
                    <a:lnR>
                      <a:noFill/>
                    </a:lnR>
                    <a:lnT cap="flat">
                      <a:noFill/>
                    </a:lnT>
                    <a:lnB>
                      <a:noFill/>
                    </a:lnB>
                    <a:lnTlToBr>
                      <a:noFill/>
                    </a:lnTlToBr>
                    <a:lnBlToTr>
                      <a:noFill/>
                    </a:lnBlToTr>
                    <a:noFill/>
                  </a:tcPr>
                </a:tc>
                <a:tc>
                  <a:txBody>
                    <a:bodyPr/>
                    <a:lstStyle/>
                    <a:p>
                      <a:pPr marL="0" marR="0" lvl="0" indent="0" algn="ctr" defTabSz="914400" rtl="1" eaLnBrk="1" fontAlgn="base" latinLnBrk="0" hangingPunct="1">
                        <a:lnSpc>
                          <a:spcPct val="100000"/>
                        </a:lnSpc>
                        <a:spcBef>
                          <a:spcPts val="0"/>
                        </a:spcBef>
                        <a:spcAft>
                          <a:spcPct val="0"/>
                        </a:spcAft>
                        <a:buClrTx/>
                        <a:buSzTx/>
                        <a:buFontTx/>
                        <a:buNone/>
                        <a:tabLst/>
                      </a:pPr>
                      <a:r>
                        <a:rPr kumimoji="0" lang="ar-SA" sz="3700" b="0" i="0" u="none" strike="noStrike" cap="none" normalizeH="0" baseline="0" dirty="0">
                          <a:ln>
                            <a:noFill/>
                          </a:ln>
                          <a:solidFill>
                            <a:schemeClr val="tx1"/>
                          </a:solidFill>
                          <a:effectLst/>
                          <a:latin typeface="Arial" charset="0"/>
                          <a:cs typeface="Arial" charset="0"/>
                        </a:rPr>
                        <a:t>رأيتُ الروح القُدُس،</a:t>
                      </a:r>
                    </a:p>
                    <a:p>
                      <a:pPr marL="0" marR="0" lvl="0" indent="0" algn="ctr" defTabSz="914400" rtl="1" eaLnBrk="1" fontAlgn="base" latinLnBrk="0" hangingPunct="1">
                        <a:lnSpc>
                          <a:spcPct val="100000"/>
                        </a:lnSpc>
                        <a:spcBef>
                          <a:spcPts val="0"/>
                        </a:spcBef>
                        <a:spcAft>
                          <a:spcPct val="0"/>
                        </a:spcAft>
                        <a:buClrTx/>
                        <a:buSzTx/>
                        <a:buFontTx/>
                        <a:buNone/>
                        <a:tabLst/>
                      </a:pPr>
                      <a:r>
                        <a:rPr kumimoji="0" lang="ar-SA" sz="3700" b="0" i="0" u="none" strike="noStrike" cap="none" normalizeH="0" baseline="0" dirty="0">
                          <a:ln>
                            <a:noFill/>
                          </a:ln>
                          <a:solidFill>
                            <a:schemeClr val="tx1"/>
                          </a:solidFill>
                          <a:effectLst/>
                          <a:latin typeface="Arial" charset="0"/>
                          <a:cs typeface="Arial" charset="0"/>
                        </a:rPr>
                        <a:t>لمَّا نزلَ من السَّماء، </a:t>
                      </a:r>
                    </a:p>
                    <a:p>
                      <a:pPr marL="0" marR="0" lvl="0" indent="0" algn="ctr" defTabSz="914400" rtl="1" eaLnBrk="1" fontAlgn="base" latinLnBrk="0" hangingPunct="1">
                        <a:lnSpc>
                          <a:spcPct val="100000"/>
                        </a:lnSpc>
                        <a:spcBef>
                          <a:spcPts val="0"/>
                        </a:spcBef>
                        <a:spcAft>
                          <a:spcPct val="0"/>
                        </a:spcAft>
                        <a:buClrTx/>
                        <a:buSzTx/>
                        <a:buFontTx/>
                        <a:buNone/>
                        <a:tabLst/>
                      </a:pPr>
                      <a:r>
                        <a:rPr kumimoji="0" lang="ar-SA" sz="3700" b="0" i="0" u="none" strike="noStrike" cap="none" normalizeH="0" baseline="0" dirty="0">
                          <a:ln>
                            <a:noFill/>
                          </a:ln>
                          <a:solidFill>
                            <a:schemeClr val="tx1"/>
                          </a:solidFill>
                          <a:effectLst/>
                          <a:latin typeface="Arial" charset="0"/>
                          <a:cs typeface="Arial" charset="0"/>
                        </a:rPr>
                        <a:t> وسمعتُ صوتَ الآب، </a:t>
                      </a:r>
                    </a:p>
                    <a:p>
                      <a:pPr marL="0" marR="0" lvl="0" indent="0" algn="ctr" defTabSz="914400" rtl="1" eaLnBrk="1" fontAlgn="base" latinLnBrk="0" hangingPunct="1">
                        <a:lnSpc>
                          <a:spcPct val="100000"/>
                        </a:lnSpc>
                        <a:spcBef>
                          <a:spcPts val="0"/>
                        </a:spcBef>
                        <a:spcAft>
                          <a:spcPct val="0"/>
                        </a:spcAft>
                        <a:buClrTx/>
                        <a:buSzTx/>
                        <a:buFontTx/>
                        <a:buNone/>
                        <a:tabLst/>
                      </a:pPr>
                      <a:r>
                        <a:rPr kumimoji="0" lang="ar-SA" sz="3700" b="0" i="0" u="none" strike="noStrike" cap="none" normalizeH="0" baseline="0" dirty="0">
                          <a:ln>
                            <a:noFill/>
                          </a:ln>
                          <a:solidFill>
                            <a:schemeClr val="tx1"/>
                          </a:solidFill>
                          <a:effectLst/>
                          <a:latin typeface="Arial" charset="0"/>
                          <a:cs typeface="Arial" charset="0"/>
                        </a:rPr>
                        <a:t>صارخاً قائلاً :</a:t>
                      </a:r>
                    </a:p>
                  </a:txBody>
                  <a:tcPr marL="121920" marR="121920" anchor="ctr"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3342640">
                <a:tc gridSpan="2">
                  <a:txBody>
                    <a:bodyPr/>
                    <a:lstStyle/>
                    <a:p>
                      <a:pPr algn="ctr"/>
                      <a:r>
                        <a:rPr lang="fr-FR" sz="5400" b="0" i="0" dirty="0" err="1">
                          <a:solidFill>
                            <a:srgbClr val="FFFF00"/>
                          </a:solidFill>
                          <a:effectLst/>
                          <a:latin typeface="Avva_Marcos" panose="04020500000000000000" pitchFamily="82" charset="0"/>
                        </a:rPr>
                        <a:t>A</a:t>
                      </a:r>
                      <a:r>
                        <a:rPr lang="fr-FR" sz="5400" b="0" i="0" dirty="0" err="1">
                          <a:solidFill>
                            <a:srgbClr val="FFFF00"/>
                          </a:solidFill>
                          <a:effectLst/>
                          <a:latin typeface="Coptic1" pitchFamily="2" charset="0"/>
                        </a:rPr>
                        <a:t>inau</a:t>
                      </a:r>
                      <a:r>
                        <a:rPr lang="fr-FR" sz="5400" b="0" i="0" dirty="0">
                          <a:solidFill>
                            <a:srgbClr val="FFFF00"/>
                          </a:solidFill>
                          <a:effectLst/>
                          <a:latin typeface="Coptic1" pitchFamily="2" charset="0"/>
                        </a:rPr>
                        <a:t> </a:t>
                      </a:r>
                      <a:r>
                        <a:rPr lang="fr-FR" sz="5400" b="0" i="0" dirty="0" err="1">
                          <a:solidFill>
                            <a:srgbClr val="FFFF00"/>
                          </a:solidFill>
                          <a:effectLst/>
                          <a:latin typeface="Coptic1" pitchFamily="2" charset="0"/>
                        </a:rPr>
                        <a:t>e~piP~neuma</a:t>
                      </a:r>
                      <a:r>
                        <a:rPr lang="fr-FR" sz="5400" b="0" i="0" dirty="0">
                          <a:solidFill>
                            <a:srgbClr val="FFFF00"/>
                          </a:solidFill>
                          <a:effectLst/>
                          <a:latin typeface="Coptic1" pitchFamily="2" charset="0"/>
                        </a:rPr>
                        <a:t> </a:t>
                      </a:r>
                      <a:r>
                        <a:rPr lang="fr-FR" sz="5400" b="0" i="0" dirty="0" err="1">
                          <a:solidFill>
                            <a:srgbClr val="FFFF00"/>
                          </a:solidFill>
                          <a:effectLst/>
                          <a:latin typeface="Coptic1" pitchFamily="2" charset="0"/>
                        </a:rPr>
                        <a:t>E~youab</a:t>
                      </a:r>
                      <a:r>
                        <a:rPr lang="fr-FR" sz="5400" b="0" i="0" dirty="0">
                          <a:solidFill>
                            <a:srgbClr val="FFFF00"/>
                          </a:solidFill>
                          <a:effectLst/>
                          <a:latin typeface="Coptic1" pitchFamily="2" charset="0"/>
                        </a:rPr>
                        <a:t> :</a:t>
                      </a:r>
                    </a:p>
                    <a:p>
                      <a:pPr algn="ctr"/>
                      <a:r>
                        <a:rPr lang="fr-FR" sz="5400" b="0" i="0" dirty="0" err="1">
                          <a:solidFill>
                            <a:srgbClr val="FFFF00"/>
                          </a:solidFill>
                          <a:effectLst/>
                          <a:latin typeface="Coptic1" pitchFamily="2" charset="0"/>
                        </a:rPr>
                        <a:t>e~tafi</a:t>
                      </a:r>
                      <a:r>
                        <a:rPr lang="fr-FR" sz="5400" b="0" i="0" dirty="0">
                          <a:solidFill>
                            <a:srgbClr val="FFFF00"/>
                          </a:solidFill>
                          <a:effectLst/>
                          <a:latin typeface="Coptic1" pitchFamily="2" charset="0"/>
                        </a:rPr>
                        <a:t>~ </a:t>
                      </a:r>
                      <a:r>
                        <a:rPr lang="fr-FR" sz="5400" b="0" i="0" dirty="0" err="1">
                          <a:solidFill>
                            <a:srgbClr val="FFFF00"/>
                          </a:solidFill>
                          <a:effectLst/>
                          <a:latin typeface="Coptic1" pitchFamily="2" charset="0"/>
                        </a:rPr>
                        <a:t>e~pec</a:t>
                      </a:r>
                      <a:r>
                        <a:rPr lang="fr-FR" sz="5400" b="0" i="0" dirty="0">
                          <a:solidFill>
                            <a:srgbClr val="FFFF00"/>
                          </a:solidFill>
                          <a:effectLst/>
                          <a:latin typeface="Coptic1" pitchFamily="2" charset="0"/>
                        </a:rPr>
                        <a:t>/t </a:t>
                      </a:r>
                      <a:r>
                        <a:rPr lang="fr-FR" sz="5400" b="0" i="0" dirty="0" err="1">
                          <a:solidFill>
                            <a:srgbClr val="FFFF00"/>
                          </a:solidFill>
                          <a:effectLst/>
                          <a:latin typeface="Coptic1" pitchFamily="2" charset="0"/>
                        </a:rPr>
                        <a:t>e~bolqen</a:t>
                      </a:r>
                      <a:r>
                        <a:rPr lang="fr-FR" sz="5400" b="0" i="0" dirty="0">
                          <a:solidFill>
                            <a:srgbClr val="FFFF00"/>
                          </a:solidFill>
                          <a:effectLst/>
                          <a:latin typeface="Coptic1" pitchFamily="2" charset="0"/>
                        </a:rPr>
                        <a:t> </a:t>
                      </a:r>
                      <a:r>
                        <a:rPr lang="fr-FR" sz="5400" b="0" i="0" dirty="0" err="1">
                          <a:solidFill>
                            <a:srgbClr val="FFFF00"/>
                          </a:solidFill>
                          <a:effectLst/>
                          <a:latin typeface="Coptic1" pitchFamily="2" charset="0"/>
                        </a:rPr>
                        <a:t>t~ve</a:t>
                      </a:r>
                      <a:r>
                        <a:rPr lang="fr-FR" sz="5400" b="0" i="0" dirty="0">
                          <a:solidFill>
                            <a:srgbClr val="FFFF00"/>
                          </a:solidFill>
                          <a:effectLst/>
                          <a:latin typeface="Coptic1" pitchFamily="2" charset="0"/>
                        </a:rPr>
                        <a:t> :</a:t>
                      </a:r>
                    </a:p>
                    <a:p>
                      <a:pPr algn="ctr"/>
                      <a:r>
                        <a:rPr lang="fr-FR" sz="5400" b="0" i="0" dirty="0" err="1">
                          <a:solidFill>
                            <a:srgbClr val="FFFF00"/>
                          </a:solidFill>
                          <a:effectLst/>
                          <a:latin typeface="Coptic1" pitchFamily="2" charset="0"/>
                        </a:rPr>
                        <a:t>aicwtem</a:t>
                      </a:r>
                      <a:r>
                        <a:rPr lang="fr-FR" sz="5400" b="0" i="0" dirty="0">
                          <a:solidFill>
                            <a:srgbClr val="FFFF00"/>
                          </a:solidFill>
                          <a:effectLst/>
                          <a:latin typeface="Coptic1" pitchFamily="2" charset="0"/>
                        </a:rPr>
                        <a:t> </a:t>
                      </a:r>
                      <a:r>
                        <a:rPr lang="fr-FR" sz="5400" b="0" i="0" dirty="0" err="1">
                          <a:solidFill>
                            <a:srgbClr val="FFFF00"/>
                          </a:solidFill>
                          <a:effectLst/>
                          <a:latin typeface="Coptic1" pitchFamily="2" charset="0"/>
                        </a:rPr>
                        <a:t>e~t~c~m</a:t>
                      </a:r>
                      <a:r>
                        <a:rPr lang="fr-FR" sz="5400" b="0" i="0" dirty="0">
                          <a:solidFill>
                            <a:srgbClr val="FFFF00"/>
                          </a:solidFill>
                          <a:effectLst/>
                          <a:latin typeface="Coptic1" pitchFamily="2" charset="0"/>
                        </a:rPr>
                        <a:t>/ </a:t>
                      </a:r>
                      <a:r>
                        <a:rPr lang="fr-FR" sz="5400" b="0" i="0" dirty="0" err="1">
                          <a:solidFill>
                            <a:srgbClr val="FFFF00"/>
                          </a:solidFill>
                          <a:effectLst/>
                          <a:latin typeface="Coptic1" pitchFamily="2" charset="0"/>
                        </a:rPr>
                        <a:t>nte</a:t>
                      </a:r>
                      <a:r>
                        <a:rPr lang="fr-FR" sz="5400" b="0" i="0" dirty="0">
                          <a:solidFill>
                            <a:srgbClr val="FFFF00"/>
                          </a:solidFill>
                          <a:effectLst/>
                          <a:latin typeface="Coptic1" pitchFamily="2" charset="0"/>
                        </a:rPr>
                        <a:t> </a:t>
                      </a:r>
                      <a:r>
                        <a:rPr lang="fr-FR" sz="5400" b="0" i="0" dirty="0" err="1">
                          <a:solidFill>
                            <a:srgbClr val="FFFF00"/>
                          </a:solidFill>
                          <a:effectLst/>
                          <a:latin typeface="Coptic1" pitchFamily="2" charset="0"/>
                        </a:rPr>
                        <a:t>V~iwt</a:t>
                      </a:r>
                      <a:r>
                        <a:rPr lang="fr-FR" sz="5400" b="0" i="0" dirty="0">
                          <a:solidFill>
                            <a:srgbClr val="FFFF00"/>
                          </a:solidFill>
                          <a:effectLst/>
                          <a:latin typeface="Coptic1" pitchFamily="2" charset="0"/>
                        </a:rPr>
                        <a:t> :</a:t>
                      </a:r>
                    </a:p>
                    <a:p>
                      <a:pPr algn="ctr"/>
                      <a:r>
                        <a:rPr lang="fr-FR" sz="5400" b="0" i="0" dirty="0" err="1">
                          <a:solidFill>
                            <a:srgbClr val="FFFF00"/>
                          </a:solidFill>
                          <a:effectLst/>
                          <a:latin typeface="Coptic1" pitchFamily="2" charset="0"/>
                        </a:rPr>
                        <a:t>ecws</a:t>
                      </a:r>
                      <a:r>
                        <a:rPr lang="fr-FR" sz="5400" b="0" i="0" dirty="0">
                          <a:solidFill>
                            <a:srgbClr val="FFFF00"/>
                          </a:solidFill>
                          <a:effectLst/>
                          <a:latin typeface="Coptic1" pitchFamily="2" charset="0"/>
                        </a:rPr>
                        <a:t> </a:t>
                      </a:r>
                      <a:r>
                        <a:rPr lang="fr-FR" sz="5400" b="0" i="0" dirty="0" err="1">
                          <a:solidFill>
                            <a:srgbClr val="FFFF00"/>
                          </a:solidFill>
                          <a:effectLst/>
                          <a:latin typeface="Coptic1" pitchFamily="2" charset="0"/>
                        </a:rPr>
                        <a:t>e~bol</a:t>
                      </a:r>
                      <a:r>
                        <a:rPr lang="fr-FR" sz="5400" b="0" i="0" dirty="0">
                          <a:solidFill>
                            <a:srgbClr val="FFFF00"/>
                          </a:solidFill>
                          <a:effectLst/>
                          <a:latin typeface="Coptic1" pitchFamily="2" charset="0"/>
                        </a:rPr>
                        <a:t> </a:t>
                      </a:r>
                      <a:r>
                        <a:rPr lang="fr-FR" sz="5400" b="0" i="0" dirty="0" err="1">
                          <a:solidFill>
                            <a:srgbClr val="FFFF00"/>
                          </a:solidFill>
                          <a:effectLst/>
                          <a:latin typeface="Coptic1" pitchFamily="2" charset="0"/>
                        </a:rPr>
                        <a:t>ecjw</a:t>
                      </a:r>
                      <a:r>
                        <a:rPr lang="fr-FR" sz="5400" b="0" i="0" dirty="0">
                          <a:solidFill>
                            <a:srgbClr val="FFFF00"/>
                          </a:solidFill>
                          <a:effectLst/>
                          <a:latin typeface="Coptic1" pitchFamily="2" charset="0"/>
                        </a:rPr>
                        <a:t> </a:t>
                      </a:r>
                      <a:r>
                        <a:rPr lang="fr-FR" sz="5400" b="0" i="0" dirty="0" err="1">
                          <a:solidFill>
                            <a:srgbClr val="FFFF00"/>
                          </a:solidFill>
                          <a:effectLst/>
                          <a:latin typeface="Coptic1" pitchFamily="2" charset="0"/>
                        </a:rPr>
                        <a:t>m~moc</a:t>
                      </a:r>
                      <a:r>
                        <a:rPr lang="fr-FR" sz="5400" b="0" i="0" dirty="0">
                          <a:solidFill>
                            <a:srgbClr val="FFFF00"/>
                          </a:solidFill>
                          <a:effectLst/>
                          <a:latin typeface="Coptic1" pitchFamily="2" charset="0"/>
                        </a:rPr>
                        <a:t>.</a:t>
                      </a:r>
                      <a:endParaRPr lang="fr-FR" sz="5400" b="0" i="0" dirty="0">
                        <a:solidFill>
                          <a:srgbClr val="FFFF00"/>
                        </a:solidFill>
                        <a:effectLst/>
                        <a:latin typeface="Coptic1" pitchFamily="2" charset="0"/>
                        <a:sym typeface="Avva_Shenouda" panose="020B0500000000000000" pitchFamily="34" charset="2"/>
                      </a:endParaRPr>
                    </a:p>
                  </a:txBody>
                  <a:tcPr marL="121920" marR="121920" anchor="ctr" horzOverflow="overflow">
                    <a:lnL cap="flat">
                      <a:noFill/>
                    </a:lnL>
                    <a:lnR cap="flat">
                      <a:noFill/>
                    </a:lnR>
                    <a:lnT>
                      <a:noFill/>
                    </a:lnT>
                    <a:lnB>
                      <a:noFill/>
                    </a:lnB>
                    <a:lnTlToBr>
                      <a:noFill/>
                    </a:lnTlToBr>
                    <a:lnBlToTr>
                      <a:noFill/>
                    </a:lnBlToTr>
                    <a:noFill/>
                  </a:tcPr>
                </a:tc>
                <a:tc hMerge="1">
                  <a:txBody>
                    <a:bodyPr/>
                    <a:lstStyle/>
                    <a:p>
                      <a:endParaRPr lang="en-CA"/>
                    </a:p>
                  </a:txBody>
                  <a:tcPr/>
                </a:tc>
                <a:extLst>
                  <a:ext uri="{0D108BD9-81ED-4DB2-BD59-A6C34878D82A}">
                    <a16:rowId xmlns:a16="http://schemas.microsoft.com/office/drawing/2014/main" val="10001"/>
                  </a:ext>
                </a:extLst>
              </a:tr>
            </a:tbl>
          </a:graphicData>
        </a:graphic>
      </p:graphicFrame>
      <p:graphicFrame>
        <p:nvGraphicFramePr>
          <p:cNvPr id="3" name="Tableau 2">
            <a:extLst>
              <a:ext uri="{FF2B5EF4-FFF2-40B4-BE49-F238E27FC236}">
                <a16:creationId xmlns:a16="http://schemas.microsoft.com/office/drawing/2014/main" id="{30C247CE-5EEA-A98E-5946-0EC73CD6BB0D}"/>
              </a:ext>
            </a:extLst>
          </p:cNvPr>
          <p:cNvGraphicFramePr>
            <a:graphicFrameLocks noGrp="1"/>
          </p:cNvGraphicFramePr>
          <p:nvPr>
            <p:extLst>
              <p:ext uri="{D42A27DB-BD31-4B8C-83A1-F6EECF244321}">
                <p14:modId xmlns:p14="http://schemas.microsoft.com/office/powerpoint/2010/main" val="236782606"/>
              </p:ext>
            </p:extLst>
          </p:nvPr>
        </p:nvGraphicFramePr>
        <p:xfrm>
          <a:off x="153955" y="122039"/>
          <a:ext cx="11884090" cy="502920"/>
        </p:xfrm>
        <a:graphic>
          <a:graphicData uri="http://schemas.openxmlformats.org/drawingml/2006/table">
            <a:tbl>
              <a:tblPr firstRow="1" bandRow="1">
                <a:tableStyleId>{2D5ABB26-0587-4C30-8999-92F81FD0307C}</a:tableStyleId>
              </a:tblPr>
              <a:tblGrid>
                <a:gridCol w="11884090">
                  <a:extLst>
                    <a:ext uri="{9D8B030D-6E8A-4147-A177-3AD203B41FA5}">
                      <a16:colId xmlns:a16="http://schemas.microsoft.com/office/drawing/2014/main" val="2370409483"/>
                    </a:ext>
                  </a:extLst>
                </a:gridCol>
              </a:tblGrid>
              <a:tr h="497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2400" b="0" dirty="0">
                          <a:latin typeface="Arial" panose="020B0604020202020204" pitchFamily="34" charset="0"/>
                          <a:cs typeface="Arial" panose="020B0604020202020204" pitchFamily="34" charset="0"/>
                        </a:rPr>
                        <a:t>Répons de l’Évangile du </a:t>
                      </a:r>
                      <a:r>
                        <a:rPr lang="fr-CA" sz="2400" b="0" dirty="0" err="1">
                          <a:latin typeface="Arial" panose="020B0604020202020204" pitchFamily="34" charset="0"/>
                          <a:cs typeface="Arial" panose="020B0604020202020204" pitchFamily="34" charset="0"/>
                        </a:rPr>
                        <a:t>Lakkan</a:t>
                      </a:r>
                      <a:r>
                        <a:rPr lang="fr-CA" sz="2400" b="0" dirty="0">
                          <a:latin typeface="Arial" panose="020B0604020202020204" pitchFamily="34" charset="0"/>
                          <a:cs typeface="Arial" panose="020B0604020202020204" pitchFamily="34" charset="0"/>
                        </a:rPr>
                        <a:t> de la Fête de </a:t>
                      </a:r>
                      <a:r>
                        <a:rPr lang="fr-FR" sz="2400" b="0" i="0" u="none" strike="noStrike" kern="1200" baseline="0" dirty="0">
                          <a:solidFill>
                            <a:schemeClr val="tx1"/>
                          </a:solidFill>
                          <a:latin typeface="Arial" panose="020B0604020202020204" pitchFamily="34" charset="0"/>
                          <a:ea typeface="+mn-ea"/>
                          <a:cs typeface="Arial" panose="020B0604020202020204" pitchFamily="34" charset="0"/>
                        </a:rPr>
                        <a:t>l’</a:t>
                      </a:r>
                      <a:r>
                        <a:rPr lang="en-CA" sz="2400" dirty="0">
                          <a:solidFill>
                            <a:srgbClr val="FFFFFF"/>
                          </a:solidFill>
                          <a:latin typeface="Arial" panose="020B0604020202020204" pitchFamily="34" charset="0"/>
                          <a:cs typeface="Arial" panose="020B0604020202020204" pitchFamily="34" charset="0"/>
                        </a:rPr>
                        <a:t>É</a:t>
                      </a:r>
                      <a:r>
                        <a:rPr lang="fr-FR" sz="2400" b="0" i="0" u="none" strike="noStrike" kern="1200" baseline="0" dirty="0" err="1">
                          <a:solidFill>
                            <a:schemeClr val="tx1"/>
                          </a:solidFill>
                          <a:latin typeface="Arial" panose="020B0604020202020204" pitchFamily="34" charset="0"/>
                          <a:ea typeface="+mn-ea"/>
                          <a:cs typeface="Arial" panose="020B0604020202020204" pitchFamily="34" charset="0"/>
                        </a:rPr>
                        <a:t>piphanie</a:t>
                      </a:r>
                      <a:r>
                        <a:rPr lang="fr-CA" sz="2400" b="0" dirty="0">
                          <a:latin typeface="Arial" panose="020B0604020202020204" pitchFamily="34" charset="0"/>
                          <a:cs typeface="Arial" panose="020B0604020202020204" pitchFamily="34" charset="0"/>
                        </a:rPr>
                        <a:t> - </a:t>
                      </a:r>
                      <a:r>
                        <a:rPr lang="ar-EG" sz="2700" b="0" dirty="0">
                          <a:latin typeface="Arial" panose="020B0604020202020204" pitchFamily="34" charset="0"/>
                          <a:cs typeface="+mn-cs"/>
                        </a:rPr>
                        <a:t>مرد إنجيل لقان عيد الغطاس</a:t>
                      </a:r>
                      <a:endParaRPr lang="en-CA" sz="2400" b="0" dirty="0">
                        <a:latin typeface="Arial" panose="020B0604020202020204" pitchFamily="34" charset="0"/>
                        <a:cs typeface="Arial" panose="020B0604020202020204" pitchFamily="34" charset="0"/>
                      </a:endParaRPr>
                    </a:p>
                  </a:txBody>
                  <a:tcPr marL="121920" marR="12192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6293985"/>
                  </a:ext>
                </a:extLst>
              </a:tr>
            </a:tbl>
          </a:graphicData>
        </a:graphic>
      </p:graphicFrame>
      <p:pic>
        <p:nvPicPr>
          <p:cNvPr id="2" name="Image 1" descr="Une image contenant table&#10;&#10;Description générée automatiquement">
            <a:extLst>
              <a:ext uri="{FF2B5EF4-FFF2-40B4-BE49-F238E27FC236}">
                <a16:creationId xmlns:a16="http://schemas.microsoft.com/office/drawing/2014/main" id="{C433D7C5-02BD-44D6-1D6A-CF0DEDBA7F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9085" y="4432041"/>
            <a:ext cx="1432915" cy="2425959"/>
          </a:xfrm>
          <a:prstGeom prst="rect">
            <a:avLst/>
          </a:prstGeom>
        </p:spPr>
      </p:pic>
    </p:spTree>
    <p:extLst>
      <p:ext uri="{BB962C8B-B14F-4D97-AF65-F5344CB8AC3E}">
        <p14:creationId xmlns:p14="http://schemas.microsoft.com/office/powerpoint/2010/main" val="298125868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722201" name="Group 25"/>
          <p:cNvGraphicFramePr>
            <a:graphicFrameLocks noGrp="1"/>
          </p:cNvGraphicFramePr>
          <p:nvPr/>
        </p:nvGraphicFramePr>
        <p:xfrm>
          <a:off x="0" y="619879"/>
          <a:ext cx="12192000" cy="5789956"/>
        </p:xfrm>
        <a:graphic>
          <a:graphicData uri="http://schemas.openxmlformats.org/drawingml/2006/table">
            <a:tbl>
              <a:tblPr/>
              <a:tblGrid>
                <a:gridCol w="7643447">
                  <a:extLst>
                    <a:ext uri="{9D8B030D-6E8A-4147-A177-3AD203B41FA5}">
                      <a16:colId xmlns:a16="http://schemas.microsoft.com/office/drawing/2014/main" val="20000"/>
                    </a:ext>
                  </a:extLst>
                </a:gridCol>
                <a:gridCol w="4548553">
                  <a:extLst>
                    <a:ext uri="{9D8B030D-6E8A-4147-A177-3AD203B41FA5}">
                      <a16:colId xmlns:a16="http://schemas.microsoft.com/office/drawing/2014/main" val="20001"/>
                    </a:ext>
                  </a:extLst>
                </a:gridCol>
              </a:tblGrid>
              <a:tr h="244731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900" b="0" i="0" u="none" strike="noStrike" cap="none" normalizeH="0" baseline="0" dirty="0">
                          <a:ln>
                            <a:noFill/>
                          </a:ln>
                          <a:solidFill>
                            <a:schemeClr val="tx1"/>
                          </a:solidFill>
                          <a:effectLst/>
                          <a:latin typeface="Arial" charset="0"/>
                          <a:cs typeface="Arial" pitchFamily="34" charset="0"/>
                        </a:rPr>
                        <a:t>Celui-ci est Mon Fils Bien-aimé,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900" b="0" i="0" u="none" strike="noStrike" cap="none" normalizeH="0" baseline="0" dirty="0">
                          <a:ln>
                            <a:noFill/>
                          </a:ln>
                          <a:solidFill>
                            <a:schemeClr val="tx1"/>
                          </a:solidFill>
                          <a:effectLst/>
                          <a:latin typeface="Arial" charset="0"/>
                          <a:cs typeface="Arial" pitchFamily="34" charset="0"/>
                        </a:rPr>
                        <a:t>en Qui J'ai mis toute Mon affection.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900" b="0" i="0" u="none" strike="noStrike" cap="none" normalizeH="0" baseline="0" dirty="0">
                          <a:ln>
                            <a:noFill/>
                          </a:ln>
                          <a:solidFill>
                            <a:schemeClr val="tx1"/>
                          </a:solidFill>
                          <a:effectLst/>
                          <a:latin typeface="Arial" charset="0"/>
                          <a:cs typeface="Arial" pitchFamily="34" charset="0"/>
                        </a:rPr>
                        <a:t>et Qui a accompli Ma Volonté ; écoutez-Le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900" b="0" i="0" u="none" strike="noStrike" cap="none" normalizeH="0" baseline="0" dirty="0">
                          <a:ln>
                            <a:noFill/>
                          </a:ln>
                          <a:solidFill>
                            <a:schemeClr val="tx1"/>
                          </a:solidFill>
                          <a:effectLst/>
                          <a:latin typeface="Arial" charset="0"/>
                          <a:cs typeface="Arial" pitchFamily="34" charset="0"/>
                        </a:rPr>
                        <a:t>car c’est Lui le vivifiant.</a:t>
                      </a:r>
                      <a:endParaRPr kumimoji="0" lang="fr-CA" sz="2900" b="0" i="0" u="none" strike="noStrike" cap="none" normalizeH="0" baseline="0" dirty="0">
                        <a:ln>
                          <a:noFill/>
                        </a:ln>
                        <a:solidFill>
                          <a:schemeClr val="tx1"/>
                        </a:solidFill>
                        <a:effectLst/>
                        <a:latin typeface="Arial" charset="0"/>
                        <a:cs typeface="Arial" pitchFamily="34" charset="0"/>
                      </a:endParaRPr>
                    </a:p>
                  </a:txBody>
                  <a:tcPr marL="121920" marR="121920" anchor="ctr" horzOverflow="overflow">
                    <a:lnL cap="flat">
                      <a:noFill/>
                    </a:lnL>
                    <a:lnR>
                      <a:noFill/>
                    </a:lnR>
                    <a:lnT cap="flat">
                      <a:noFill/>
                    </a:lnT>
                    <a:lnB>
                      <a:noFill/>
                    </a:lnB>
                    <a:lnTlToBr>
                      <a:noFill/>
                    </a:lnTlToBr>
                    <a:lnBlToTr>
                      <a:noFill/>
                    </a:lnBlToTr>
                    <a:noFill/>
                  </a:tcPr>
                </a:tc>
                <a:tc>
                  <a:txBody>
                    <a:bodyPr/>
                    <a:lstStyle/>
                    <a:p>
                      <a:pPr marL="0" marR="0" lvl="0" indent="0" algn="ctr" defTabSz="914400" rtl="1" eaLnBrk="1" fontAlgn="base" latinLnBrk="0" hangingPunct="1">
                        <a:lnSpc>
                          <a:spcPct val="100000"/>
                        </a:lnSpc>
                        <a:spcBef>
                          <a:spcPts val="0"/>
                        </a:spcBef>
                        <a:spcAft>
                          <a:spcPct val="0"/>
                        </a:spcAft>
                        <a:buClrTx/>
                        <a:buSzTx/>
                        <a:buFontTx/>
                        <a:buNone/>
                        <a:tabLst/>
                      </a:pPr>
                      <a:r>
                        <a:rPr kumimoji="0" lang="ar-SA" sz="3700" b="0" i="0" u="none" strike="noStrike" cap="none" normalizeH="0" baseline="0" dirty="0">
                          <a:ln>
                            <a:noFill/>
                          </a:ln>
                          <a:solidFill>
                            <a:schemeClr val="tx1"/>
                          </a:solidFill>
                          <a:effectLst/>
                          <a:latin typeface="Arial" charset="0"/>
                          <a:cs typeface="Arial" charset="0"/>
                        </a:rPr>
                        <a:t>هذا هو إبني حبيبي، </a:t>
                      </a:r>
                    </a:p>
                    <a:p>
                      <a:pPr marL="0" marR="0" lvl="0" indent="0" algn="ctr" defTabSz="914400" rtl="1" eaLnBrk="1" fontAlgn="base" latinLnBrk="0" hangingPunct="1">
                        <a:lnSpc>
                          <a:spcPct val="100000"/>
                        </a:lnSpc>
                        <a:spcBef>
                          <a:spcPts val="0"/>
                        </a:spcBef>
                        <a:spcAft>
                          <a:spcPct val="0"/>
                        </a:spcAft>
                        <a:buClrTx/>
                        <a:buSzTx/>
                        <a:buFontTx/>
                        <a:buNone/>
                        <a:tabLst/>
                      </a:pPr>
                      <a:r>
                        <a:rPr kumimoji="0" lang="ar-SA" sz="3700" b="0" i="0" u="none" strike="noStrike" cap="none" normalizeH="0" baseline="0" dirty="0">
                          <a:ln>
                            <a:noFill/>
                          </a:ln>
                          <a:solidFill>
                            <a:schemeClr val="tx1"/>
                          </a:solidFill>
                          <a:effectLst/>
                          <a:latin typeface="Arial" charset="0"/>
                          <a:cs typeface="Arial" charset="0"/>
                        </a:rPr>
                        <a:t>الذي سُرَّت به نفسي، </a:t>
                      </a:r>
                    </a:p>
                    <a:p>
                      <a:pPr marL="0" marR="0" lvl="0" indent="0" algn="ctr" defTabSz="914400" rtl="1" eaLnBrk="1" fontAlgn="base" latinLnBrk="0" hangingPunct="1">
                        <a:lnSpc>
                          <a:spcPct val="100000"/>
                        </a:lnSpc>
                        <a:spcBef>
                          <a:spcPts val="0"/>
                        </a:spcBef>
                        <a:spcAft>
                          <a:spcPct val="0"/>
                        </a:spcAft>
                        <a:buClrTx/>
                        <a:buSzTx/>
                        <a:buFontTx/>
                        <a:buNone/>
                        <a:tabLst/>
                      </a:pPr>
                      <a:r>
                        <a:rPr kumimoji="0" lang="ar-SA" sz="3700" b="0" i="0" u="none" strike="noStrike" cap="none" normalizeH="0" baseline="0" dirty="0">
                          <a:ln>
                            <a:noFill/>
                          </a:ln>
                          <a:solidFill>
                            <a:schemeClr val="tx1"/>
                          </a:solidFill>
                          <a:effectLst/>
                          <a:latin typeface="Arial" charset="0"/>
                          <a:cs typeface="Arial" charset="0"/>
                        </a:rPr>
                        <a:t>‏وصنَعَ مشيئتي فاسمعوا له، </a:t>
                      </a:r>
                    </a:p>
                    <a:p>
                      <a:pPr marL="0" marR="0" lvl="0" indent="0" algn="ctr" defTabSz="914400" rtl="1" eaLnBrk="1" fontAlgn="base" latinLnBrk="0" hangingPunct="1">
                        <a:lnSpc>
                          <a:spcPct val="100000"/>
                        </a:lnSpc>
                        <a:spcBef>
                          <a:spcPts val="0"/>
                        </a:spcBef>
                        <a:spcAft>
                          <a:spcPct val="0"/>
                        </a:spcAft>
                        <a:buClrTx/>
                        <a:buSzTx/>
                        <a:buFontTx/>
                        <a:buNone/>
                        <a:tabLst/>
                      </a:pPr>
                      <a:r>
                        <a:rPr kumimoji="0" lang="ar-SA" sz="3700" b="0" i="0" u="none" strike="noStrike" cap="none" normalizeH="0" baseline="0" dirty="0">
                          <a:ln>
                            <a:noFill/>
                          </a:ln>
                          <a:solidFill>
                            <a:schemeClr val="tx1"/>
                          </a:solidFill>
                          <a:effectLst/>
                          <a:latin typeface="Arial" charset="0"/>
                          <a:cs typeface="Arial" charset="0"/>
                        </a:rPr>
                        <a:t>لأنَّهُ هو المُحيي.</a:t>
                      </a:r>
                      <a:endParaRPr kumimoji="0" lang="en-US" sz="3700" b="0" i="0" u="none" strike="noStrike" cap="none" normalizeH="0" baseline="0" dirty="0">
                        <a:ln>
                          <a:noFill/>
                        </a:ln>
                        <a:solidFill>
                          <a:schemeClr val="tx1"/>
                        </a:solidFill>
                        <a:effectLst/>
                        <a:latin typeface="Arial" charset="0"/>
                        <a:cs typeface="Arial" charset="0"/>
                      </a:endParaRPr>
                    </a:p>
                  </a:txBody>
                  <a:tcPr marL="121920" marR="121920" anchor="ctr"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3342640">
                <a:tc gridSpan="2">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5300" b="0" i="0" u="none" strike="noStrike" cap="none" normalizeH="0" baseline="0" dirty="0">
                          <a:ln>
                            <a:noFill/>
                          </a:ln>
                          <a:solidFill>
                            <a:srgbClr val="FFFF00"/>
                          </a:solidFill>
                          <a:effectLst/>
                          <a:latin typeface="Avva_Marcos" panose="04020500000000000000" pitchFamily="82" charset="0"/>
                          <a:cs typeface="Arial" charset="0"/>
                        </a:rPr>
                        <a:t>G</a:t>
                      </a:r>
                      <a:r>
                        <a:rPr kumimoji="0" lang="en-US" sz="5300" b="0" i="0" u="none" strike="noStrike" cap="none" normalizeH="0" baseline="0" dirty="0">
                          <a:ln>
                            <a:noFill/>
                          </a:ln>
                          <a:solidFill>
                            <a:srgbClr val="FFFF00"/>
                          </a:solidFill>
                          <a:effectLst/>
                          <a:latin typeface="Coptic1" panose="020B0604020202020204"/>
                          <a:cs typeface="Arial" charset="0"/>
                        </a:rPr>
                        <a:t>e </a:t>
                      </a:r>
                      <a:r>
                        <a:rPr kumimoji="0" lang="en-US" sz="5300" b="0" i="0" u="none" strike="noStrike" cap="none" normalizeH="0" baseline="0" dirty="0" err="1">
                          <a:ln>
                            <a:noFill/>
                          </a:ln>
                          <a:solidFill>
                            <a:srgbClr val="FFFF00"/>
                          </a:solidFill>
                          <a:effectLst/>
                          <a:latin typeface="Coptic1" panose="020B0604020202020204"/>
                          <a:cs typeface="Arial" charset="0"/>
                        </a:rPr>
                        <a:t>vai</a:t>
                      </a:r>
                      <a:r>
                        <a:rPr kumimoji="0" lang="en-US" sz="5300" b="0" i="0" u="none" strike="noStrike" cap="none" normalizeH="0" baseline="0" dirty="0">
                          <a:ln>
                            <a:noFill/>
                          </a:ln>
                          <a:solidFill>
                            <a:srgbClr val="FFFF00"/>
                          </a:solidFill>
                          <a:effectLst/>
                          <a:latin typeface="Coptic1" panose="020B0604020202020204"/>
                          <a:cs typeface="Arial" charset="0"/>
                        </a:rPr>
                        <a:t> pe </a:t>
                      </a:r>
                      <a:r>
                        <a:rPr kumimoji="0" lang="en-US" sz="5300" b="0" i="0" u="none" strike="noStrike" cap="none" normalizeH="0" baseline="0" dirty="0" err="1">
                          <a:ln>
                            <a:noFill/>
                          </a:ln>
                          <a:solidFill>
                            <a:srgbClr val="FFFF00"/>
                          </a:solidFill>
                          <a:effectLst/>
                          <a:latin typeface="Coptic1" panose="020B0604020202020204"/>
                          <a:cs typeface="Arial" charset="0"/>
                        </a:rPr>
                        <a:t>PaS</a:t>
                      </a:r>
                      <a:r>
                        <a:rPr kumimoji="0" lang="en-US" sz="5300" b="0" i="0" u="none" strike="noStrike" cap="none" normalizeH="0" baseline="0" dirty="0">
                          <a:ln>
                            <a:noFill/>
                          </a:ln>
                          <a:solidFill>
                            <a:srgbClr val="FFFF00"/>
                          </a:solidFill>
                          <a:effectLst/>
                          <a:latin typeface="Coptic1" panose="020B0604020202020204"/>
                          <a:cs typeface="Arial" charset="0"/>
                        </a:rPr>
                        <a:t>/</a:t>
                      </a:r>
                      <a:r>
                        <a:rPr kumimoji="0" lang="en-US" sz="5300" b="0" i="0" u="none" strike="noStrike" cap="none" normalizeH="0" baseline="0" dirty="0" err="1">
                          <a:ln>
                            <a:noFill/>
                          </a:ln>
                          <a:solidFill>
                            <a:srgbClr val="FFFF00"/>
                          </a:solidFill>
                          <a:effectLst/>
                          <a:latin typeface="Coptic1" panose="020B0604020202020204"/>
                          <a:cs typeface="Arial" charset="0"/>
                        </a:rPr>
                        <a:t>ri</a:t>
                      </a:r>
                      <a:r>
                        <a:rPr kumimoji="0" lang="en-US" sz="5300" b="0" i="0" u="none" strike="noStrike" cap="none" normalizeH="0" baseline="0" dirty="0">
                          <a:ln>
                            <a:noFill/>
                          </a:ln>
                          <a:solidFill>
                            <a:srgbClr val="FFFF00"/>
                          </a:solidFill>
                          <a:effectLst/>
                          <a:latin typeface="Coptic1" panose="020B0604020202020204"/>
                          <a:cs typeface="Arial" charset="0"/>
                        </a:rPr>
                        <a:t> </a:t>
                      </a:r>
                      <a:r>
                        <a:rPr kumimoji="0" lang="en-US" sz="5300" b="0" i="0" u="none" strike="noStrike" cap="none" normalizeH="0" baseline="0" dirty="0" err="1">
                          <a:ln>
                            <a:noFill/>
                          </a:ln>
                          <a:solidFill>
                            <a:srgbClr val="FFFF00"/>
                          </a:solidFill>
                          <a:effectLst/>
                          <a:latin typeface="Coptic1" panose="020B0604020202020204"/>
                          <a:cs typeface="Arial" charset="0"/>
                        </a:rPr>
                        <a:t>PaMenrit</a:t>
                      </a:r>
                      <a:r>
                        <a:rPr kumimoji="0" lang="en-US" sz="5300" b="0" i="0" u="none" strike="noStrike" cap="none" normalizeH="0" baseline="0" dirty="0">
                          <a:ln>
                            <a:noFill/>
                          </a:ln>
                          <a:solidFill>
                            <a:srgbClr val="FFFF00"/>
                          </a:solidFill>
                          <a:effectLst/>
                          <a:latin typeface="Coptic1" panose="020B0604020202020204"/>
                          <a:cs typeface="Arial" charset="0"/>
                        </a:rPr>
                        <a:t> :</a:t>
                      </a:r>
                    </a:p>
                    <a:p>
                      <a:pPr marL="0" marR="0" lvl="0" indent="0" algn="ctr" defTabSz="914400" rtl="0" eaLnBrk="1" fontAlgn="base" latinLnBrk="0" hangingPunct="1">
                        <a:lnSpc>
                          <a:spcPct val="100000"/>
                        </a:lnSpc>
                        <a:spcBef>
                          <a:spcPts val="0"/>
                        </a:spcBef>
                        <a:spcAft>
                          <a:spcPct val="0"/>
                        </a:spcAft>
                        <a:buClrTx/>
                        <a:buSzTx/>
                        <a:buFontTx/>
                        <a:buNone/>
                        <a:tabLst/>
                      </a:pPr>
                      <a:r>
                        <a:rPr kumimoji="0" lang="en-US" sz="5300" b="0" i="0" u="none" strike="noStrike" cap="none" normalizeH="0" baseline="0" dirty="0" err="1">
                          <a:ln>
                            <a:noFill/>
                          </a:ln>
                          <a:solidFill>
                            <a:srgbClr val="FFFF00"/>
                          </a:solidFill>
                          <a:effectLst/>
                          <a:latin typeface="Coptic1" panose="020B0604020202020204"/>
                          <a:cs typeface="Arial" charset="0"/>
                        </a:rPr>
                        <a:t>e~ta</a:t>
                      </a:r>
                      <a:r>
                        <a:rPr kumimoji="0" lang="en-US" sz="5300" b="0" i="0" u="none" strike="noStrike" cap="none" normalizeH="0" baseline="0" dirty="0">
                          <a:ln>
                            <a:noFill/>
                          </a:ln>
                          <a:solidFill>
                            <a:srgbClr val="FFFF00"/>
                          </a:solidFill>
                          <a:effectLst/>
                          <a:latin typeface="Coptic1" panose="020B0604020202020204"/>
                          <a:cs typeface="Arial" charset="0"/>
                        </a:rPr>
                        <a:t> </a:t>
                      </a:r>
                      <a:r>
                        <a:rPr kumimoji="0" lang="en-US" sz="5300" b="0" i="0" u="none" strike="noStrike" cap="none" normalizeH="0" baseline="0" dirty="0" err="1">
                          <a:ln>
                            <a:noFill/>
                          </a:ln>
                          <a:solidFill>
                            <a:srgbClr val="FFFF00"/>
                          </a:solidFill>
                          <a:effectLst/>
                          <a:latin typeface="Coptic1" panose="020B0604020202020204"/>
                          <a:cs typeface="Arial" charset="0"/>
                        </a:rPr>
                        <a:t>Ta'u</a:t>
                      </a:r>
                      <a:r>
                        <a:rPr kumimoji="0" lang="en-US" sz="5300" b="0" i="0" u="none" strike="noStrike" cap="none" normalizeH="0" baseline="0" dirty="0">
                          <a:ln>
                            <a:noFill/>
                          </a:ln>
                          <a:solidFill>
                            <a:srgbClr val="FFFF00"/>
                          </a:solidFill>
                          <a:effectLst/>
                          <a:latin typeface="Coptic1" panose="020B0604020202020204"/>
                          <a:cs typeface="Arial" charset="0"/>
                        </a:rPr>
                        <a:t>,/ ]ma] </a:t>
                      </a:r>
                      <a:r>
                        <a:rPr lang="fr-FR" sz="5300" b="0" i="0" u="none" strike="noStrike" kern="1200" baseline="0" dirty="0" err="1">
                          <a:solidFill>
                            <a:srgbClr val="FFFF00"/>
                          </a:solidFill>
                          <a:latin typeface="Coptic1" panose="020B0604020202020204"/>
                          <a:ea typeface="+mn-ea"/>
                          <a:cs typeface="+mn-cs"/>
                        </a:rPr>
                        <a:t>n~q</a:t>
                      </a:r>
                      <a:r>
                        <a:rPr lang="fr-FR" sz="5300" b="0" i="0" u="none" strike="noStrike" kern="1200" baseline="0" dirty="0">
                          <a:solidFill>
                            <a:srgbClr val="FFFF00"/>
                          </a:solidFill>
                          <a:latin typeface="Coptic1" panose="020B0604020202020204"/>
                          <a:ea typeface="+mn-ea"/>
                          <a:cs typeface="+mn-cs"/>
                        </a:rPr>
                        <a:t>/</a:t>
                      </a:r>
                      <a:r>
                        <a:rPr lang="fr-FR" sz="5300" b="0" i="0" u="none" strike="noStrike" kern="1200" baseline="0" dirty="0" err="1">
                          <a:solidFill>
                            <a:srgbClr val="FFFF00"/>
                          </a:solidFill>
                          <a:latin typeface="Coptic1" panose="020B0604020202020204"/>
                          <a:ea typeface="+mn-ea"/>
                          <a:cs typeface="+mn-cs"/>
                        </a:rPr>
                        <a:t>tf</a:t>
                      </a:r>
                      <a:r>
                        <a:rPr lang="fr-FR" sz="5300" b="0" i="0" u="none" strike="noStrike" kern="1200" baseline="0" dirty="0">
                          <a:solidFill>
                            <a:srgbClr val="FFFF00"/>
                          </a:solidFill>
                          <a:latin typeface="Coptic1" panose="020B0604020202020204"/>
                          <a:ea typeface="+mn-ea"/>
                          <a:cs typeface="+mn-cs"/>
                        </a:rPr>
                        <a:t> :</a:t>
                      </a:r>
                      <a:endParaRPr kumimoji="0" lang="en-US" sz="5300" b="0" i="0" u="none" strike="noStrike" cap="none" normalizeH="0" baseline="0" dirty="0">
                        <a:ln>
                          <a:noFill/>
                        </a:ln>
                        <a:solidFill>
                          <a:srgbClr val="FFFF00"/>
                        </a:solidFill>
                        <a:effectLst/>
                        <a:latin typeface="Coptic1" panose="020B0604020202020204"/>
                        <a:cs typeface="Arial" charset="0"/>
                      </a:endParaRPr>
                    </a:p>
                    <a:p>
                      <a:pPr marL="0" marR="0" lvl="0" indent="0" algn="ctr" defTabSz="914400" rtl="0" eaLnBrk="1" fontAlgn="base" latinLnBrk="0" hangingPunct="1">
                        <a:lnSpc>
                          <a:spcPct val="100000"/>
                        </a:lnSpc>
                        <a:spcBef>
                          <a:spcPts val="0"/>
                        </a:spcBef>
                        <a:spcAft>
                          <a:spcPct val="0"/>
                        </a:spcAft>
                        <a:buClrTx/>
                        <a:buSzTx/>
                        <a:buFontTx/>
                        <a:buNone/>
                        <a:tabLst/>
                      </a:pPr>
                      <a:r>
                        <a:rPr kumimoji="0" lang="en-US" sz="5300" b="0" i="0" u="none" strike="noStrike" cap="none" normalizeH="0" baseline="0" dirty="0">
                          <a:ln>
                            <a:noFill/>
                          </a:ln>
                          <a:solidFill>
                            <a:srgbClr val="FFFF00"/>
                          </a:solidFill>
                          <a:effectLst/>
                          <a:latin typeface="Coptic1" panose="020B0604020202020204"/>
                          <a:cs typeface="Arial" charset="0"/>
                        </a:rPr>
                        <a:t>je </a:t>
                      </a:r>
                      <a:r>
                        <a:rPr kumimoji="0" lang="en-US" sz="5300" b="0" i="0" u="none" strike="noStrike" cap="none" normalizeH="0" baseline="0" dirty="0" err="1">
                          <a:ln>
                            <a:noFill/>
                          </a:ln>
                          <a:solidFill>
                            <a:srgbClr val="FFFF00"/>
                          </a:solidFill>
                          <a:effectLst/>
                          <a:latin typeface="Coptic1" panose="020B0604020202020204"/>
                          <a:cs typeface="Arial" charset="0"/>
                        </a:rPr>
                        <a:t>aferpaouws</a:t>
                      </a:r>
                      <a:r>
                        <a:rPr kumimoji="0" lang="en-US" sz="5300" b="0" i="0" u="none" strike="noStrike" cap="none" normalizeH="0" baseline="0" dirty="0">
                          <a:ln>
                            <a:noFill/>
                          </a:ln>
                          <a:solidFill>
                            <a:srgbClr val="FFFF00"/>
                          </a:solidFill>
                          <a:effectLst/>
                          <a:latin typeface="Coptic1" panose="020B0604020202020204"/>
                          <a:cs typeface="Arial" charset="0"/>
                        </a:rPr>
                        <a:t> </a:t>
                      </a:r>
                      <a:r>
                        <a:rPr kumimoji="0" lang="en-US" sz="5300" b="0" i="0" u="none" strike="noStrike" cap="none" normalizeH="0" baseline="0" dirty="0" err="1">
                          <a:ln>
                            <a:noFill/>
                          </a:ln>
                          <a:solidFill>
                            <a:srgbClr val="FFFF00"/>
                          </a:solidFill>
                          <a:effectLst/>
                          <a:latin typeface="Coptic1" panose="020B0604020202020204"/>
                          <a:cs typeface="Arial" charset="0"/>
                        </a:rPr>
                        <a:t>cwtem</a:t>
                      </a:r>
                      <a:r>
                        <a:rPr kumimoji="0" lang="en-US" sz="5300" b="0" i="0" u="none" strike="noStrike" cap="none" normalizeH="0" baseline="0" dirty="0">
                          <a:ln>
                            <a:noFill/>
                          </a:ln>
                          <a:solidFill>
                            <a:srgbClr val="FFFF00"/>
                          </a:solidFill>
                          <a:effectLst/>
                          <a:latin typeface="Coptic1" panose="020B0604020202020204"/>
                          <a:cs typeface="Arial" charset="0"/>
                        </a:rPr>
                        <a:t> </a:t>
                      </a:r>
                      <a:r>
                        <a:rPr kumimoji="0" lang="en-US" sz="5300" b="0" i="0" u="none" strike="noStrike" cap="none" normalizeH="0" baseline="0" dirty="0" err="1">
                          <a:ln>
                            <a:noFill/>
                          </a:ln>
                          <a:solidFill>
                            <a:srgbClr val="FFFF00"/>
                          </a:solidFill>
                          <a:effectLst/>
                          <a:latin typeface="Coptic1" panose="020B0604020202020204"/>
                          <a:cs typeface="Arial" charset="0"/>
                        </a:rPr>
                        <a:t>N~cwf</a:t>
                      </a:r>
                      <a:r>
                        <a:rPr kumimoji="0" lang="en-US" sz="5300" b="0" i="0" u="none" strike="noStrike" cap="none" normalizeH="0" baseline="0" dirty="0">
                          <a:ln>
                            <a:noFill/>
                          </a:ln>
                          <a:solidFill>
                            <a:srgbClr val="FFFF00"/>
                          </a:solidFill>
                          <a:effectLst/>
                          <a:latin typeface="Coptic1" panose="020B0604020202020204"/>
                          <a:cs typeface="Arial" charset="0"/>
                        </a:rPr>
                        <a:t> :</a:t>
                      </a:r>
                    </a:p>
                    <a:p>
                      <a:pPr marL="0" marR="0" lvl="0" indent="0" algn="ctr" defTabSz="914400" rtl="0" eaLnBrk="1" fontAlgn="base" latinLnBrk="0" hangingPunct="1">
                        <a:lnSpc>
                          <a:spcPct val="100000"/>
                        </a:lnSpc>
                        <a:spcBef>
                          <a:spcPts val="0"/>
                        </a:spcBef>
                        <a:spcAft>
                          <a:spcPct val="0"/>
                        </a:spcAft>
                        <a:buClrTx/>
                        <a:buSzTx/>
                        <a:buFontTx/>
                        <a:buNone/>
                        <a:tabLst/>
                      </a:pPr>
                      <a:r>
                        <a:rPr kumimoji="0" lang="en-US" sz="5300" b="0" i="0" u="none" strike="noStrike" cap="none" normalizeH="0" baseline="0" dirty="0">
                          <a:ln>
                            <a:noFill/>
                          </a:ln>
                          <a:solidFill>
                            <a:srgbClr val="FFFF00"/>
                          </a:solidFill>
                          <a:effectLst/>
                          <a:latin typeface="Coptic1" panose="020B0604020202020204"/>
                          <a:cs typeface="Arial" charset="0"/>
                        </a:rPr>
                        <a:t>je </a:t>
                      </a:r>
                      <a:r>
                        <a:rPr kumimoji="0" lang="en-US" sz="5300" b="0" i="0" u="none" strike="noStrike" cap="none" normalizeH="0" baseline="0" dirty="0" err="1">
                          <a:ln>
                            <a:noFill/>
                          </a:ln>
                          <a:solidFill>
                            <a:srgbClr val="FFFF00"/>
                          </a:solidFill>
                          <a:effectLst/>
                          <a:latin typeface="Coptic1" panose="020B0604020202020204"/>
                          <a:cs typeface="Arial" charset="0"/>
                        </a:rPr>
                        <a:t>N~yof</a:t>
                      </a:r>
                      <a:r>
                        <a:rPr kumimoji="0" lang="en-US" sz="5300" b="0" i="0" u="none" strike="noStrike" cap="none" normalizeH="0" baseline="0" dirty="0">
                          <a:ln>
                            <a:noFill/>
                          </a:ln>
                          <a:solidFill>
                            <a:srgbClr val="FFFF00"/>
                          </a:solidFill>
                          <a:effectLst/>
                          <a:latin typeface="Coptic1" panose="020B0604020202020204"/>
                          <a:cs typeface="Arial" charset="0"/>
                        </a:rPr>
                        <a:t> pe </a:t>
                      </a:r>
                      <a:r>
                        <a:rPr kumimoji="0" lang="en-US" sz="5300" b="0" i="0" u="none" strike="noStrike" cap="none" normalizeH="0" baseline="0" dirty="0" err="1">
                          <a:ln>
                            <a:noFill/>
                          </a:ln>
                          <a:solidFill>
                            <a:srgbClr val="FFFF00"/>
                          </a:solidFill>
                          <a:effectLst/>
                          <a:latin typeface="Coptic1" panose="020B0604020202020204"/>
                          <a:cs typeface="Arial" charset="0"/>
                        </a:rPr>
                        <a:t>pireftanqo</a:t>
                      </a:r>
                      <a:r>
                        <a:rPr kumimoji="0" lang="en-US" sz="5300" b="0" i="0" u="none" strike="noStrike" cap="none" normalizeH="0" baseline="0" dirty="0">
                          <a:ln>
                            <a:noFill/>
                          </a:ln>
                          <a:solidFill>
                            <a:srgbClr val="FFFF00"/>
                          </a:solidFill>
                          <a:effectLst/>
                          <a:latin typeface="Coptic1" panose="020B0604020202020204"/>
                          <a:cs typeface="Arial" charset="0"/>
                        </a:rPr>
                        <a:t>.</a:t>
                      </a:r>
                    </a:p>
                  </a:txBody>
                  <a:tcPr marL="121920" marR="121920" anchor="ctr" horzOverflow="overflow">
                    <a:lnL cap="flat">
                      <a:noFill/>
                    </a:lnL>
                    <a:lnR cap="flat">
                      <a:noFill/>
                    </a:lnR>
                    <a:lnT>
                      <a:noFill/>
                    </a:lnT>
                    <a:lnB>
                      <a:noFill/>
                    </a:lnB>
                    <a:lnTlToBr>
                      <a:noFill/>
                    </a:lnTlToBr>
                    <a:lnBlToTr>
                      <a:noFill/>
                    </a:lnBlToTr>
                    <a:noFill/>
                  </a:tcPr>
                </a:tc>
                <a:tc hMerge="1">
                  <a:txBody>
                    <a:bodyPr/>
                    <a:lstStyle/>
                    <a:p>
                      <a:endParaRPr lang="en-CA"/>
                    </a:p>
                  </a:txBody>
                  <a:tcPr/>
                </a:tc>
                <a:extLst>
                  <a:ext uri="{0D108BD9-81ED-4DB2-BD59-A6C34878D82A}">
                    <a16:rowId xmlns:a16="http://schemas.microsoft.com/office/drawing/2014/main" val="10001"/>
                  </a:ext>
                </a:extLst>
              </a:tr>
            </a:tbl>
          </a:graphicData>
        </a:graphic>
      </p:graphicFrame>
      <p:graphicFrame>
        <p:nvGraphicFramePr>
          <p:cNvPr id="2" name="Tableau 1">
            <a:extLst>
              <a:ext uri="{FF2B5EF4-FFF2-40B4-BE49-F238E27FC236}">
                <a16:creationId xmlns:a16="http://schemas.microsoft.com/office/drawing/2014/main" id="{AAE234BC-677E-4034-AF75-7C4A67A61995}"/>
              </a:ext>
            </a:extLst>
          </p:cNvPr>
          <p:cNvGraphicFramePr>
            <a:graphicFrameLocks noGrp="1"/>
          </p:cNvGraphicFramePr>
          <p:nvPr/>
        </p:nvGraphicFramePr>
        <p:xfrm>
          <a:off x="2032000" y="122039"/>
          <a:ext cx="8128000" cy="502920"/>
        </p:xfrm>
        <a:graphic>
          <a:graphicData uri="http://schemas.openxmlformats.org/drawingml/2006/table">
            <a:tbl>
              <a:tblPr firstRow="1" bandRow="1">
                <a:tableStyleId>{2D5ABB26-0587-4C30-8999-92F81FD0307C}</a:tableStyleId>
              </a:tblPr>
              <a:tblGrid>
                <a:gridCol w="8128000">
                  <a:extLst>
                    <a:ext uri="{9D8B030D-6E8A-4147-A177-3AD203B41FA5}">
                      <a16:colId xmlns:a16="http://schemas.microsoft.com/office/drawing/2014/main" val="2370409483"/>
                    </a:ext>
                  </a:extLst>
                </a:gridCol>
              </a:tblGrid>
              <a:tr h="497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2400" b="0" dirty="0">
                          <a:latin typeface="Arial" panose="020B0604020202020204" pitchFamily="34" charset="0"/>
                          <a:cs typeface="Arial" panose="020B0604020202020204" pitchFamily="34" charset="0"/>
                        </a:rPr>
                        <a:t>Fête de </a:t>
                      </a:r>
                      <a:r>
                        <a:rPr lang="fr-FR" sz="2400" b="0" i="0" u="none" strike="noStrike" kern="1200" baseline="0" dirty="0">
                          <a:solidFill>
                            <a:schemeClr val="tx1"/>
                          </a:solidFill>
                          <a:latin typeface="Arial" panose="020B0604020202020204" pitchFamily="34" charset="0"/>
                          <a:ea typeface="+mn-ea"/>
                          <a:cs typeface="Arial" panose="020B0604020202020204" pitchFamily="34" charset="0"/>
                        </a:rPr>
                        <a:t>l’</a:t>
                      </a:r>
                      <a:r>
                        <a:rPr lang="en-CA" sz="2400" dirty="0">
                          <a:solidFill>
                            <a:srgbClr val="FFFFFF"/>
                          </a:solidFill>
                          <a:latin typeface="Arial" panose="020B0604020202020204" pitchFamily="34" charset="0"/>
                          <a:cs typeface="Arial" panose="020B0604020202020204" pitchFamily="34" charset="0"/>
                        </a:rPr>
                        <a:t>É</a:t>
                      </a:r>
                      <a:r>
                        <a:rPr lang="fr-FR" sz="2400" b="0" i="0" u="none" strike="noStrike" kern="1200" baseline="0" dirty="0" err="1">
                          <a:solidFill>
                            <a:schemeClr val="tx1"/>
                          </a:solidFill>
                          <a:latin typeface="Arial" panose="020B0604020202020204" pitchFamily="34" charset="0"/>
                          <a:ea typeface="+mn-ea"/>
                          <a:cs typeface="Arial" panose="020B0604020202020204" pitchFamily="34" charset="0"/>
                        </a:rPr>
                        <a:t>piphanie</a:t>
                      </a:r>
                      <a:r>
                        <a:rPr lang="fr-CA" sz="2400" b="0" dirty="0">
                          <a:latin typeface="Arial" panose="020B0604020202020204" pitchFamily="34" charset="0"/>
                          <a:cs typeface="Arial" panose="020B0604020202020204" pitchFamily="34" charset="0"/>
                        </a:rPr>
                        <a:t> - </a:t>
                      </a:r>
                      <a:r>
                        <a:rPr lang="ar-EG" sz="2700" b="0" dirty="0">
                          <a:latin typeface="Arial" panose="020B0604020202020204" pitchFamily="34" charset="0"/>
                          <a:cs typeface="Arial" panose="020B0604020202020204" pitchFamily="34" charset="0"/>
                        </a:rPr>
                        <a:t>عيد الغطاس</a:t>
                      </a:r>
                      <a:endParaRPr lang="en-CA" sz="2400" b="0" dirty="0">
                        <a:latin typeface="Arial" panose="020B0604020202020204" pitchFamily="34" charset="0"/>
                        <a:cs typeface="Arial" panose="020B0604020202020204" pitchFamily="34" charset="0"/>
                      </a:endParaRPr>
                    </a:p>
                  </a:txBody>
                  <a:tcPr marL="121920" marR="12192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6293985"/>
                  </a:ext>
                </a:extLst>
              </a:tr>
            </a:tbl>
          </a:graphicData>
        </a:graphic>
      </p:graphicFrame>
      <p:pic>
        <p:nvPicPr>
          <p:cNvPr id="3" name="Image 2" descr="Une image contenant table&#10;&#10;Description générée automatiquement">
            <a:extLst>
              <a:ext uri="{FF2B5EF4-FFF2-40B4-BE49-F238E27FC236}">
                <a16:creationId xmlns:a16="http://schemas.microsoft.com/office/drawing/2014/main" id="{E2C0CC3F-F3E0-3ED1-AAE9-F2BEC9C491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54139" y="4142393"/>
            <a:ext cx="1237861" cy="2095728"/>
          </a:xfrm>
          <a:prstGeom prst="rect">
            <a:avLst/>
          </a:prstGeom>
        </p:spPr>
      </p:pic>
    </p:spTree>
    <p:extLst>
      <p:ext uri="{BB962C8B-B14F-4D97-AF65-F5344CB8AC3E}">
        <p14:creationId xmlns:p14="http://schemas.microsoft.com/office/powerpoint/2010/main" val="236440183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020759" name="Group 23"/>
          <p:cNvGraphicFramePr>
            <a:graphicFrameLocks noGrp="1"/>
          </p:cNvGraphicFramePr>
          <p:nvPr>
            <p:extLst>
              <p:ext uri="{D42A27DB-BD31-4B8C-83A1-F6EECF244321}">
                <p14:modId xmlns:p14="http://schemas.microsoft.com/office/powerpoint/2010/main" val="2838781676"/>
              </p:ext>
            </p:extLst>
          </p:nvPr>
        </p:nvGraphicFramePr>
        <p:xfrm>
          <a:off x="0" y="479117"/>
          <a:ext cx="12192000" cy="5726176"/>
        </p:xfrm>
        <a:graphic>
          <a:graphicData uri="http://schemas.openxmlformats.org/drawingml/2006/table">
            <a:tbl>
              <a:tblPr/>
              <a:tblGrid>
                <a:gridCol w="6386453">
                  <a:extLst>
                    <a:ext uri="{9D8B030D-6E8A-4147-A177-3AD203B41FA5}">
                      <a16:colId xmlns:a16="http://schemas.microsoft.com/office/drawing/2014/main" val="20000"/>
                    </a:ext>
                  </a:extLst>
                </a:gridCol>
                <a:gridCol w="5805547">
                  <a:extLst>
                    <a:ext uri="{9D8B030D-6E8A-4147-A177-3AD203B41FA5}">
                      <a16:colId xmlns:a16="http://schemas.microsoft.com/office/drawing/2014/main" val="20001"/>
                    </a:ext>
                  </a:extLst>
                </a:gridCol>
              </a:tblGrid>
              <a:tr h="2708656">
                <a:tc>
                  <a:txBody>
                    <a:bodyPr/>
                    <a:lstStyle/>
                    <a:p>
                      <a:pPr marL="0" marR="0" lvl="0" indent="0" algn="l" defTabSz="914400" rtl="0" eaLnBrk="1" fontAlgn="base" latinLnBrk="0" hangingPunct="1">
                        <a:lnSpc>
                          <a:spcPct val="95000"/>
                        </a:lnSpc>
                        <a:spcBef>
                          <a:spcPts val="0"/>
                        </a:spcBef>
                        <a:spcAft>
                          <a:spcPct val="0"/>
                        </a:spcAft>
                        <a:buClrTx/>
                        <a:buSzTx/>
                        <a:buFontTx/>
                        <a:buNone/>
                        <a:tabLst/>
                      </a:pPr>
                      <a:r>
                        <a:rPr kumimoji="0" lang="fr-CA" sz="3200" b="0" i="0" u="none" strike="noStrike" cap="none" normalizeH="0" baseline="0" dirty="0">
                          <a:ln>
                            <a:noFill/>
                          </a:ln>
                          <a:solidFill>
                            <a:schemeClr val="tx1"/>
                          </a:solidFill>
                          <a:effectLst/>
                          <a:latin typeface="Arial" charset="0"/>
                          <a:cs typeface="Arial" charset="0"/>
                        </a:rPr>
                        <a:t>Intercède pour nous, </a:t>
                      </a:r>
                    </a:p>
                    <a:p>
                      <a:pPr marL="0" marR="0" lvl="0" indent="0" algn="l" defTabSz="914400" rtl="0" eaLnBrk="1" fontAlgn="base" latinLnBrk="0" hangingPunct="1">
                        <a:lnSpc>
                          <a:spcPct val="95000"/>
                        </a:lnSpc>
                        <a:spcBef>
                          <a:spcPts val="0"/>
                        </a:spcBef>
                        <a:spcAft>
                          <a:spcPct val="0"/>
                        </a:spcAft>
                        <a:buClrTx/>
                        <a:buSzTx/>
                        <a:buFontTx/>
                        <a:buNone/>
                        <a:tabLst/>
                      </a:pPr>
                      <a:r>
                        <a:rPr kumimoji="0" lang="fr-CA" sz="3200" b="0" i="0" u="none" strike="noStrike" cap="none" normalizeH="0" baseline="0" dirty="0">
                          <a:ln>
                            <a:noFill/>
                          </a:ln>
                          <a:solidFill>
                            <a:schemeClr val="tx1"/>
                          </a:solidFill>
                          <a:effectLst/>
                          <a:latin typeface="Arial" charset="0"/>
                          <a:cs typeface="Arial" charset="0"/>
                        </a:rPr>
                        <a:t>Ô Précurseur et Baptiste, </a:t>
                      </a:r>
                    </a:p>
                    <a:p>
                      <a:pPr marL="0" marR="0" lvl="0" indent="0" algn="l" defTabSz="914400" rtl="0" eaLnBrk="1" fontAlgn="base" latinLnBrk="0" hangingPunct="1">
                        <a:lnSpc>
                          <a:spcPct val="95000"/>
                        </a:lnSpc>
                        <a:spcBef>
                          <a:spcPts val="0"/>
                        </a:spcBef>
                        <a:spcAft>
                          <a:spcPct val="0"/>
                        </a:spcAft>
                        <a:buClrTx/>
                        <a:buSzTx/>
                        <a:buFontTx/>
                        <a:buNone/>
                        <a:tabLst/>
                      </a:pPr>
                      <a:r>
                        <a:rPr kumimoji="0" lang="fr-CA" sz="3200" b="0" i="0" u="none" strike="noStrike" cap="none" normalizeH="0" baseline="0" dirty="0">
                          <a:ln>
                            <a:noFill/>
                          </a:ln>
                          <a:solidFill>
                            <a:schemeClr val="tx1"/>
                          </a:solidFill>
                          <a:effectLst/>
                          <a:latin typeface="Arial" charset="0"/>
                          <a:cs typeface="Arial" charset="0"/>
                        </a:rPr>
                        <a:t>Jean-Baptiste, </a:t>
                      </a:r>
                    </a:p>
                    <a:p>
                      <a:pPr marL="0" marR="0" lvl="0" indent="0" algn="l" defTabSz="914400" rtl="0" eaLnBrk="1" fontAlgn="base" latinLnBrk="0" hangingPunct="1">
                        <a:lnSpc>
                          <a:spcPct val="95000"/>
                        </a:lnSpc>
                        <a:spcBef>
                          <a:spcPts val="0"/>
                        </a:spcBef>
                        <a:spcAft>
                          <a:spcPct val="0"/>
                        </a:spcAft>
                        <a:buClrTx/>
                        <a:buSzTx/>
                        <a:buFontTx/>
                        <a:buNone/>
                        <a:tabLst/>
                      </a:pPr>
                      <a:r>
                        <a:rPr kumimoji="0" lang="fr-CA" sz="3200" b="0" i="0" u="none" strike="noStrike" cap="none" normalizeH="0" baseline="0" dirty="0">
                          <a:ln>
                            <a:noFill/>
                          </a:ln>
                          <a:solidFill>
                            <a:schemeClr val="tx1"/>
                          </a:solidFill>
                          <a:effectLst/>
                          <a:latin typeface="Arial" charset="0"/>
                          <a:cs typeface="Arial" charset="0"/>
                        </a:rPr>
                        <a:t>pour qu'Il pardonne nos péchés.</a:t>
                      </a:r>
                      <a:endParaRPr kumimoji="0" lang="en-US" sz="3200" b="0" i="0" u="none" strike="noStrike" cap="none" normalizeH="0" baseline="0" dirty="0">
                        <a:ln>
                          <a:noFill/>
                        </a:ln>
                        <a:solidFill>
                          <a:schemeClr val="tx1"/>
                        </a:solidFill>
                        <a:effectLst/>
                        <a:latin typeface="Arial" charset="0"/>
                        <a:cs typeface="Arial" charset="0"/>
                      </a:endParaRPr>
                    </a:p>
                  </a:txBody>
                  <a:tcPr marL="121920" marR="121920" horzOverflow="overflow">
                    <a:lnL cap="flat">
                      <a:noFill/>
                    </a:lnL>
                    <a:lnR>
                      <a:noFill/>
                    </a:lnR>
                    <a:lnT cap="flat">
                      <a:noFill/>
                    </a:lnT>
                    <a:lnB>
                      <a:noFill/>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Tx/>
                        <a:buSzTx/>
                        <a:buFontTx/>
                        <a:buNone/>
                        <a:tabLst/>
                      </a:pPr>
                      <a:r>
                        <a:rPr kumimoji="0" lang="ar-EG" sz="3700" b="0" i="0" u="none" strike="noStrike" cap="none" normalizeH="0" baseline="0" dirty="0">
                          <a:ln>
                            <a:noFill/>
                          </a:ln>
                          <a:solidFill>
                            <a:schemeClr val="tx1"/>
                          </a:solidFill>
                          <a:effectLst/>
                          <a:latin typeface="Arial" charset="0"/>
                          <a:cs typeface="Arial" charset="0"/>
                        </a:rPr>
                        <a:t>اشفع فينا، </a:t>
                      </a:r>
                      <a:endParaRPr kumimoji="0" lang="fr-FR" sz="3700" b="0" i="0" u="none" strike="noStrike" cap="none" normalizeH="0" baseline="0" dirty="0">
                        <a:ln>
                          <a:noFill/>
                        </a:ln>
                        <a:solidFill>
                          <a:schemeClr val="tx1"/>
                        </a:solidFill>
                        <a:effectLst/>
                        <a:latin typeface="Arial" charset="0"/>
                        <a:cs typeface="Arial" charset="0"/>
                      </a:endParaRPr>
                    </a:p>
                    <a:p>
                      <a:pPr marL="0" marR="0" lvl="0" indent="0" algn="r" defTabSz="914400" rtl="1" eaLnBrk="1" fontAlgn="base" latinLnBrk="0" hangingPunct="1">
                        <a:lnSpc>
                          <a:spcPct val="100000"/>
                        </a:lnSpc>
                        <a:spcBef>
                          <a:spcPct val="20000"/>
                        </a:spcBef>
                        <a:spcAft>
                          <a:spcPct val="0"/>
                        </a:spcAft>
                        <a:buClrTx/>
                        <a:buSzTx/>
                        <a:buFontTx/>
                        <a:buNone/>
                        <a:tabLst/>
                      </a:pPr>
                      <a:r>
                        <a:rPr kumimoji="0" lang="ar-EG" sz="3700" b="0" i="0" u="none" strike="noStrike" cap="none" normalizeH="0" baseline="0" dirty="0">
                          <a:ln>
                            <a:noFill/>
                          </a:ln>
                          <a:solidFill>
                            <a:schemeClr val="tx1"/>
                          </a:solidFill>
                          <a:effectLst/>
                          <a:latin typeface="Arial" charset="0"/>
                          <a:cs typeface="Arial" charset="0"/>
                        </a:rPr>
                        <a:t>أيها السابق الصابغ، </a:t>
                      </a:r>
                      <a:endParaRPr kumimoji="0" lang="fr-FR" sz="3700" b="0" i="0" u="none" strike="noStrike" cap="none" normalizeH="0" baseline="0" dirty="0">
                        <a:ln>
                          <a:noFill/>
                        </a:ln>
                        <a:solidFill>
                          <a:schemeClr val="tx1"/>
                        </a:solidFill>
                        <a:effectLst/>
                        <a:latin typeface="Arial" charset="0"/>
                        <a:cs typeface="Arial" charset="0"/>
                      </a:endParaRPr>
                    </a:p>
                    <a:p>
                      <a:pPr marL="0" marR="0" lvl="0" indent="0" algn="r" defTabSz="914400" rtl="1" eaLnBrk="1" fontAlgn="base" latinLnBrk="0" hangingPunct="1">
                        <a:lnSpc>
                          <a:spcPct val="100000"/>
                        </a:lnSpc>
                        <a:spcBef>
                          <a:spcPct val="20000"/>
                        </a:spcBef>
                        <a:spcAft>
                          <a:spcPct val="0"/>
                        </a:spcAft>
                        <a:buClrTx/>
                        <a:buSzTx/>
                        <a:buFontTx/>
                        <a:buNone/>
                        <a:tabLst/>
                      </a:pPr>
                      <a:r>
                        <a:rPr kumimoji="0" lang="ar-EG" sz="3700" b="0" i="0" u="none" strike="noStrike" cap="none" normalizeH="0" baseline="0" dirty="0">
                          <a:ln>
                            <a:noFill/>
                          </a:ln>
                          <a:solidFill>
                            <a:schemeClr val="tx1"/>
                          </a:solidFill>
                          <a:effectLst/>
                          <a:latin typeface="Arial" charset="0"/>
                          <a:cs typeface="Arial" charset="0"/>
                        </a:rPr>
                        <a:t>يوحنا المعمدان، </a:t>
                      </a:r>
                      <a:endParaRPr kumimoji="0" lang="fr-FR" sz="3700" b="0" i="0" u="none" strike="noStrike" cap="none" normalizeH="0" baseline="0" dirty="0">
                        <a:ln>
                          <a:noFill/>
                        </a:ln>
                        <a:solidFill>
                          <a:schemeClr val="tx1"/>
                        </a:solidFill>
                        <a:effectLst/>
                        <a:latin typeface="Arial" charset="0"/>
                        <a:cs typeface="Arial" charset="0"/>
                      </a:endParaRPr>
                    </a:p>
                    <a:p>
                      <a:pPr marL="0" marR="0" lvl="0" indent="0" algn="r" defTabSz="914400" rtl="1" eaLnBrk="1" fontAlgn="base" latinLnBrk="0" hangingPunct="1">
                        <a:lnSpc>
                          <a:spcPct val="100000"/>
                        </a:lnSpc>
                        <a:spcBef>
                          <a:spcPct val="20000"/>
                        </a:spcBef>
                        <a:spcAft>
                          <a:spcPct val="0"/>
                        </a:spcAft>
                        <a:buClrTx/>
                        <a:buSzTx/>
                        <a:buFontTx/>
                        <a:buNone/>
                        <a:tabLst/>
                      </a:pPr>
                      <a:r>
                        <a:rPr kumimoji="0" lang="ar-EG" sz="3700" b="0" i="0" u="none" strike="noStrike" cap="none" normalizeH="0" baseline="0" dirty="0">
                          <a:ln>
                            <a:noFill/>
                          </a:ln>
                          <a:solidFill>
                            <a:schemeClr val="tx1"/>
                          </a:solidFill>
                          <a:effectLst/>
                          <a:latin typeface="Arial" charset="0"/>
                          <a:cs typeface="Arial" charset="0"/>
                        </a:rPr>
                        <a:t>ليغفر لنا خطايانا.</a:t>
                      </a:r>
                    </a:p>
                  </a:txBody>
                  <a:tcPr marL="121920" marR="121920"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3017520">
                <a:tc gridSpan="2">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4800" b="0" i="0" u="none" strike="noStrike" cap="none" normalizeH="0" baseline="0" dirty="0" err="1">
                          <a:ln>
                            <a:noFill/>
                          </a:ln>
                          <a:solidFill>
                            <a:srgbClr val="FFFF00"/>
                          </a:solidFill>
                          <a:effectLst/>
                          <a:latin typeface="Coptic1" pitchFamily="2" charset="0"/>
                          <a:cs typeface="Arial" charset="0"/>
                        </a:rPr>
                        <a:t>A~rip~recbeuin</a:t>
                      </a:r>
                      <a:r>
                        <a:rPr kumimoji="0" lang="en-US" sz="4800" b="0" i="0" u="none" strike="noStrike" cap="none" normalizeH="0" baseline="0" dirty="0">
                          <a:ln>
                            <a:noFill/>
                          </a:ln>
                          <a:solidFill>
                            <a:srgbClr val="FFFF00"/>
                          </a:solidFill>
                          <a:effectLst/>
                          <a:latin typeface="Coptic1" pitchFamily="2" charset="0"/>
                          <a:cs typeface="Arial" charset="0"/>
                        </a:rPr>
                        <a:t> </a:t>
                      </a:r>
                      <a:r>
                        <a:rPr kumimoji="0" lang="en-US" sz="4800" b="0" i="0" u="none" strike="noStrike" cap="none" normalizeH="0" baseline="0" dirty="0" err="1">
                          <a:ln>
                            <a:noFill/>
                          </a:ln>
                          <a:solidFill>
                            <a:srgbClr val="FFFF00"/>
                          </a:solidFill>
                          <a:effectLst/>
                          <a:latin typeface="Coptic1" pitchFamily="2" charset="0"/>
                          <a:cs typeface="Arial" charset="0"/>
                        </a:rPr>
                        <a:t>e~h~r</a:t>
                      </a:r>
                      <a:r>
                        <a:rPr kumimoji="0" lang="en-US" sz="4800" b="0" i="0" u="none" strike="noStrike" cap="none" normalizeH="0" baseline="0" dirty="0">
                          <a:ln>
                            <a:noFill/>
                          </a:ln>
                          <a:solidFill>
                            <a:srgbClr val="FFFF00"/>
                          </a:solidFill>
                          <a:effectLst/>
                          <a:latin typeface="Coptic1" pitchFamily="2" charset="0"/>
                          <a:cs typeface="Arial" charset="0"/>
                        </a:rPr>
                        <a:t>/</a:t>
                      </a:r>
                      <a:r>
                        <a:rPr kumimoji="0" lang="en-US" sz="4800" b="0" i="0" u="none" strike="noStrike" cap="none" normalizeH="0" baseline="0" dirty="0" err="1">
                          <a:ln>
                            <a:noFill/>
                          </a:ln>
                          <a:solidFill>
                            <a:srgbClr val="FFFF00"/>
                          </a:solidFill>
                          <a:effectLst/>
                          <a:latin typeface="Coptic1" pitchFamily="2" charset="0"/>
                          <a:cs typeface="Arial" charset="0"/>
                        </a:rPr>
                        <a:t>i</a:t>
                      </a:r>
                      <a:r>
                        <a:rPr kumimoji="0" lang="en-US" sz="4800" b="0" i="0" u="none" strike="noStrike" cap="none" normalizeH="0" baseline="0" dirty="0">
                          <a:ln>
                            <a:noFill/>
                          </a:ln>
                          <a:solidFill>
                            <a:srgbClr val="FFFF00"/>
                          </a:solidFill>
                          <a:effectLst/>
                          <a:latin typeface="Coptic1" pitchFamily="2" charset="0"/>
                          <a:cs typeface="Arial" charset="0"/>
                        </a:rPr>
                        <a:t> </a:t>
                      </a:r>
                      <a:r>
                        <a:rPr kumimoji="0" lang="en-US" sz="4800" b="0" i="0" u="none" strike="noStrike" cap="none" normalizeH="0" baseline="0" dirty="0" err="1">
                          <a:ln>
                            <a:noFill/>
                          </a:ln>
                          <a:solidFill>
                            <a:srgbClr val="FFFF00"/>
                          </a:solidFill>
                          <a:effectLst/>
                          <a:latin typeface="Coptic1" pitchFamily="2" charset="0"/>
                          <a:cs typeface="Arial" charset="0"/>
                        </a:rPr>
                        <a:t>e~jwn</a:t>
                      </a:r>
                      <a:r>
                        <a:rPr kumimoji="0" lang="en-US" sz="4800" b="0" i="0" u="none" strike="noStrike" cap="none" normalizeH="0" baseline="0" dirty="0">
                          <a:ln>
                            <a:noFill/>
                          </a:ln>
                          <a:solidFill>
                            <a:srgbClr val="FFFF00"/>
                          </a:solidFill>
                          <a:effectLst/>
                          <a:latin typeface="Coptic1" pitchFamily="2" charset="0"/>
                          <a:cs typeface="Arial" charset="0"/>
                        </a:rPr>
                        <a:t> : </a:t>
                      </a:r>
                    </a:p>
                    <a:p>
                      <a:pPr marL="0" marR="0" lvl="0" indent="0" algn="ctr" defTabSz="914400" rtl="0" eaLnBrk="1" fontAlgn="base" latinLnBrk="0" hangingPunct="1">
                        <a:lnSpc>
                          <a:spcPct val="100000"/>
                        </a:lnSpc>
                        <a:spcBef>
                          <a:spcPts val="0"/>
                        </a:spcBef>
                        <a:spcAft>
                          <a:spcPct val="0"/>
                        </a:spcAft>
                        <a:buClrTx/>
                        <a:buSzTx/>
                        <a:buFontTx/>
                        <a:buNone/>
                        <a:tabLst/>
                      </a:pPr>
                      <a:r>
                        <a:rPr kumimoji="0" lang="en-US" sz="4800" b="0" i="0" u="none" strike="noStrike" cap="none" normalizeH="0" baseline="0" dirty="0">
                          <a:ln>
                            <a:noFill/>
                          </a:ln>
                          <a:solidFill>
                            <a:srgbClr val="FFFF00"/>
                          </a:solidFill>
                          <a:effectLst/>
                          <a:latin typeface="Coptic1" pitchFamily="2" charset="0"/>
                          <a:cs typeface="Arial" charset="0"/>
                        </a:rPr>
                        <a:t>w~ </a:t>
                      </a:r>
                      <a:r>
                        <a:rPr kumimoji="0" lang="en-US" sz="4800" b="0" i="0" u="none" strike="noStrike" cap="none" normalizeH="0" baseline="0" dirty="0" err="1">
                          <a:ln>
                            <a:noFill/>
                          </a:ln>
                          <a:solidFill>
                            <a:srgbClr val="FFFF00"/>
                          </a:solidFill>
                          <a:effectLst/>
                          <a:latin typeface="Coptic1" pitchFamily="2" charset="0"/>
                          <a:cs typeface="Arial" charset="0"/>
                        </a:rPr>
                        <a:t>pip~rodromoc</a:t>
                      </a:r>
                      <a:r>
                        <a:rPr kumimoji="0" lang="en-US" sz="4800" b="0" i="0" u="none" strike="noStrike" cap="none" normalizeH="0" baseline="0" dirty="0">
                          <a:ln>
                            <a:noFill/>
                          </a:ln>
                          <a:solidFill>
                            <a:srgbClr val="FFFF00"/>
                          </a:solidFill>
                          <a:effectLst/>
                          <a:latin typeface="Coptic1" pitchFamily="2" charset="0"/>
                          <a:cs typeface="Arial" charset="0"/>
                        </a:rPr>
                        <a:t> </a:t>
                      </a:r>
                      <a:r>
                        <a:rPr kumimoji="0" lang="en-US" sz="4800" b="0" i="0" u="none" strike="noStrike" cap="none" normalizeH="0" baseline="0" dirty="0" err="1">
                          <a:ln>
                            <a:noFill/>
                          </a:ln>
                          <a:solidFill>
                            <a:srgbClr val="FFFF00"/>
                          </a:solidFill>
                          <a:effectLst/>
                          <a:latin typeface="Coptic1" pitchFamily="2" charset="0"/>
                          <a:cs typeface="Arial" charset="0"/>
                        </a:rPr>
                        <a:t>m~baptict</a:t>
                      </a:r>
                      <a:r>
                        <a:rPr kumimoji="0" lang="en-US" sz="4800" b="0" i="0" u="none" strike="noStrike" cap="none" normalizeH="0" baseline="0" dirty="0">
                          <a:ln>
                            <a:noFill/>
                          </a:ln>
                          <a:solidFill>
                            <a:srgbClr val="FFFF00"/>
                          </a:solidFill>
                          <a:effectLst/>
                          <a:latin typeface="Coptic1" pitchFamily="2" charset="0"/>
                          <a:cs typeface="Arial" charset="0"/>
                        </a:rPr>
                        <a:t>/c :</a:t>
                      </a:r>
                    </a:p>
                    <a:p>
                      <a:pPr marL="0" marR="0" lvl="0" indent="0" algn="ctr" defTabSz="914400" rtl="0" eaLnBrk="1" fontAlgn="base" latinLnBrk="0" hangingPunct="1">
                        <a:lnSpc>
                          <a:spcPct val="100000"/>
                        </a:lnSpc>
                        <a:spcBef>
                          <a:spcPts val="0"/>
                        </a:spcBef>
                        <a:spcAft>
                          <a:spcPct val="0"/>
                        </a:spcAft>
                        <a:buClrTx/>
                        <a:buSzTx/>
                        <a:buFontTx/>
                        <a:buNone/>
                        <a:tabLst/>
                      </a:pPr>
                      <a:r>
                        <a:rPr kumimoji="0" lang="en-US" sz="4800" b="0" i="0" u="none" strike="noStrike" cap="none" normalizeH="0" baseline="0" dirty="0" err="1">
                          <a:ln>
                            <a:noFill/>
                          </a:ln>
                          <a:solidFill>
                            <a:srgbClr val="FFFF00"/>
                          </a:solidFill>
                          <a:effectLst/>
                          <a:latin typeface="Coptic1" pitchFamily="2" charset="0"/>
                          <a:cs typeface="Arial" charset="0"/>
                        </a:rPr>
                        <a:t>Iwann</a:t>
                      </a:r>
                      <a:r>
                        <a:rPr kumimoji="0" lang="en-US" sz="4800" b="0" i="0" u="none" strike="noStrike" cap="none" normalizeH="0" baseline="0" dirty="0">
                          <a:ln>
                            <a:noFill/>
                          </a:ln>
                          <a:solidFill>
                            <a:srgbClr val="FFFF00"/>
                          </a:solidFill>
                          <a:effectLst/>
                          <a:latin typeface="Coptic1" pitchFamily="2" charset="0"/>
                          <a:cs typeface="Arial" charset="0"/>
                        </a:rPr>
                        <a:t>/c </a:t>
                      </a:r>
                      <a:r>
                        <a:rPr kumimoji="0" lang="en-US" sz="4800" b="0" i="0" u="none" strike="noStrike" cap="none" normalizeH="0" baseline="0" dirty="0" err="1">
                          <a:ln>
                            <a:noFill/>
                          </a:ln>
                          <a:solidFill>
                            <a:srgbClr val="FFFF00"/>
                          </a:solidFill>
                          <a:effectLst/>
                          <a:latin typeface="Coptic1" pitchFamily="2" charset="0"/>
                          <a:cs typeface="Arial" charset="0"/>
                        </a:rPr>
                        <a:t>piref</a:t>
                      </a:r>
                      <a:r>
                        <a:rPr kumimoji="0" lang="en-US" sz="4800" b="0" i="0" u="none" strike="noStrike" cap="none" normalizeH="0" baseline="0" dirty="0">
                          <a:ln>
                            <a:noFill/>
                          </a:ln>
                          <a:solidFill>
                            <a:srgbClr val="FFFF00"/>
                          </a:solidFill>
                          <a:effectLst/>
                          <a:latin typeface="Coptic1" pitchFamily="2" charset="0"/>
                          <a:cs typeface="Arial" charset="0"/>
                        </a:rPr>
                        <a:t>]</a:t>
                      </a:r>
                      <a:r>
                        <a:rPr kumimoji="0" lang="en-US" sz="4800" b="0" i="0" u="none" strike="noStrike" cap="none" normalizeH="0" baseline="0" dirty="0" err="1">
                          <a:ln>
                            <a:noFill/>
                          </a:ln>
                          <a:solidFill>
                            <a:srgbClr val="FFFF00"/>
                          </a:solidFill>
                          <a:effectLst/>
                          <a:latin typeface="Coptic1" pitchFamily="2" charset="0"/>
                          <a:cs typeface="Arial" charset="0"/>
                        </a:rPr>
                        <a:t>wmc</a:t>
                      </a:r>
                      <a:r>
                        <a:rPr kumimoji="0" lang="en-US" sz="4800" b="0" i="0" u="none" strike="noStrike" cap="none" normalizeH="0" baseline="0" dirty="0">
                          <a:ln>
                            <a:noFill/>
                          </a:ln>
                          <a:solidFill>
                            <a:srgbClr val="FFFF00"/>
                          </a:solidFill>
                          <a:effectLst/>
                          <a:latin typeface="Coptic1" pitchFamily="2" charset="0"/>
                          <a:cs typeface="Arial" charset="0"/>
                        </a:rPr>
                        <a:t> :</a:t>
                      </a:r>
                    </a:p>
                    <a:p>
                      <a:pPr marL="0" marR="0" lvl="0" indent="0" algn="ctr" defTabSz="914400" rtl="0" eaLnBrk="1" fontAlgn="base" latinLnBrk="0" hangingPunct="1">
                        <a:lnSpc>
                          <a:spcPct val="100000"/>
                        </a:lnSpc>
                        <a:spcBef>
                          <a:spcPts val="0"/>
                        </a:spcBef>
                        <a:spcAft>
                          <a:spcPct val="0"/>
                        </a:spcAft>
                        <a:buClrTx/>
                        <a:buSzTx/>
                        <a:buFontTx/>
                        <a:buNone/>
                        <a:tabLst/>
                      </a:pPr>
                      <a:r>
                        <a:rPr kumimoji="0" lang="en-US" sz="4800" b="0" i="0" u="none" strike="noStrike" cap="none" normalizeH="0" baseline="0" dirty="0" err="1">
                          <a:ln>
                            <a:noFill/>
                          </a:ln>
                          <a:solidFill>
                            <a:srgbClr val="FFFF00"/>
                          </a:solidFill>
                          <a:effectLst/>
                          <a:latin typeface="Coptic1" pitchFamily="2" charset="0"/>
                          <a:cs typeface="Arial" charset="0"/>
                        </a:rPr>
                        <a:t>n~tef,a</a:t>
                      </a:r>
                      <a:r>
                        <a:rPr kumimoji="0" lang="en-US" sz="4800" b="0" i="0" u="none" strike="noStrike" cap="none" normalizeH="0" baseline="0" dirty="0">
                          <a:ln>
                            <a:noFill/>
                          </a:ln>
                          <a:solidFill>
                            <a:srgbClr val="FFFF00"/>
                          </a:solidFill>
                          <a:effectLst/>
                          <a:latin typeface="Coptic1" pitchFamily="2" charset="0"/>
                          <a:cs typeface="Arial" charset="0"/>
                        </a:rPr>
                        <a:t> </a:t>
                      </a:r>
                      <a:r>
                        <a:rPr kumimoji="0" lang="en-US" sz="4800" b="0" i="0" u="none" strike="noStrike" cap="none" normalizeH="0" baseline="0" dirty="0" err="1">
                          <a:ln>
                            <a:noFill/>
                          </a:ln>
                          <a:solidFill>
                            <a:srgbClr val="FFFF00"/>
                          </a:solidFill>
                          <a:effectLst/>
                          <a:latin typeface="Coptic1" pitchFamily="2" charset="0"/>
                          <a:cs typeface="Arial" charset="0"/>
                        </a:rPr>
                        <a:t>nennobi</a:t>
                      </a:r>
                      <a:r>
                        <a:rPr kumimoji="0" lang="en-US" sz="4800" b="0" i="0" u="none" strike="noStrike" cap="none" normalizeH="0" baseline="0" dirty="0">
                          <a:ln>
                            <a:noFill/>
                          </a:ln>
                          <a:solidFill>
                            <a:srgbClr val="FFFF00"/>
                          </a:solidFill>
                          <a:effectLst/>
                          <a:latin typeface="Coptic1" pitchFamily="2" charset="0"/>
                          <a:cs typeface="Arial" charset="0"/>
                        </a:rPr>
                        <a:t> </a:t>
                      </a:r>
                      <a:r>
                        <a:rPr kumimoji="0" lang="en-US" sz="4800" b="0" i="0" u="none" strike="noStrike" cap="none" normalizeH="0" baseline="0" dirty="0" err="1">
                          <a:ln>
                            <a:noFill/>
                          </a:ln>
                          <a:solidFill>
                            <a:srgbClr val="FFFF00"/>
                          </a:solidFill>
                          <a:effectLst/>
                          <a:latin typeface="Coptic1" pitchFamily="2" charset="0"/>
                          <a:cs typeface="Arial" charset="0"/>
                        </a:rPr>
                        <a:t>nan</a:t>
                      </a:r>
                      <a:r>
                        <a:rPr kumimoji="0" lang="en-US" sz="4800" b="0" i="0" u="none" strike="noStrike" cap="none" normalizeH="0" baseline="0" dirty="0">
                          <a:ln>
                            <a:noFill/>
                          </a:ln>
                          <a:solidFill>
                            <a:srgbClr val="FFFF00"/>
                          </a:solidFill>
                          <a:effectLst/>
                          <a:latin typeface="Coptic1" pitchFamily="2" charset="0"/>
                          <a:cs typeface="Arial" charset="0"/>
                        </a:rPr>
                        <a:t> </a:t>
                      </a:r>
                      <a:r>
                        <a:rPr kumimoji="0" lang="en-US" sz="4800" b="0" i="0" u="none" strike="noStrike" cap="none" normalizeH="0" baseline="0" dirty="0" err="1">
                          <a:ln>
                            <a:noFill/>
                          </a:ln>
                          <a:solidFill>
                            <a:srgbClr val="FFFF00"/>
                          </a:solidFill>
                          <a:effectLst/>
                          <a:latin typeface="Coptic1" pitchFamily="2" charset="0"/>
                          <a:cs typeface="Arial" charset="0"/>
                        </a:rPr>
                        <a:t>e~bol</a:t>
                      </a:r>
                      <a:r>
                        <a:rPr kumimoji="0" lang="en-US" sz="4800" b="0" i="0" u="none" strike="noStrike" cap="none" normalizeH="0" baseline="0" dirty="0">
                          <a:ln>
                            <a:noFill/>
                          </a:ln>
                          <a:solidFill>
                            <a:srgbClr val="FFFF00"/>
                          </a:solidFill>
                          <a:effectLst/>
                          <a:latin typeface="Coptic1" pitchFamily="2" charset="0"/>
                          <a:cs typeface="Arial" charset="0"/>
                        </a:rPr>
                        <a:t>.</a:t>
                      </a:r>
                    </a:p>
                  </a:txBody>
                  <a:tcPr marL="121920" marR="121920" horzOverflow="overflow">
                    <a:lnL cap="flat">
                      <a:noFill/>
                    </a:lnL>
                    <a:lnR cap="flat">
                      <a:noFill/>
                    </a:lnR>
                    <a:lnT>
                      <a:noFill/>
                    </a:lnT>
                    <a:lnB>
                      <a:noFill/>
                    </a:lnB>
                    <a:lnTlToBr>
                      <a:noFill/>
                    </a:lnTlToBr>
                    <a:lnBlToTr>
                      <a:noFill/>
                    </a:lnBlToTr>
                    <a:noFill/>
                  </a:tcPr>
                </a:tc>
                <a:tc hMerge="1">
                  <a:txBody>
                    <a:bodyPr/>
                    <a:lstStyle/>
                    <a:p>
                      <a:endParaRPr lang="en-CA"/>
                    </a:p>
                  </a:txBody>
                  <a:tcPr/>
                </a:tc>
                <a:extLst>
                  <a:ext uri="{0D108BD9-81ED-4DB2-BD59-A6C34878D82A}">
                    <a16:rowId xmlns:a16="http://schemas.microsoft.com/office/drawing/2014/main" val="10001"/>
                  </a:ext>
                </a:extLst>
              </a:tr>
            </a:tbl>
          </a:graphicData>
        </a:graphic>
      </p:graphicFrame>
      <p:graphicFrame>
        <p:nvGraphicFramePr>
          <p:cNvPr id="18" name="Tableau 17">
            <a:extLst>
              <a:ext uri="{FF2B5EF4-FFF2-40B4-BE49-F238E27FC236}">
                <a16:creationId xmlns:a16="http://schemas.microsoft.com/office/drawing/2014/main" id="{6FCF12AD-0A0B-4AF6-AE45-66977FB9F27E}"/>
              </a:ext>
            </a:extLst>
          </p:cNvPr>
          <p:cNvGraphicFramePr>
            <a:graphicFrameLocks noGrp="1"/>
          </p:cNvGraphicFramePr>
          <p:nvPr>
            <p:extLst>
              <p:ext uri="{D42A27DB-BD31-4B8C-83A1-F6EECF244321}">
                <p14:modId xmlns:p14="http://schemas.microsoft.com/office/powerpoint/2010/main" val="2513826489"/>
              </p:ext>
            </p:extLst>
          </p:nvPr>
        </p:nvGraphicFramePr>
        <p:xfrm>
          <a:off x="2032000" y="37547"/>
          <a:ext cx="8128000" cy="457200"/>
        </p:xfrm>
        <a:graphic>
          <a:graphicData uri="http://schemas.openxmlformats.org/drawingml/2006/table">
            <a:tbl>
              <a:tblPr firstRow="1" bandRow="1">
                <a:tableStyleId>{2D5ABB26-0587-4C30-8999-92F81FD0307C}</a:tableStyleId>
              </a:tblPr>
              <a:tblGrid>
                <a:gridCol w="8128000">
                  <a:extLst>
                    <a:ext uri="{9D8B030D-6E8A-4147-A177-3AD203B41FA5}">
                      <a16:colId xmlns:a16="http://schemas.microsoft.com/office/drawing/2014/main" val="3953379576"/>
                    </a:ext>
                  </a:extLst>
                </a:gridCol>
              </a:tblGrid>
              <a:tr h="457200">
                <a:tc>
                  <a:txBody>
                    <a:bodyPr/>
                    <a:lstStyle/>
                    <a:p>
                      <a:pPr algn="ctr"/>
                      <a:r>
                        <a:rPr lang="fr-FR" sz="2100" dirty="0">
                          <a:latin typeface="Arial" panose="020B0604020202020204" pitchFamily="34" charset="0"/>
                          <a:cs typeface="Arial" panose="020B0604020202020204" pitchFamily="34" charset="0"/>
                        </a:rPr>
                        <a:t>Intercession de Saint Jean-Baptiste - </a:t>
                      </a:r>
                      <a:r>
                        <a:rPr lang="ar-EG" sz="2400" dirty="0">
                          <a:latin typeface="Arial" panose="020B0604020202020204" pitchFamily="34" charset="0"/>
                          <a:cs typeface="Arial" panose="020B0604020202020204" pitchFamily="34" charset="0"/>
                        </a:rPr>
                        <a:t>شفاعة القديس يوحنا المعمدان</a:t>
                      </a:r>
                      <a:endParaRPr lang="fr-FR" sz="2100" dirty="0">
                        <a:latin typeface="Arial" panose="020B0604020202020204" pitchFamily="34" charset="0"/>
                        <a:cs typeface="Arial" panose="020B0604020202020204" pitchFamily="34" charset="0"/>
                      </a:endParaRPr>
                    </a:p>
                  </a:txBody>
                  <a:tcPr marL="121920" marR="12192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26860583"/>
                  </a:ext>
                </a:extLst>
              </a:tr>
            </a:tbl>
          </a:graphicData>
        </a:graphic>
      </p:graphicFrame>
    </p:spTree>
    <p:extLst>
      <p:ext uri="{BB962C8B-B14F-4D97-AF65-F5344CB8AC3E}">
        <p14:creationId xmlns:p14="http://schemas.microsoft.com/office/powerpoint/2010/main" val="71014795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au 7">
            <a:extLst>
              <a:ext uri="{FF2B5EF4-FFF2-40B4-BE49-F238E27FC236}">
                <a16:creationId xmlns:a16="http://schemas.microsoft.com/office/drawing/2014/main" id="{CDAD6D08-7AB5-4A8D-885F-121AF2054FBB}"/>
              </a:ext>
            </a:extLst>
          </p:cNvPr>
          <p:cNvGraphicFramePr>
            <a:graphicFrameLocks noGrp="1"/>
          </p:cNvGraphicFramePr>
          <p:nvPr>
            <p:extLst>
              <p:ext uri="{D42A27DB-BD31-4B8C-83A1-F6EECF244321}">
                <p14:modId xmlns:p14="http://schemas.microsoft.com/office/powerpoint/2010/main" val="781127441"/>
              </p:ext>
            </p:extLst>
          </p:nvPr>
        </p:nvGraphicFramePr>
        <p:xfrm>
          <a:off x="2032000" y="0"/>
          <a:ext cx="8128000" cy="518160"/>
        </p:xfrm>
        <a:graphic>
          <a:graphicData uri="http://schemas.openxmlformats.org/drawingml/2006/table">
            <a:tbl>
              <a:tblPr firstRow="1" bandRow="1">
                <a:tableStyleId>{2D5ABB26-0587-4C30-8999-92F81FD0307C}</a:tableStyleId>
              </a:tblPr>
              <a:tblGrid>
                <a:gridCol w="8128000">
                  <a:extLst>
                    <a:ext uri="{9D8B030D-6E8A-4147-A177-3AD203B41FA5}">
                      <a16:colId xmlns:a16="http://schemas.microsoft.com/office/drawing/2014/main" val="586144857"/>
                    </a:ext>
                  </a:extLst>
                </a:gridCol>
              </a:tblGrid>
              <a:tr h="4572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dirty="0">
                          <a:latin typeface="Arial" panose="020B0604020202020204" pitchFamily="34" charset="0"/>
                          <a:cs typeface="Arial" panose="020B0604020202020204" pitchFamily="34" charset="0"/>
                        </a:rPr>
                        <a:t>Conclusion - </a:t>
                      </a:r>
                      <a:r>
                        <a:rPr kumimoji="0" lang="ar-EG" sz="2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ختام</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txBody>
                  <a:tcPr marL="121920" marR="12192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33082471"/>
                  </a:ext>
                </a:extLst>
              </a:tr>
            </a:tbl>
          </a:graphicData>
        </a:graphic>
      </p:graphicFrame>
      <p:graphicFrame>
        <p:nvGraphicFramePr>
          <p:cNvPr id="9" name="Group 2">
            <a:extLst>
              <a:ext uri="{FF2B5EF4-FFF2-40B4-BE49-F238E27FC236}">
                <a16:creationId xmlns:a16="http://schemas.microsoft.com/office/drawing/2014/main" id="{8B1372B0-1DC4-4653-A1D4-A72049A9A28B}"/>
              </a:ext>
            </a:extLst>
          </p:cNvPr>
          <p:cNvGraphicFramePr>
            <a:graphicFrameLocks noGrp="1"/>
          </p:cNvGraphicFramePr>
          <p:nvPr>
            <p:ph/>
            <p:extLst>
              <p:ext uri="{D42A27DB-BD31-4B8C-83A1-F6EECF244321}">
                <p14:modId xmlns:p14="http://schemas.microsoft.com/office/powerpoint/2010/main" val="2096189764"/>
              </p:ext>
            </p:extLst>
          </p:nvPr>
        </p:nvGraphicFramePr>
        <p:xfrm>
          <a:off x="0" y="1045464"/>
          <a:ext cx="12192000" cy="4824095"/>
        </p:xfrm>
        <a:graphic>
          <a:graphicData uri="http://schemas.openxmlformats.org/drawingml/2006/table">
            <a:tbl>
              <a:tblPr/>
              <a:tblGrid>
                <a:gridCol w="7315200">
                  <a:extLst>
                    <a:ext uri="{9D8B030D-6E8A-4147-A177-3AD203B41FA5}">
                      <a16:colId xmlns:a16="http://schemas.microsoft.com/office/drawing/2014/main" val="20000"/>
                    </a:ext>
                  </a:extLst>
                </a:gridCol>
                <a:gridCol w="4876800">
                  <a:extLst>
                    <a:ext uri="{9D8B030D-6E8A-4147-A177-3AD203B41FA5}">
                      <a16:colId xmlns:a16="http://schemas.microsoft.com/office/drawing/2014/main" val="20001"/>
                    </a:ext>
                  </a:extLst>
                </a:gridCol>
              </a:tblGrid>
              <a:tr h="2139696">
                <a:tc>
                  <a:txBody>
                    <a:bodyPr/>
                    <a:lstStyle/>
                    <a:p>
                      <a:pPr marL="0" marR="0" lvl="0" indent="0" algn="ctr" defTabSz="914400" rtl="0" eaLnBrk="1" fontAlgn="base" latinLnBrk="0" hangingPunct="1">
                        <a:lnSpc>
                          <a:spcPct val="80000"/>
                        </a:lnSpc>
                        <a:spcBef>
                          <a:spcPct val="20000"/>
                        </a:spcBef>
                        <a:spcAft>
                          <a:spcPct val="0"/>
                        </a:spcAft>
                        <a:buClrTx/>
                        <a:buSzTx/>
                        <a:buFontTx/>
                        <a:buNone/>
                        <a:tabLst/>
                      </a:pPr>
                      <a:r>
                        <a:rPr kumimoji="0" lang="fr-CA" sz="3200" b="0" i="0" u="none" strike="noStrike" cap="none" normalizeH="0" baseline="0" dirty="0">
                          <a:ln>
                            <a:noFill/>
                          </a:ln>
                          <a:solidFill>
                            <a:schemeClr val="tx1"/>
                          </a:solidFill>
                          <a:effectLst/>
                          <a:latin typeface="Arial" charset="0"/>
                          <a:cs typeface="Arial" charset="0"/>
                        </a:rPr>
                        <a:t>Car Il est béni le Père et le Fils</a:t>
                      </a:r>
                    </a:p>
                    <a:p>
                      <a:pPr marL="0" marR="0" lvl="0" indent="0" algn="ctr" defTabSz="914400" rtl="0" eaLnBrk="1" fontAlgn="base" latinLnBrk="0" hangingPunct="1">
                        <a:lnSpc>
                          <a:spcPct val="80000"/>
                        </a:lnSpc>
                        <a:spcBef>
                          <a:spcPct val="20000"/>
                        </a:spcBef>
                        <a:spcAft>
                          <a:spcPct val="0"/>
                        </a:spcAft>
                        <a:buClrTx/>
                        <a:buSzTx/>
                        <a:buFontTx/>
                        <a:buNone/>
                        <a:tabLst/>
                      </a:pPr>
                      <a:r>
                        <a:rPr kumimoji="0" lang="fr-CA" sz="3200" b="0" i="0" u="none" strike="noStrike" cap="none" normalizeH="0" baseline="0" dirty="0">
                          <a:ln>
                            <a:noFill/>
                          </a:ln>
                          <a:solidFill>
                            <a:schemeClr val="tx1"/>
                          </a:solidFill>
                          <a:effectLst/>
                          <a:latin typeface="Arial" charset="0"/>
                          <a:cs typeface="Arial" charset="0"/>
                        </a:rPr>
                        <a:t>et l’Esprit Saint :</a:t>
                      </a:r>
                    </a:p>
                    <a:p>
                      <a:pPr marL="0" marR="0" lvl="0" indent="0" algn="ctr" defTabSz="914400" rtl="0" eaLnBrk="1" fontAlgn="base" latinLnBrk="0" hangingPunct="1">
                        <a:lnSpc>
                          <a:spcPct val="80000"/>
                        </a:lnSpc>
                        <a:spcBef>
                          <a:spcPct val="20000"/>
                        </a:spcBef>
                        <a:spcAft>
                          <a:spcPct val="0"/>
                        </a:spcAft>
                        <a:buClrTx/>
                        <a:buSzTx/>
                        <a:buFontTx/>
                        <a:buNone/>
                        <a:tabLst/>
                      </a:pPr>
                      <a:r>
                        <a:rPr kumimoji="0" lang="fr-CA" sz="3200" b="0" i="0" u="none" strike="noStrike" cap="none" normalizeH="0" baseline="0" dirty="0">
                          <a:ln>
                            <a:noFill/>
                          </a:ln>
                          <a:solidFill>
                            <a:schemeClr val="tx1"/>
                          </a:solidFill>
                          <a:effectLst/>
                          <a:latin typeface="Arial" charset="0"/>
                          <a:cs typeface="Arial" charset="0"/>
                        </a:rPr>
                        <a:t>Trinité Parfaite :</a:t>
                      </a:r>
                    </a:p>
                    <a:p>
                      <a:pPr marL="0" marR="0" lvl="0" indent="0" algn="ctr" defTabSz="914400" rtl="0" eaLnBrk="1" fontAlgn="base" latinLnBrk="0" hangingPunct="1">
                        <a:lnSpc>
                          <a:spcPct val="80000"/>
                        </a:lnSpc>
                        <a:spcBef>
                          <a:spcPct val="20000"/>
                        </a:spcBef>
                        <a:spcAft>
                          <a:spcPct val="0"/>
                        </a:spcAft>
                        <a:buClrTx/>
                        <a:buSzTx/>
                        <a:buFontTx/>
                        <a:buNone/>
                        <a:tabLst/>
                      </a:pPr>
                      <a:r>
                        <a:rPr kumimoji="0" lang="fr-CA" sz="3200" b="0" i="0" u="none" strike="noStrike" cap="none" normalizeH="0" baseline="0" dirty="0">
                          <a:ln>
                            <a:noFill/>
                          </a:ln>
                          <a:solidFill>
                            <a:schemeClr val="tx1"/>
                          </a:solidFill>
                          <a:effectLst/>
                          <a:latin typeface="Arial" charset="0"/>
                          <a:cs typeface="Arial" charset="0"/>
                        </a:rPr>
                        <a:t>Nous L’adorons et La glorifions. </a:t>
                      </a:r>
                      <a:endParaRPr kumimoji="0" lang="en-US" sz="3200" b="0" i="0" u="none" strike="noStrike" cap="none" normalizeH="0" baseline="0" dirty="0">
                        <a:ln>
                          <a:noFill/>
                        </a:ln>
                        <a:solidFill>
                          <a:schemeClr val="tx1"/>
                        </a:solidFill>
                        <a:effectLst/>
                        <a:latin typeface="Arial" charset="0"/>
                        <a:cs typeface="Arial" charset="0"/>
                      </a:endParaRPr>
                    </a:p>
                  </a:txBody>
                  <a:tcPr marL="121920" marR="121920" horzOverflow="overflow">
                    <a:lnL cap="flat">
                      <a:noFill/>
                    </a:lnL>
                    <a:lnR>
                      <a:noFill/>
                    </a:lnR>
                    <a:lnT cap="flat">
                      <a:noFill/>
                    </a:lnT>
                    <a:lnB>
                      <a:noFill/>
                    </a:lnB>
                    <a:lnTlToBr>
                      <a:noFill/>
                    </a:lnTlToBr>
                    <a:lnBlToTr>
                      <a:noFill/>
                    </a:lnBlToTr>
                    <a:noFill/>
                  </a:tcPr>
                </a:tc>
                <a:tc>
                  <a:txBody>
                    <a:bodyPr/>
                    <a:lstStyle/>
                    <a:p>
                      <a:pPr marL="0" marR="0" lvl="0" indent="0" algn="ctr" defTabSz="914400" rtl="1" eaLnBrk="1" fontAlgn="base" latinLnBrk="0" hangingPunct="1">
                        <a:lnSpc>
                          <a:spcPct val="80000"/>
                        </a:lnSpc>
                        <a:spcBef>
                          <a:spcPct val="20000"/>
                        </a:spcBef>
                        <a:spcAft>
                          <a:spcPct val="0"/>
                        </a:spcAft>
                        <a:buClrTx/>
                        <a:buSzTx/>
                        <a:buFontTx/>
                        <a:buNone/>
                        <a:tabLst/>
                      </a:pPr>
                      <a:r>
                        <a:rPr kumimoji="0" lang="ar-EG" sz="3700" b="0" i="0" u="none" strike="noStrike" cap="none" normalizeH="0" baseline="0" dirty="0">
                          <a:ln>
                            <a:noFill/>
                          </a:ln>
                          <a:solidFill>
                            <a:schemeClr val="tx1"/>
                          </a:solidFill>
                          <a:effectLst/>
                          <a:latin typeface="Arial" charset="0"/>
                          <a:cs typeface="Arial" charset="0"/>
                        </a:rPr>
                        <a:t>لأنه مبارك الآب والآبن</a:t>
                      </a:r>
                      <a:endParaRPr kumimoji="0" lang="fr-CA" sz="3700" b="0" i="0" u="none" strike="noStrike" cap="none" normalizeH="0" baseline="0" dirty="0">
                        <a:ln>
                          <a:noFill/>
                        </a:ln>
                        <a:solidFill>
                          <a:schemeClr val="tx1"/>
                        </a:solidFill>
                        <a:effectLst/>
                        <a:latin typeface="Arial" charset="0"/>
                        <a:cs typeface="Arial" charset="0"/>
                      </a:endParaRPr>
                    </a:p>
                    <a:p>
                      <a:pPr marL="0" marR="0" lvl="0" indent="0" algn="ctr" defTabSz="914400" rtl="1" eaLnBrk="1" fontAlgn="base" latinLnBrk="0" hangingPunct="1">
                        <a:lnSpc>
                          <a:spcPct val="80000"/>
                        </a:lnSpc>
                        <a:spcBef>
                          <a:spcPct val="20000"/>
                        </a:spcBef>
                        <a:spcAft>
                          <a:spcPct val="0"/>
                        </a:spcAft>
                        <a:buClrTx/>
                        <a:buSzTx/>
                        <a:buFontTx/>
                        <a:buNone/>
                        <a:tabLst/>
                      </a:pPr>
                      <a:r>
                        <a:rPr kumimoji="0" lang="ar-EG" sz="3700" b="0" i="0" u="none" strike="noStrike" cap="none" normalizeH="0" baseline="0" dirty="0">
                          <a:ln>
                            <a:noFill/>
                          </a:ln>
                          <a:solidFill>
                            <a:schemeClr val="tx1"/>
                          </a:solidFill>
                          <a:effectLst/>
                          <a:latin typeface="Arial" charset="0"/>
                          <a:cs typeface="Arial" charset="0"/>
                        </a:rPr>
                        <a:t>والروح القدس،</a:t>
                      </a:r>
                      <a:endParaRPr kumimoji="0" lang="fr-CA" sz="3700" b="0" i="0" u="none" strike="noStrike" cap="none" normalizeH="0" baseline="0" dirty="0">
                        <a:ln>
                          <a:noFill/>
                        </a:ln>
                        <a:solidFill>
                          <a:schemeClr val="tx1"/>
                        </a:solidFill>
                        <a:effectLst/>
                        <a:latin typeface="Arial" charset="0"/>
                        <a:cs typeface="Arial" charset="0"/>
                      </a:endParaRPr>
                    </a:p>
                    <a:p>
                      <a:pPr marL="0" marR="0" lvl="0" indent="0" algn="ctr" defTabSz="914400" rtl="1" eaLnBrk="1" fontAlgn="base" latinLnBrk="0" hangingPunct="1">
                        <a:lnSpc>
                          <a:spcPct val="80000"/>
                        </a:lnSpc>
                        <a:spcBef>
                          <a:spcPct val="20000"/>
                        </a:spcBef>
                        <a:spcAft>
                          <a:spcPct val="0"/>
                        </a:spcAft>
                        <a:buClrTx/>
                        <a:buSzTx/>
                        <a:buFontTx/>
                        <a:buNone/>
                        <a:tabLst/>
                      </a:pPr>
                      <a:r>
                        <a:rPr kumimoji="0" lang="ar-EG" sz="3700" b="0" i="0" u="none" strike="noStrike" cap="none" normalizeH="0" baseline="0" dirty="0">
                          <a:ln>
                            <a:noFill/>
                          </a:ln>
                          <a:solidFill>
                            <a:schemeClr val="tx1"/>
                          </a:solidFill>
                          <a:effectLst/>
                          <a:latin typeface="Arial" charset="0"/>
                          <a:cs typeface="Arial" charset="0"/>
                        </a:rPr>
                        <a:t>الثالوث الكامل</a:t>
                      </a:r>
                      <a:endParaRPr kumimoji="0" lang="fr-FR" sz="3700" b="0" i="0" u="none" strike="noStrike" cap="none" normalizeH="0" baseline="0" dirty="0">
                        <a:ln>
                          <a:noFill/>
                        </a:ln>
                        <a:solidFill>
                          <a:schemeClr val="tx1"/>
                        </a:solidFill>
                        <a:effectLst/>
                        <a:latin typeface="Arial" charset="0"/>
                        <a:cs typeface="Arial" charset="0"/>
                      </a:endParaRPr>
                    </a:p>
                    <a:p>
                      <a:pPr marL="0" marR="0" lvl="0" indent="0" algn="ctr" defTabSz="914400" rtl="1" eaLnBrk="1" fontAlgn="base" latinLnBrk="0" hangingPunct="1">
                        <a:lnSpc>
                          <a:spcPct val="80000"/>
                        </a:lnSpc>
                        <a:spcBef>
                          <a:spcPct val="20000"/>
                        </a:spcBef>
                        <a:spcAft>
                          <a:spcPct val="0"/>
                        </a:spcAft>
                        <a:buClrTx/>
                        <a:buSzTx/>
                        <a:buFontTx/>
                        <a:buNone/>
                        <a:tabLst/>
                      </a:pPr>
                      <a:r>
                        <a:rPr kumimoji="0" lang="ar-EG" sz="3700" b="0" i="0" u="none" strike="noStrike" cap="none" normalizeH="0" baseline="0" dirty="0">
                          <a:ln>
                            <a:noFill/>
                          </a:ln>
                          <a:solidFill>
                            <a:schemeClr val="tx1"/>
                          </a:solidFill>
                          <a:effectLst/>
                          <a:latin typeface="Arial" charset="0"/>
                          <a:cs typeface="Arial" charset="0"/>
                        </a:rPr>
                        <a:t>نسجد له ونمجده.</a:t>
                      </a:r>
                      <a:endParaRPr kumimoji="0" lang="en-US" sz="37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2570480">
                <a:tc gridSpan="2">
                  <a:txBody>
                    <a:bodyPr/>
                    <a:lstStyle/>
                    <a:p>
                      <a:pPr marL="0" marR="0" lvl="0" indent="0" algn="ctr" defTabSz="914400" rtl="0" eaLnBrk="1" fontAlgn="base" latinLnBrk="0" hangingPunct="1">
                        <a:lnSpc>
                          <a:spcPct val="80000"/>
                        </a:lnSpc>
                        <a:spcBef>
                          <a:spcPct val="20000"/>
                        </a:spcBef>
                        <a:spcAft>
                          <a:spcPct val="0"/>
                        </a:spcAft>
                        <a:buClrTx/>
                        <a:buSzTx/>
                        <a:buFontTx/>
                        <a:buNone/>
                        <a:tabLst/>
                      </a:pPr>
                      <a:r>
                        <a:rPr kumimoji="0" lang="en-US" sz="4300" b="0" i="0" u="none" strike="noStrike" cap="none" normalizeH="0" baseline="0" dirty="0">
                          <a:ln>
                            <a:noFill/>
                          </a:ln>
                          <a:solidFill>
                            <a:srgbClr val="FFFF00"/>
                          </a:solidFill>
                          <a:effectLst/>
                          <a:latin typeface="Coptic1" pitchFamily="2" charset="0"/>
                          <a:cs typeface="Arial" charset="0"/>
                        </a:rPr>
                        <a:t>Je </a:t>
                      </a:r>
                      <a:r>
                        <a:rPr kumimoji="0" lang="en-US" sz="4300" b="0" i="0" u="none" strike="noStrike" cap="none" normalizeH="0" baseline="0" dirty="0" err="1">
                          <a:ln>
                            <a:noFill/>
                          </a:ln>
                          <a:solidFill>
                            <a:srgbClr val="FFFF00"/>
                          </a:solidFill>
                          <a:effectLst/>
                          <a:latin typeface="Coptic1" pitchFamily="2" charset="0"/>
                          <a:cs typeface="Arial" charset="0"/>
                        </a:rPr>
                        <a:t>f~c~marwout</a:t>
                      </a:r>
                      <a:r>
                        <a:rPr kumimoji="0" lang="en-US" sz="4300" b="0" i="0" u="none" strike="noStrike" cap="none" normalizeH="0" baseline="0" dirty="0">
                          <a:ln>
                            <a:noFill/>
                          </a:ln>
                          <a:solidFill>
                            <a:srgbClr val="FFFF00"/>
                          </a:solidFill>
                          <a:effectLst/>
                          <a:latin typeface="Coptic1" pitchFamily="2" charset="0"/>
                          <a:cs typeface="Arial" charset="0"/>
                        </a:rPr>
                        <a:t> </a:t>
                      </a:r>
                      <a:r>
                        <a:rPr kumimoji="0" lang="en-US" sz="4300" b="0" i="0" u="none" strike="noStrike" cap="none" normalizeH="0" baseline="0" dirty="0" err="1">
                          <a:ln>
                            <a:noFill/>
                          </a:ln>
                          <a:solidFill>
                            <a:srgbClr val="FFFF00"/>
                          </a:solidFill>
                          <a:effectLst/>
                          <a:latin typeface="Coptic1" pitchFamily="2" charset="0"/>
                          <a:cs typeface="Arial" charset="0"/>
                        </a:rPr>
                        <a:t>n~je</a:t>
                      </a:r>
                      <a:r>
                        <a:rPr kumimoji="0" lang="en-US" sz="4300" b="0" i="0" u="none" strike="noStrike" cap="none" normalizeH="0" baseline="0" dirty="0">
                          <a:ln>
                            <a:noFill/>
                          </a:ln>
                          <a:solidFill>
                            <a:srgbClr val="FFFF00"/>
                          </a:solidFill>
                          <a:effectLst/>
                          <a:latin typeface="Coptic1" pitchFamily="2" charset="0"/>
                          <a:cs typeface="Arial" charset="0"/>
                        </a:rPr>
                        <a:t> </a:t>
                      </a:r>
                      <a:r>
                        <a:rPr kumimoji="0" lang="en-US" sz="4300" b="0" i="0" u="none" strike="noStrike" cap="none" normalizeH="0" baseline="0" dirty="0" err="1">
                          <a:ln>
                            <a:noFill/>
                          </a:ln>
                          <a:solidFill>
                            <a:srgbClr val="FFFF00"/>
                          </a:solidFill>
                          <a:effectLst/>
                          <a:latin typeface="Coptic1" pitchFamily="2" charset="0"/>
                          <a:cs typeface="Arial" charset="0"/>
                        </a:rPr>
                        <a:t>V~iwt</a:t>
                      </a:r>
                      <a:r>
                        <a:rPr kumimoji="0" lang="en-US" sz="4300" b="0" i="0" u="none" strike="noStrike" cap="none" normalizeH="0" baseline="0" dirty="0">
                          <a:ln>
                            <a:noFill/>
                          </a:ln>
                          <a:solidFill>
                            <a:srgbClr val="FFFF00"/>
                          </a:solidFill>
                          <a:effectLst/>
                          <a:latin typeface="Coptic1" pitchFamily="2" charset="0"/>
                          <a:cs typeface="Arial" charset="0"/>
                        </a:rPr>
                        <a:t> </a:t>
                      </a:r>
                      <a:r>
                        <a:rPr kumimoji="0" lang="en-US" sz="4300" b="0" i="0" u="none" strike="noStrike" cap="none" normalizeH="0" baseline="0" dirty="0" err="1">
                          <a:ln>
                            <a:noFill/>
                          </a:ln>
                          <a:solidFill>
                            <a:srgbClr val="FFFF00"/>
                          </a:solidFill>
                          <a:effectLst/>
                          <a:latin typeface="Coptic1" pitchFamily="2" charset="0"/>
                          <a:cs typeface="Arial" charset="0"/>
                        </a:rPr>
                        <a:t>nem</a:t>
                      </a:r>
                      <a:r>
                        <a:rPr kumimoji="0" lang="en-US" sz="4300" b="0" i="0" u="none" strike="noStrike" cap="none" normalizeH="0" baseline="0" dirty="0">
                          <a:ln>
                            <a:noFill/>
                          </a:ln>
                          <a:solidFill>
                            <a:srgbClr val="FFFF00"/>
                          </a:solidFill>
                          <a:effectLst/>
                          <a:latin typeface="Coptic1" pitchFamily="2" charset="0"/>
                          <a:cs typeface="Arial" charset="0"/>
                        </a:rPr>
                        <a:t> P~s/</a:t>
                      </a:r>
                      <a:r>
                        <a:rPr kumimoji="0" lang="en-US" sz="4300" b="0" i="0" u="none" strike="noStrike" cap="none" normalizeH="0" baseline="0" dirty="0" err="1">
                          <a:ln>
                            <a:noFill/>
                          </a:ln>
                          <a:solidFill>
                            <a:srgbClr val="FFFF00"/>
                          </a:solidFill>
                          <a:effectLst/>
                          <a:latin typeface="Coptic1" pitchFamily="2" charset="0"/>
                          <a:cs typeface="Arial" charset="0"/>
                        </a:rPr>
                        <a:t>ri</a:t>
                      </a:r>
                      <a:r>
                        <a:rPr kumimoji="0" lang="en-US" sz="4300" b="0" i="0" u="none" strike="noStrike" cap="none" normalizeH="0" baseline="0" dirty="0">
                          <a:ln>
                            <a:noFill/>
                          </a:ln>
                          <a:solidFill>
                            <a:srgbClr val="FFFF00"/>
                          </a:solidFill>
                          <a:effectLst/>
                          <a:latin typeface="Coptic1" pitchFamily="2" charset="0"/>
                          <a:cs typeface="Arial" charset="0"/>
                        </a:rPr>
                        <a:t> :</a:t>
                      </a:r>
                    </a:p>
                    <a:p>
                      <a:pPr marL="0" marR="0" lvl="0" indent="0" algn="ctr" defTabSz="914400" rtl="0" eaLnBrk="1" fontAlgn="base" latinLnBrk="0" hangingPunct="1">
                        <a:lnSpc>
                          <a:spcPct val="80000"/>
                        </a:lnSpc>
                        <a:spcBef>
                          <a:spcPct val="20000"/>
                        </a:spcBef>
                        <a:spcAft>
                          <a:spcPct val="0"/>
                        </a:spcAft>
                        <a:buClrTx/>
                        <a:buSzTx/>
                        <a:buFontTx/>
                        <a:buNone/>
                        <a:tabLst/>
                      </a:pPr>
                      <a:r>
                        <a:rPr kumimoji="0" lang="en-US" sz="4300" b="0" i="0" u="none" strike="noStrike" cap="none" normalizeH="0" baseline="0" dirty="0" err="1">
                          <a:ln>
                            <a:noFill/>
                          </a:ln>
                          <a:solidFill>
                            <a:srgbClr val="FFFF00"/>
                          </a:solidFill>
                          <a:effectLst/>
                          <a:latin typeface="Coptic1" pitchFamily="2" charset="0"/>
                          <a:cs typeface="Arial" charset="0"/>
                        </a:rPr>
                        <a:t>nem</a:t>
                      </a:r>
                      <a:r>
                        <a:rPr kumimoji="0" lang="en-US" sz="4300" b="0" i="0" u="none" strike="noStrike" cap="none" normalizeH="0" baseline="0" dirty="0">
                          <a:ln>
                            <a:noFill/>
                          </a:ln>
                          <a:solidFill>
                            <a:srgbClr val="FFFF00"/>
                          </a:solidFill>
                          <a:effectLst/>
                          <a:latin typeface="Coptic1" pitchFamily="2" charset="0"/>
                          <a:cs typeface="Arial" charset="0"/>
                        </a:rPr>
                        <a:t> </a:t>
                      </a:r>
                      <a:r>
                        <a:rPr kumimoji="0" lang="en-US" sz="4300" b="0" i="0" u="none" strike="noStrike" cap="none" normalizeH="0" baseline="0" dirty="0" err="1">
                          <a:ln>
                            <a:noFill/>
                          </a:ln>
                          <a:solidFill>
                            <a:srgbClr val="FFFF00"/>
                          </a:solidFill>
                          <a:effectLst/>
                          <a:latin typeface="Coptic1" pitchFamily="2" charset="0"/>
                          <a:cs typeface="Arial" charset="0"/>
                        </a:rPr>
                        <a:t>Pip~neuma</a:t>
                      </a:r>
                      <a:r>
                        <a:rPr kumimoji="0" lang="en-US" sz="4300" b="0" i="0" u="none" strike="noStrike" cap="none" normalizeH="0" baseline="0" dirty="0">
                          <a:ln>
                            <a:noFill/>
                          </a:ln>
                          <a:solidFill>
                            <a:srgbClr val="FFFF00"/>
                          </a:solidFill>
                          <a:effectLst/>
                          <a:latin typeface="Coptic1" pitchFamily="2" charset="0"/>
                          <a:cs typeface="Arial" charset="0"/>
                        </a:rPr>
                        <a:t> </a:t>
                      </a:r>
                      <a:r>
                        <a:rPr kumimoji="0" lang="en-US" sz="4300" b="0" i="0" u="none" strike="noStrike" cap="none" normalizeH="0" baseline="0" dirty="0" err="1">
                          <a:ln>
                            <a:noFill/>
                          </a:ln>
                          <a:solidFill>
                            <a:srgbClr val="FFFF00"/>
                          </a:solidFill>
                          <a:effectLst/>
                          <a:latin typeface="Coptic1" pitchFamily="2" charset="0"/>
                          <a:cs typeface="Arial" charset="0"/>
                        </a:rPr>
                        <a:t>e~youab</a:t>
                      </a:r>
                      <a:r>
                        <a:rPr kumimoji="0" lang="en-US" sz="4300" b="0" i="0" u="none" strike="noStrike" cap="none" normalizeH="0" baseline="0" dirty="0">
                          <a:ln>
                            <a:noFill/>
                          </a:ln>
                          <a:solidFill>
                            <a:srgbClr val="FFFF00"/>
                          </a:solidFill>
                          <a:effectLst/>
                          <a:latin typeface="Coptic1" pitchFamily="2" charset="0"/>
                          <a:cs typeface="Arial" charset="0"/>
                        </a:rPr>
                        <a:t> :</a:t>
                      </a:r>
                    </a:p>
                    <a:p>
                      <a:pPr marL="0" marR="0" lvl="0" indent="0" algn="ctr" defTabSz="914400" rtl="0" eaLnBrk="1" fontAlgn="base" latinLnBrk="0" hangingPunct="1">
                        <a:lnSpc>
                          <a:spcPct val="80000"/>
                        </a:lnSpc>
                        <a:spcBef>
                          <a:spcPct val="20000"/>
                        </a:spcBef>
                        <a:spcAft>
                          <a:spcPct val="0"/>
                        </a:spcAft>
                        <a:buClrTx/>
                        <a:buSzTx/>
                        <a:buFontTx/>
                        <a:buNone/>
                        <a:tabLst/>
                      </a:pPr>
                      <a:r>
                        <a:rPr kumimoji="0" lang="en-US" sz="4300" b="0" i="0" u="none" strike="noStrike" cap="none" normalizeH="0" baseline="0" dirty="0">
                          <a:ln>
                            <a:noFill/>
                          </a:ln>
                          <a:solidFill>
                            <a:srgbClr val="FFFF00"/>
                          </a:solidFill>
                          <a:effectLst/>
                          <a:latin typeface="Coptic1" pitchFamily="2" charset="0"/>
                          <a:cs typeface="Arial" charset="0"/>
                        </a:rPr>
                        <a:t>}</a:t>
                      </a:r>
                      <a:r>
                        <a:rPr kumimoji="0" lang="en-US" sz="4300" b="0" i="0" u="none" strike="noStrike" cap="none" normalizeH="0" baseline="0" dirty="0" err="1">
                          <a:ln>
                            <a:noFill/>
                          </a:ln>
                          <a:solidFill>
                            <a:srgbClr val="FFFF00"/>
                          </a:solidFill>
                          <a:effectLst/>
                          <a:latin typeface="Coptic1" pitchFamily="2" charset="0"/>
                          <a:cs typeface="Arial" charset="0"/>
                        </a:rPr>
                        <a:t>t~riac</a:t>
                      </a:r>
                      <a:r>
                        <a:rPr kumimoji="0" lang="en-US" sz="4300" b="0" i="0" u="none" strike="noStrike" cap="none" normalizeH="0" baseline="0" dirty="0">
                          <a:ln>
                            <a:noFill/>
                          </a:ln>
                          <a:solidFill>
                            <a:srgbClr val="FFFF00"/>
                          </a:solidFill>
                          <a:effectLst/>
                          <a:latin typeface="Coptic1" pitchFamily="2" charset="0"/>
                          <a:cs typeface="Arial" charset="0"/>
                        </a:rPr>
                        <a:t> </a:t>
                      </a:r>
                      <a:r>
                        <a:rPr kumimoji="0" lang="en-US" sz="4300" b="0" i="0" u="none" strike="noStrike" cap="none" normalizeH="0" baseline="0" dirty="0" err="1">
                          <a:ln>
                            <a:noFill/>
                          </a:ln>
                          <a:solidFill>
                            <a:srgbClr val="FFFF00"/>
                          </a:solidFill>
                          <a:effectLst/>
                          <a:latin typeface="Coptic1" pitchFamily="2" charset="0"/>
                          <a:cs typeface="Arial" charset="0"/>
                        </a:rPr>
                        <a:t>etj</a:t>
                      </a:r>
                      <a:r>
                        <a:rPr kumimoji="0" lang="en-US" sz="4300" b="0" i="0" u="none" strike="noStrike" cap="none" normalizeH="0" baseline="0" dirty="0">
                          <a:ln>
                            <a:noFill/>
                          </a:ln>
                          <a:solidFill>
                            <a:srgbClr val="FFFF00"/>
                          </a:solidFill>
                          <a:effectLst/>
                          <a:latin typeface="Coptic1" pitchFamily="2" charset="0"/>
                          <a:cs typeface="Arial" charset="0"/>
                        </a:rPr>
                        <a:t>/k </a:t>
                      </a:r>
                      <a:r>
                        <a:rPr kumimoji="0" lang="en-US" sz="4300" b="0" i="0" u="none" strike="noStrike" cap="none" normalizeH="0" baseline="0" dirty="0" err="1">
                          <a:ln>
                            <a:noFill/>
                          </a:ln>
                          <a:solidFill>
                            <a:srgbClr val="FFFF00"/>
                          </a:solidFill>
                          <a:effectLst/>
                          <a:latin typeface="Coptic1" pitchFamily="2" charset="0"/>
                          <a:cs typeface="Arial" charset="0"/>
                        </a:rPr>
                        <a:t>e~bol</a:t>
                      </a:r>
                      <a:r>
                        <a:rPr kumimoji="0" lang="en-US" sz="4300" b="0" i="0" u="none" strike="noStrike" cap="none" normalizeH="0" baseline="0" dirty="0">
                          <a:ln>
                            <a:noFill/>
                          </a:ln>
                          <a:solidFill>
                            <a:srgbClr val="FFFF00"/>
                          </a:solidFill>
                          <a:effectLst/>
                          <a:latin typeface="Coptic1" pitchFamily="2" charset="0"/>
                          <a:cs typeface="Arial" charset="0"/>
                        </a:rPr>
                        <a:t> :</a:t>
                      </a:r>
                    </a:p>
                    <a:p>
                      <a:pPr marL="0" marR="0" lvl="0" indent="0" algn="ctr" defTabSz="914400" rtl="0" eaLnBrk="1" fontAlgn="base" latinLnBrk="0" hangingPunct="1">
                        <a:lnSpc>
                          <a:spcPct val="80000"/>
                        </a:lnSpc>
                        <a:spcBef>
                          <a:spcPct val="20000"/>
                        </a:spcBef>
                        <a:spcAft>
                          <a:spcPct val="0"/>
                        </a:spcAft>
                        <a:buClrTx/>
                        <a:buSzTx/>
                        <a:buFontTx/>
                        <a:buNone/>
                        <a:tabLst/>
                      </a:pPr>
                      <a:r>
                        <a:rPr kumimoji="0" lang="en-US" sz="4300" b="0" i="0" u="none" strike="noStrike" cap="none" normalizeH="0" baseline="0" dirty="0" err="1">
                          <a:ln>
                            <a:noFill/>
                          </a:ln>
                          <a:solidFill>
                            <a:srgbClr val="FFFF00"/>
                          </a:solidFill>
                          <a:effectLst/>
                          <a:latin typeface="Coptic1" pitchFamily="2" charset="0"/>
                          <a:cs typeface="Arial" charset="0"/>
                        </a:rPr>
                        <a:t>tenouwst</a:t>
                      </a:r>
                      <a:r>
                        <a:rPr kumimoji="0" lang="en-US" sz="4300" b="0" i="0" u="none" strike="noStrike" cap="none" normalizeH="0" baseline="0" dirty="0">
                          <a:ln>
                            <a:noFill/>
                          </a:ln>
                          <a:solidFill>
                            <a:srgbClr val="FFFF00"/>
                          </a:solidFill>
                          <a:effectLst/>
                          <a:latin typeface="Coptic1" pitchFamily="2" charset="0"/>
                          <a:cs typeface="Arial" charset="0"/>
                        </a:rPr>
                        <a:t> </a:t>
                      </a:r>
                      <a:r>
                        <a:rPr kumimoji="0" lang="en-US" sz="4300" b="0" i="0" u="none" strike="noStrike" cap="none" normalizeH="0" baseline="0" dirty="0" err="1">
                          <a:ln>
                            <a:noFill/>
                          </a:ln>
                          <a:solidFill>
                            <a:srgbClr val="FFFF00"/>
                          </a:solidFill>
                          <a:effectLst/>
                          <a:latin typeface="Coptic1" pitchFamily="2" charset="0"/>
                          <a:cs typeface="Arial" charset="0"/>
                        </a:rPr>
                        <a:t>m~moc</a:t>
                      </a:r>
                      <a:r>
                        <a:rPr kumimoji="0" lang="en-US" sz="4300" b="0" i="0" u="none" strike="noStrike" cap="none" normalizeH="0" baseline="0" dirty="0">
                          <a:ln>
                            <a:noFill/>
                          </a:ln>
                          <a:solidFill>
                            <a:srgbClr val="FFFF00"/>
                          </a:solidFill>
                          <a:effectLst/>
                          <a:latin typeface="Coptic1" pitchFamily="2" charset="0"/>
                          <a:cs typeface="Arial" charset="0"/>
                        </a:rPr>
                        <a:t> ten]</a:t>
                      </a:r>
                      <a:r>
                        <a:rPr kumimoji="0" lang="en-US" sz="4300" b="0" i="0" u="none" strike="noStrike" cap="none" normalizeH="0" baseline="0" dirty="0" err="1">
                          <a:ln>
                            <a:noFill/>
                          </a:ln>
                          <a:solidFill>
                            <a:srgbClr val="FFFF00"/>
                          </a:solidFill>
                          <a:effectLst/>
                          <a:latin typeface="Coptic1" pitchFamily="2" charset="0"/>
                          <a:cs typeface="Arial" charset="0"/>
                        </a:rPr>
                        <a:t>w~ou</a:t>
                      </a:r>
                      <a:r>
                        <a:rPr kumimoji="0" lang="en-US" sz="4300" b="0" i="0" u="none" strike="noStrike" cap="none" normalizeH="0" baseline="0" dirty="0">
                          <a:ln>
                            <a:noFill/>
                          </a:ln>
                          <a:solidFill>
                            <a:srgbClr val="FFFF00"/>
                          </a:solidFill>
                          <a:effectLst/>
                          <a:latin typeface="Coptic1" pitchFamily="2" charset="0"/>
                          <a:cs typeface="Arial" charset="0"/>
                        </a:rPr>
                        <a:t> </a:t>
                      </a:r>
                      <a:r>
                        <a:rPr kumimoji="0" lang="en-US" sz="4300" b="0" i="0" u="none" strike="noStrike" cap="none" normalizeH="0" baseline="0" dirty="0" err="1">
                          <a:ln>
                            <a:noFill/>
                          </a:ln>
                          <a:solidFill>
                            <a:srgbClr val="FFFF00"/>
                          </a:solidFill>
                          <a:effectLst/>
                          <a:latin typeface="Coptic1" pitchFamily="2" charset="0"/>
                          <a:cs typeface="Arial" charset="0"/>
                        </a:rPr>
                        <a:t>nac</a:t>
                      </a:r>
                      <a:r>
                        <a:rPr kumimoji="0" lang="en-US" sz="4300" b="0" i="0" u="none" strike="noStrike" cap="none" normalizeH="0" baseline="0" dirty="0">
                          <a:ln>
                            <a:noFill/>
                          </a:ln>
                          <a:solidFill>
                            <a:srgbClr val="FFFF00"/>
                          </a:solidFill>
                          <a:effectLst/>
                          <a:latin typeface="Coptic1" pitchFamily="2" charset="0"/>
                          <a:cs typeface="Arial" charset="0"/>
                        </a:rPr>
                        <a:t>.</a:t>
                      </a:r>
                      <a:endParaRPr kumimoji="0" lang="en-US" sz="4800" b="0" i="0" u="none" strike="noStrike" cap="none" normalizeH="0" baseline="0" dirty="0">
                        <a:ln>
                          <a:noFill/>
                        </a:ln>
                        <a:solidFill>
                          <a:srgbClr val="FFFF00"/>
                        </a:solidFill>
                        <a:effectLst/>
                        <a:latin typeface="Coptic1" pitchFamily="2" charset="0"/>
                        <a:cs typeface="Arial" charset="0"/>
                      </a:endParaRPr>
                    </a:p>
                  </a:txBody>
                  <a:tcPr marL="121920" marR="121920" horzOverflow="overflow">
                    <a:lnL cap="flat">
                      <a:noFill/>
                    </a:lnL>
                    <a:lnR cap="flat">
                      <a:noFill/>
                    </a:lnR>
                    <a:lnT>
                      <a:noFill/>
                    </a:lnT>
                    <a:lnB>
                      <a:noFill/>
                    </a:lnB>
                    <a:lnTlToBr>
                      <a:noFill/>
                    </a:lnTlToBr>
                    <a:lnBlToTr>
                      <a:noFill/>
                    </a:lnBlToTr>
                    <a:noFill/>
                  </a:tcPr>
                </a:tc>
                <a:tc hMerge="1">
                  <a:txBody>
                    <a:bodyPr/>
                    <a:lstStyle/>
                    <a:p>
                      <a:endParaRPr lang="en-CA"/>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636790478"/>
      </p:ext>
    </p:extLst>
  </p:cSld>
  <p:clrMapOvr>
    <a:masterClrMapping/>
  </p:clrMapOvr>
  <p:transition advClick="0"/>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405762" name="Group 2"/>
          <p:cNvGraphicFramePr>
            <a:graphicFrameLocks noGrp="1"/>
          </p:cNvGraphicFramePr>
          <p:nvPr/>
        </p:nvGraphicFramePr>
        <p:xfrm>
          <a:off x="0" y="665585"/>
          <a:ext cx="12192000" cy="5834443"/>
        </p:xfrm>
        <a:graphic>
          <a:graphicData uri="http://schemas.openxmlformats.org/drawingml/2006/table">
            <a:tbl>
              <a:tblPr/>
              <a:tblGrid>
                <a:gridCol w="4411133">
                  <a:extLst>
                    <a:ext uri="{9D8B030D-6E8A-4147-A177-3AD203B41FA5}">
                      <a16:colId xmlns:a16="http://schemas.microsoft.com/office/drawing/2014/main" val="20000"/>
                    </a:ext>
                  </a:extLst>
                </a:gridCol>
                <a:gridCol w="4809067">
                  <a:extLst>
                    <a:ext uri="{9D8B030D-6E8A-4147-A177-3AD203B41FA5}">
                      <a16:colId xmlns:a16="http://schemas.microsoft.com/office/drawing/2014/main" val="20001"/>
                    </a:ext>
                  </a:extLst>
                </a:gridCol>
                <a:gridCol w="2971800">
                  <a:extLst>
                    <a:ext uri="{9D8B030D-6E8A-4147-A177-3AD203B41FA5}">
                      <a16:colId xmlns:a16="http://schemas.microsoft.com/office/drawing/2014/main" val="20002"/>
                    </a:ext>
                  </a:extLst>
                </a:gridCol>
              </a:tblGrid>
              <a:tr h="1083056">
                <a:tc>
                  <a:txBody>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2700" b="0" i="0" u="sng" strike="noStrike" kern="1200" cap="none" spc="0" normalizeH="0" baseline="0" noProof="0" dirty="0" err="1">
                          <a:ln>
                            <a:noFill/>
                          </a:ln>
                          <a:solidFill>
                            <a:srgbClr val="FF9900"/>
                          </a:solidFill>
                          <a:effectLst/>
                          <a:uLnTx/>
                          <a:uFillTx/>
                          <a:latin typeface="Coptic1" pitchFamily="2" charset="0"/>
                          <a:ea typeface="+mn-ea"/>
                          <a:cs typeface="Arial" pitchFamily="34" charset="0"/>
                        </a:rPr>
                        <a:t>Piou</a:t>
                      </a:r>
                      <a:r>
                        <a:rPr kumimoji="0" lang="en-US" sz="2700" b="0" i="0" u="sng" strike="noStrike" kern="1200" cap="none" spc="0" normalizeH="0" baseline="0" noProof="0" dirty="0">
                          <a:ln>
                            <a:noFill/>
                          </a:ln>
                          <a:solidFill>
                            <a:srgbClr val="FF9900"/>
                          </a:solidFill>
                          <a:effectLst/>
                          <a:uLnTx/>
                          <a:uFillTx/>
                          <a:latin typeface="Coptic1" pitchFamily="2" charset="0"/>
                          <a:ea typeface="+mn-ea"/>
                          <a:cs typeface="Arial" pitchFamily="34" charset="0"/>
                        </a:rPr>
                        <a:t>/b :</a:t>
                      </a:r>
                      <a:endParaRPr kumimoji="0" lang="en-US" sz="4300" b="0" i="1" u="none" strike="noStrike" cap="none" normalizeH="0" baseline="0" dirty="0">
                        <a:ln>
                          <a:noFill/>
                        </a:ln>
                        <a:solidFill>
                          <a:schemeClr val="tx1"/>
                        </a:solidFill>
                        <a:effectLst/>
                        <a:latin typeface="Arial"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dirty="0" err="1">
                          <a:ln>
                            <a:noFill/>
                          </a:ln>
                          <a:solidFill>
                            <a:schemeClr val="tx1"/>
                          </a:solidFill>
                          <a:effectLst/>
                          <a:latin typeface="Coptic1" pitchFamily="2" charset="0"/>
                          <a:cs typeface="Arial" charset="0"/>
                        </a:rPr>
                        <a:t>S~l</a:t>
                      </a:r>
                      <a:r>
                        <a:rPr kumimoji="0" lang="en-US" sz="3200" b="0" i="0" u="none" strike="noStrike" cap="none" normalizeH="0" baseline="0" dirty="0">
                          <a:ln>
                            <a:noFill/>
                          </a:ln>
                          <a:solidFill>
                            <a:schemeClr val="tx1"/>
                          </a:solidFill>
                          <a:effectLst/>
                          <a:latin typeface="Coptic1" pitchFamily="2" charset="0"/>
                          <a:cs typeface="Arial" charset="0"/>
                        </a:rPr>
                        <a:t>/l</a:t>
                      </a:r>
                    </a:p>
                  </a:txBody>
                  <a:tcPr marL="121920" marR="121920"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dirty="0">
                          <a:ln>
                            <a:noFill/>
                          </a:ln>
                          <a:solidFill>
                            <a:srgbClr val="FF9900"/>
                          </a:solidFill>
                          <a:effectLst/>
                          <a:latin typeface="Arial" charset="0"/>
                          <a:cs typeface="Arial" charset="0"/>
                        </a:rPr>
                        <a:t>Le prêtre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fr-CA" sz="3200" b="0" i="0" u="none" strike="noStrike" cap="none" normalizeH="0" baseline="0" dirty="0">
                          <a:ln>
                            <a:noFill/>
                          </a:ln>
                          <a:solidFill>
                            <a:schemeClr val="tx1"/>
                          </a:solidFill>
                          <a:effectLst/>
                          <a:latin typeface="Arial" charset="0"/>
                          <a:cs typeface="Arial" charset="0"/>
                        </a:rPr>
                        <a:t>Prions.</a:t>
                      </a:r>
                      <a:endParaRPr kumimoji="0" lang="en-US" sz="32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cap="fla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ar-SA" sz="2700" b="0" i="0" u="sng" strike="noStrike" cap="none" normalizeH="0" baseline="0" dirty="0">
                          <a:ln>
                            <a:noFill/>
                          </a:ln>
                          <a:solidFill>
                            <a:srgbClr val="FF9900"/>
                          </a:solidFill>
                          <a:effectLst/>
                          <a:latin typeface="Arial" charset="0"/>
                          <a:cs typeface="Arial" charset="0"/>
                        </a:rPr>
                        <a:t>الكاهن :</a:t>
                      </a:r>
                    </a:p>
                    <a:p>
                      <a:pPr marL="0" marR="0" lvl="0" indent="0" algn="r" defTabSz="914400" rtl="0" eaLnBrk="1" fontAlgn="base" latinLnBrk="0" hangingPunct="1">
                        <a:lnSpc>
                          <a:spcPct val="100000"/>
                        </a:lnSpc>
                        <a:spcBef>
                          <a:spcPct val="20000"/>
                        </a:spcBef>
                        <a:spcAft>
                          <a:spcPct val="0"/>
                        </a:spcAft>
                        <a:buClrTx/>
                        <a:buSzTx/>
                        <a:buFontTx/>
                        <a:buNone/>
                        <a:tabLst/>
                      </a:pPr>
                      <a:r>
                        <a:rPr kumimoji="0" lang="ar-SA" sz="3200" b="0" i="0" u="none" strike="noStrike" cap="none" normalizeH="0" baseline="0" dirty="0">
                          <a:ln>
                            <a:noFill/>
                          </a:ln>
                          <a:solidFill>
                            <a:schemeClr val="tx1"/>
                          </a:solidFill>
                          <a:effectLst/>
                          <a:latin typeface="Arial" charset="0"/>
                          <a:cs typeface="Arial" charset="0"/>
                        </a:rPr>
                        <a:t>صلِّ.</a:t>
                      </a:r>
                      <a:endParaRPr kumimoji="0" lang="en-US" sz="32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548639">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en-CA" sz="2700" b="0" u="sng" dirty="0" err="1">
                          <a:solidFill>
                            <a:srgbClr val="FF9900"/>
                          </a:solidFill>
                          <a:latin typeface="Coptic1" pitchFamily="2" charset="0"/>
                        </a:rPr>
                        <a:t>Pidia~kwn</a:t>
                      </a:r>
                      <a:r>
                        <a:rPr lang="en-CA" sz="2700" b="0" u="sng" dirty="0">
                          <a:solidFill>
                            <a:srgbClr val="FF9900"/>
                          </a:solidFill>
                          <a:latin typeface="Coptic1" pitchFamily="2" charset="0"/>
                        </a:rPr>
                        <a:t> :</a:t>
                      </a:r>
                    </a:p>
                  </a:txBody>
                  <a:tcPr marL="121920" marR="12192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dirty="0">
                          <a:ln>
                            <a:noFill/>
                          </a:ln>
                          <a:solidFill>
                            <a:srgbClr val="FF9900"/>
                          </a:solidFill>
                          <a:effectLst/>
                          <a:latin typeface="Arial" charset="0"/>
                          <a:cs typeface="Arial" charset="0"/>
                        </a:rPr>
                        <a:t>Le diacre :</a:t>
                      </a:r>
                      <a:endParaRPr kumimoji="0" lang="en-US" sz="2700" b="0" i="0" u="sng" strike="noStrike" cap="none" normalizeH="0" baseline="0" dirty="0">
                        <a:ln>
                          <a:noFill/>
                        </a:ln>
                        <a:solidFill>
                          <a:srgbClr val="FF9900"/>
                        </a:solidFill>
                        <a:effectLst/>
                        <a:latin typeface="Arial" charset="0"/>
                        <a:cs typeface="Arial" charset="0"/>
                      </a:endParaRPr>
                    </a:p>
                  </a:txBody>
                  <a:tcPr marL="121920" marR="121920"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ar-SA" sz="2700" b="0" i="0" u="sng" strike="noStrike" cap="none" normalizeH="0" baseline="0" dirty="0">
                          <a:ln>
                            <a:noFill/>
                          </a:ln>
                          <a:solidFill>
                            <a:srgbClr val="FF9900"/>
                          </a:solidFill>
                          <a:effectLst/>
                          <a:latin typeface="Arial" charset="0"/>
                          <a:cs typeface="Arial" charset="0"/>
                        </a:rPr>
                        <a:t>الشماس :</a:t>
                      </a:r>
                      <a:endParaRPr kumimoji="0" lang="en-US" sz="2700" b="0" i="0" u="sng" strike="noStrike" cap="none" normalizeH="0" baseline="0" dirty="0">
                        <a:ln>
                          <a:noFill/>
                        </a:ln>
                        <a:solidFill>
                          <a:srgbClr val="FF9900"/>
                        </a:solidFill>
                        <a:effectLst/>
                        <a:latin typeface="Arial" charset="0"/>
                        <a:cs typeface="Arial" charset="0"/>
                      </a:endParaRPr>
                    </a:p>
                  </a:txBody>
                  <a:tcPr marL="121920" marR="12192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1"/>
                  </a:ext>
                </a:extLst>
              </a:tr>
              <a:tr h="118586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dirty="0" err="1">
                          <a:ln>
                            <a:noFill/>
                          </a:ln>
                          <a:solidFill>
                            <a:schemeClr val="tx1"/>
                          </a:solidFill>
                          <a:effectLst/>
                          <a:latin typeface="Coptic1" pitchFamily="2" charset="0"/>
                          <a:cs typeface="Arial" charset="0"/>
                        </a:rPr>
                        <a:t>E~pi</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p~roceu</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c~tay</a:t>
                      </a:r>
                      <a:r>
                        <a:rPr kumimoji="0" lang="en-US" sz="3200" b="0" i="0" u="none" strike="noStrike" cap="none" normalizeH="0" baseline="0" dirty="0">
                          <a:ln>
                            <a:noFill/>
                          </a:ln>
                          <a:solidFill>
                            <a:schemeClr val="tx1"/>
                          </a:solidFill>
                          <a:effectLst/>
                          <a:latin typeface="Coptic1" pitchFamily="2" charset="0"/>
                          <a:cs typeface="Arial" charset="0"/>
                        </a:rPr>
                        <a:t>/</a:t>
                      </a:r>
                      <a:r>
                        <a:rPr kumimoji="0" lang="en-US" sz="3200" b="0" i="0" u="none" strike="noStrike" cap="none" normalizeH="0" baseline="0" dirty="0" err="1">
                          <a:ln>
                            <a:noFill/>
                          </a:ln>
                          <a:solidFill>
                            <a:schemeClr val="tx1"/>
                          </a:solidFill>
                          <a:effectLst/>
                          <a:latin typeface="Coptic1" pitchFamily="2" charset="0"/>
                          <a:cs typeface="Arial" charset="0"/>
                        </a:rPr>
                        <a:t>te</a:t>
                      </a:r>
                      <a:endParaRPr kumimoji="0" lang="en-US" sz="3200" b="0" i="0" u="none" strike="noStrike" cap="none" normalizeH="0" baseline="0" dirty="0">
                        <a:ln>
                          <a:noFill/>
                        </a:ln>
                        <a:solidFill>
                          <a:schemeClr val="tx1"/>
                        </a:solidFill>
                        <a:effectLst/>
                        <a:latin typeface="Coptic1" pitchFamily="2" charset="0"/>
                        <a:cs typeface="Arial" charset="0"/>
                      </a:endParaRPr>
                    </a:p>
                  </a:txBody>
                  <a:tcPr marL="121920" marR="121920"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sz="3200" b="0" i="0" u="none" strike="noStrike" cap="none" normalizeH="0" baseline="0" dirty="0">
                          <a:ln>
                            <a:noFill/>
                          </a:ln>
                          <a:solidFill>
                            <a:schemeClr val="tx1"/>
                          </a:solidFill>
                          <a:effectLst/>
                          <a:latin typeface="Arial" charset="0"/>
                          <a:cs typeface="Arial" charset="0"/>
                        </a:rPr>
                        <a:t>Pour la prière levons-nous.</a:t>
                      </a:r>
                      <a:endParaRPr kumimoji="0" lang="en-US" sz="32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ar-SA" sz="3200" b="0" i="0" u="none" strike="noStrike" cap="none" normalizeH="0" baseline="0">
                          <a:ln>
                            <a:noFill/>
                          </a:ln>
                          <a:solidFill>
                            <a:schemeClr val="tx1"/>
                          </a:solidFill>
                          <a:effectLst/>
                          <a:latin typeface="Arial" charset="0"/>
                          <a:cs typeface="Arial" charset="0"/>
                        </a:rPr>
                        <a:t>للصلاة قفوا</a:t>
                      </a:r>
                      <a:r>
                        <a:rPr kumimoji="0" lang="ar-EG" sz="3200" b="0" i="0" u="none" strike="noStrike" cap="none" normalizeH="0" baseline="0">
                          <a:ln>
                            <a:noFill/>
                          </a:ln>
                          <a:solidFill>
                            <a:schemeClr val="tx1"/>
                          </a:solidFill>
                          <a:effectLst/>
                          <a:latin typeface="Arial" charset="0"/>
                          <a:cs typeface="Arial" charset="0"/>
                        </a:rPr>
                        <a:t>.</a:t>
                      </a:r>
                      <a:endParaRPr kumimoji="0" lang="en-US" sz="3200" b="0" i="0" u="none" strike="noStrike" cap="none" normalizeH="0" baseline="0">
                        <a:ln>
                          <a:noFill/>
                        </a:ln>
                        <a:solidFill>
                          <a:schemeClr val="tx1"/>
                        </a:solidFill>
                        <a:effectLst/>
                        <a:latin typeface="Arial" charset="0"/>
                        <a:cs typeface="Arial" charset="0"/>
                      </a:endParaRPr>
                    </a:p>
                  </a:txBody>
                  <a:tcPr marL="121920" marR="12192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619125">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700" b="0" i="0" u="sng" strike="noStrike" kern="1200" cap="none" spc="0" normalizeH="0" baseline="0" noProof="0" dirty="0" err="1">
                          <a:ln>
                            <a:noFill/>
                          </a:ln>
                          <a:solidFill>
                            <a:srgbClr val="FF9900"/>
                          </a:solidFill>
                          <a:effectLst/>
                          <a:uLnTx/>
                          <a:uFillTx/>
                          <a:latin typeface="Coptic1" pitchFamily="2" charset="0"/>
                          <a:ea typeface="+mn-ea"/>
                          <a:cs typeface="Arial" pitchFamily="34" charset="0"/>
                        </a:rPr>
                        <a:t>Piou</a:t>
                      </a:r>
                      <a:r>
                        <a:rPr kumimoji="0" lang="en-US" sz="2700" b="0" i="0" u="sng" strike="noStrike" kern="1200" cap="none" spc="0" normalizeH="0" baseline="0" noProof="0" dirty="0">
                          <a:ln>
                            <a:noFill/>
                          </a:ln>
                          <a:solidFill>
                            <a:srgbClr val="FF9900"/>
                          </a:solidFill>
                          <a:effectLst/>
                          <a:uLnTx/>
                          <a:uFillTx/>
                          <a:latin typeface="Coptic1" pitchFamily="2" charset="0"/>
                          <a:ea typeface="+mn-ea"/>
                          <a:cs typeface="Arial" pitchFamily="34" charset="0"/>
                        </a:rPr>
                        <a:t>/b :</a:t>
                      </a:r>
                      <a:endParaRPr kumimoji="0" lang="en-US" sz="4300" b="0" i="1" u="none" strike="noStrike" cap="none" normalizeH="0" baseline="0" dirty="0">
                        <a:ln>
                          <a:noFill/>
                        </a:ln>
                        <a:solidFill>
                          <a:schemeClr val="tx1"/>
                        </a:solidFill>
                        <a:effectLst/>
                        <a:latin typeface="Arial" charset="0"/>
                        <a:cs typeface="Arial" pitchFamily="34" charset="0"/>
                      </a:endParaRPr>
                    </a:p>
                  </a:txBody>
                  <a:tcPr marL="121920" marR="121920"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dirty="0">
                          <a:ln>
                            <a:noFill/>
                          </a:ln>
                          <a:solidFill>
                            <a:srgbClr val="FF9900"/>
                          </a:solidFill>
                          <a:effectLst/>
                          <a:latin typeface="Arial" charset="0"/>
                          <a:cs typeface="Arial" charset="0"/>
                        </a:rPr>
                        <a:t>Le prêtre :</a:t>
                      </a:r>
                      <a:endParaRPr kumimoji="0" lang="en-US" sz="2700" b="0" i="0" u="sng" strike="noStrike" cap="none" normalizeH="0" baseline="0" dirty="0">
                        <a:ln>
                          <a:noFill/>
                        </a:ln>
                        <a:solidFill>
                          <a:srgbClr val="FF9900"/>
                        </a:solidFill>
                        <a:effectLst/>
                        <a:latin typeface="Arial" charset="0"/>
                        <a:cs typeface="Arial" charset="0"/>
                      </a:endParaRPr>
                    </a:p>
                  </a:txBody>
                  <a:tcPr marL="121920" marR="121920"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ar-SA" sz="2700" b="0" i="0" u="sng" strike="noStrike" cap="none" normalizeH="0" baseline="0" dirty="0">
                          <a:ln>
                            <a:noFill/>
                          </a:ln>
                          <a:solidFill>
                            <a:srgbClr val="FF9900"/>
                          </a:solidFill>
                          <a:effectLst/>
                          <a:latin typeface="Arial" charset="0"/>
                          <a:cs typeface="Arial" charset="0"/>
                        </a:rPr>
                        <a:t>الكاهن :</a:t>
                      </a:r>
                      <a:endParaRPr kumimoji="0" lang="en-US" sz="2700" b="0" i="0" u="sng" strike="noStrike" cap="none" normalizeH="0" baseline="0" dirty="0">
                        <a:ln>
                          <a:noFill/>
                        </a:ln>
                        <a:solidFill>
                          <a:srgbClr val="FF9900"/>
                        </a:solidFill>
                        <a:effectLst/>
                        <a:latin typeface="Arial" charset="0"/>
                        <a:cs typeface="Arial" charset="0"/>
                      </a:endParaRPr>
                    </a:p>
                  </a:txBody>
                  <a:tcPr marL="121920" marR="12192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3"/>
                  </a:ext>
                </a:extLst>
              </a:tr>
              <a:tr h="82296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dirty="0" err="1">
                          <a:ln>
                            <a:noFill/>
                          </a:ln>
                          <a:solidFill>
                            <a:schemeClr val="tx1"/>
                          </a:solidFill>
                          <a:effectLst/>
                          <a:latin typeface="Coptic1" pitchFamily="2" charset="0"/>
                          <a:cs typeface="Arial" charset="0"/>
                        </a:rPr>
                        <a:t>I~r</a:t>
                      </a:r>
                      <a:r>
                        <a:rPr kumimoji="0" lang="en-US" sz="3200" b="0" i="0" u="none" strike="noStrike" cap="none" normalizeH="0" baseline="0" dirty="0">
                          <a:ln>
                            <a:noFill/>
                          </a:ln>
                          <a:solidFill>
                            <a:schemeClr val="tx1"/>
                          </a:solidFill>
                          <a:effectLst/>
                          <a:latin typeface="Coptic1" pitchFamily="2" charset="0"/>
                          <a:cs typeface="Arial" charset="0"/>
                        </a:rPr>
                        <a:t>/n/ </a:t>
                      </a:r>
                      <a:r>
                        <a:rPr kumimoji="0" lang="en-US" sz="3200" b="0" i="0" u="none" strike="noStrike" cap="none" normalizeH="0" baseline="0" dirty="0" err="1">
                          <a:ln>
                            <a:noFill/>
                          </a:ln>
                          <a:solidFill>
                            <a:schemeClr val="tx1"/>
                          </a:solidFill>
                          <a:effectLst/>
                          <a:latin typeface="Coptic1" pitchFamily="2" charset="0"/>
                          <a:cs typeface="Arial" charset="0"/>
                        </a:rPr>
                        <a:t>paci</a:t>
                      </a:r>
                      <a:endParaRPr kumimoji="0" lang="en-US" sz="3200" b="0" i="0" u="none" strike="noStrike" cap="none" normalizeH="0" baseline="0" dirty="0">
                        <a:ln>
                          <a:noFill/>
                        </a:ln>
                        <a:solidFill>
                          <a:schemeClr val="tx1"/>
                        </a:solidFill>
                        <a:effectLst/>
                        <a:latin typeface="Coptic1" pitchFamily="2" charset="0"/>
                        <a:cs typeface="Arial" charset="0"/>
                      </a:endParaRPr>
                    </a:p>
                  </a:txBody>
                  <a:tcPr marL="121920" marR="121920"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sz="3200" b="0" i="0" u="none" strike="noStrike" cap="none" normalizeH="0" baseline="0" dirty="0">
                          <a:ln>
                            <a:noFill/>
                          </a:ln>
                          <a:solidFill>
                            <a:schemeClr val="tx1"/>
                          </a:solidFill>
                          <a:effectLst/>
                          <a:latin typeface="Arial" charset="0"/>
                          <a:cs typeface="Arial" charset="0"/>
                        </a:rPr>
                        <a:t>La paix soit avec vous</a:t>
                      </a:r>
                      <a:r>
                        <a:rPr kumimoji="0" lang="en-US" sz="4800" b="0" i="0" u="none" strike="noStrike" cap="none" normalizeH="0" baseline="0" dirty="0">
                          <a:ln>
                            <a:noFill/>
                          </a:ln>
                          <a:solidFill>
                            <a:schemeClr val="tx1"/>
                          </a:solidFill>
                          <a:effectLst/>
                          <a:latin typeface="Arial" charset="0"/>
                          <a:cs typeface="Arial" charset="0"/>
                        </a:rPr>
                        <a:t> </a:t>
                      </a:r>
                    </a:p>
                  </a:txBody>
                  <a:tcPr marL="121920" marR="121920" horzOverflow="overflow">
                    <a:lnL>
                      <a:noFill/>
                    </a:lnL>
                    <a:lnR>
                      <a:noFill/>
                    </a:lnR>
                    <a:lnT>
                      <a:noFill/>
                    </a:lnT>
                    <a:lnB>
                      <a:noFill/>
                    </a:lnB>
                    <a:lnTlToBr>
                      <a:noFill/>
                    </a:lnTlToBr>
                    <a:lnBlToTr>
                      <a:noFill/>
                    </a:lnBlToTr>
                    <a:noFill/>
                  </a:tcPr>
                </a:tc>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ar-SA" sz="3200" b="0" i="0" u="none" strike="noStrike" cap="none" normalizeH="0" baseline="0">
                          <a:ln>
                            <a:noFill/>
                          </a:ln>
                          <a:solidFill>
                            <a:schemeClr val="tx1"/>
                          </a:solidFill>
                          <a:effectLst/>
                          <a:latin typeface="Arial" charset="0"/>
                          <a:cs typeface="Arial" charset="0"/>
                        </a:rPr>
                        <a:t>السلام لجميعكم</a:t>
                      </a:r>
                      <a:r>
                        <a:rPr kumimoji="0" lang="ar-EG" sz="3200" b="0" i="0" u="none" strike="noStrike" cap="none" normalizeH="0" baseline="0">
                          <a:ln>
                            <a:noFill/>
                          </a:ln>
                          <a:solidFill>
                            <a:schemeClr val="tx1"/>
                          </a:solidFill>
                          <a:effectLst/>
                          <a:latin typeface="Arial" charset="0"/>
                          <a:cs typeface="Arial" charset="0"/>
                        </a:rPr>
                        <a:t>.</a:t>
                      </a:r>
                      <a:endParaRPr kumimoji="0" lang="en-US" sz="3200" b="0" i="0" u="none" strike="noStrike" cap="none" normalizeH="0" baseline="0">
                        <a:ln>
                          <a:noFill/>
                        </a:ln>
                        <a:solidFill>
                          <a:schemeClr val="tx1"/>
                        </a:solidFill>
                        <a:effectLst/>
                        <a:latin typeface="Arial" charset="0"/>
                        <a:cs typeface="Arial" charset="0"/>
                      </a:endParaRPr>
                    </a:p>
                  </a:txBody>
                  <a:tcPr marL="121920" marR="12192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4"/>
                  </a:ext>
                </a:extLst>
              </a:tr>
              <a:tr h="497840">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CA" sz="2700" b="0" i="0" u="sng" strike="noStrike" cap="none" normalizeH="0" baseline="0" dirty="0" err="1">
                          <a:ln>
                            <a:noFill/>
                          </a:ln>
                          <a:solidFill>
                            <a:srgbClr val="FF9900"/>
                          </a:solidFill>
                          <a:effectLst/>
                          <a:latin typeface="Coptic1" pitchFamily="2" charset="0"/>
                          <a:cs typeface="Arial" charset="0"/>
                        </a:rPr>
                        <a:t>Pilaoc</a:t>
                      </a:r>
                      <a:r>
                        <a:rPr kumimoji="0" lang="en-CA" sz="2700" b="0" i="0" u="sng" strike="noStrike" cap="none" normalizeH="0" baseline="0" dirty="0">
                          <a:ln>
                            <a:noFill/>
                          </a:ln>
                          <a:solidFill>
                            <a:srgbClr val="FF9900"/>
                          </a:solidFill>
                          <a:effectLst/>
                          <a:latin typeface="Coptic1" pitchFamily="2" charset="0"/>
                          <a:cs typeface="Arial" charset="0"/>
                        </a:rPr>
                        <a:t> :</a:t>
                      </a:r>
                    </a:p>
                  </a:txBody>
                  <a:tcPr marL="121920" marR="12192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dirty="0">
                          <a:ln>
                            <a:noFill/>
                          </a:ln>
                          <a:solidFill>
                            <a:srgbClr val="FF9933"/>
                          </a:solidFill>
                          <a:effectLst/>
                          <a:latin typeface="Arial" charset="0"/>
                          <a:cs typeface="Arial" pitchFamily="34" charset="0"/>
                        </a:rPr>
                        <a:t>Le peuple :</a:t>
                      </a:r>
                      <a:endParaRPr kumimoji="0" lang="en-US" sz="2700" b="0" i="0" u="sng" strike="noStrike" cap="none" normalizeH="0" baseline="0" dirty="0">
                        <a:ln>
                          <a:noFill/>
                        </a:ln>
                        <a:solidFill>
                          <a:srgbClr val="FF9900"/>
                        </a:solidFill>
                        <a:effectLst/>
                        <a:latin typeface="Arial" charset="0"/>
                        <a:cs typeface="Arial" charset="0"/>
                      </a:endParaRPr>
                    </a:p>
                  </a:txBody>
                  <a:tcPr marL="121920" marR="121920"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ar-SA" sz="2700" b="0" i="0" u="sng" strike="noStrike" cap="none" normalizeH="0" baseline="0" dirty="0">
                          <a:ln>
                            <a:noFill/>
                          </a:ln>
                          <a:solidFill>
                            <a:srgbClr val="FF9900"/>
                          </a:solidFill>
                          <a:effectLst/>
                          <a:latin typeface="Arial" charset="0"/>
                          <a:cs typeface="Arial" charset="0"/>
                        </a:rPr>
                        <a:t>الشعب :</a:t>
                      </a:r>
                      <a:endParaRPr kumimoji="0" lang="en-US" sz="2700" b="0" i="0" u="sng" strike="noStrike" cap="none" normalizeH="0" baseline="0" dirty="0">
                        <a:ln>
                          <a:noFill/>
                        </a:ln>
                        <a:solidFill>
                          <a:srgbClr val="FF9900"/>
                        </a:solidFill>
                        <a:effectLst/>
                        <a:latin typeface="Arial" charset="0"/>
                        <a:cs typeface="Arial" charset="0"/>
                      </a:endParaRPr>
                    </a:p>
                  </a:txBody>
                  <a:tcPr marL="121920" marR="12192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5"/>
                  </a:ext>
                </a:extLst>
              </a:tr>
              <a:tr h="10668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dirty="0">
                          <a:ln>
                            <a:noFill/>
                          </a:ln>
                          <a:solidFill>
                            <a:schemeClr val="tx1"/>
                          </a:solidFill>
                          <a:effectLst/>
                          <a:latin typeface="Coptic1" pitchFamily="2" charset="0"/>
                          <a:cs typeface="Arial" charset="0"/>
                        </a:rPr>
                        <a:t>Ke </a:t>
                      </a:r>
                      <a:r>
                        <a:rPr kumimoji="0" lang="en-US" sz="3200" b="0" i="0" u="none" strike="noStrike" cap="none" normalizeH="0" baseline="0" dirty="0" err="1">
                          <a:ln>
                            <a:noFill/>
                          </a:ln>
                          <a:solidFill>
                            <a:schemeClr val="tx1"/>
                          </a:solidFill>
                          <a:effectLst/>
                          <a:latin typeface="Coptic1" pitchFamily="2" charset="0"/>
                          <a:cs typeface="Arial" charset="0"/>
                        </a:rPr>
                        <a:t>tw</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p~neumati</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cou</a:t>
                      </a:r>
                      <a:r>
                        <a:rPr kumimoji="0" lang="en-US" sz="3200" b="0" i="0" u="none" strike="noStrike" cap="none" normalizeH="0" baseline="0" dirty="0">
                          <a:ln>
                            <a:noFill/>
                          </a:ln>
                          <a:solidFill>
                            <a:schemeClr val="tx1"/>
                          </a:solidFill>
                          <a:effectLst/>
                          <a:latin typeface="Coptic1" pitchFamily="2" charset="0"/>
                          <a:cs typeface="Arial" charset="0"/>
                        </a:rPr>
                        <a:t>.</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sz="3200" b="0" i="0" u="none" strike="noStrike" cap="none" normalizeH="0" baseline="0" dirty="0">
                          <a:ln>
                            <a:noFill/>
                          </a:ln>
                          <a:solidFill>
                            <a:schemeClr val="tx1"/>
                          </a:solidFill>
                          <a:effectLst/>
                          <a:latin typeface="Arial" charset="0"/>
                          <a:cs typeface="Arial" charset="0"/>
                        </a:rPr>
                        <a:t>Et avec votre esprit.</a:t>
                      </a:r>
                      <a:endParaRPr kumimoji="0" lang="en-US" sz="32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ar-SA" sz="3200" b="0" i="0" u="none" strike="noStrike" cap="none" normalizeH="0" baseline="0" dirty="0">
                          <a:ln>
                            <a:noFill/>
                          </a:ln>
                          <a:solidFill>
                            <a:schemeClr val="tx1"/>
                          </a:solidFill>
                          <a:effectLst/>
                          <a:latin typeface="Arial" charset="0"/>
                          <a:cs typeface="Arial" charset="0"/>
                        </a:rPr>
                        <a:t>ولروحِكَ أيضاً</a:t>
                      </a:r>
                      <a:r>
                        <a:rPr kumimoji="0" lang="ar-EG" sz="3200" b="0" i="0" u="none" strike="noStrike" cap="none" normalizeH="0" baseline="0" dirty="0">
                          <a:ln>
                            <a:noFill/>
                          </a:ln>
                          <a:solidFill>
                            <a:schemeClr val="tx1"/>
                          </a:solidFill>
                          <a:effectLst/>
                          <a:latin typeface="Arial" charset="0"/>
                          <a:cs typeface="Arial" charset="0"/>
                        </a:rPr>
                        <a:t>.</a:t>
                      </a:r>
                      <a:endParaRPr kumimoji="0" lang="en-US" sz="32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6"/>
                  </a:ext>
                </a:extLst>
              </a:tr>
            </a:tbl>
          </a:graphicData>
        </a:graphic>
      </p:graphicFrame>
      <p:graphicFrame>
        <p:nvGraphicFramePr>
          <p:cNvPr id="11" name="Tableau 10">
            <a:extLst>
              <a:ext uri="{FF2B5EF4-FFF2-40B4-BE49-F238E27FC236}">
                <a16:creationId xmlns:a16="http://schemas.microsoft.com/office/drawing/2014/main" id="{90D725C0-D631-4963-9183-D03A2B229611}"/>
              </a:ext>
            </a:extLst>
          </p:cNvPr>
          <p:cNvGraphicFramePr>
            <a:graphicFrameLocks noGrp="1"/>
          </p:cNvGraphicFramePr>
          <p:nvPr/>
        </p:nvGraphicFramePr>
        <p:xfrm>
          <a:off x="2032000" y="0"/>
          <a:ext cx="8128000" cy="579120"/>
        </p:xfrm>
        <a:graphic>
          <a:graphicData uri="http://schemas.openxmlformats.org/drawingml/2006/table">
            <a:tbl>
              <a:tblPr firstRow="1" bandRow="1">
                <a:tableStyleId>{2D5ABB26-0587-4C30-8999-92F81FD0307C}</a:tableStyleId>
              </a:tblPr>
              <a:tblGrid>
                <a:gridCol w="8128000">
                  <a:extLst>
                    <a:ext uri="{9D8B030D-6E8A-4147-A177-3AD203B41FA5}">
                      <a16:colId xmlns:a16="http://schemas.microsoft.com/office/drawing/2014/main" val="2237704396"/>
                    </a:ext>
                  </a:extLst>
                </a:gridCol>
              </a:tblGrid>
              <a:tr h="5791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2400" b="0" dirty="0" err="1">
                          <a:latin typeface="Arial" charset="0"/>
                          <a:cs typeface="Arial" charset="0"/>
                        </a:rPr>
                        <a:t>Oraison</a:t>
                      </a:r>
                      <a:r>
                        <a:rPr lang="en-CA" sz="2400" b="0" dirty="0">
                          <a:latin typeface="Arial" charset="0"/>
                          <a:cs typeface="Arial" charset="0"/>
                        </a:rPr>
                        <a:t> pour les </a:t>
                      </a:r>
                      <a:r>
                        <a:rPr lang="en-CA" sz="2400" b="0" dirty="0" err="1">
                          <a:latin typeface="Arial" charset="0"/>
                          <a:cs typeface="Arial" charset="0"/>
                        </a:rPr>
                        <a:t>malades</a:t>
                      </a:r>
                      <a:r>
                        <a:rPr lang="en-CA" sz="2400" b="0" dirty="0">
                          <a:latin typeface="Arial" charset="0"/>
                          <a:cs typeface="Arial" charset="0"/>
                        </a:rPr>
                        <a:t> </a:t>
                      </a:r>
                      <a:r>
                        <a:rPr lang="fr-FR" sz="2400" b="1" dirty="0">
                          <a:latin typeface="Arial" charset="0"/>
                          <a:cs typeface="Arial" charset="0"/>
                        </a:rPr>
                        <a:t>- </a:t>
                      </a:r>
                      <a:r>
                        <a:rPr lang="ar-EG" sz="3200" dirty="0" err="1">
                          <a:latin typeface="Arial" charset="0"/>
                          <a:cs typeface="Arial" charset="0"/>
                        </a:rPr>
                        <a:t>أوشية</a:t>
                      </a:r>
                      <a:r>
                        <a:rPr lang="ar-EG" sz="3200" dirty="0">
                          <a:latin typeface="Arial" charset="0"/>
                          <a:cs typeface="Arial" charset="0"/>
                        </a:rPr>
                        <a:t> المرضى</a:t>
                      </a:r>
                      <a:r>
                        <a:rPr lang="en-CA" sz="3200" dirty="0">
                          <a:latin typeface="Arial" charset="0"/>
                          <a:cs typeface="Arial" charset="0"/>
                        </a:rPr>
                        <a:t> </a:t>
                      </a:r>
                      <a:endParaRPr lang="en-US" sz="2400" b="1" dirty="0">
                        <a:latin typeface="Arial" charset="0"/>
                        <a:cs typeface="Arial" charset="0"/>
                      </a:endParaRPr>
                    </a:p>
                  </a:txBody>
                  <a:tcPr marL="121920" marR="12192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27602828"/>
                  </a:ext>
                </a:extLst>
              </a:tr>
            </a:tbl>
          </a:graphicData>
        </a:graphic>
      </p:graphicFrame>
    </p:spTree>
    <p:extLst>
      <p:ext uri="{BB962C8B-B14F-4D97-AF65-F5344CB8AC3E}">
        <p14:creationId xmlns:p14="http://schemas.microsoft.com/office/powerpoint/2010/main" val="3148723320"/>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609538" name="Group 2"/>
          <p:cNvGraphicFramePr>
            <a:graphicFrameLocks noGrp="1"/>
          </p:cNvGraphicFramePr>
          <p:nvPr/>
        </p:nvGraphicFramePr>
        <p:xfrm>
          <a:off x="2418079" y="0"/>
          <a:ext cx="7349067" cy="579120"/>
        </p:xfrm>
        <a:graphic>
          <a:graphicData uri="http://schemas.openxmlformats.org/drawingml/2006/table">
            <a:tbl>
              <a:tblPr/>
              <a:tblGrid>
                <a:gridCol w="7349067">
                  <a:extLst>
                    <a:ext uri="{9D8B030D-6E8A-4147-A177-3AD203B41FA5}">
                      <a16:colId xmlns:a16="http://schemas.microsoft.com/office/drawing/2014/main" val="20000"/>
                    </a:ext>
                  </a:extLst>
                </a:gridCol>
              </a:tblGrid>
              <a:tr h="57912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CA" sz="2400" b="0" i="0" u="none" strike="noStrike" cap="none" normalizeH="0" baseline="0" dirty="0" err="1">
                          <a:ln>
                            <a:noFill/>
                          </a:ln>
                          <a:solidFill>
                            <a:schemeClr val="tx1"/>
                          </a:solidFill>
                          <a:effectLst/>
                          <a:latin typeface="Arial" charset="0"/>
                          <a:cs typeface="Arial" charset="0"/>
                        </a:rPr>
                        <a:t>Oraison</a:t>
                      </a:r>
                      <a:r>
                        <a:rPr kumimoji="0" lang="en-CA" sz="2400" b="0" i="0" u="none" strike="noStrike" cap="none" normalizeH="0" baseline="0" dirty="0">
                          <a:ln>
                            <a:noFill/>
                          </a:ln>
                          <a:solidFill>
                            <a:schemeClr val="tx1"/>
                          </a:solidFill>
                          <a:effectLst/>
                          <a:latin typeface="Arial" charset="0"/>
                          <a:cs typeface="Arial" charset="0"/>
                        </a:rPr>
                        <a:t> </a:t>
                      </a:r>
                      <a:r>
                        <a:rPr kumimoji="0" lang="fr-FR" sz="2400" b="0" i="0" u="none" strike="noStrike" cap="none" normalizeH="0" baseline="0" dirty="0">
                          <a:ln>
                            <a:noFill/>
                          </a:ln>
                          <a:solidFill>
                            <a:schemeClr val="tx1"/>
                          </a:solidFill>
                          <a:effectLst/>
                          <a:latin typeface="Arial" charset="0"/>
                          <a:cs typeface="Arial" charset="0"/>
                        </a:rPr>
                        <a:t>pour les malades </a:t>
                      </a:r>
                      <a:r>
                        <a:rPr kumimoji="0" lang="en-US" sz="2400" b="0" i="0" u="none" strike="noStrike" cap="none" normalizeH="0" baseline="0" dirty="0">
                          <a:ln>
                            <a:noFill/>
                          </a:ln>
                          <a:solidFill>
                            <a:schemeClr val="tx1"/>
                          </a:solidFill>
                          <a:effectLst/>
                          <a:latin typeface="Arial" charset="0"/>
                          <a:cs typeface="Arial" charset="0"/>
                        </a:rPr>
                        <a:t>- </a:t>
                      </a:r>
                      <a:r>
                        <a:rPr kumimoji="0" lang="ar-EG" sz="3200" b="0" i="0" u="none" strike="noStrike" cap="none" normalizeH="0" baseline="0" dirty="0" err="1">
                          <a:ln>
                            <a:noFill/>
                          </a:ln>
                          <a:solidFill>
                            <a:schemeClr val="tx1"/>
                          </a:solidFill>
                          <a:effectLst/>
                          <a:latin typeface="Arial" charset="0"/>
                          <a:cs typeface="Arial" charset="0"/>
                        </a:rPr>
                        <a:t>أوشية</a:t>
                      </a:r>
                      <a:r>
                        <a:rPr kumimoji="0" lang="ar-EG" sz="3200" b="0" i="0" u="none" strike="noStrike" cap="none" normalizeH="0" baseline="0" dirty="0">
                          <a:ln>
                            <a:noFill/>
                          </a:ln>
                          <a:solidFill>
                            <a:schemeClr val="tx1"/>
                          </a:solidFill>
                          <a:effectLst/>
                          <a:latin typeface="Arial" charset="0"/>
                          <a:cs typeface="Arial" charset="0"/>
                        </a:rPr>
                        <a:t> المرضى</a:t>
                      </a:r>
                      <a:endParaRPr kumimoji="0" lang="en-CA" sz="3200" b="0" i="0" u="none" strike="noStrike" cap="none" normalizeH="0" baseline="0" dirty="0">
                        <a:ln>
                          <a:noFill/>
                        </a:ln>
                        <a:solidFill>
                          <a:schemeClr val="tx1"/>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12609548" name="Group 12"/>
          <p:cNvGraphicFramePr>
            <a:graphicFrameLocks noGrp="1"/>
          </p:cNvGraphicFramePr>
          <p:nvPr>
            <p:ph/>
          </p:nvPr>
        </p:nvGraphicFramePr>
        <p:xfrm>
          <a:off x="-3388" y="579120"/>
          <a:ext cx="12191999" cy="6172200"/>
        </p:xfrm>
        <a:graphic>
          <a:graphicData uri="http://schemas.openxmlformats.org/drawingml/2006/table">
            <a:tbl>
              <a:tblPr/>
              <a:tblGrid>
                <a:gridCol w="4295988">
                  <a:extLst>
                    <a:ext uri="{9D8B030D-6E8A-4147-A177-3AD203B41FA5}">
                      <a16:colId xmlns:a16="http://schemas.microsoft.com/office/drawing/2014/main" val="20000"/>
                    </a:ext>
                  </a:extLst>
                </a:gridCol>
                <a:gridCol w="4301067">
                  <a:extLst>
                    <a:ext uri="{9D8B030D-6E8A-4147-A177-3AD203B41FA5}">
                      <a16:colId xmlns:a16="http://schemas.microsoft.com/office/drawing/2014/main" val="20001"/>
                    </a:ext>
                  </a:extLst>
                </a:gridCol>
                <a:gridCol w="3594944">
                  <a:extLst>
                    <a:ext uri="{9D8B030D-6E8A-4147-A177-3AD203B41FA5}">
                      <a16:colId xmlns:a16="http://schemas.microsoft.com/office/drawing/2014/main" val="20002"/>
                    </a:ext>
                  </a:extLst>
                </a:gridCol>
              </a:tblGrid>
              <a:tr h="6106160">
                <a:tc>
                  <a:txBody>
                    <a:bodyPr/>
                    <a:lstStyle/>
                    <a:p>
                      <a:pPr marL="0" marR="0" lvl="0" indent="0" algn="just" defTabSz="914400" rtl="0" eaLnBrk="1" fontAlgn="base" latinLnBrk="0" hangingPunct="1">
                        <a:lnSpc>
                          <a:spcPct val="100000"/>
                        </a:lnSpc>
                        <a:spcBef>
                          <a:spcPts val="0"/>
                        </a:spcBef>
                        <a:spcAft>
                          <a:spcPct val="0"/>
                        </a:spcAft>
                        <a:buClrTx/>
                        <a:buSzTx/>
                        <a:buFontTx/>
                        <a:buNone/>
                        <a:tabLst/>
                        <a:defRPr/>
                      </a:pPr>
                      <a:r>
                        <a:rPr kumimoji="0" lang="en-US" sz="2700" b="0" i="0" u="sng" strike="noStrike" kern="1200" cap="none" spc="0" normalizeH="0" baseline="0" noProof="0" dirty="0" err="1">
                          <a:ln>
                            <a:noFill/>
                          </a:ln>
                          <a:solidFill>
                            <a:srgbClr val="FF9900"/>
                          </a:solidFill>
                          <a:effectLst/>
                          <a:uLnTx/>
                          <a:uFillTx/>
                          <a:latin typeface="Coptic1" pitchFamily="2" charset="0"/>
                          <a:ea typeface="+mn-ea"/>
                          <a:cs typeface="Arial" pitchFamily="34" charset="0"/>
                        </a:rPr>
                        <a:t>Piou</a:t>
                      </a:r>
                      <a:r>
                        <a:rPr kumimoji="0" lang="en-US" sz="2700" b="0" i="0" u="sng" strike="noStrike" kern="1200" cap="none" spc="0" normalizeH="0" baseline="0" noProof="0" dirty="0">
                          <a:ln>
                            <a:noFill/>
                          </a:ln>
                          <a:solidFill>
                            <a:srgbClr val="FF9900"/>
                          </a:solidFill>
                          <a:effectLst/>
                          <a:uLnTx/>
                          <a:uFillTx/>
                          <a:latin typeface="Coptic1" pitchFamily="2" charset="0"/>
                          <a:ea typeface="+mn-ea"/>
                          <a:cs typeface="Arial" pitchFamily="34" charset="0"/>
                        </a:rPr>
                        <a:t>/b :</a:t>
                      </a:r>
                      <a:endParaRPr kumimoji="0" lang="en-CA" sz="2700" b="0" i="0" u="none" strike="noStrike" cap="none" normalizeH="0" baseline="0" dirty="0">
                        <a:ln>
                          <a:noFill/>
                        </a:ln>
                        <a:solidFill>
                          <a:schemeClr val="tx1"/>
                        </a:solidFill>
                        <a:effectLst/>
                        <a:latin typeface="Arial" charset="0"/>
                        <a:cs typeface="Arial" charset="0"/>
                      </a:endParaRPr>
                    </a:p>
                    <a:p>
                      <a:pPr marL="0" marR="0" lvl="0" indent="0" algn="just" defTabSz="914400" rtl="0" eaLnBrk="1" fontAlgn="base" latinLnBrk="0" hangingPunct="1">
                        <a:lnSpc>
                          <a:spcPct val="100000"/>
                        </a:lnSpc>
                        <a:spcBef>
                          <a:spcPts val="0"/>
                        </a:spcBef>
                        <a:spcAft>
                          <a:spcPct val="0"/>
                        </a:spcAft>
                        <a:buClrTx/>
                        <a:buSzTx/>
                        <a:buFontTx/>
                        <a:buNone/>
                        <a:tabLst/>
                      </a:pPr>
                      <a:r>
                        <a:rPr kumimoji="0" lang="en-US" sz="3100" b="0" i="0" u="none" strike="noStrike" cap="none" normalizeH="0" baseline="0" dirty="0">
                          <a:ln>
                            <a:noFill/>
                          </a:ln>
                          <a:solidFill>
                            <a:schemeClr val="tx1"/>
                          </a:solidFill>
                          <a:effectLst/>
                          <a:latin typeface="Coptic1" pitchFamily="2" charset="0"/>
                          <a:cs typeface="Arial" charset="0"/>
                        </a:rPr>
                        <a:t>Palin on </a:t>
                      </a:r>
                      <a:r>
                        <a:rPr kumimoji="0" lang="en-US" sz="3100" b="0" i="0" u="none" strike="noStrike" cap="none" normalizeH="0" baseline="0" dirty="0" err="1">
                          <a:ln>
                            <a:noFill/>
                          </a:ln>
                          <a:solidFill>
                            <a:schemeClr val="tx1"/>
                          </a:solidFill>
                          <a:effectLst/>
                          <a:latin typeface="Coptic1" pitchFamily="2" charset="0"/>
                          <a:cs typeface="Arial" charset="0"/>
                        </a:rPr>
                        <a:t>maren</a:t>
                      </a:r>
                      <a:r>
                        <a:rPr kumimoji="0" lang="en-US" sz="3100" b="0" i="0" u="none" strike="noStrike" cap="none" normalizeH="0" baseline="0" dirty="0">
                          <a:ln>
                            <a:noFill/>
                          </a:ln>
                          <a:solidFill>
                            <a:schemeClr val="tx1"/>
                          </a:solidFill>
                          <a:effectLst/>
                          <a:latin typeface="Coptic1" pitchFamily="2" charset="0"/>
                          <a:cs typeface="Arial" charset="0"/>
                        </a:rPr>
                        <a:t>]ho e~ V~} </a:t>
                      </a:r>
                      <a:r>
                        <a:rPr kumimoji="0" lang="en-US" sz="3100" b="0" i="0" u="none" strike="noStrike" cap="none" normalizeH="0" baseline="0" dirty="0" err="1">
                          <a:ln>
                            <a:noFill/>
                          </a:ln>
                          <a:solidFill>
                            <a:schemeClr val="tx1"/>
                          </a:solidFill>
                          <a:effectLst/>
                          <a:latin typeface="Coptic1" pitchFamily="2" charset="0"/>
                          <a:cs typeface="Arial" charset="0"/>
                        </a:rPr>
                        <a:t>PiPantokratwr</a:t>
                      </a:r>
                      <a:r>
                        <a:rPr kumimoji="0" lang="en-US" sz="3100" b="0" i="0" u="none" strike="noStrike" cap="none" normalizeH="0" baseline="0" dirty="0">
                          <a:ln>
                            <a:noFill/>
                          </a:ln>
                          <a:solidFill>
                            <a:schemeClr val="tx1"/>
                          </a:solidFill>
                          <a:effectLst/>
                          <a:latin typeface="Coptic1" pitchFamily="2" charset="0"/>
                          <a:cs typeface="Arial" charset="0"/>
                        </a:rPr>
                        <a:t> : </a:t>
                      </a:r>
                    </a:p>
                    <a:p>
                      <a:pPr marL="0" marR="0" lvl="0" indent="0" algn="just" defTabSz="914400" rtl="0" eaLnBrk="1" fontAlgn="base" latinLnBrk="0" hangingPunct="1">
                        <a:lnSpc>
                          <a:spcPct val="100000"/>
                        </a:lnSpc>
                        <a:spcBef>
                          <a:spcPts val="0"/>
                        </a:spcBef>
                        <a:spcAft>
                          <a:spcPct val="0"/>
                        </a:spcAft>
                        <a:buClrTx/>
                        <a:buSzTx/>
                        <a:buFontTx/>
                        <a:buNone/>
                        <a:tabLst/>
                      </a:pPr>
                      <a:r>
                        <a:rPr kumimoji="0" lang="en-US" sz="3100" b="0" i="0" u="none" strike="noStrike" cap="none" normalizeH="0" baseline="0" dirty="0" err="1">
                          <a:ln>
                            <a:noFill/>
                          </a:ln>
                          <a:solidFill>
                            <a:schemeClr val="tx1"/>
                          </a:solidFill>
                          <a:effectLst/>
                          <a:latin typeface="Coptic1" pitchFamily="2" charset="0"/>
                          <a:cs typeface="Arial" charset="0"/>
                        </a:rPr>
                        <a:t>V~Iwt</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m~Pen</a:t>
                      </a:r>
                      <a:r>
                        <a:rPr kumimoji="0" lang="en-US" sz="3100" b="0" i="0" u="none" strike="noStrike" cap="none" normalizeH="0" baseline="0" dirty="0">
                          <a:ln>
                            <a:noFill/>
                          </a:ln>
                          <a:solidFill>
                            <a:schemeClr val="tx1"/>
                          </a:solidFill>
                          <a:effectLst/>
                          <a:latin typeface="Coptic1" pitchFamily="2" charset="0"/>
                          <a:cs typeface="Arial" charset="0"/>
                        </a:rPr>
                        <a:t>{</a:t>
                      </a:r>
                      <a:r>
                        <a:rPr kumimoji="0" lang="en-US" sz="3100" b="0" i="0" u="none" strike="noStrike" cap="none" normalizeH="0" baseline="0" dirty="0" err="1">
                          <a:ln>
                            <a:noFill/>
                          </a:ln>
                          <a:solidFill>
                            <a:schemeClr val="tx1"/>
                          </a:solidFill>
                          <a:effectLst/>
                          <a:latin typeface="Coptic1" pitchFamily="2" charset="0"/>
                          <a:cs typeface="Arial" charset="0"/>
                        </a:rPr>
                        <a:t>oic</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ouoh</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PenNou</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ouoh</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PenCwt</a:t>
                      </a:r>
                      <a:r>
                        <a:rPr kumimoji="0" lang="en-US" sz="3100" b="0" i="0" u="none" strike="noStrike" cap="none" normalizeH="0" baseline="0" dirty="0">
                          <a:ln>
                            <a:noFill/>
                          </a:ln>
                          <a:solidFill>
                            <a:schemeClr val="tx1"/>
                          </a:solidFill>
                          <a:effectLst/>
                          <a:latin typeface="Coptic1" pitchFamily="2" charset="0"/>
                          <a:cs typeface="Arial" charset="0"/>
                        </a:rPr>
                        <a:t>/r I/</a:t>
                      </a:r>
                      <a:r>
                        <a:rPr kumimoji="0" lang="en-US" sz="3100" b="0" i="0" u="none" strike="noStrike" cap="none" normalizeH="0" baseline="0" dirty="0" err="1">
                          <a:ln>
                            <a:noFill/>
                          </a:ln>
                          <a:solidFill>
                            <a:schemeClr val="tx1"/>
                          </a:solidFill>
                          <a:effectLst/>
                          <a:latin typeface="Coptic1" pitchFamily="2" charset="0"/>
                          <a:cs typeface="Arial" charset="0"/>
                        </a:rPr>
                        <a:t>couc</a:t>
                      </a:r>
                      <a:r>
                        <a:rPr kumimoji="0" lang="en-US" sz="3100" b="0" i="0" u="none" strike="noStrike" cap="none" normalizeH="0" baseline="0" dirty="0">
                          <a:ln>
                            <a:noFill/>
                          </a:ln>
                          <a:solidFill>
                            <a:schemeClr val="tx1"/>
                          </a:solidFill>
                          <a:effectLst/>
                          <a:latin typeface="Coptic1" pitchFamily="2" charset="0"/>
                          <a:cs typeface="Arial" charset="0"/>
                        </a:rPr>
                        <a:t> Pi&lt;~</a:t>
                      </a:r>
                      <a:r>
                        <a:rPr kumimoji="0" lang="en-US" sz="3100" b="0" i="0" u="none" strike="noStrike" cap="none" normalizeH="0" baseline="0" dirty="0" err="1">
                          <a:ln>
                            <a:noFill/>
                          </a:ln>
                          <a:solidFill>
                            <a:schemeClr val="tx1"/>
                          </a:solidFill>
                          <a:effectLst/>
                          <a:latin typeface="Coptic1" pitchFamily="2" charset="0"/>
                          <a:cs typeface="Arial" charset="0"/>
                        </a:rPr>
                        <a:t>rictoc</a:t>
                      </a:r>
                      <a:r>
                        <a:rPr kumimoji="0" lang="en-US" sz="3100" b="0" i="0" u="none" strike="noStrike" cap="none" normalizeH="0" baseline="0" dirty="0">
                          <a:ln>
                            <a:noFill/>
                          </a:ln>
                          <a:solidFill>
                            <a:schemeClr val="tx1"/>
                          </a:solidFill>
                          <a:effectLst/>
                          <a:latin typeface="Coptic1" pitchFamily="2" charset="0"/>
                          <a:cs typeface="Arial" charset="0"/>
                        </a:rPr>
                        <a:t>. Ten]ho </a:t>
                      </a:r>
                      <a:r>
                        <a:rPr kumimoji="0" lang="en-US" sz="3100" b="0" i="0" u="none" strike="noStrike" cap="none" normalizeH="0" baseline="0" dirty="0" err="1">
                          <a:ln>
                            <a:noFill/>
                          </a:ln>
                          <a:solidFill>
                            <a:schemeClr val="tx1"/>
                          </a:solidFill>
                          <a:effectLst/>
                          <a:latin typeface="Coptic1" pitchFamily="2" charset="0"/>
                          <a:cs typeface="Arial" charset="0"/>
                        </a:rPr>
                        <a:t>ouoh</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tentwbh</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n~tekmeta~gayoc</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pimairwmi</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A~riv~meui</a:t>
                      </a:r>
                      <a:r>
                        <a:rPr kumimoji="0" lang="en-US" sz="3100" b="0" i="0" u="none" strike="noStrike" cap="none" normalizeH="0" baseline="0" dirty="0">
                          <a:ln>
                            <a:noFill/>
                          </a:ln>
                          <a:solidFill>
                            <a:schemeClr val="tx1"/>
                          </a:solidFill>
                          <a:effectLst/>
                          <a:latin typeface="Coptic1" pitchFamily="2" charset="0"/>
                          <a:cs typeface="Arial" charset="0"/>
                        </a:rPr>
                        <a:t>~ P~{</a:t>
                      </a:r>
                      <a:r>
                        <a:rPr kumimoji="0" lang="en-US" sz="3100" b="0" i="0" u="none" strike="noStrike" cap="none" normalizeH="0" baseline="0" dirty="0" err="1">
                          <a:ln>
                            <a:noFill/>
                          </a:ln>
                          <a:solidFill>
                            <a:schemeClr val="tx1"/>
                          </a:solidFill>
                          <a:effectLst/>
                          <a:latin typeface="Coptic1" pitchFamily="2" charset="0"/>
                          <a:cs typeface="Arial" charset="0"/>
                        </a:rPr>
                        <a:t>oic</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n~n</a:t>
                      </a:r>
                      <a:r>
                        <a:rPr kumimoji="0" lang="en-US" sz="3100" b="0" i="0" u="none" strike="noStrike" cap="none" normalizeH="0" baseline="0" dirty="0">
                          <a:ln>
                            <a:noFill/>
                          </a:ln>
                          <a:solidFill>
                            <a:schemeClr val="tx1"/>
                          </a:solidFill>
                          <a:effectLst/>
                          <a:latin typeface="Coptic1" pitchFamily="2" charset="0"/>
                          <a:cs typeface="Arial" charset="0"/>
                        </a:rPr>
                        <a:t>/</a:t>
                      </a:r>
                      <a:r>
                        <a:rPr kumimoji="0" lang="en-US" sz="3100" b="0" i="0" u="none" strike="noStrike" cap="none" normalizeH="0" baseline="0" dirty="0" err="1">
                          <a:ln>
                            <a:noFill/>
                          </a:ln>
                          <a:solidFill>
                            <a:schemeClr val="tx1"/>
                          </a:solidFill>
                          <a:effectLst/>
                          <a:latin typeface="Coptic1" pitchFamily="2" charset="0"/>
                          <a:cs typeface="Arial" charset="0"/>
                        </a:rPr>
                        <a:t>etswni</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n~te</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peklaoc</a:t>
                      </a:r>
                      <a:r>
                        <a:rPr kumimoji="0" lang="en-US" sz="3100" b="0" i="0" u="none" strike="noStrike" cap="none" normalizeH="0" baseline="0" dirty="0">
                          <a:ln>
                            <a:noFill/>
                          </a:ln>
                          <a:solidFill>
                            <a:schemeClr val="tx1"/>
                          </a:solidFill>
                          <a:effectLst/>
                          <a:latin typeface="Coptic1" pitchFamily="2" charset="0"/>
                          <a:cs typeface="Arial" charset="0"/>
                        </a:rPr>
                        <a:t>.</a:t>
                      </a:r>
                      <a:r>
                        <a:rPr kumimoji="0" lang="en-US" sz="3100" b="0" i="0" u="none" strike="noStrike" cap="none" normalizeH="0" baseline="0" dirty="0">
                          <a:ln>
                            <a:noFill/>
                          </a:ln>
                          <a:solidFill>
                            <a:schemeClr val="tx1"/>
                          </a:solidFill>
                          <a:effectLst/>
                          <a:latin typeface="Arial" charset="0"/>
                          <a:cs typeface="Arial" charset="0"/>
                        </a:rPr>
                        <a:t> </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dirty="0">
                          <a:ln>
                            <a:noFill/>
                          </a:ln>
                          <a:solidFill>
                            <a:srgbClr val="FF9900"/>
                          </a:solidFill>
                          <a:effectLst/>
                          <a:latin typeface="Arial" charset="0"/>
                          <a:cs typeface="Arial" charset="0"/>
                        </a:rPr>
                        <a:t>Le prêtre :</a:t>
                      </a:r>
                      <a:endParaRPr kumimoji="0" lang="en-US" sz="1600" b="0" i="0" u="none" strike="noStrike" cap="none" normalizeH="0" baseline="0" dirty="0">
                        <a:ln>
                          <a:noFill/>
                        </a:ln>
                        <a:solidFill>
                          <a:schemeClr val="tx1"/>
                        </a:solidFill>
                        <a:effectLst/>
                        <a:latin typeface="Arial"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lang="fr-FR" sz="2900" kern="1200" dirty="0">
                          <a:solidFill>
                            <a:schemeClr val="tx1"/>
                          </a:solidFill>
                          <a:effectLst/>
                          <a:latin typeface="Arial" panose="020B0604020202020204" pitchFamily="34" charset="0"/>
                          <a:ea typeface="+mn-ea"/>
                          <a:cs typeface="+mn-cs"/>
                        </a:rPr>
                        <a:t>Implorons encore Dieu Tout-Puissant, Père de notre Seigneur, Dieu et Sauveur Jésus-Christ. Nous invoquons et nous supplions Ta bonté ô Ami du genre humain, Souviens-Toi Seigneur, des malades de Ton peuple.</a:t>
                      </a:r>
                      <a:endParaRPr kumimoji="0" lang="fr-CA" sz="29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2700" b="0" i="0" u="sng" strike="noStrike" cap="none" normalizeH="0" baseline="0" dirty="0">
                          <a:ln>
                            <a:noFill/>
                          </a:ln>
                          <a:solidFill>
                            <a:srgbClr val="FF9900"/>
                          </a:solidFill>
                          <a:effectLst/>
                          <a:latin typeface="Arial" charset="0"/>
                          <a:cs typeface="Arial" charset="0"/>
                        </a:rPr>
                        <a:t>الكاهن :</a:t>
                      </a: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3700" b="0" i="0" u="none" strike="noStrike" cap="none" normalizeH="0" baseline="0" dirty="0">
                          <a:ln>
                            <a:noFill/>
                          </a:ln>
                          <a:solidFill>
                            <a:schemeClr val="tx1"/>
                          </a:solidFill>
                          <a:effectLst/>
                          <a:latin typeface="Arial" charset="0"/>
                          <a:cs typeface="Arial" charset="0"/>
                        </a:rPr>
                        <a:t>وأيضاً فلنسأل الله ضابط الكل أبا ربنا وإلهنا ومخلصنا يسوع المسيح نسأل ونطلب من صلاحِكَ يا مُحب البشر، اذكر يا ربُ مرضى شعبك.</a:t>
                      </a:r>
                      <a:endParaRPr kumimoji="0" lang="en-CA" sz="37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44185307"/>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741251" name="Group 67"/>
          <p:cNvGraphicFramePr>
            <a:graphicFrameLocks noGrp="1"/>
          </p:cNvGraphicFramePr>
          <p:nvPr>
            <p:ph/>
          </p:nvPr>
        </p:nvGraphicFramePr>
        <p:xfrm>
          <a:off x="0" y="15240"/>
          <a:ext cx="12192000" cy="6614160"/>
        </p:xfrm>
        <a:graphic>
          <a:graphicData uri="http://schemas.openxmlformats.org/drawingml/2006/table">
            <a:tbl>
              <a:tblPr/>
              <a:tblGrid>
                <a:gridCol w="4411133">
                  <a:extLst>
                    <a:ext uri="{9D8B030D-6E8A-4147-A177-3AD203B41FA5}">
                      <a16:colId xmlns:a16="http://schemas.microsoft.com/office/drawing/2014/main" val="20000"/>
                    </a:ext>
                  </a:extLst>
                </a:gridCol>
                <a:gridCol w="4216400">
                  <a:extLst>
                    <a:ext uri="{9D8B030D-6E8A-4147-A177-3AD203B41FA5}">
                      <a16:colId xmlns:a16="http://schemas.microsoft.com/office/drawing/2014/main" val="20001"/>
                    </a:ext>
                  </a:extLst>
                </a:gridCol>
                <a:gridCol w="3564467">
                  <a:extLst>
                    <a:ext uri="{9D8B030D-6E8A-4147-A177-3AD203B41FA5}">
                      <a16:colId xmlns:a16="http://schemas.microsoft.com/office/drawing/2014/main" val="20002"/>
                    </a:ext>
                  </a:extLst>
                </a:gridCol>
              </a:tblGrid>
              <a:tr h="6593840">
                <a:tc>
                  <a:txBody>
                    <a:bodyPr/>
                    <a:lstStyle/>
                    <a:p>
                      <a:pPr marL="0" marR="0" lvl="0" indent="0" algn="l" defTabSz="914400" rtl="0" eaLnBrk="1" fontAlgn="base" latinLnBrk="0" hangingPunct="1">
                        <a:lnSpc>
                          <a:spcPct val="100000"/>
                        </a:lnSpc>
                        <a:spcBef>
                          <a:spcPts val="0"/>
                        </a:spcBef>
                        <a:spcAft>
                          <a:spcPct val="0"/>
                        </a:spcAft>
                        <a:buClrTx/>
                        <a:buSzTx/>
                        <a:buFontTx/>
                        <a:buNone/>
                        <a:tabLst/>
                        <a:defRPr/>
                      </a:pPr>
                      <a:r>
                        <a:rPr kumimoji="0" lang="en-CA" sz="2700" b="0" i="0" u="sng" strike="noStrike" kern="1200" cap="none" spc="0" normalizeH="0" baseline="0" noProof="0" dirty="0" err="1">
                          <a:ln>
                            <a:noFill/>
                          </a:ln>
                          <a:solidFill>
                            <a:srgbClr val="FF9900"/>
                          </a:solidFill>
                          <a:effectLst/>
                          <a:uLnTx/>
                          <a:uFillTx/>
                          <a:latin typeface="Coptic1" pitchFamily="2" charset="0"/>
                          <a:ea typeface="+mn-ea"/>
                          <a:cs typeface="+mn-cs"/>
                        </a:rPr>
                        <a:t>Pidia~kwn</a:t>
                      </a:r>
                      <a:r>
                        <a:rPr kumimoji="0" lang="en-CA" sz="2700" b="0" i="0" u="sng" strike="noStrike" kern="1200" cap="none" spc="0" normalizeH="0" baseline="0" noProof="0" dirty="0">
                          <a:ln>
                            <a:noFill/>
                          </a:ln>
                          <a:solidFill>
                            <a:srgbClr val="FF9900"/>
                          </a:solidFill>
                          <a:effectLst/>
                          <a:uLnTx/>
                          <a:uFillTx/>
                          <a:latin typeface="Coptic1" pitchFamily="2" charset="0"/>
                          <a:ea typeface="+mn-ea"/>
                          <a:cs typeface="+mn-cs"/>
                        </a:rPr>
                        <a:t> :</a:t>
                      </a:r>
                      <a:endParaRPr kumimoji="0" lang="en-CA" sz="3200" b="0" i="0" u="none" strike="noStrike" cap="none" normalizeH="0" baseline="0" dirty="0">
                        <a:ln>
                          <a:noFill/>
                        </a:ln>
                        <a:solidFill>
                          <a:schemeClr val="tx1"/>
                        </a:solidFill>
                        <a:effectLst/>
                        <a:latin typeface="Arial" charset="0"/>
                        <a:cs typeface="Arial" charset="0"/>
                      </a:endParaRPr>
                    </a:p>
                    <a:p>
                      <a:pPr marL="0" marR="0" lvl="0" indent="0" algn="just" defTabSz="914400" rtl="0" eaLnBrk="1" fontAlgn="base" latinLnBrk="0" hangingPunct="1">
                        <a:lnSpc>
                          <a:spcPct val="100000"/>
                        </a:lnSpc>
                        <a:spcBef>
                          <a:spcPts val="0"/>
                        </a:spcBef>
                        <a:spcAft>
                          <a:spcPct val="0"/>
                        </a:spcAft>
                        <a:buClrTx/>
                        <a:buSzTx/>
                        <a:buFontTx/>
                        <a:buNone/>
                        <a:tabLst/>
                      </a:pPr>
                      <a:r>
                        <a:rPr kumimoji="0" lang="en-US" sz="3200" b="0" i="0" u="none" strike="noStrike" cap="none" normalizeH="0" baseline="0" dirty="0" err="1">
                          <a:ln>
                            <a:noFill/>
                          </a:ln>
                          <a:solidFill>
                            <a:schemeClr val="tx1"/>
                          </a:solidFill>
                          <a:effectLst/>
                          <a:latin typeface="Coptic1" pitchFamily="2" charset="0"/>
                          <a:cs typeface="Arial" charset="0"/>
                        </a:rPr>
                        <a:t>Twbh</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e~jen</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nenio</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nem</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nenc~n</a:t>
                      </a:r>
                      <a:r>
                        <a:rPr kumimoji="0" lang="en-US" sz="3200" b="0" i="0" u="none" strike="noStrike" cap="none" normalizeH="0" baseline="0" dirty="0">
                          <a:ln>
                            <a:noFill/>
                          </a:ln>
                          <a:solidFill>
                            <a:schemeClr val="tx1"/>
                          </a:solidFill>
                          <a:effectLst/>
                          <a:latin typeface="Coptic1" pitchFamily="2" charset="0"/>
                          <a:cs typeface="Arial" charset="0"/>
                        </a:rPr>
                        <a:t>/</a:t>
                      </a:r>
                      <a:r>
                        <a:rPr kumimoji="0" lang="en-US" sz="3200" b="0" i="0" u="none" strike="noStrike" cap="none" normalizeH="0" baseline="0" dirty="0" err="1">
                          <a:ln>
                            <a:noFill/>
                          </a:ln>
                          <a:solidFill>
                            <a:schemeClr val="tx1"/>
                          </a:solidFill>
                          <a:effectLst/>
                          <a:latin typeface="Coptic1" pitchFamily="2" charset="0"/>
                          <a:cs typeface="Arial" charset="0"/>
                        </a:rPr>
                        <a:t>ou</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etswni</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qen</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jinswni</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niben</a:t>
                      </a:r>
                      <a:r>
                        <a:rPr kumimoji="0" lang="en-US" sz="3200" b="0" i="0" u="none" strike="noStrike" cap="none" normalizeH="0" baseline="0" dirty="0">
                          <a:ln>
                            <a:noFill/>
                          </a:ln>
                          <a:solidFill>
                            <a:schemeClr val="tx1"/>
                          </a:solidFill>
                          <a:effectLst/>
                          <a:latin typeface="Coptic1" pitchFamily="2" charset="0"/>
                          <a:cs typeface="Arial" charset="0"/>
                        </a:rPr>
                        <a:t> : </a:t>
                      </a:r>
                      <a:r>
                        <a:rPr kumimoji="0" lang="en-US" sz="3200" b="0" i="0" u="none" strike="noStrike" cap="none" normalizeH="0" baseline="0" dirty="0" err="1">
                          <a:ln>
                            <a:noFill/>
                          </a:ln>
                          <a:solidFill>
                            <a:schemeClr val="tx1"/>
                          </a:solidFill>
                          <a:effectLst/>
                          <a:latin typeface="Coptic1" pitchFamily="2" charset="0"/>
                          <a:cs typeface="Arial" charset="0"/>
                        </a:rPr>
                        <a:t>i~te</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qen</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paitopoc</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i~te</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qen</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mai</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niben</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hina</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n~te</a:t>
                      </a:r>
                      <a:r>
                        <a:rPr kumimoji="0" lang="en-US" sz="3200" b="0" i="0" u="none" strike="noStrike" cap="none" normalizeH="0" baseline="0" dirty="0">
                          <a:ln>
                            <a:noFill/>
                          </a:ln>
                          <a:solidFill>
                            <a:schemeClr val="tx1"/>
                          </a:solidFill>
                          <a:effectLst/>
                          <a:latin typeface="Coptic1" pitchFamily="2" charset="0"/>
                          <a:cs typeface="Arial" charset="0"/>
                        </a:rPr>
                        <a:t> Pi&lt;~</a:t>
                      </a:r>
                      <a:r>
                        <a:rPr kumimoji="0" lang="en-US" sz="3200" b="0" i="0" u="none" strike="noStrike" cap="none" normalizeH="0" baseline="0" dirty="0" err="1">
                          <a:ln>
                            <a:noFill/>
                          </a:ln>
                          <a:solidFill>
                            <a:schemeClr val="tx1"/>
                          </a:solidFill>
                          <a:effectLst/>
                          <a:latin typeface="Coptic1" pitchFamily="2" charset="0"/>
                          <a:cs typeface="Arial" charset="0"/>
                        </a:rPr>
                        <a:t>rictoc</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PenNou</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erh~mot</a:t>
                      </a:r>
                      <a:r>
                        <a:rPr kumimoji="0" lang="en-US" sz="3200" b="0" i="0" u="none" strike="noStrike" cap="none" normalizeH="0" baseline="0" dirty="0">
                          <a:ln>
                            <a:noFill/>
                          </a:ln>
                          <a:solidFill>
                            <a:schemeClr val="tx1"/>
                          </a:solidFill>
                          <a:effectLst/>
                          <a:latin typeface="Coptic1" pitchFamily="2" charset="0"/>
                          <a:cs typeface="Arial" charset="0"/>
                        </a:rPr>
                        <a:t> nan </a:t>
                      </a:r>
                      <a:r>
                        <a:rPr kumimoji="0" lang="en-US" sz="3200" b="0" i="0" u="none" strike="noStrike" cap="none" normalizeH="0" baseline="0" dirty="0" err="1">
                          <a:ln>
                            <a:noFill/>
                          </a:ln>
                          <a:solidFill>
                            <a:schemeClr val="tx1"/>
                          </a:solidFill>
                          <a:effectLst/>
                          <a:latin typeface="Coptic1" pitchFamily="2" charset="0"/>
                          <a:cs typeface="Arial" charset="0"/>
                        </a:rPr>
                        <a:t>nemwou</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m~pioujai</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nem</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pital</a:t>
                      </a:r>
                      <a:r>
                        <a:rPr kumimoji="0" lang="en-US" sz="3200" b="0" i="0" u="none" strike="noStrike" cap="none" normalizeH="0" baseline="0" dirty="0">
                          <a:ln>
                            <a:noFill/>
                          </a:ln>
                          <a:solidFill>
                            <a:schemeClr val="tx1"/>
                          </a:solidFill>
                          <a:effectLst/>
                          <a:latin typeface="Coptic1" pitchFamily="2" charset="0"/>
                          <a:cs typeface="Arial" charset="0"/>
                        </a:rPr>
                        <a:t>[o : </a:t>
                      </a:r>
                      <a:r>
                        <a:rPr kumimoji="0" lang="en-US" sz="3200" b="0" i="0" u="none" strike="noStrike" cap="none" normalizeH="0" baseline="0" dirty="0" err="1">
                          <a:ln>
                            <a:noFill/>
                          </a:ln>
                          <a:solidFill>
                            <a:schemeClr val="tx1"/>
                          </a:solidFill>
                          <a:effectLst/>
                          <a:latin typeface="Coptic1" pitchFamily="2" charset="0"/>
                          <a:cs typeface="Arial" charset="0"/>
                        </a:rPr>
                        <a:t>n~tef,a</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nennobi</a:t>
                      </a:r>
                      <a:r>
                        <a:rPr kumimoji="0" lang="en-US" sz="3200" b="0" i="0" u="none" strike="noStrike" cap="none" normalizeH="0" baseline="0" dirty="0">
                          <a:ln>
                            <a:noFill/>
                          </a:ln>
                          <a:solidFill>
                            <a:schemeClr val="tx1"/>
                          </a:solidFill>
                          <a:effectLst/>
                          <a:latin typeface="Coptic1" pitchFamily="2" charset="0"/>
                          <a:cs typeface="Arial" charset="0"/>
                        </a:rPr>
                        <a:t> nan </a:t>
                      </a:r>
                      <a:r>
                        <a:rPr kumimoji="0" lang="en-US" sz="3200" b="0" i="0" u="none" strike="noStrike" cap="none" normalizeH="0" baseline="0" dirty="0" err="1">
                          <a:ln>
                            <a:noFill/>
                          </a:ln>
                          <a:solidFill>
                            <a:schemeClr val="tx1"/>
                          </a:solidFill>
                          <a:effectLst/>
                          <a:latin typeface="Coptic1" pitchFamily="2" charset="0"/>
                          <a:cs typeface="Arial" charset="0"/>
                        </a:rPr>
                        <a:t>e~bol</a:t>
                      </a:r>
                      <a:r>
                        <a:rPr kumimoji="0" lang="en-US" sz="4300" b="0" i="0" u="none" strike="noStrike" cap="none" normalizeH="0" baseline="0" dirty="0">
                          <a:ln>
                            <a:noFill/>
                          </a:ln>
                          <a:solidFill>
                            <a:schemeClr val="tx1"/>
                          </a:solidFill>
                          <a:effectLst/>
                          <a:latin typeface="Arial" charset="0"/>
                          <a:cs typeface="Arial" charset="0"/>
                        </a:rPr>
                        <a:t>.</a:t>
                      </a:r>
                    </a:p>
                    <a:p>
                      <a:pPr marL="0" marR="0" lvl="0" indent="0" algn="l" defTabSz="914400" rtl="0" eaLnBrk="0" fontAlgn="base" latinLnBrk="0" hangingPunct="0">
                        <a:lnSpc>
                          <a:spcPct val="100000"/>
                        </a:lnSpc>
                        <a:spcBef>
                          <a:spcPts val="0"/>
                        </a:spcBef>
                        <a:spcAft>
                          <a:spcPct val="0"/>
                        </a:spcAft>
                        <a:buClrTx/>
                        <a:buSzTx/>
                        <a:buFontTx/>
                        <a:buNone/>
                        <a:tabLst/>
                        <a:defRPr/>
                      </a:pPr>
                      <a:r>
                        <a:rPr kumimoji="0" lang="en-CA" sz="2700" b="0" i="0" u="sng" strike="noStrike" kern="1200" cap="none" spc="0" normalizeH="0" baseline="0" noProof="0" dirty="0" err="1">
                          <a:ln>
                            <a:noFill/>
                          </a:ln>
                          <a:solidFill>
                            <a:srgbClr val="FF9900"/>
                          </a:solidFill>
                          <a:effectLst/>
                          <a:uLnTx/>
                          <a:uFillTx/>
                          <a:latin typeface="Coptic1" pitchFamily="2" charset="0"/>
                          <a:ea typeface="+mn-ea"/>
                          <a:cs typeface="Arial" charset="0"/>
                        </a:rPr>
                        <a:t>Pilaoc</a:t>
                      </a:r>
                      <a:r>
                        <a:rPr kumimoji="0" lang="en-CA" sz="2700" b="0" i="0" u="sng" strike="noStrike" kern="1200" cap="none" spc="0" normalizeH="0" baseline="0" noProof="0" dirty="0">
                          <a:ln>
                            <a:noFill/>
                          </a:ln>
                          <a:solidFill>
                            <a:srgbClr val="FF9900"/>
                          </a:solidFill>
                          <a:effectLst/>
                          <a:uLnTx/>
                          <a:uFillTx/>
                          <a:latin typeface="Coptic1" pitchFamily="2" charset="0"/>
                          <a:ea typeface="+mn-ea"/>
                          <a:cs typeface="Arial" charset="0"/>
                        </a:rPr>
                        <a:t> :</a:t>
                      </a:r>
                      <a:endParaRPr kumimoji="0" lang="en-US" sz="1600" b="0" i="0" u="none" strike="noStrike" cap="none" normalizeH="0" baseline="0" dirty="0">
                        <a:ln>
                          <a:noFill/>
                        </a:ln>
                        <a:solidFill>
                          <a:schemeClr val="tx1"/>
                        </a:solidFill>
                        <a:effectLst/>
                        <a:latin typeface="Coptic1" pitchFamily="2" charset="0"/>
                        <a:cs typeface="Arial" charset="0"/>
                      </a:endParaRPr>
                    </a:p>
                    <a:p>
                      <a:pPr marL="0" marR="0" lvl="0" indent="0" algn="just" defTabSz="914400" rtl="0" eaLnBrk="1" fontAlgn="base" latinLnBrk="0" hangingPunct="1">
                        <a:lnSpc>
                          <a:spcPct val="100000"/>
                        </a:lnSpc>
                        <a:spcBef>
                          <a:spcPts val="0"/>
                        </a:spcBef>
                        <a:spcAft>
                          <a:spcPct val="0"/>
                        </a:spcAft>
                        <a:buClrTx/>
                        <a:buSzTx/>
                        <a:buFontTx/>
                        <a:buNone/>
                        <a:tabLst/>
                      </a:pPr>
                      <a:r>
                        <a:rPr kumimoji="0" lang="en-US" sz="2700" b="0" i="0" u="none" strike="noStrike" cap="none" normalizeH="0" baseline="0" dirty="0" err="1">
                          <a:ln>
                            <a:noFill/>
                          </a:ln>
                          <a:solidFill>
                            <a:schemeClr val="tx1"/>
                          </a:solidFill>
                          <a:effectLst/>
                          <a:latin typeface="Coptic1" pitchFamily="2" charset="0"/>
                          <a:cs typeface="Arial" charset="0"/>
                        </a:rPr>
                        <a:t>Kurie</a:t>
                      </a:r>
                      <a:r>
                        <a:rPr kumimoji="0" lang="en-US" sz="2700" b="0" i="0" u="none" strike="noStrike" cap="none" normalizeH="0" baseline="0" dirty="0">
                          <a:ln>
                            <a:noFill/>
                          </a:ln>
                          <a:solidFill>
                            <a:schemeClr val="tx1"/>
                          </a:solidFill>
                          <a:effectLst/>
                          <a:latin typeface="Coptic1" pitchFamily="2" charset="0"/>
                          <a:cs typeface="Arial" charset="0"/>
                        </a:rPr>
                        <a:t>~ </a:t>
                      </a:r>
                      <a:r>
                        <a:rPr kumimoji="0" lang="en-US" sz="2700" b="0" i="0" u="none" strike="noStrike" cap="none" normalizeH="0" baseline="0" dirty="0" err="1">
                          <a:ln>
                            <a:noFill/>
                          </a:ln>
                          <a:solidFill>
                            <a:schemeClr val="tx1"/>
                          </a:solidFill>
                          <a:effectLst/>
                          <a:latin typeface="Coptic1" pitchFamily="2" charset="0"/>
                          <a:cs typeface="Arial" charset="0"/>
                        </a:rPr>
                        <a:t>e~le</a:t>
                      </a:r>
                      <a:r>
                        <a:rPr kumimoji="0" lang="en-US" sz="2700" b="0" i="0" u="none" strike="noStrike" cap="none" normalizeH="0" baseline="0" dirty="0">
                          <a:ln>
                            <a:noFill/>
                          </a:ln>
                          <a:solidFill>
                            <a:schemeClr val="tx1"/>
                          </a:solidFill>
                          <a:effectLst/>
                          <a:latin typeface="Coptic1" pitchFamily="2" charset="0"/>
                          <a:cs typeface="Arial" charset="0"/>
                        </a:rPr>
                        <a:t>/~con</a:t>
                      </a:r>
                      <a:r>
                        <a:rPr kumimoji="0" lang="en-US" sz="4300" b="0" i="0" u="none" strike="noStrike" cap="none" normalizeH="0" baseline="0" dirty="0">
                          <a:ln>
                            <a:noFill/>
                          </a:ln>
                          <a:solidFill>
                            <a:schemeClr val="tx1"/>
                          </a:solidFill>
                          <a:effectLst/>
                          <a:latin typeface="Arial" charset="0"/>
                          <a:cs typeface="Arial" charset="0"/>
                        </a:rPr>
                        <a:t>.</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dirty="0">
                          <a:ln>
                            <a:noFill/>
                          </a:ln>
                          <a:solidFill>
                            <a:srgbClr val="FF9900"/>
                          </a:solidFill>
                          <a:effectLst/>
                          <a:latin typeface="Arial" charset="0"/>
                          <a:cs typeface="Arial" charset="0"/>
                        </a:rPr>
                        <a:t>Le diacre :</a:t>
                      </a:r>
                      <a:endParaRPr kumimoji="0" lang="en-US" sz="2700" b="0" i="0" u="none" strike="noStrike" cap="none" normalizeH="0" baseline="0" dirty="0">
                        <a:ln>
                          <a:noFill/>
                        </a:ln>
                        <a:solidFill>
                          <a:schemeClr val="tx1"/>
                        </a:solidFill>
                        <a:effectLst/>
                        <a:latin typeface="Arial"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3100" b="0" i="0" u="none" strike="noStrike" cap="none" normalizeH="0" baseline="0" dirty="0">
                          <a:ln>
                            <a:noFill/>
                          </a:ln>
                          <a:solidFill>
                            <a:schemeClr val="tx1"/>
                          </a:solidFill>
                          <a:effectLst/>
                          <a:latin typeface="Arial" charset="0"/>
                          <a:cs typeface="Arial" charset="0"/>
                        </a:rPr>
                        <a:t>Implorez pour nos pères, et nos frères les malades de toute maladie, ici ou ailleurs pour que Le Christ notre Dieu leur accorde ainsi qu’à nous la santé et la guérison, et nous pardonne nos péchés.</a:t>
                      </a: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fr-CA" sz="1300" b="0" i="0" u="none" strike="noStrike" cap="none" normalizeH="0" baseline="0" dirty="0">
                        <a:ln>
                          <a:noFill/>
                        </a:ln>
                        <a:solidFill>
                          <a:schemeClr val="tx1"/>
                        </a:solidFill>
                        <a:effectLst/>
                        <a:latin typeface="Arial"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dirty="0">
                          <a:ln>
                            <a:noFill/>
                          </a:ln>
                          <a:solidFill>
                            <a:srgbClr val="FF9900"/>
                          </a:solidFill>
                          <a:effectLst/>
                          <a:latin typeface="Arial" charset="0"/>
                          <a:cs typeface="Arial" charset="0"/>
                        </a:rPr>
                        <a:t>Le peuple :</a:t>
                      </a:r>
                      <a:endParaRPr kumimoji="0" lang="fr-CA" sz="2700" b="0" i="0" u="none" strike="noStrike" cap="none" normalizeH="0" baseline="0" dirty="0">
                        <a:ln>
                          <a:noFill/>
                        </a:ln>
                        <a:solidFill>
                          <a:schemeClr val="tx1"/>
                        </a:solidFill>
                        <a:effectLst/>
                        <a:latin typeface="Arial"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700" b="0" i="0" u="none" strike="noStrike" cap="none" normalizeH="0" baseline="0" dirty="0" err="1">
                          <a:ln>
                            <a:noFill/>
                          </a:ln>
                          <a:solidFill>
                            <a:schemeClr val="tx1"/>
                          </a:solidFill>
                          <a:effectLst/>
                          <a:latin typeface="Arial" charset="0"/>
                          <a:cs typeface="Arial" charset="0"/>
                        </a:rPr>
                        <a:t>Pitié</a:t>
                      </a:r>
                      <a:r>
                        <a:rPr kumimoji="0" lang="en-US" sz="2700" b="0" i="0" u="none" strike="noStrike" cap="none" normalizeH="0" baseline="0" dirty="0">
                          <a:ln>
                            <a:noFill/>
                          </a:ln>
                          <a:solidFill>
                            <a:schemeClr val="tx1"/>
                          </a:solidFill>
                          <a:effectLst/>
                          <a:latin typeface="Arial" charset="0"/>
                          <a:cs typeface="Arial" charset="0"/>
                        </a:rPr>
                        <a:t> Seigneur. </a:t>
                      </a:r>
                      <a:endParaRPr kumimoji="0" lang="fr-CA" sz="27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2700" b="0" i="0" u="sng" strike="noStrike" cap="none" normalizeH="0" baseline="0" dirty="0">
                          <a:ln>
                            <a:noFill/>
                          </a:ln>
                          <a:solidFill>
                            <a:srgbClr val="FF9900"/>
                          </a:solidFill>
                          <a:effectLst/>
                          <a:latin typeface="Arial" charset="0"/>
                          <a:cs typeface="Arial" charset="0"/>
                        </a:rPr>
                        <a:t>الشماس :</a:t>
                      </a:r>
                      <a:endParaRPr kumimoji="0" lang="ar-EG" sz="2700" b="0" i="0" u="sng" strike="noStrike" cap="none" normalizeH="0" baseline="0" dirty="0">
                        <a:ln>
                          <a:noFill/>
                        </a:ln>
                        <a:solidFill>
                          <a:srgbClr val="FF9900"/>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3700" b="0" i="0" u="none" strike="noStrike" cap="none" normalizeH="0" baseline="0" dirty="0">
                          <a:ln>
                            <a:noFill/>
                          </a:ln>
                          <a:solidFill>
                            <a:schemeClr val="tx1"/>
                          </a:solidFill>
                          <a:effectLst/>
                          <a:latin typeface="Arial" charset="0"/>
                          <a:cs typeface="Arial" charset="0"/>
                        </a:rPr>
                        <a:t>اطلبوا عن آبائنا وإخوتنا المرضى بكل مرضٍ إن كان في هذا المسكن </a:t>
                      </a:r>
                      <a:r>
                        <a:rPr kumimoji="0" lang="ar-SA" sz="3700" b="0" i="0" u="none" strike="noStrike" cap="none" normalizeH="0" baseline="0" dirty="0" err="1">
                          <a:ln>
                            <a:noFill/>
                          </a:ln>
                          <a:solidFill>
                            <a:schemeClr val="tx1"/>
                          </a:solidFill>
                          <a:effectLst/>
                          <a:latin typeface="Arial" charset="0"/>
                          <a:cs typeface="Arial" charset="0"/>
                        </a:rPr>
                        <a:t>أوبكل</a:t>
                      </a:r>
                      <a:r>
                        <a:rPr kumimoji="0" lang="ar-SA" sz="3700" b="0" i="0" u="none" strike="noStrike" cap="none" normalizeH="0" baseline="0" dirty="0">
                          <a:ln>
                            <a:noFill/>
                          </a:ln>
                          <a:solidFill>
                            <a:schemeClr val="tx1"/>
                          </a:solidFill>
                          <a:effectLst/>
                          <a:latin typeface="Arial" charset="0"/>
                          <a:cs typeface="Arial" charset="0"/>
                        </a:rPr>
                        <a:t> مَوضع لكي المسيح إلهُنا يُنعم علينا وعليهم بالعافية والشفاء ويغفر لنا خطايانا.</a:t>
                      </a:r>
                      <a:endParaRPr kumimoji="0" lang="fr-FR" sz="37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endParaRPr kumimoji="0" lang="fr-FR" sz="1300" b="0" i="0" u="sng" strike="noStrike" cap="none" normalizeH="0" baseline="0" dirty="0">
                        <a:ln>
                          <a:noFill/>
                        </a:ln>
                        <a:solidFill>
                          <a:srgbClr val="FF9900"/>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3200" b="0" i="0" u="sng" strike="noStrike" cap="none" normalizeH="0" baseline="0" dirty="0">
                          <a:ln>
                            <a:noFill/>
                          </a:ln>
                          <a:solidFill>
                            <a:srgbClr val="FF9900"/>
                          </a:solidFill>
                          <a:effectLst/>
                          <a:latin typeface="Arial" charset="0"/>
                          <a:cs typeface="Arial" charset="0"/>
                        </a:rPr>
                        <a:t>الشعب :</a:t>
                      </a:r>
                      <a:endParaRPr kumimoji="0" lang="ar-EG" sz="3200" b="0" i="0" u="sng" strike="noStrike" cap="none" normalizeH="0" baseline="0" dirty="0">
                        <a:ln>
                          <a:noFill/>
                        </a:ln>
                        <a:solidFill>
                          <a:srgbClr val="FF9900"/>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2700" b="0" i="0" u="none" strike="noStrike" cap="none" normalizeH="0" baseline="0" dirty="0">
                          <a:ln>
                            <a:noFill/>
                          </a:ln>
                          <a:solidFill>
                            <a:schemeClr val="tx1"/>
                          </a:solidFill>
                          <a:effectLst/>
                          <a:latin typeface="Arial" charset="0"/>
                          <a:cs typeface="Arial" charset="0"/>
                        </a:rPr>
                        <a:t>يا ربُ ارحم.</a:t>
                      </a:r>
                      <a:endParaRPr kumimoji="0" lang="en-CA" sz="27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980565931"/>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407810" name="Group 2"/>
          <p:cNvGraphicFramePr>
            <a:graphicFrameLocks noGrp="1"/>
          </p:cNvGraphicFramePr>
          <p:nvPr>
            <p:ph/>
            <p:extLst>
              <p:ext uri="{D42A27DB-BD31-4B8C-83A1-F6EECF244321}">
                <p14:modId xmlns:p14="http://schemas.microsoft.com/office/powerpoint/2010/main" val="3967449568"/>
              </p:ext>
            </p:extLst>
          </p:nvPr>
        </p:nvGraphicFramePr>
        <p:xfrm>
          <a:off x="0" y="0"/>
          <a:ext cx="12192000" cy="6870192"/>
        </p:xfrm>
        <a:graphic>
          <a:graphicData uri="http://schemas.openxmlformats.org/drawingml/2006/table">
            <a:tbl>
              <a:tblPr/>
              <a:tblGrid>
                <a:gridCol w="4631267">
                  <a:extLst>
                    <a:ext uri="{9D8B030D-6E8A-4147-A177-3AD203B41FA5}">
                      <a16:colId xmlns:a16="http://schemas.microsoft.com/office/drawing/2014/main" val="20000"/>
                    </a:ext>
                  </a:extLst>
                </a:gridCol>
                <a:gridCol w="4191000">
                  <a:extLst>
                    <a:ext uri="{9D8B030D-6E8A-4147-A177-3AD203B41FA5}">
                      <a16:colId xmlns:a16="http://schemas.microsoft.com/office/drawing/2014/main" val="20001"/>
                    </a:ext>
                  </a:extLst>
                </a:gridCol>
                <a:gridCol w="3369733">
                  <a:extLst>
                    <a:ext uri="{9D8B030D-6E8A-4147-A177-3AD203B41FA5}">
                      <a16:colId xmlns:a16="http://schemas.microsoft.com/office/drawing/2014/main" val="20002"/>
                    </a:ext>
                  </a:extLst>
                </a:gridCol>
              </a:tblGrid>
              <a:tr h="6870192">
                <a:tc>
                  <a:txBody>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2700" b="0" i="0" u="sng" strike="noStrike" kern="1200" cap="none" spc="0" normalizeH="0" baseline="0" noProof="0" dirty="0" err="1">
                          <a:ln>
                            <a:noFill/>
                          </a:ln>
                          <a:solidFill>
                            <a:srgbClr val="FF9900"/>
                          </a:solidFill>
                          <a:effectLst/>
                          <a:uLnTx/>
                          <a:uFillTx/>
                          <a:latin typeface="Coptic1" pitchFamily="2" charset="0"/>
                          <a:ea typeface="+mn-ea"/>
                          <a:cs typeface="Arial" pitchFamily="34" charset="0"/>
                        </a:rPr>
                        <a:t>Piou</a:t>
                      </a:r>
                      <a:r>
                        <a:rPr kumimoji="0" lang="en-US" sz="2700" b="0" i="0" u="sng" strike="noStrike" kern="1200" cap="none" spc="0" normalizeH="0" baseline="0" noProof="0" dirty="0">
                          <a:ln>
                            <a:noFill/>
                          </a:ln>
                          <a:solidFill>
                            <a:srgbClr val="FF9900"/>
                          </a:solidFill>
                          <a:effectLst/>
                          <a:uLnTx/>
                          <a:uFillTx/>
                          <a:latin typeface="Coptic1" pitchFamily="2" charset="0"/>
                          <a:ea typeface="+mn-ea"/>
                          <a:cs typeface="Arial" pitchFamily="34" charset="0"/>
                        </a:rPr>
                        <a:t>/b :</a:t>
                      </a:r>
                      <a:endParaRPr kumimoji="0" lang="en-US" sz="1500" b="0" i="0" u="none" strike="noStrike" cap="none" normalizeH="0" baseline="0" dirty="0">
                        <a:ln>
                          <a:noFill/>
                        </a:ln>
                        <a:solidFill>
                          <a:schemeClr val="tx1"/>
                        </a:solidFill>
                        <a:effectLst/>
                        <a:latin typeface="Coptic1" pitchFamily="2"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900" b="0" i="0" u="none" strike="noStrike" cap="none" normalizeH="0" baseline="0" dirty="0" err="1">
                          <a:ln>
                            <a:noFill/>
                          </a:ln>
                          <a:solidFill>
                            <a:schemeClr val="tx1"/>
                          </a:solidFill>
                          <a:effectLst/>
                          <a:latin typeface="Coptic1" pitchFamily="2" charset="0"/>
                          <a:cs typeface="Arial" charset="0"/>
                        </a:rPr>
                        <a:t>Eakjempousini</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qen</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hannai</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nem</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hanmetsenh</a:t>
                      </a:r>
                      <a:r>
                        <a:rPr kumimoji="0" lang="en-US" sz="2900" b="0" i="0" u="none" strike="noStrike" cap="none" normalizeH="0" baseline="0" dirty="0">
                          <a:ln>
                            <a:noFill/>
                          </a:ln>
                          <a:solidFill>
                            <a:schemeClr val="tx1"/>
                          </a:solidFill>
                          <a:effectLst/>
                          <a:latin typeface="Coptic1" pitchFamily="2" charset="0"/>
                          <a:cs typeface="Arial" charset="0"/>
                        </a:rPr>
                        <a:t>/t </a:t>
                      </a:r>
                      <a:r>
                        <a:rPr kumimoji="0" lang="en-US" sz="2900" b="0" i="0" u="none" strike="noStrike" cap="none" normalizeH="0" baseline="0" dirty="0" err="1">
                          <a:ln>
                            <a:noFill/>
                          </a:ln>
                          <a:solidFill>
                            <a:schemeClr val="tx1"/>
                          </a:solidFill>
                          <a:effectLst/>
                          <a:latin typeface="Coptic1" pitchFamily="2" charset="0"/>
                          <a:cs typeface="Arial" charset="0"/>
                        </a:rPr>
                        <a:t>mata</a:t>
                      </a:r>
                      <a:r>
                        <a:rPr kumimoji="0" lang="en-US" sz="2900" b="0" i="0" u="none" strike="noStrike" cap="none" normalizeH="0" baseline="0" dirty="0">
                          <a:ln>
                            <a:noFill/>
                          </a:ln>
                          <a:solidFill>
                            <a:schemeClr val="tx1"/>
                          </a:solidFill>
                          <a:effectLst/>
                          <a:latin typeface="Coptic1" pitchFamily="2" charset="0"/>
                          <a:cs typeface="Arial" charset="0"/>
                        </a:rPr>
                        <a:t>-l[</a:t>
                      </a:r>
                      <a:r>
                        <a:rPr kumimoji="0" lang="en-US" sz="2900" b="0" i="0" u="none" strike="noStrike" cap="none" normalizeH="0" baseline="0" dirty="0" err="1">
                          <a:ln>
                            <a:noFill/>
                          </a:ln>
                          <a:solidFill>
                            <a:schemeClr val="tx1"/>
                          </a:solidFill>
                          <a:effectLst/>
                          <a:latin typeface="Coptic1" pitchFamily="2" charset="0"/>
                          <a:cs typeface="Arial" charset="0"/>
                        </a:rPr>
                        <a:t>wou</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Alioui</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e~bol</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harwou</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nem</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e~bol</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haron</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n~niswni</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niben</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nem</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iabi</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niben</a:t>
                      </a:r>
                      <a:r>
                        <a:rPr kumimoji="0" lang="en-US" sz="2900" b="0" i="0" u="none" strike="noStrike" cap="none" normalizeH="0" baseline="0" dirty="0">
                          <a:ln>
                            <a:noFill/>
                          </a:ln>
                          <a:solidFill>
                            <a:schemeClr val="tx1"/>
                          </a:solidFill>
                          <a:effectLst/>
                          <a:latin typeface="Coptic1" pitchFamily="2" charset="0"/>
                          <a:cs typeface="Arial" charset="0"/>
                        </a:rPr>
                        <a:t> : </a:t>
                      </a:r>
                      <a:r>
                        <a:rPr kumimoji="0" lang="en-US" sz="2900" b="0" i="0" u="none" strike="noStrike" cap="none" normalizeH="0" baseline="0" dirty="0" err="1">
                          <a:ln>
                            <a:noFill/>
                          </a:ln>
                          <a:solidFill>
                            <a:schemeClr val="tx1"/>
                          </a:solidFill>
                          <a:effectLst/>
                          <a:latin typeface="Coptic1" pitchFamily="2" charset="0"/>
                          <a:cs typeface="Arial" charset="0"/>
                        </a:rPr>
                        <a:t>PiP~neuma</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n~te</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niswni</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oji</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n~cwf</a:t>
                      </a:r>
                      <a:r>
                        <a:rPr kumimoji="0" lang="en-US" sz="2900" b="0" i="0" u="none" strike="noStrike" cap="none" normalizeH="0" baseline="0" dirty="0">
                          <a:ln>
                            <a:noFill/>
                          </a:ln>
                          <a:solidFill>
                            <a:schemeClr val="tx1"/>
                          </a:solidFill>
                          <a:effectLst/>
                          <a:latin typeface="Coptic1" pitchFamily="2" charset="0"/>
                          <a:cs typeface="Arial" charset="0"/>
                        </a:rPr>
                        <a:t>. N/</a:t>
                      </a:r>
                      <a:r>
                        <a:rPr kumimoji="0" lang="en-US" sz="2900" b="0" i="0" u="none" strike="noStrike" cap="none" normalizeH="0" baseline="0" dirty="0" err="1">
                          <a:ln>
                            <a:noFill/>
                          </a:ln>
                          <a:solidFill>
                            <a:schemeClr val="tx1"/>
                          </a:solidFill>
                          <a:effectLst/>
                          <a:latin typeface="Coptic1" pitchFamily="2" charset="0"/>
                          <a:cs typeface="Arial" charset="0"/>
                        </a:rPr>
                        <a:t>e~tauwck</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eus~</a:t>
                      </a:r>
                      <a:r>
                        <a:rPr kumimoji="0" lang="en-US" sz="2900" b="0" i="0" u="none" strike="noStrike" cap="none" normalizeH="0" baseline="0" err="1">
                          <a:ln>
                            <a:noFill/>
                          </a:ln>
                          <a:solidFill>
                            <a:schemeClr val="tx1"/>
                          </a:solidFill>
                          <a:effectLst/>
                          <a:latin typeface="Coptic1" pitchFamily="2" charset="0"/>
                          <a:cs typeface="Arial" charset="0"/>
                        </a:rPr>
                        <a:t>t</a:t>
                      </a:r>
                      <a:r>
                        <a:rPr kumimoji="0" lang="en-US" sz="2900" b="0" i="0" u="none" strike="noStrike" cap="none" normalizeH="0" baseline="0">
                          <a:ln>
                            <a:noFill/>
                          </a:ln>
                          <a:solidFill>
                            <a:schemeClr val="tx1"/>
                          </a:solidFill>
                          <a:effectLst/>
                          <a:latin typeface="Coptic1" pitchFamily="2" charset="0"/>
                          <a:cs typeface="Arial" charset="0"/>
                        </a:rPr>
                        <a:t>/out </a:t>
                      </a:r>
                      <a:r>
                        <a:rPr kumimoji="0" lang="en-US" sz="2900" b="0" i="0" u="none" strike="noStrike" cap="none" normalizeH="0" baseline="0" dirty="0" err="1">
                          <a:ln>
                            <a:noFill/>
                          </a:ln>
                          <a:solidFill>
                            <a:schemeClr val="tx1"/>
                          </a:solidFill>
                          <a:effectLst/>
                          <a:latin typeface="Coptic1" pitchFamily="2" charset="0"/>
                          <a:cs typeface="Arial" charset="0"/>
                        </a:rPr>
                        <a:t>qen</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niiabi</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matounocou</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ouoh</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manom</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nwou</a:t>
                      </a:r>
                      <a:r>
                        <a:rPr kumimoji="0" lang="en-US" sz="2900" b="0" i="0" u="none" strike="noStrike" cap="none" normalizeH="0" baseline="0" dirty="0">
                          <a:ln>
                            <a:noFill/>
                          </a:ln>
                          <a:solidFill>
                            <a:schemeClr val="tx1"/>
                          </a:solidFill>
                          <a:effectLst/>
                          <a:latin typeface="Coptic1" pitchFamily="2" charset="0"/>
                          <a:cs typeface="Arial" charset="0"/>
                        </a:rPr>
                        <a:t>. N/</a:t>
                      </a:r>
                      <a:r>
                        <a:rPr kumimoji="0" lang="en-US" sz="2900" b="0" i="0" u="none" strike="noStrike" cap="none" normalizeH="0" baseline="0" dirty="0" err="1">
                          <a:ln>
                            <a:noFill/>
                          </a:ln>
                          <a:solidFill>
                            <a:schemeClr val="tx1"/>
                          </a:solidFill>
                          <a:effectLst/>
                          <a:latin typeface="Coptic1" pitchFamily="2" charset="0"/>
                          <a:cs typeface="Arial" charset="0"/>
                        </a:rPr>
                        <a:t>ett~hemk</a:t>
                      </a:r>
                      <a:r>
                        <a:rPr kumimoji="0" lang="en-US" sz="2900" b="0" i="0" u="none" strike="noStrike" cap="none" normalizeH="0" baseline="0" dirty="0">
                          <a:ln>
                            <a:noFill/>
                          </a:ln>
                          <a:solidFill>
                            <a:schemeClr val="tx1"/>
                          </a:solidFill>
                          <a:effectLst/>
                          <a:latin typeface="Coptic1" pitchFamily="2" charset="0"/>
                          <a:cs typeface="Arial" charset="0"/>
                        </a:rPr>
                        <a:t>/out </a:t>
                      </a:r>
                      <a:r>
                        <a:rPr kumimoji="0" lang="en-US" sz="2900" b="0" i="0" u="none" strike="noStrike" cap="none" normalizeH="0" baseline="0" dirty="0" err="1">
                          <a:ln>
                            <a:noFill/>
                          </a:ln>
                          <a:solidFill>
                            <a:schemeClr val="tx1"/>
                          </a:solidFill>
                          <a:effectLst/>
                          <a:latin typeface="Coptic1" pitchFamily="2" charset="0"/>
                          <a:cs typeface="Arial" charset="0"/>
                        </a:rPr>
                        <a:t>n~totou</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n~nip~neuma</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n~a~kayarton</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a~ritou</a:t>
                      </a:r>
                      <a:r>
                        <a:rPr kumimoji="0" lang="en-US" sz="2900" b="0" i="0" u="none" strike="noStrike" cap="none" normalizeH="0" baseline="0" dirty="0">
                          <a:ln>
                            <a:noFill/>
                          </a:ln>
                          <a:solidFill>
                            <a:schemeClr val="tx1"/>
                          </a:solidFill>
                          <a:effectLst/>
                          <a:latin typeface="Coptic1" pitchFamily="2" charset="0"/>
                          <a:cs typeface="Arial" charset="0"/>
                        </a:rPr>
                        <a:t> t/</a:t>
                      </a:r>
                      <a:r>
                        <a:rPr kumimoji="0" lang="en-US" sz="2900" b="0" i="0" u="none" strike="noStrike" cap="none" normalizeH="0" baseline="0" dirty="0" err="1">
                          <a:ln>
                            <a:noFill/>
                          </a:ln>
                          <a:solidFill>
                            <a:schemeClr val="tx1"/>
                          </a:solidFill>
                          <a:effectLst/>
                          <a:latin typeface="Coptic1" pitchFamily="2" charset="0"/>
                          <a:cs typeface="Arial" charset="0"/>
                        </a:rPr>
                        <a:t>rou</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n~remhe</a:t>
                      </a:r>
                      <a:r>
                        <a:rPr kumimoji="0" lang="en-US" sz="2900" b="0" i="0" u="none" strike="noStrike" cap="none" normalizeH="0" baseline="0" dirty="0">
                          <a:ln>
                            <a:noFill/>
                          </a:ln>
                          <a:solidFill>
                            <a:schemeClr val="tx1"/>
                          </a:solidFill>
                          <a:effectLst/>
                          <a:latin typeface="Coptic1" pitchFamily="2" charset="0"/>
                          <a:cs typeface="Arial" charset="0"/>
                        </a:rPr>
                        <a:t>. </a:t>
                      </a:r>
                      <a:endParaRPr kumimoji="0" lang="en-US" sz="29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dirty="0">
                          <a:ln>
                            <a:noFill/>
                          </a:ln>
                          <a:solidFill>
                            <a:srgbClr val="FF9900"/>
                          </a:solidFill>
                          <a:effectLst/>
                          <a:latin typeface="Arial" charset="0"/>
                          <a:cs typeface="Arial" charset="0"/>
                        </a:rPr>
                        <a:t>Le prêtre :</a:t>
                      </a:r>
                      <a:endParaRPr kumimoji="0" lang="en-US" sz="2700" b="0" i="0" u="none" strike="noStrike" cap="none" normalizeH="0" baseline="0" dirty="0">
                        <a:ln>
                          <a:noFill/>
                        </a:ln>
                        <a:solidFill>
                          <a:schemeClr val="tx1"/>
                        </a:solidFill>
                        <a:effectLst/>
                        <a:latin typeface="Arial"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2900" b="0" i="0" u="none" strike="noStrike" cap="none" normalizeH="0" baseline="0" dirty="0">
                          <a:ln>
                            <a:noFill/>
                          </a:ln>
                          <a:solidFill>
                            <a:schemeClr val="tx1"/>
                          </a:solidFill>
                          <a:effectLst/>
                          <a:latin typeface="Arial" charset="0"/>
                          <a:cs typeface="Arial" charset="0"/>
                        </a:rPr>
                        <a:t>Accorde-leur la </a:t>
                      </a:r>
                      <a:r>
                        <a:rPr kumimoji="0" lang="fr-FR" sz="2900" b="0" i="0" u="none" strike="noStrike" cap="none" normalizeH="0" baseline="0" dirty="0" err="1">
                          <a:ln>
                            <a:noFill/>
                          </a:ln>
                          <a:solidFill>
                            <a:schemeClr val="tx1"/>
                          </a:solidFill>
                          <a:effectLst/>
                          <a:latin typeface="Arial" charset="0"/>
                          <a:cs typeface="Arial" charset="0"/>
                        </a:rPr>
                        <a:t>miséri-corde</a:t>
                      </a:r>
                      <a:r>
                        <a:rPr kumimoji="0" lang="fr-FR" sz="2900" b="0" i="0" u="none" strike="noStrike" cap="none" normalizeH="0" baseline="0" dirty="0">
                          <a:ln>
                            <a:noFill/>
                          </a:ln>
                          <a:solidFill>
                            <a:schemeClr val="tx1"/>
                          </a:solidFill>
                          <a:effectLst/>
                          <a:latin typeface="Arial" charset="0"/>
                          <a:cs typeface="Arial" charset="0"/>
                        </a:rPr>
                        <a:t> et la compassion et guéris-les. Éloigne d’eux et de nous toute maladie et toute affliction. Chasse l’esprit du mal. Ceux qui demeurent longtemps frappés par la maladie, relève-les et console-les. Ceux que tourmentent les esprits impurs, délivre-les.</a:t>
                      </a:r>
                      <a:endParaRPr kumimoji="0" lang="fr-CA" sz="29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2700" b="0" i="0" u="sng" strike="noStrike" cap="none" normalizeH="0" baseline="0" dirty="0">
                          <a:ln>
                            <a:noFill/>
                          </a:ln>
                          <a:solidFill>
                            <a:srgbClr val="FF9900"/>
                          </a:solidFill>
                          <a:effectLst/>
                          <a:latin typeface="Arial" charset="0"/>
                          <a:cs typeface="Arial" charset="0"/>
                        </a:rPr>
                        <a:t>الكاهن :</a:t>
                      </a: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3700" b="0" i="0" u="none" strike="noStrike" cap="none" normalizeH="0" baseline="0" dirty="0">
                          <a:ln>
                            <a:noFill/>
                          </a:ln>
                          <a:solidFill>
                            <a:schemeClr val="tx1"/>
                          </a:solidFill>
                          <a:effectLst/>
                          <a:latin typeface="Arial" charset="0"/>
                          <a:cs typeface="Arial" charset="0"/>
                        </a:rPr>
                        <a:t>تعهّدهم بالمراحم </a:t>
                      </a:r>
                      <a:r>
                        <a:rPr kumimoji="0" lang="ar-SA" sz="3700" b="0" i="0" u="none" strike="noStrike" cap="none" normalizeH="0" baseline="0" dirty="0" err="1">
                          <a:ln>
                            <a:noFill/>
                          </a:ln>
                          <a:solidFill>
                            <a:schemeClr val="tx1"/>
                          </a:solidFill>
                          <a:effectLst/>
                          <a:latin typeface="Arial" charset="0"/>
                          <a:cs typeface="Arial" charset="0"/>
                        </a:rPr>
                        <a:t>والرأفات</a:t>
                      </a:r>
                      <a:r>
                        <a:rPr kumimoji="0" lang="ar-SA" sz="3700" b="0" i="0" u="none" strike="noStrike" cap="none" normalizeH="0" baseline="0" dirty="0">
                          <a:ln>
                            <a:noFill/>
                          </a:ln>
                          <a:solidFill>
                            <a:schemeClr val="tx1"/>
                          </a:solidFill>
                          <a:effectLst/>
                          <a:latin typeface="Arial" charset="0"/>
                          <a:cs typeface="Arial" charset="0"/>
                        </a:rPr>
                        <a:t>. اشفهم، انزع عنهم وعنا كل مرضٍ وكل سقم وروح الأمراض اطرده. والذين أبطأوا مطروحين في الأمراض أقمهم وعزّهم والمُعذبون من الأرواح النجسة اعتقهم جميعاً. </a:t>
                      </a:r>
                      <a:endParaRPr kumimoji="0" lang="en-CA" sz="37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135795300"/>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409858" name="Group 2"/>
          <p:cNvGraphicFramePr>
            <a:graphicFrameLocks noGrp="1"/>
          </p:cNvGraphicFramePr>
          <p:nvPr>
            <p:ph/>
          </p:nvPr>
        </p:nvGraphicFramePr>
        <p:xfrm>
          <a:off x="1" y="177800"/>
          <a:ext cx="12191999" cy="6350000"/>
        </p:xfrm>
        <a:graphic>
          <a:graphicData uri="http://schemas.openxmlformats.org/drawingml/2006/table">
            <a:tbl>
              <a:tblPr/>
              <a:tblGrid>
                <a:gridCol w="4377267">
                  <a:extLst>
                    <a:ext uri="{9D8B030D-6E8A-4147-A177-3AD203B41FA5}">
                      <a16:colId xmlns:a16="http://schemas.microsoft.com/office/drawing/2014/main" val="20000"/>
                    </a:ext>
                  </a:extLst>
                </a:gridCol>
                <a:gridCol w="4445000">
                  <a:extLst>
                    <a:ext uri="{9D8B030D-6E8A-4147-A177-3AD203B41FA5}">
                      <a16:colId xmlns:a16="http://schemas.microsoft.com/office/drawing/2014/main" val="20001"/>
                    </a:ext>
                  </a:extLst>
                </a:gridCol>
                <a:gridCol w="3369732">
                  <a:extLst>
                    <a:ext uri="{9D8B030D-6E8A-4147-A177-3AD203B41FA5}">
                      <a16:colId xmlns:a16="http://schemas.microsoft.com/office/drawing/2014/main" val="20002"/>
                    </a:ext>
                  </a:extLst>
                </a:gridCol>
              </a:tblGrid>
              <a:tr h="635000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dirty="0">
                          <a:ln>
                            <a:noFill/>
                          </a:ln>
                          <a:solidFill>
                            <a:schemeClr val="tx1"/>
                          </a:solidFill>
                          <a:effectLst/>
                          <a:latin typeface="Coptic1" pitchFamily="2" charset="0"/>
                          <a:cs typeface="Arial" charset="0"/>
                        </a:rPr>
                        <a:t>N/et </a:t>
                      </a:r>
                      <a:r>
                        <a:rPr kumimoji="0" lang="en-US" sz="3200" b="0" i="0" u="none" strike="noStrike" cap="none" normalizeH="0" baseline="0" dirty="0" err="1">
                          <a:ln>
                            <a:noFill/>
                          </a:ln>
                          <a:solidFill>
                            <a:schemeClr val="tx1"/>
                          </a:solidFill>
                          <a:effectLst/>
                          <a:latin typeface="Coptic1" pitchFamily="2" charset="0"/>
                          <a:cs typeface="Arial" charset="0"/>
                        </a:rPr>
                        <a:t>qen</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nis~tekwou</a:t>
                      </a:r>
                      <a:r>
                        <a:rPr kumimoji="0" lang="en-US" sz="3700" b="0" i="0" u="none" strike="noStrike" cap="none" normalizeH="0" baseline="0" dirty="0">
                          <a:ln>
                            <a:noFill/>
                          </a:ln>
                          <a:solidFill>
                            <a:schemeClr val="tx1"/>
                          </a:solidFill>
                          <a:effectLst/>
                          <a:latin typeface="Arial"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ie</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nimeta~lwc</a:t>
                      </a:r>
                      <a:r>
                        <a:rPr kumimoji="0" lang="en-US" sz="3200" b="0" i="0" u="none" strike="noStrike" cap="none" normalizeH="0" baseline="0" dirty="0">
                          <a:ln>
                            <a:noFill/>
                          </a:ln>
                          <a:solidFill>
                            <a:schemeClr val="tx1"/>
                          </a:solidFill>
                          <a:effectLst/>
                          <a:latin typeface="Coptic1" pitchFamily="2" charset="0"/>
                          <a:cs typeface="Arial" charset="0"/>
                        </a:rPr>
                        <a:t> : </a:t>
                      </a:r>
                      <a:r>
                        <a:rPr kumimoji="0" lang="en-US" sz="3200" b="0" i="0" u="none" strike="noStrike" cap="none" normalizeH="0" baseline="0" dirty="0" err="1">
                          <a:ln>
                            <a:noFill/>
                          </a:ln>
                          <a:solidFill>
                            <a:schemeClr val="tx1"/>
                          </a:solidFill>
                          <a:effectLst/>
                          <a:latin typeface="Coptic1" pitchFamily="2" charset="0"/>
                          <a:cs typeface="Arial" charset="0"/>
                        </a:rPr>
                        <a:t>ie</a:t>
                      </a:r>
                      <a:r>
                        <a:rPr kumimoji="0" lang="en-US" sz="3200" b="0" i="0" u="none" strike="noStrike" cap="none" normalizeH="0" baseline="0" dirty="0">
                          <a:ln>
                            <a:noFill/>
                          </a:ln>
                          <a:solidFill>
                            <a:schemeClr val="tx1"/>
                          </a:solidFill>
                          <a:effectLst/>
                          <a:latin typeface="Coptic1" pitchFamily="2" charset="0"/>
                          <a:cs typeface="Arial" charset="0"/>
                        </a:rPr>
                        <a:t> n/et,/ </a:t>
                      </a:r>
                      <a:r>
                        <a:rPr kumimoji="0" lang="en-US" sz="3200" b="0" i="0" u="none" strike="noStrike" cap="none" normalizeH="0" baseline="0" dirty="0" err="1">
                          <a:ln>
                            <a:noFill/>
                          </a:ln>
                          <a:solidFill>
                            <a:schemeClr val="tx1"/>
                          </a:solidFill>
                          <a:effectLst/>
                          <a:latin typeface="Coptic1" pitchFamily="2" charset="0"/>
                          <a:cs typeface="Arial" charset="0"/>
                        </a:rPr>
                        <a:t>qen</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niexorictia</a:t>
                      </a:r>
                      <a:r>
                        <a:rPr kumimoji="0" lang="en-US" sz="3200" b="0" i="0" u="none" strike="noStrike" cap="none" normalizeH="0" baseline="0" dirty="0">
                          <a:ln>
                            <a:noFill/>
                          </a:ln>
                          <a:solidFill>
                            <a:schemeClr val="tx1"/>
                          </a:solidFill>
                          <a:effectLst/>
                          <a:latin typeface="Coptic1" pitchFamily="2" charset="0"/>
                          <a:cs typeface="Arial" charset="0"/>
                        </a:rPr>
                        <a:t>~ : </a:t>
                      </a:r>
                      <a:r>
                        <a:rPr kumimoji="0" lang="en-US" sz="3200" b="0" i="0" u="none" strike="noStrike" cap="none" normalizeH="0" baseline="0" dirty="0" err="1">
                          <a:ln>
                            <a:noFill/>
                          </a:ln>
                          <a:solidFill>
                            <a:schemeClr val="tx1"/>
                          </a:solidFill>
                          <a:effectLst/>
                          <a:latin typeface="Coptic1" pitchFamily="2" charset="0"/>
                          <a:cs typeface="Arial" charset="0"/>
                        </a:rPr>
                        <a:t>ie</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nie,malwcia</a:t>
                      </a:r>
                      <a:r>
                        <a:rPr kumimoji="0" lang="en-US" sz="3200" b="0" i="0" u="none" strike="noStrike" cap="none" normalizeH="0" baseline="0" dirty="0">
                          <a:ln>
                            <a:noFill/>
                          </a:ln>
                          <a:solidFill>
                            <a:schemeClr val="tx1"/>
                          </a:solidFill>
                          <a:effectLst/>
                          <a:latin typeface="Coptic1" pitchFamily="2" charset="0"/>
                          <a:cs typeface="Arial" charset="0"/>
                        </a:rPr>
                        <a:t>~ : </a:t>
                      </a:r>
                      <a:r>
                        <a:rPr kumimoji="0" lang="en-US" sz="3200" b="0" i="0" u="none" strike="noStrike" cap="none" normalizeH="0" baseline="0" dirty="0" err="1">
                          <a:ln>
                            <a:noFill/>
                          </a:ln>
                          <a:solidFill>
                            <a:schemeClr val="tx1"/>
                          </a:solidFill>
                          <a:effectLst/>
                          <a:latin typeface="Coptic1" pitchFamily="2" charset="0"/>
                          <a:cs typeface="Arial" charset="0"/>
                        </a:rPr>
                        <a:t>ie</a:t>
                      </a:r>
                      <a:r>
                        <a:rPr kumimoji="0" lang="en-US" sz="3200" b="0" i="0" u="none" strike="noStrike" cap="none" normalizeH="0" baseline="0" dirty="0">
                          <a:ln>
                            <a:noFill/>
                          </a:ln>
                          <a:solidFill>
                            <a:schemeClr val="tx1"/>
                          </a:solidFill>
                          <a:effectLst/>
                          <a:latin typeface="Coptic1" pitchFamily="2" charset="0"/>
                          <a:cs typeface="Arial" charset="0"/>
                        </a:rPr>
                        <a:t> n/</a:t>
                      </a:r>
                      <a:r>
                        <a:rPr kumimoji="0" lang="en-US" sz="3200" b="0" i="0" u="none" strike="noStrike" cap="none" normalizeH="0" baseline="0" dirty="0" err="1">
                          <a:ln>
                            <a:noFill/>
                          </a:ln>
                          <a:solidFill>
                            <a:schemeClr val="tx1"/>
                          </a:solidFill>
                          <a:effectLst/>
                          <a:latin typeface="Coptic1" pitchFamily="2" charset="0"/>
                          <a:cs typeface="Arial" charset="0"/>
                        </a:rPr>
                        <a:t>e~toua~moni</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m~mwou</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err="1">
                          <a:ln>
                            <a:noFill/>
                          </a:ln>
                          <a:solidFill>
                            <a:schemeClr val="tx1"/>
                          </a:solidFill>
                          <a:effectLst/>
                          <a:latin typeface="Coptic1" pitchFamily="2" charset="0"/>
                          <a:cs typeface="Arial" charset="0"/>
                        </a:rPr>
                        <a:t>qen</a:t>
                      </a:r>
                      <a:r>
                        <a:rPr kumimoji="0" lang="en-US" sz="3200" b="0" i="0" u="none" strike="noStrike" cap="none" normalizeH="0" baseline="0">
                          <a:ln>
                            <a:noFill/>
                          </a:ln>
                          <a:solidFill>
                            <a:schemeClr val="tx1"/>
                          </a:solidFill>
                          <a:effectLst/>
                          <a:latin typeface="Coptic1" pitchFamily="2" charset="0"/>
                          <a:cs typeface="Arial" charset="0"/>
                        </a:rPr>
                        <a:t> oumetbwk </a:t>
                      </a:r>
                      <a:r>
                        <a:rPr kumimoji="0" lang="en-US" sz="3200" b="0" i="0" u="none" strike="noStrike" cap="none" normalizeH="0" baseline="0" dirty="0" err="1">
                          <a:ln>
                            <a:noFill/>
                          </a:ln>
                          <a:solidFill>
                            <a:schemeClr val="tx1"/>
                          </a:solidFill>
                          <a:effectLst/>
                          <a:latin typeface="Coptic1" pitchFamily="2" charset="0"/>
                          <a:cs typeface="Arial" charset="0"/>
                        </a:rPr>
                        <a:t>ecensasi</a:t>
                      </a:r>
                      <a:r>
                        <a:rPr kumimoji="0" lang="en-US" sz="3200" b="0" i="0" u="none" strike="noStrike" cap="none" normalizeH="0" baseline="0" dirty="0">
                          <a:ln>
                            <a:noFill/>
                          </a:ln>
                          <a:solidFill>
                            <a:schemeClr val="tx1"/>
                          </a:solidFill>
                          <a:effectLst/>
                          <a:latin typeface="Coptic1" pitchFamily="2" charset="0"/>
                          <a:cs typeface="Arial" charset="0"/>
                        </a:rPr>
                        <a:t> : P~{</a:t>
                      </a:r>
                      <a:r>
                        <a:rPr kumimoji="0" lang="en-US" sz="3200" b="0" i="0" u="none" strike="noStrike" cap="none" normalizeH="0" baseline="0" dirty="0" err="1">
                          <a:ln>
                            <a:noFill/>
                          </a:ln>
                          <a:solidFill>
                            <a:schemeClr val="tx1"/>
                          </a:solidFill>
                          <a:effectLst/>
                          <a:latin typeface="Coptic1" pitchFamily="2" charset="0"/>
                          <a:cs typeface="Arial" charset="0"/>
                        </a:rPr>
                        <a:t>oic</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a~ritou</a:t>
                      </a:r>
                      <a:r>
                        <a:rPr kumimoji="0" lang="en-US" sz="3200" b="0" i="0" u="none" strike="noStrike" cap="none" normalizeH="0" baseline="0" dirty="0">
                          <a:ln>
                            <a:noFill/>
                          </a:ln>
                          <a:solidFill>
                            <a:schemeClr val="tx1"/>
                          </a:solidFill>
                          <a:effectLst/>
                          <a:latin typeface="Coptic1" pitchFamily="2" charset="0"/>
                          <a:cs typeface="Arial" charset="0"/>
                        </a:rPr>
                        <a:t> t/</a:t>
                      </a:r>
                      <a:r>
                        <a:rPr kumimoji="0" lang="en-US" sz="3200" b="0" i="0" u="none" strike="noStrike" cap="none" normalizeH="0" baseline="0" dirty="0" err="1">
                          <a:ln>
                            <a:noFill/>
                          </a:ln>
                          <a:solidFill>
                            <a:schemeClr val="tx1"/>
                          </a:solidFill>
                          <a:effectLst/>
                          <a:latin typeface="Coptic1" pitchFamily="2" charset="0"/>
                          <a:cs typeface="Arial" charset="0"/>
                        </a:rPr>
                        <a:t>rou</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a:t>
                      </a:r>
                      <a:r>
                        <a:rPr kumimoji="0" lang="en-US" sz="3200" b="0" i="0" u="none" strike="noStrike" cap="none" normalizeH="0" baseline="0" err="1">
                          <a:ln>
                            <a:noFill/>
                          </a:ln>
                          <a:solidFill>
                            <a:schemeClr val="tx1"/>
                          </a:solidFill>
                          <a:effectLst/>
                          <a:latin typeface="Coptic1" pitchFamily="2" charset="0"/>
                          <a:cs typeface="Arial" charset="0"/>
                        </a:rPr>
                        <a:t>remhe</a:t>
                      </a:r>
                      <a:r>
                        <a:rPr kumimoji="0" lang="en-US" sz="3200" b="0" i="0" u="none" strike="noStrike" cap="none" normalizeH="0" baseline="0">
                          <a:ln>
                            <a:noFill/>
                          </a:ln>
                          <a:solidFill>
                            <a:schemeClr val="tx1"/>
                          </a:solidFill>
                          <a:effectLst/>
                          <a:latin typeface="Coptic1" pitchFamily="2" charset="0"/>
                          <a:cs typeface="Arial" charset="0"/>
                        </a:rPr>
                        <a:t> ouoh </a:t>
                      </a:r>
                      <a:r>
                        <a:rPr kumimoji="0" lang="en-US" sz="3200" b="0" i="0" u="none" strike="noStrike" cap="none" normalizeH="0" baseline="0" dirty="0" err="1">
                          <a:ln>
                            <a:noFill/>
                          </a:ln>
                          <a:solidFill>
                            <a:schemeClr val="tx1"/>
                          </a:solidFill>
                          <a:effectLst/>
                          <a:latin typeface="Coptic1" pitchFamily="2" charset="0"/>
                          <a:cs typeface="Arial" charset="0"/>
                        </a:rPr>
                        <a:t>nai</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nwou</a:t>
                      </a:r>
                      <a:r>
                        <a:rPr kumimoji="0" lang="en-US" sz="3200" b="0" i="0" u="none" strike="noStrike" cap="none" normalizeH="0" baseline="0" dirty="0">
                          <a:ln>
                            <a:noFill/>
                          </a:ln>
                          <a:solidFill>
                            <a:schemeClr val="tx1"/>
                          </a:solidFill>
                          <a:effectLst/>
                          <a:latin typeface="Coptic1" pitchFamily="2" charset="0"/>
                          <a:cs typeface="Arial" charset="0"/>
                        </a:rPr>
                        <a:t>. </a:t>
                      </a:r>
                      <a:endParaRPr kumimoji="0" lang="en-CA" sz="37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700" b="0" i="0" u="none" strike="noStrike" cap="none" normalizeH="0" baseline="0" dirty="0">
                          <a:ln>
                            <a:noFill/>
                          </a:ln>
                          <a:solidFill>
                            <a:schemeClr val="tx1"/>
                          </a:solidFill>
                          <a:effectLst/>
                          <a:latin typeface="Arial" charset="0"/>
                          <a:cs typeface="Arial" charset="0"/>
                        </a:rPr>
                        <a:t>Les détenus dans les prisons et les cachots souterrains, les exilés, les bannis et ceux qui sont maintenus dans une amère servitude, délivre-les, Seigneur, et aie pitié d’eux.</a:t>
                      </a:r>
                      <a:endParaRPr kumimoji="0" lang="fr-CA" sz="37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4300" b="0" i="0" u="none" strike="noStrike" cap="none" normalizeH="0" baseline="0" dirty="0">
                          <a:ln>
                            <a:noFill/>
                          </a:ln>
                          <a:solidFill>
                            <a:schemeClr val="tx1"/>
                          </a:solidFill>
                          <a:effectLst/>
                          <a:latin typeface="Arial" charset="0"/>
                          <a:cs typeface="Arial" charset="0"/>
                        </a:rPr>
                        <a:t>الذينَ في السجون </a:t>
                      </a:r>
                      <a:r>
                        <a:rPr kumimoji="0" lang="ar-SA" sz="4300" b="0" i="0" u="none" strike="noStrike" cap="none" normalizeH="0" baseline="0" dirty="0" err="1">
                          <a:ln>
                            <a:noFill/>
                          </a:ln>
                          <a:solidFill>
                            <a:schemeClr val="tx1"/>
                          </a:solidFill>
                          <a:effectLst/>
                          <a:latin typeface="Arial" charset="0"/>
                          <a:cs typeface="Arial" charset="0"/>
                        </a:rPr>
                        <a:t>أوالمطابق</a:t>
                      </a:r>
                      <a:r>
                        <a:rPr kumimoji="0" lang="ar-SA" sz="4300" b="0" i="0" u="none" strike="noStrike" cap="none" normalizeH="0" baseline="0" dirty="0">
                          <a:ln>
                            <a:noFill/>
                          </a:ln>
                          <a:solidFill>
                            <a:schemeClr val="tx1"/>
                          </a:solidFill>
                          <a:effectLst/>
                          <a:latin typeface="Arial" charset="0"/>
                          <a:cs typeface="Arial" charset="0"/>
                        </a:rPr>
                        <a:t> </a:t>
                      </a:r>
                      <a:r>
                        <a:rPr kumimoji="0" lang="ar-SA" sz="4300" b="0" i="0" u="none" strike="noStrike" cap="none" normalizeH="0" baseline="0" dirty="0" err="1">
                          <a:ln>
                            <a:noFill/>
                          </a:ln>
                          <a:solidFill>
                            <a:schemeClr val="tx1"/>
                          </a:solidFill>
                          <a:effectLst/>
                          <a:latin typeface="Arial" charset="0"/>
                          <a:cs typeface="Arial" charset="0"/>
                        </a:rPr>
                        <a:t>أوالذين</a:t>
                      </a:r>
                      <a:r>
                        <a:rPr kumimoji="0" lang="ar-SA" sz="4300" b="0" i="0" u="none" strike="noStrike" cap="none" normalizeH="0" baseline="0" dirty="0">
                          <a:ln>
                            <a:noFill/>
                          </a:ln>
                          <a:solidFill>
                            <a:schemeClr val="tx1"/>
                          </a:solidFill>
                          <a:effectLst/>
                          <a:latin typeface="Arial" charset="0"/>
                          <a:cs typeface="Arial" charset="0"/>
                        </a:rPr>
                        <a:t> في </a:t>
                      </a:r>
                      <a:r>
                        <a:rPr kumimoji="0" lang="ar-SA" sz="4300" b="0" i="0" u="none" strike="noStrike" cap="none" normalizeH="0" baseline="0" dirty="0" err="1">
                          <a:ln>
                            <a:noFill/>
                          </a:ln>
                          <a:solidFill>
                            <a:schemeClr val="tx1"/>
                          </a:solidFill>
                          <a:effectLst/>
                          <a:latin typeface="Arial" charset="0"/>
                          <a:cs typeface="Arial" charset="0"/>
                        </a:rPr>
                        <a:t>النفى</a:t>
                      </a:r>
                      <a:r>
                        <a:rPr kumimoji="0" lang="ar-SA" sz="4300" b="0" i="0" u="none" strike="noStrike" cap="none" normalizeH="0" baseline="0" dirty="0">
                          <a:ln>
                            <a:noFill/>
                          </a:ln>
                          <a:solidFill>
                            <a:schemeClr val="tx1"/>
                          </a:solidFill>
                          <a:effectLst/>
                          <a:latin typeface="Arial" charset="0"/>
                          <a:cs typeface="Arial" charset="0"/>
                        </a:rPr>
                        <a:t> </a:t>
                      </a:r>
                      <a:r>
                        <a:rPr kumimoji="0" lang="ar-SA" sz="4300" b="0" i="0" u="none" strike="noStrike" cap="none" normalizeH="0" baseline="0" dirty="0" err="1">
                          <a:ln>
                            <a:noFill/>
                          </a:ln>
                          <a:solidFill>
                            <a:schemeClr val="tx1"/>
                          </a:solidFill>
                          <a:effectLst/>
                          <a:latin typeface="Arial" charset="0"/>
                          <a:cs typeface="Arial" charset="0"/>
                        </a:rPr>
                        <a:t>أوالسبى</a:t>
                      </a:r>
                      <a:r>
                        <a:rPr kumimoji="0" lang="ar-SA" sz="4300" b="0" i="0" u="none" strike="noStrike" cap="none" normalizeH="0" baseline="0" dirty="0">
                          <a:ln>
                            <a:noFill/>
                          </a:ln>
                          <a:solidFill>
                            <a:schemeClr val="tx1"/>
                          </a:solidFill>
                          <a:effectLst/>
                          <a:latin typeface="Arial" charset="0"/>
                          <a:cs typeface="Arial" charset="0"/>
                        </a:rPr>
                        <a:t> </a:t>
                      </a:r>
                      <a:r>
                        <a:rPr kumimoji="0" lang="ar-SA" sz="4300" b="0" i="0" u="none" strike="noStrike" cap="none" normalizeH="0" baseline="0" dirty="0" err="1">
                          <a:ln>
                            <a:noFill/>
                          </a:ln>
                          <a:solidFill>
                            <a:schemeClr val="tx1"/>
                          </a:solidFill>
                          <a:effectLst/>
                          <a:latin typeface="Arial" charset="0"/>
                          <a:cs typeface="Arial" charset="0"/>
                        </a:rPr>
                        <a:t>أوالمقبوض</a:t>
                      </a:r>
                      <a:r>
                        <a:rPr kumimoji="0" lang="ar-SA" sz="4300" b="0" i="0" u="none" strike="noStrike" cap="none" normalizeH="0" baseline="0" dirty="0">
                          <a:ln>
                            <a:noFill/>
                          </a:ln>
                          <a:solidFill>
                            <a:schemeClr val="tx1"/>
                          </a:solidFill>
                          <a:effectLst/>
                          <a:latin typeface="Arial" charset="0"/>
                          <a:cs typeface="Arial" charset="0"/>
                        </a:rPr>
                        <a:t> عليهم في عبودية مرّة، يا رب اعتقهم</a:t>
                      </a:r>
                      <a:r>
                        <a:rPr kumimoji="0" lang="fr-FR" sz="4300" b="0" i="0" u="none" strike="noStrike" cap="none" normalizeH="0" baseline="0" dirty="0">
                          <a:ln>
                            <a:noFill/>
                          </a:ln>
                          <a:solidFill>
                            <a:schemeClr val="tx1"/>
                          </a:solidFill>
                          <a:effectLst/>
                          <a:latin typeface="Arial" charset="0"/>
                          <a:cs typeface="Arial" charset="0"/>
                        </a:rPr>
                        <a:t> </a:t>
                      </a:r>
                      <a:r>
                        <a:rPr kumimoji="0" lang="ar-SA" sz="4300" b="0" i="0" u="none" strike="noStrike" cap="none" normalizeH="0" baseline="0" dirty="0">
                          <a:ln>
                            <a:noFill/>
                          </a:ln>
                          <a:solidFill>
                            <a:schemeClr val="tx1"/>
                          </a:solidFill>
                          <a:effectLst/>
                          <a:latin typeface="Arial" charset="0"/>
                          <a:cs typeface="Arial" charset="0"/>
                        </a:rPr>
                        <a:t>جميعهم</a:t>
                      </a:r>
                      <a:r>
                        <a:rPr kumimoji="0" lang="fr-FR" sz="4300" b="0" i="0" u="none" strike="noStrike" cap="none" normalizeH="0" baseline="0" dirty="0">
                          <a:ln>
                            <a:noFill/>
                          </a:ln>
                          <a:solidFill>
                            <a:schemeClr val="tx1"/>
                          </a:solidFill>
                          <a:effectLst/>
                          <a:latin typeface="Arial" charset="0"/>
                          <a:cs typeface="Arial" charset="0"/>
                        </a:rPr>
                        <a:t> </a:t>
                      </a:r>
                      <a:r>
                        <a:rPr kumimoji="0" lang="ar-SA" sz="4300" b="0" i="0" u="none" strike="noStrike" cap="none" normalizeH="0" baseline="0" dirty="0">
                          <a:ln>
                            <a:noFill/>
                          </a:ln>
                          <a:solidFill>
                            <a:schemeClr val="tx1"/>
                          </a:solidFill>
                          <a:effectLst/>
                          <a:latin typeface="Arial" charset="0"/>
                          <a:cs typeface="Arial" charset="0"/>
                        </a:rPr>
                        <a:t>وارحمهم. </a:t>
                      </a:r>
                      <a:endParaRPr kumimoji="0" lang="en-CA" sz="43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578168613"/>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411906" name="Group 2"/>
          <p:cNvGraphicFramePr>
            <a:graphicFrameLocks noGrp="1"/>
          </p:cNvGraphicFramePr>
          <p:nvPr>
            <p:ph/>
          </p:nvPr>
        </p:nvGraphicFramePr>
        <p:xfrm>
          <a:off x="0" y="279400"/>
          <a:ext cx="12192001" cy="5836920"/>
        </p:xfrm>
        <a:graphic>
          <a:graphicData uri="http://schemas.openxmlformats.org/drawingml/2006/table">
            <a:tbl>
              <a:tblPr/>
              <a:tblGrid>
                <a:gridCol w="4428067">
                  <a:extLst>
                    <a:ext uri="{9D8B030D-6E8A-4147-A177-3AD203B41FA5}">
                      <a16:colId xmlns:a16="http://schemas.microsoft.com/office/drawing/2014/main" val="20000"/>
                    </a:ext>
                  </a:extLst>
                </a:gridCol>
                <a:gridCol w="4301067">
                  <a:extLst>
                    <a:ext uri="{9D8B030D-6E8A-4147-A177-3AD203B41FA5}">
                      <a16:colId xmlns:a16="http://schemas.microsoft.com/office/drawing/2014/main" val="20001"/>
                    </a:ext>
                  </a:extLst>
                </a:gridCol>
                <a:gridCol w="3462867">
                  <a:extLst>
                    <a:ext uri="{9D8B030D-6E8A-4147-A177-3AD203B41FA5}">
                      <a16:colId xmlns:a16="http://schemas.microsoft.com/office/drawing/2014/main" val="20002"/>
                    </a:ext>
                  </a:extLst>
                </a:gridCol>
              </a:tblGrid>
              <a:tr h="569976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3100" b="0" i="0" u="none" strike="noStrike" cap="none" normalizeH="0" baseline="0" dirty="0">
                          <a:ln>
                            <a:noFill/>
                          </a:ln>
                          <a:solidFill>
                            <a:schemeClr val="tx1"/>
                          </a:solidFill>
                          <a:effectLst/>
                          <a:latin typeface="Coptic1" pitchFamily="2" charset="0"/>
                          <a:cs typeface="Arial" charset="0"/>
                        </a:rPr>
                        <a:t>Je </a:t>
                      </a:r>
                      <a:r>
                        <a:rPr kumimoji="0" lang="en-US" sz="3100" b="0" i="0" u="none" strike="noStrike" cap="none" normalizeH="0" baseline="0" dirty="0" err="1">
                          <a:ln>
                            <a:noFill/>
                          </a:ln>
                          <a:solidFill>
                            <a:schemeClr val="tx1"/>
                          </a:solidFill>
                          <a:effectLst/>
                          <a:latin typeface="Coptic1" pitchFamily="2" charset="0"/>
                          <a:cs typeface="Arial" charset="0"/>
                        </a:rPr>
                        <a:t>n~yok</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petbwl</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n~n</a:t>
                      </a:r>
                      <a:r>
                        <a:rPr kumimoji="0" lang="en-US" sz="3100" b="0" i="0" u="none" strike="noStrike" cap="none" normalizeH="0" baseline="0" dirty="0">
                          <a:ln>
                            <a:noFill/>
                          </a:ln>
                          <a:solidFill>
                            <a:schemeClr val="tx1"/>
                          </a:solidFill>
                          <a:effectLst/>
                          <a:latin typeface="Coptic1" pitchFamily="2" charset="0"/>
                          <a:cs typeface="Arial" charset="0"/>
                        </a:rPr>
                        <a:t>/</a:t>
                      </a:r>
                      <a:r>
                        <a:rPr kumimoji="0" lang="en-US" sz="3100" b="0" i="0" u="none" strike="noStrike" cap="none" normalizeH="0" baseline="0" dirty="0" err="1">
                          <a:ln>
                            <a:noFill/>
                          </a:ln>
                          <a:solidFill>
                            <a:schemeClr val="tx1"/>
                          </a:solidFill>
                          <a:effectLst/>
                          <a:latin typeface="Coptic1" pitchFamily="2" charset="0"/>
                          <a:cs typeface="Arial" charset="0"/>
                        </a:rPr>
                        <a:t>etcwnh</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e~bol</a:t>
                      </a:r>
                      <a:r>
                        <a:rPr kumimoji="0" lang="en-US" sz="3100" b="0" i="0" u="none" strike="noStrike" cap="none" normalizeH="0" baseline="0" dirty="0">
                          <a:ln>
                            <a:noFill/>
                          </a:ln>
                          <a:solidFill>
                            <a:schemeClr val="tx1"/>
                          </a:solidFill>
                          <a:effectLst/>
                          <a:latin typeface="Coptic1" pitchFamily="2" charset="0"/>
                          <a:cs typeface="Arial" charset="0"/>
                        </a:rPr>
                        <a:t> : </a:t>
                      </a:r>
                      <a:r>
                        <a:rPr kumimoji="0" lang="en-US" sz="3100" b="0" i="0" u="none" strike="noStrike" cap="none" normalizeH="0" baseline="0" dirty="0" err="1">
                          <a:ln>
                            <a:noFill/>
                          </a:ln>
                          <a:solidFill>
                            <a:schemeClr val="tx1"/>
                          </a:solidFill>
                          <a:effectLst/>
                          <a:latin typeface="Coptic1" pitchFamily="2" charset="0"/>
                          <a:cs typeface="Arial" charset="0"/>
                        </a:rPr>
                        <a:t>ouoh</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ettaho</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e~ratou</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n~n</a:t>
                      </a:r>
                      <a:r>
                        <a:rPr kumimoji="0" lang="en-US" sz="3100" b="0" i="0" u="none" strike="noStrike" cap="none" normalizeH="0" baseline="0" dirty="0">
                          <a:ln>
                            <a:noFill/>
                          </a:ln>
                          <a:solidFill>
                            <a:schemeClr val="tx1"/>
                          </a:solidFill>
                          <a:effectLst/>
                          <a:latin typeface="Coptic1" pitchFamily="2" charset="0"/>
                          <a:cs typeface="Arial" charset="0"/>
                        </a:rPr>
                        <a:t>/</a:t>
                      </a:r>
                      <a:r>
                        <a:rPr kumimoji="0" lang="en-US" sz="3100" b="0" i="0" u="none" strike="noStrike" cap="none" normalizeH="0" baseline="0" dirty="0" err="1">
                          <a:ln>
                            <a:noFill/>
                          </a:ln>
                          <a:solidFill>
                            <a:schemeClr val="tx1"/>
                          </a:solidFill>
                          <a:effectLst/>
                          <a:latin typeface="Coptic1" pitchFamily="2" charset="0"/>
                          <a:cs typeface="Arial" charset="0"/>
                        </a:rPr>
                        <a:t>e~tauraqtou</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e~q~r</a:t>
                      </a:r>
                      <a:r>
                        <a:rPr kumimoji="0" lang="en-US" sz="3100" b="0" i="0" u="none" strike="noStrike" cap="none" normalizeH="0" baseline="0" dirty="0">
                          <a:ln>
                            <a:noFill/>
                          </a:ln>
                          <a:solidFill>
                            <a:schemeClr val="tx1"/>
                          </a:solidFill>
                          <a:effectLst/>
                          <a:latin typeface="Coptic1" pitchFamily="2" charset="0"/>
                          <a:cs typeface="Arial" charset="0"/>
                        </a:rPr>
                        <a:t>/</a:t>
                      </a:r>
                      <a:r>
                        <a:rPr kumimoji="0" lang="en-US" sz="3100" b="0" i="0" u="none" strike="noStrike" cap="none" normalizeH="0" baseline="0" dirty="0" err="1">
                          <a:ln>
                            <a:noFill/>
                          </a:ln>
                          <a:solidFill>
                            <a:schemeClr val="tx1"/>
                          </a:solidFill>
                          <a:effectLst/>
                          <a:latin typeface="Coptic1" pitchFamily="2" charset="0"/>
                          <a:cs typeface="Arial" charset="0"/>
                        </a:rPr>
                        <a:t>i</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helpic</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n~te</a:t>
                      </a:r>
                      <a:r>
                        <a:rPr kumimoji="0" lang="en-US" sz="3100" b="0" i="0" u="none" strike="noStrike" cap="none" normalizeH="0" baseline="0" dirty="0">
                          <a:ln>
                            <a:noFill/>
                          </a:ln>
                          <a:solidFill>
                            <a:schemeClr val="tx1"/>
                          </a:solidFill>
                          <a:effectLst/>
                          <a:latin typeface="Coptic1" pitchFamily="2" charset="0"/>
                          <a:cs typeface="Arial" charset="0"/>
                        </a:rPr>
                        <a:t> n/</a:t>
                      </a:r>
                      <a:r>
                        <a:rPr kumimoji="0" lang="en-US" sz="3100" b="0" i="0" u="none" strike="noStrike" cap="none" normalizeH="0" baseline="0" dirty="0" err="1">
                          <a:ln>
                            <a:noFill/>
                          </a:ln>
                          <a:solidFill>
                            <a:schemeClr val="tx1"/>
                          </a:solidFill>
                          <a:effectLst/>
                          <a:latin typeface="Coptic1" pitchFamily="2" charset="0"/>
                          <a:cs typeface="Arial" charset="0"/>
                        </a:rPr>
                        <a:t>e~te</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m~montou</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helpic</a:t>
                      </a:r>
                      <a:r>
                        <a:rPr kumimoji="0" lang="en-US" sz="3100" b="0" i="0" u="none" strike="noStrike" cap="none" normalizeH="0" baseline="0" dirty="0">
                          <a:ln>
                            <a:noFill/>
                          </a:ln>
                          <a:solidFill>
                            <a:schemeClr val="tx1"/>
                          </a:solidFill>
                          <a:effectLst/>
                          <a:latin typeface="Coptic1" pitchFamily="2" charset="0"/>
                          <a:cs typeface="Arial" charset="0"/>
                        </a:rPr>
                        <a:t> : ]</a:t>
                      </a:r>
                      <a:r>
                        <a:rPr kumimoji="0" lang="en-US" sz="3100" b="0" i="0" u="none" strike="noStrike" cap="none" normalizeH="0" baseline="0" dirty="0" err="1">
                          <a:ln>
                            <a:noFill/>
                          </a:ln>
                          <a:solidFill>
                            <a:schemeClr val="tx1"/>
                          </a:solidFill>
                          <a:effectLst/>
                          <a:latin typeface="Coptic1" pitchFamily="2" charset="0"/>
                          <a:cs typeface="Arial" charset="0"/>
                        </a:rPr>
                        <a:t>bo</a:t>
                      </a:r>
                      <a:r>
                        <a:rPr kumimoji="0" lang="en-US" sz="3100" b="0" i="0" u="none" strike="noStrike" cap="none" normalizeH="0" baseline="0" dirty="0">
                          <a:ln>
                            <a:noFill/>
                          </a:ln>
                          <a:solidFill>
                            <a:schemeClr val="tx1"/>
                          </a:solidFill>
                          <a:effectLst/>
                          <a:latin typeface="Coptic1" pitchFamily="2" charset="0"/>
                          <a:cs typeface="Arial" charset="0"/>
                        </a:rPr>
                        <a:t>/~</a:t>
                      </a:r>
                      <a:r>
                        <a:rPr kumimoji="0" lang="en-US" sz="3100" b="0" i="0" u="none" strike="noStrike" cap="none" normalizeH="0" baseline="0" dirty="0" err="1">
                          <a:ln>
                            <a:noFill/>
                          </a:ln>
                          <a:solidFill>
                            <a:schemeClr val="tx1"/>
                          </a:solidFill>
                          <a:effectLst/>
                          <a:latin typeface="Coptic1" pitchFamily="2" charset="0"/>
                          <a:cs typeface="Arial" charset="0"/>
                        </a:rPr>
                        <a:t>yia</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n~te</a:t>
                      </a:r>
                      <a:r>
                        <a:rPr kumimoji="0" lang="en-US" sz="3100" b="0" i="0" u="none" strike="noStrike" cap="none" normalizeH="0" baseline="0" dirty="0">
                          <a:ln>
                            <a:noFill/>
                          </a:ln>
                          <a:solidFill>
                            <a:schemeClr val="tx1"/>
                          </a:solidFill>
                          <a:effectLst/>
                          <a:latin typeface="Coptic1" pitchFamily="2" charset="0"/>
                          <a:cs typeface="Arial" charset="0"/>
                        </a:rPr>
                        <a:t> n/</a:t>
                      </a:r>
                      <a:r>
                        <a:rPr kumimoji="0" lang="en-US" sz="3100" b="0" i="0" u="none" strike="noStrike" cap="none" normalizeH="0" baseline="0" dirty="0" err="1">
                          <a:ln>
                            <a:noFill/>
                          </a:ln>
                          <a:solidFill>
                            <a:schemeClr val="tx1"/>
                          </a:solidFill>
                          <a:effectLst/>
                          <a:latin typeface="Coptic1" pitchFamily="2" charset="0"/>
                          <a:cs typeface="Arial" charset="0"/>
                        </a:rPr>
                        <a:t>e~te</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m~montou</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bo</a:t>
                      </a:r>
                      <a:r>
                        <a:rPr kumimoji="0" lang="en-US" sz="3100" b="0" i="0" u="none" strike="noStrike" cap="none" normalizeH="0" baseline="0" dirty="0">
                          <a:ln>
                            <a:noFill/>
                          </a:ln>
                          <a:solidFill>
                            <a:schemeClr val="tx1"/>
                          </a:solidFill>
                          <a:effectLst/>
                          <a:latin typeface="Coptic1" pitchFamily="2" charset="0"/>
                          <a:cs typeface="Arial" charset="0"/>
                        </a:rPr>
                        <a:t>/~</a:t>
                      </a:r>
                      <a:r>
                        <a:rPr kumimoji="0" lang="en-US" sz="3100" b="0" i="0" u="none" strike="noStrike" cap="none" normalizeH="0" baseline="0" dirty="0" err="1">
                          <a:ln>
                            <a:noFill/>
                          </a:ln>
                          <a:solidFill>
                            <a:schemeClr val="tx1"/>
                          </a:solidFill>
                          <a:effectLst/>
                          <a:latin typeface="Coptic1" pitchFamily="2" charset="0"/>
                          <a:cs typeface="Arial" charset="0"/>
                        </a:rPr>
                        <a:t>yoc</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Ynom</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n~te</a:t>
                      </a:r>
                      <a:r>
                        <a:rPr kumimoji="0" lang="en-US" sz="3100" b="0" i="0" u="none" strike="noStrike" cap="none" normalizeH="0" baseline="0" dirty="0">
                          <a:ln>
                            <a:noFill/>
                          </a:ln>
                          <a:solidFill>
                            <a:schemeClr val="tx1"/>
                          </a:solidFill>
                          <a:effectLst/>
                          <a:latin typeface="Coptic1" pitchFamily="2" charset="0"/>
                          <a:cs typeface="Arial" charset="0"/>
                        </a:rPr>
                        <a:t> n/</a:t>
                      </a:r>
                      <a:r>
                        <a:rPr kumimoji="0" lang="en-US" sz="3100" b="0" i="0" u="none" strike="noStrike" cap="none" normalizeH="0" baseline="0" dirty="0" err="1">
                          <a:ln>
                            <a:noFill/>
                          </a:ln>
                          <a:solidFill>
                            <a:schemeClr val="tx1"/>
                          </a:solidFill>
                          <a:effectLst/>
                          <a:latin typeface="Coptic1" pitchFamily="2" charset="0"/>
                          <a:cs typeface="Arial" charset="0"/>
                        </a:rPr>
                        <a:t>etoi</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n~kouji</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n~h</a:t>
                      </a:r>
                      <a:r>
                        <a:rPr kumimoji="0" lang="en-US" sz="3100" b="0" i="0" u="none" strike="noStrike" cap="none" normalizeH="0" baseline="0" dirty="0">
                          <a:ln>
                            <a:noFill/>
                          </a:ln>
                          <a:solidFill>
                            <a:schemeClr val="tx1"/>
                          </a:solidFill>
                          <a:effectLst/>
                          <a:latin typeface="Coptic1" pitchFamily="2" charset="0"/>
                          <a:cs typeface="Arial" charset="0"/>
                        </a:rPr>
                        <a:t>/t : pilum/n </a:t>
                      </a:r>
                      <a:r>
                        <a:rPr kumimoji="0" lang="en-US" sz="3100" b="0" i="0" u="none" strike="noStrike" cap="none" normalizeH="0" baseline="0" dirty="0" err="1">
                          <a:ln>
                            <a:noFill/>
                          </a:ln>
                          <a:solidFill>
                            <a:schemeClr val="tx1"/>
                          </a:solidFill>
                          <a:effectLst/>
                          <a:latin typeface="Coptic1" pitchFamily="2" charset="0"/>
                          <a:cs typeface="Arial" charset="0"/>
                        </a:rPr>
                        <a:t>n~te</a:t>
                      </a:r>
                      <a:r>
                        <a:rPr kumimoji="0" lang="en-US" sz="3100" b="0" i="0" u="none" strike="noStrike" cap="none" normalizeH="0" baseline="0" dirty="0">
                          <a:ln>
                            <a:noFill/>
                          </a:ln>
                          <a:solidFill>
                            <a:schemeClr val="tx1"/>
                          </a:solidFill>
                          <a:effectLst/>
                          <a:latin typeface="Coptic1" pitchFamily="2" charset="0"/>
                          <a:cs typeface="Arial" charset="0"/>
                        </a:rPr>
                        <a:t> n/et,/ </a:t>
                      </a:r>
                      <a:r>
                        <a:rPr kumimoji="0" lang="en-US" sz="3100" b="0" i="0" u="none" strike="noStrike" cap="none" normalizeH="0" baseline="0" dirty="0" err="1">
                          <a:ln>
                            <a:noFill/>
                          </a:ln>
                          <a:solidFill>
                            <a:schemeClr val="tx1"/>
                          </a:solidFill>
                          <a:effectLst/>
                          <a:latin typeface="Coptic1" pitchFamily="2" charset="0"/>
                          <a:cs typeface="Arial" charset="0"/>
                        </a:rPr>
                        <a:t>qen</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pi,imwn</a:t>
                      </a:r>
                      <a:r>
                        <a:rPr kumimoji="0" lang="en-US" sz="3100" b="0" i="0" u="none" strike="noStrike" cap="none" normalizeH="0" baseline="0" dirty="0">
                          <a:ln>
                            <a:noFill/>
                          </a:ln>
                          <a:solidFill>
                            <a:schemeClr val="tx1"/>
                          </a:solidFill>
                          <a:effectLst/>
                          <a:latin typeface="Coptic1" pitchFamily="2" charset="0"/>
                          <a:cs typeface="Arial" charset="0"/>
                        </a:rPr>
                        <a:t>. </a:t>
                      </a:r>
                      <a:endParaRPr kumimoji="0" lang="en-CA" sz="31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2900" b="0" i="0" u="none" strike="noStrike" cap="none" normalizeH="0" baseline="0" dirty="0">
                          <a:ln>
                            <a:noFill/>
                          </a:ln>
                          <a:solidFill>
                            <a:schemeClr val="tx1"/>
                          </a:solidFill>
                          <a:effectLst/>
                          <a:latin typeface="Arial" charset="0"/>
                          <a:cs typeface="Arial" charset="0"/>
                        </a:rPr>
                        <a:t>Car c’est Toi qui délies ceux qui sont enchaînés, et relèves ceux qui sont tombés. </a:t>
                      </a:r>
                      <a:r>
                        <a:rPr lang="fr-FR" sz="2900" kern="1200" dirty="0">
                          <a:solidFill>
                            <a:schemeClr val="tx1"/>
                          </a:solidFill>
                          <a:effectLst/>
                          <a:latin typeface="Arial" panose="020B0604020202020204" pitchFamily="34" charset="0"/>
                          <a:ea typeface="+mn-ea"/>
                          <a:cs typeface="+mn-cs"/>
                        </a:rPr>
                        <a:t>Tu es l’espoir de ceux qui n’ont plus d’espérance, le secours de ceux qui n’ont plus d’assistance. Tu es la consolation de ceux qui ont le cœur serré, le port de ceux qui sont dans la tempête.</a:t>
                      </a:r>
                      <a:endParaRPr kumimoji="0" lang="fr-CA" sz="29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4300" b="0" i="0" u="none" strike="noStrike" cap="none" normalizeH="0" baseline="0" dirty="0">
                          <a:ln>
                            <a:noFill/>
                          </a:ln>
                          <a:solidFill>
                            <a:schemeClr val="tx1"/>
                          </a:solidFill>
                          <a:effectLst/>
                          <a:latin typeface="Arial" charset="0"/>
                          <a:cs typeface="Arial" charset="0"/>
                        </a:rPr>
                        <a:t>لأنكَ أنتَ الذي تحل المربوطين وتقيمُ الساقطين. رجاء من ليس </a:t>
                      </a:r>
                      <a:br>
                        <a:rPr kumimoji="0" lang="ar-SA" sz="4300" b="0" i="0" u="none" strike="noStrike" cap="none" normalizeH="0" baseline="0" dirty="0">
                          <a:ln>
                            <a:noFill/>
                          </a:ln>
                          <a:solidFill>
                            <a:schemeClr val="tx1"/>
                          </a:solidFill>
                          <a:effectLst/>
                          <a:latin typeface="Arial" charset="0"/>
                          <a:cs typeface="Arial" charset="0"/>
                        </a:rPr>
                      </a:br>
                      <a:r>
                        <a:rPr kumimoji="0" lang="ar-SA" sz="4300" b="0" i="0" u="none" strike="noStrike" cap="none" normalizeH="0" baseline="0" dirty="0">
                          <a:ln>
                            <a:noFill/>
                          </a:ln>
                          <a:solidFill>
                            <a:schemeClr val="tx1"/>
                          </a:solidFill>
                          <a:effectLst/>
                          <a:latin typeface="Arial" charset="0"/>
                          <a:cs typeface="Arial" charset="0"/>
                        </a:rPr>
                        <a:t>له رجاء. ومُعين من ليس له مُعين. عزاء </a:t>
                      </a:r>
                      <a:r>
                        <a:rPr kumimoji="0" lang="ar-SA" sz="4300" b="0" i="0" u="none" strike="noStrike" cap="none" normalizeH="0" baseline="0" dirty="0" err="1">
                          <a:ln>
                            <a:noFill/>
                          </a:ln>
                          <a:solidFill>
                            <a:schemeClr val="tx1"/>
                          </a:solidFill>
                          <a:effectLst/>
                          <a:latin typeface="Arial" charset="0"/>
                          <a:cs typeface="Arial" charset="0"/>
                        </a:rPr>
                        <a:t>صغيرى</a:t>
                      </a:r>
                      <a:r>
                        <a:rPr kumimoji="0" lang="ar-SA" sz="4300" b="0" i="0" u="none" strike="noStrike" cap="none" normalizeH="0" baseline="0" dirty="0">
                          <a:ln>
                            <a:noFill/>
                          </a:ln>
                          <a:solidFill>
                            <a:schemeClr val="tx1"/>
                          </a:solidFill>
                          <a:effectLst/>
                          <a:latin typeface="Arial" charset="0"/>
                          <a:cs typeface="Arial" charset="0"/>
                        </a:rPr>
                        <a:t> القلوب. </a:t>
                      </a:r>
                      <a:endParaRPr kumimoji="0" lang="en-US" sz="48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399559733"/>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728940" name="Group 44"/>
          <p:cNvGraphicFramePr>
            <a:graphicFrameLocks noGrp="1"/>
          </p:cNvGraphicFramePr>
          <p:nvPr>
            <p:extLst>
              <p:ext uri="{D42A27DB-BD31-4B8C-83A1-F6EECF244321}">
                <p14:modId xmlns:p14="http://schemas.microsoft.com/office/powerpoint/2010/main" val="2640695908"/>
              </p:ext>
            </p:extLst>
          </p:nvPr>
        </p:nvGraphicFramePr>
        <p:xfrm>
          <a:off x="0" y="0"/>
          <a:ext cx="12192000" cy="6492240"/>
        </p:xfrm>
        <a:graphic>
          <a:graphicData uri="http://schemas.openxmlformats.org/drawingml/2006/table">
            <a:tbl>
              <a:tblPr/>
              <a:tblGrid>
                <a:gridCol w="4394200">
                  <a:extLst>
                    <a:ext uri="{9D8B030D-6E8A-4147-A177-3AD203B41FA5}">
                      <a16:colId xmlns:a16="http://schemas.microsoft.com/office/drawing/2014/main" val="20000"/>
                    </a:ext>
                  </a:extLst>
                </a:gridCol>
                <a:gridCol w="4614333">
                  <a:extLst>
                    <a:ext uri="{9D8B030D-6E8A-4147-A177-3AD203B41FA5}">
                      <a16:colId xmlns:a16="http://schemas.microsoft.com/office/drawing/2014/main" val="20001"/>
                    </a:ext>
                  </a:extLst>
                </a:gridCol>
                <a:gridCol w="3183467">
                  <a:extLst>
                    <a:ext uri="{9D8B030D-6E8A-4147-A177-3AD203B41FA5}">
                      <a16:colId xmlns:a16="http://schemas.microsoft.com/office/drawing/2014/main" val="20002"/>
                    </a:ext>
                  </a:extLst>
                </a:gridCol>
              </a:tblGrid>
              <a:tr h="6431280">
                <a:tc>
                  <a:txBody>
                    <a:bodyPr/>
                    <a:lstStyle/>
                    <a:p>
                      <a:pPr marL="0" marR="0" lvl="0" indent="0" algn="just" defTabSz="914400" rtl="0" eaLnBrk="1" fontAlgn="base" latinLnBrk="0" hangingPunct="1">
                        <a:lnSpc>
                          <a:spcPct val="100000"/>
                        </a:lnSpc>
                        <a:spcBef>
                          <a:spcPts val="0"/>
                        </a:spcBef>
                        <a:spcAft>
                          <a:spcPct val="0"/>
                        </a:spcAft>
                        <a:buClrTx/>
                        <a:buSzTx/>
                        <a:buFontTx/>
                        <a:buNone/>
                        <a:tabLst/>
                      </a:pPr>
                      <a:r>
                        <a:rPr kumimoji="0" lang="en-US" sz="3500" b="0" i="0" u="none" strike="noStrike" cap="none" normalizeH="0" baseline="0" dirty="0" err="1">
                          <a:ln>
                            <a:noFill/>
                          </a:ln>
                          <a:solidFill>
                            <a:srgbClr val="FFFFFF"/>
                          </a:solidFill>
                          <a:effectLst/>
                          <a:latin typeface="Coptic1" pitchFamily="2" charset="0"/>
                          <a:cs typeface="Arial" charset="0"/>
                        </a:rPr>
                        <a:t>tenseph~mot</a:t>
                      </a:r>
                      <a:r>
                        <a:rPr kumimoji="0" lang="en-US" sz="3500" b="0" i="0" u="none" strike="noStrike" cap="none" normalizeH="0" baseline="0" dirty="0">
                          <a:ln>
                            <a:noFill/>
                          </a:ln>
                          <a:solidFill>
                            <a:srgbClr val="FFFFFF"/>
                          </a:solidFill>
                          <a:effectLst/>
                          <a:latin typeface="Coptic1" pitchFamily="2" charset="0"/>
                          <a:cs typeface="Arial" charset="0"/>
                        </a:rPr>
                        <a:t> </a:t>
                      </a:r>
                      <a:r>
                        <a:rPr kumimoji="0" lang="en-US" sz="3500" b="0" i="0" u="none" strike="noStrike" cap="none" normalizeH="0" baseline="0" dirty="0" err="1">
                          <a:ln>
                            <a:noFill/>
                          </a:ln>
                          <a:solidFill>
                            <a:srgbClr val="FFFFFF"/>
                          </a:solidFill>
                          <a:effectLst/>
                          <a:latin typeface="Coptic1" pitchFamily="2" charset="0"/>
                          <a:cs typeface="Arial" charset="0"/>
                        </a:rPr>
                        <a:t>n~totk</a:t>
                      </a:r>
                      <a:r>
                        <a:rPr kumimoji="0" lang="en-US" sz="3500" b="0" i="0" u="none" strike="noStrike" cap="none" normalizeH="0" baseline="0" dirty="0">
                          <a:ln>
                            <a:noFill/>
                          </a:ln>
                          <a:solidFill>
                            <a:srgbClr val="FFFFFF"/>
                          </a:solidFill>
                          <a:effectLst/>
                          <a:latin typeface="Coptic1" pitchFamily="2" charset="0"/>
                          <a:cs typeface="Arial" charset="0"/>
                        </a:rPr>
                        <a:t> kata </a:t>
                      </a:r>
                      <a:r>
                        <a:rPr kumimoji="0" lang="en-US" sz="3500" b="0" i="0" u="none" strike="noStrike" cap="none" normalizeH="0" baseline="0" dirty="0" err="1">
                          <a:ln>
                            <a:noFill/>
                          </a:ln>
                          <a:solidFill>
                            <a:srgbClr val="FFFFFF"/>
                          </a:solidFill>
                          <a:effectLst/>
                          <a:latin typeface="Coptic1" pitchFamily="2" charset="0"/>
                          <a:cs typeface="Arial" charset="0"/>
                        </a:rPr>
                        <a:t>hwb</a:t>
                      </a:r>
                      <a:r>
                        <a:rPr kumimoji="0" lang="en-US" sz="3500" b="0" i="0" u="none" strike="noStrike" cap="none" normalizeH="0" baseline="0" dirty="0">
                          <a:ln>
                            <a:noFill/>
                          </a:ln>
                          <a:solidFill>
                            <a:srgbClr val="FFFFFF"/>
                          </a:solidFill>
                          <a:effectLst/>
                          <a:latin typeface="Coptic1" pitchFamily="2" charset="0"/>
                          <a:cs typeface="Arial" charset="0"/>
                        </a:rPr>
                        <a:t> </a:t>
                      </a:r>
                      <a:r>
                        <a:rPr kumimoji="0" lang="en-US" sz="3500" b="0" i="0" u="none" strike="noStrike" cap="none" normalizeH="0" baseline="0" dirty="0" err="1">
                          <a:ln>
                            <a:noFill/>
                          </a:ln>
                          <a:solidFill>
                            <a:srgbClr val="FFFFFF"/>
                          </a:solidFill>
                          <a:effectLst/>
                          <a:latin typeface="Coptic1" pitchFamily="2" charset="0"/>
                          <a:cs typeface="Arial" charset="0"/>
                        </a:rPr>
                        <a:t>niben</a:t>
                      </a:r>
                      <a:r>
                        <a:rPr kumimoji="0" lang="en-US" sz="3500" b="0" i="0" u="none" strike="noStrike" cap="none" normalizeH="0" baseline="0" dirty="0">
                          <a:ln>
                            <a:noFill/>
                          </a:ln>
                          <a:solidFill>
                            <a:srgbClr val="FFFFFF"/>
                          </a:solidFill>
                          <a:effectLst/>
                          <a:latin typeface="Coptic1" pitchFamily="2" charset="0"/>
                          <a:cs typeface="Arial" charset="0"/>
                        </a:rPr>
                        <a:t> </a:t>
                      </a:r>
                      <a:r>
                        <a:rPr kumimoji="0" lang="en-US" sz="3500" b="0" i="0" u="none" strike="noStrike" cap="none" normalizeH="0" baseline="0" dirty="0" err="1">
                          <a:ln>
                            <a:noFill/>
                          </a:ln>
                          <a:solidFill>
                            <a:srgbClr val="FFFFFF"/>
                          </a:solidFill>
                          <a:effectLst/>
                          <a:latin typeface="Coptic1" pitchFamily="2" charset="0"/>
                          <a:cs typeface="Arial" charset="0"/>
                        </a:rPr>
                        <a:t>nem</a:t>
                      </a:r>
                      <a:r>
                        <a:rPr kumimoji="0" lang="en-US" sz="3500" b="0" i="0" u="none" strike="noStrike" cap="none" normalizeH="0" baseline="0" dirty="0">
                          <a:ln>
                            <a:noFill/>
                          </a:ln>
                          <a:solidFill>
                            <a:srgbClr val="FFFFFF"/>
                          </a:solidFill>
                          <a:effectLst/>
                          <a:latin typeface="Coptic1" pitchFamily="2" charset="0"/>
                          <a:cs typeface="Arial" charset="0"/>
                        </a:rPr>
                        <a:t> </a:t>
                      </a:r>
                      <a:r>
                        <a:rPr kumimoji="0" lang="en-US" sz="3500" b="0" i="0" u="none" strike="noStrike" cap="none" normalizeH="0" baseline="0" dirty="0" err="1">
                          <a:ln>
                            <a:noFill/>
                          </a:ln>
                          <a:solidFill>
                            <a:srgbClr val="FFFFFF"/>
                          </a:solidFill>
                          <a:effectLst/>
                          <a:latin typeface="Coptic1" pitchFamily="2" charset="0"/>
                          <a:cs typeface="Arial" charset="0"/>
                        </a:rPr>
                        <a:t>eybe</a:t>
                      </a:r>
                      <a:r>
                        <a:rPr kumimoji="0" lang="en-US" sz="3500" b="0" i="0" u="none" strike="noStrike" cap="none" normalizeH="0" baseline="0" dirty="0">
                          <a:ln>
                            <a:noFill/>
                          </a:ln>
                          <a:solidFill>
                            <a:srgbClr val="FFFFFF"/>
                          </a:solidFill>
                          <a:effectLst/>
                          <a:latin typeface="Coptic1" pitchFamily="2" charset="0"/>
                          <a:cs typeface="Arial" charset="0"/>
                        </a:rPr>
                        <a:t> </a:t>
                      </a:r>
                      <a:r>
                        <a:rPr kumimoji="0" lang="en-US" sz="3500" b="0" i="0" u="none" strike="noStrike" cap="none" normalizeH="0" baseline="0" dirty="0" err="1">
                          <a:ln>
                            <a:noFill/>
                          </a:ln>
                          <a:solidFill>
                            <a:srgbClr val="FFFFFF"/>
                          </a:solidFill>
                          <a:effectLst/>
                          <a:latin typeface="Coptic1" pitchFamily="2" charset="0"/>
                          <a:cs typeface="Arial" charset="0"/>
                        </a:rPr>
                        <a:t>hwb</a:t>
                      </a:r>
                      <a:r>
                        <a:rPr kumimoji="0" lang="en-US" sz="3500" b="0" i="0" u="none" strike="noStrike" cap="none" normalizeH="0" baseline="0" dirty="0">
                          <a:ln>
                            <a:noFill/>
                          </a:ln>
                          <a:solidFill>
                            <a:srgbClr val="FFFFFF"/>
                          </a:solidFill>
                          <a:effectLst/>
                          <a:latin typeface="Coptic1" pitchFamily="2" charset="0"/>
                          <a:cs typeface="Arial" charset="0"/>
                        </a:rPr>
                        <a:t> </a:t>
                      </a:r>
                      <a:r>
                        <a:rPr kumimoji="0" lang="en-US" sz="3500" b="0" i="0" u="none" strike="noStrike" cap="none" normalizeH="0" baseline="0" dirty="0" err="1">
                          <a:ln>
                            <a:noFill/>
                          </a:ln>
                          <a:solidFill>
                            <a:srgbClr val="FFFFFF"/>
                          </a:solidFill>
                          <a:effectLst/>
                          <a:latin typeface="Coptic1" pitchFamily="2" charset="0"/>
                          <a:cs typeface="Arial" charset="0"/>
                        </a:rPr>
                        <a:t>niben</a:t>
                      </a:r>
                      <a:r>
                        <a:rPr kumimoji="0" lang="en-US" sz="3500" b="0" i="0" u="none" strike="noStrike" cap="none" normalizeH="0" baseline="0" dirty="0">
                          <a:ln>
                            <a:noFill/>
                          </a:ln>
                          <a:solidFill>
                            <a:srgbClr val="FFFFFF"/>
                          </a:solidFill>
                          <a:effectLst/>
                          <a:latin typeface="Coptic1" pitchFamily="2" charset="0"/>
                          <a:cs typeface="Arial" charset="0"/>
                        </a:rPr>
                        <a:t> </a:t>
                      </a:r>
                      <a:r>
                        <a:rPr kumimoji="0" lang="en-US" sz="3500" b="0" i="0" u="none" strike="noStrike" cap="none" normalizeH="0" baseline="0" dirty="0" err="1">
                          <a:ln>
                            <a:noFill/>
                          </a:ln>
                          <a:solidFill>
                            <a:srgbClr val="FFFFFF"/>
                          </a:solidFill>
                          <a:effectLst/>
                          <a:latin typeface="Coptic1" pitchFamily="2" charset="0"/>
                          <a:cs typeface="Arial" charset="0"/>
                        </a:rPr>
                        <a:t>nem</a:t>
                      </a:r>
                      <a:r>
                        <a:rPr kumimoji="0" lang="en-US" sz="3500" b="0" i="0" u="none" strike="noStrike" cap="none" normalizeH="0" baseline="0" dirty="0">
                          <a:ln>
                            <a:noFill/>
                          </a:ln>
                          <a:solidFill>
                            <a:srgbClr val="FFFFFF"/>
                          </a:solidFill>
                          <a:effectLst/>
                          <a:latin typeface="Coptic1" pitchFamily="2" charset="0"/>
                          <a:cs typeface="Arial" charset="0"/>
                        </a:rPr>
                        <a:t> </a:t>
                      </a:r>
                      <a:r>
                        <a:rPr kumimoji="0" lang="en-US" sz="3500" b="0" i="0" u="none" strike="noStrike" cap="none" normalizeH="0" baseline="0" dirty="0" err="1">
                          <a:ln>
                            <a:noFill/>
                          </a:ln>
                          <a:solidFill>
                            <a:srgbClr val="FFFFFF"/>
                          </a:solidFill>
                          <a:effectLst/>
                          <a:latin typeface="Coptic1" pitchFamily="2" charset="0"/>
                          <a:cs typeface="Arial" charset="0"/>
                        </a:rPr>
                        <a:t>qen</a:t>
                      </a:r>
                      <a:r>
                        <a:rPr kumimoji="0" lang="en-US" sz="3500" b="0" i="0" u="none" strike="noStrike" cap="none" normalizeH="0" baseline="0" dirty="0">
                          <a:ln>
                            <a:noFill/>
                          </a:ln>
                          <a:solidFill>
                            <a:srgbClr val="FFFFFF"/>
                          </a:solidFill>
                          <a:effectLst/>
                          <a:latin typeface="Coptic1" pitchFamily="2" charset="0"/>
                          <a:cs typeface="Arial" charset="0"/>
                        </a:rPr>
                        <a:t> </a:t>
                      </a:r>
                      <a:r>
                        <a:rPr kumimoji="0" lang="en-US" sz="3500" b="0" i="0" u="none" strike="noStrike" cap="none" normalizeH="0" baseline="0" dirty="0" err="1">
                          <a:ln>
                            <a:noFill/>
                          </a:ln>
                          <a:solidFill>
                            <a:srgbClr val="FFFFFF"/>
                          </a:solidFill>
                          <a:effectLst/>
                          <a:latin typeface="Coptic1" pitchFamily="2" charset="0"/>
                          <a:cs typeface="Arial" charset="0"/>
                        </a:rPr>
                        <a:t>hwb</a:t>
                      </a:r>
                      <a:r>
                        <a:rPr kumimoji="0" lang="en-US" sz="3500" b="0" i="0" u="none" strike="noStrike" cap="none" normalizeH="0" baseline="0" dirty="0">
                          <a:ln>
                            <a:noFill/>
                          </a:ln>
                          <a:solidFill>
                            <a:srgbClr val="FFFFFF"/>
                          </a:solidFill>
                          <a:effectLst/>
                          <a:latin typeface="Coptic1" pitchFamily="2" charset="0"/>
                          <a:cs typeface="Arial" charset="0"/>
                        </a:rPr>
                        <a:t> </a:t>
                      </a:r>
                      <a:r>
                        <a:rPr kumimoji="0" lang="en-US" sz="3500" b="0" i="0" u="none" strike="noStrike" cap="none" normalizeH="0" baseline="0" dirty="0" err="1">
                          <a:ln>
                            <a:noFill/>
                          </a:ln>
                          <a:solidFill>
                            <a:srgbClr val="FFFFFF"/>
                          </a:solidFill>
                          <a:effectLst/>
                          <a:latin typeface="Coptic1" pitchFamily="2" charset="0"/>
                          <a:cs typeface="Arial" charset="0"/>
                        </a:rPr>
                        <a:t>niben</a:t>
                      </a:r>
                      <a:r>
                        <a:rPr kumimoji="0" lang="en-US" sz="3500" b="0" i="0" u="none" strike="noStrike" cap="none" normalizeH="0" baseline="0" dirty="0">
                          <a:ln>
                            <a:noFill/>
                          </a:ln>
                          <a:solidFill>
                            <a:srgbClr val="FFFFFF"/>
                          </a:solidFill>
                          <a:effectLst/>
                          <a:latin typeface="Coptic1" pitchFamily="2" charset="0"/>
                          <a:cs typeface="Arial" charset="0"/>
                        </a:rPr>
                        <a:t>. Je </a:t>
                      </a:r>
                      <a:r>
                        <a:rPr kumimoji="0" lang="en-US" sz="3500" b="0" i="0" u="none" strike="noStrike" cap="none" normalizeH="0" baseline="0" dirty="0" err="1">
                          <a:ln>
                            <a:noFill/>
                          </a:ln>
                          <a:solidFill>
                            <a:srgbClr val="FFFFFF"/>
                          </a:solidFill>
                          <a:effectLst/>
                          <a:latin typeface="Coptic1" pitchFamily="2" charset="0"/>
                          <a:cs typeface="Arial" charset="0"/>
                        </a:rPr>
                        <a:t>akerc~kepazin</a:t>
                      </a:r>
                      <a:r>
                        <a:rPr kumimoji="0" lang="en-US" sz="3500" b="0" i="0" u="none" strike="noStrike" cap="none" normalizeH="0" baseline="0" dirty="0">
                          <a:ln>
                            <a:noFill/>
                          </a:ln>
                          <a:solidFill>
                            <a:srgbClr val="FFFFFF"/>
                          </a:solidFill>
                          <a:effectLst/>
                          <a:latin typeface="Coptic1" pitchFamily="2" charset="0"/>
                          <a:cs typeface="Arial" charset="0"/>
                        </a:rPr>
                        <a:t> </a:t>
                      </a:r>
                      <a:r>
                        <a:rPr kumimoji="0" lang="en-US" sz="3500" b="0" i="0" u="none" strike="noStrike" cap="none" normalizeH="0" baseline="0" dirty="0" err="1">
                          <a:ln>
                            <a:noFill/>
                          </a:ln>
                          <a:solidFill>
                            <a:srgbClr val="FFFFFF"/>
                          </a:solidFill>
                          <a:effectLst/>
                          <a:latin typeface="Coptic1" pitchFamily="2" charset="0"/>
                          <a:cs typeface="Arial" charset="0"/>
                        </a:rPr>
                        <a:t>e~jwn</a:t>
                      </a:r>
                      <a:r>
                        <a:rPr kumimoji="0" lang="en-US" sz="3500" b="0" i="0" u="none" strike="noStrike" cap="none" normalizeH="0" baseline="0" dirty="0">
                          <a:ln>
                            <a:noFill/>
                          </a:ln>
                          <a:solidFill>
                            <a:srgbClr val="FFFFFF"/>
                          </a:solidFill>
                          <a:effectLst/>
                          <a:latin typeface="Coptic1" pitchFamily="2" charset="0"/>
                          <a:cs typeface="Arial" charset="0"/>
                        </a:rPr>
                        <a:t> : </a:t>
                      </a:r>
                      <a:r>
                        <a:rPr kumimoji="0" lang="en-US" sz="3500" b="0" i="0" u="none" strike="noStrike" cap="none" normalizeH="0" baseline="0" dirty="0" err="1">
                          <a:ln>
                            <a:noFill/>
                          </a:ln>
                          <a:solidFill>
                            <a:srgbClr val="FFFFFF"/>
                          </a:solidFill>
                          <a:effectLst/>
                          <a:latin typeface="Coptic1" pitchFamily="2" charset="0"/>
                          <a:cs typeface="Arial" charset="0"/>
                        </a:rPr>
                        <a:t>akerbo</a:t>
                      </a:r>
                      <a:r>
                        <a:rPr kumimoji="0" lang="en-US" sz="3500" b="0" i="0" u="none" strike="noStrike" cap="none" normalizeH="0" baseline="0" dirty="0">
                          <a:ln>
                            <a:noFill/>
                          </a:ln>
                          <a:solidFill>
                            <a:srgbClr val="FFFFFF"/>
                          </a:solidFill>
                          <a:effectLst/>
                          <a:latin typeface="Coptic1" pitchFamily="2" charset="0"/>
                          <a:cs typeface="Arial" charset="0"/>
                        </a:rPr>
                        <a:t>/~yin </a:t>
                      </a:r>
                      <a:r>
                        <a:rPr kumimoji="0" lang="en-US" sz="3500" b="0" i="0" u="none" strike="noStrike" cap="none" normalizeH="0" baseline="0" dirty="0" err="1">
                          <a:ln>
                            <a:noFill/>
                          </a:ln>
                          <a:solidFill>
                            <a:srgbClr val="FFFFFF"/>
                          </a:solidFill>
                          <a:effectLst/>
                          <a:latin typeface="Coptic1" pitchFamily="2" charset="0"/>
                          <a:cs typeface="Arial" charset="0"/>
                        </a:rPr>
                        <a:t>e~ron</a:t>
                      </a:r>
                      <a:r>
                        <a:rPr kumimoji="0" lang="en-US" sz="3500" b="0" i="0" u="none" strike="noStrike" cap="none" normalizeH="0" baseline="0" dirty="0">
                          <a:ln>
                            <a:noFill/>
                          </a:ln>
                          <a:solidFill>
                            <a:srgbClr val="FFFFFF"/>
                          </a:solidFill>
                          <a:effectLst/>
                          <a:latin typeface="Coptic1" pitchFamily="2" charset="0"/>
                          <a:cs typeface="Arial" charset="0"/>
                        </a:rPr>
                        <a:t> : </a:t>
                      </a:r>
                      <a:r>
                        <a:rPr kumimoji="0" lang="en-US" sz="3500" b="0" i="0" u="none" strike="noStrike" cap="none" normalizeH="0" baseline="0" dirty="0" err="1">
                          <a:ln>
                            <a:noFill/>
                          </a:ln>
                          <a:solidFill>
                            <a:srgbClr val="FFFFFF"/>
                          </a:solidFill>
                          <a:effectLst/>
                          <a:latin typeface="Coptic1" pitchFamily="2" charset="0"/>
                          <a:cs typeface="Arial" charset="0"/>
                        </a:rPr>
                        <a:t>aka~reh</a:t>
                      </a:r>
                      <a:r>
                        <a:rPr kumimoji="0" lang="en-US" sz="3500" b="0" i="0" u="none" strike="noStrike" cap="none" normalizeH="0" baseline="0" dirty="0">
                          <a:ln>
                            <a:noFill/>
                          </a:ln>
                          <a:solidFill>
                            <a:srgbClr val="FFFFFF"/>
                          </a:solidFill>
                          <a:effectLst/>
                          <a:latin typeface="Coptic1" pitchFamily="2" charset="0"/>
                          <a:cs typeface="Arial" charset="0"/>
                        </a:rPr>
                        <a:t> </a:t>
                      </a:r>
                      <a:r>
                        <a:rPr kumimoji="0" lang="en-US" sz="3500" b="0" i="0" u="none" strike="noStrike" cap="none" normalizeH="0" baseline="0" dirty="0" err="1">
                          <a:ln>
                            <a:noFill/>
                          </a:ln>
                          <a:solidFill>
                            <a:srgbClr val="FFFFFF"/>
                          </a:solidFill>
                          <a:effectLst/>
                          <a:latin typeface="Coptic1" pitchFamily="2" charset="0"/>
                          <a:cs typeface="Arial" charset="0"/>
                        </a:rPr>
                        <a:t>e~ron</a:t>
                      </a:r>
                      <a:r>
                        <a:rPr kumimoji="0" lang="en-US" sz="3500" b="0" i="0" u="none" strike="noStrike" cap="none" normalizeH="0" baseline="0" dirty="0">
                          <a:ln>
                            <a:noFill/>
                          </a:ln>
                          <a:solidFill>
                            <a:srgbClr val="FFFFFF"/>
                          </a:solidFill>
                          <a:effectLst/>
                          <a:latin typeface="Coptic1" pitchFamily="2" charset="0"/>
                          <a:cs typeface="Arial" charset="0"/>
                        </a:rPr>
                        <a:t> : </a:t>
                      </a:r>
                      <a:r>
                        <a:rPr kumimoji="0" lang="en-US" sz="3500" b="0" i="0" u="none" strike="noStrike" cap="none" normalizeH="0" baseline="0" dirty="0" err="1">
                          <a:ln>
                            <a:noFill/>
                          </a:ln>
                          <a:solidFill>
                            <a:srgbClr val="FFFFFF"/>
                          </a:solidFill>
                          <a:effectLst/>
                          <a:latin typeface="Coptic1" pitchFamily="2" charset="0"/>
                          <a:cs typeface="Arial" charset="0"/>
                        </a:rPr>
                        <a:t>aksopten</a:t>
                      </a:r>
                      <a:r>
                        <a:rPr kumimoji="0" lang="en-US" sz="3500" b="0" i="0" u="none" strike="noStrike" cap="none" normalizeH="0" baseline="0" dirty="0">
                          <a:ln>
                            <a:noFill/>
                          </a:ln>
                          <a:solidFill>
                            <a:srgbClr val="FFFFFF"/>
                          </a:solidFill>
                          <a:effectLst/>
                          <a:latin typeface="Coptic1" pitchFamily="2" charset="0"/>
                          <a:cs typeface="Arial" charset="0"/>
                        </a:rPr>
                        <a:t> </a:t>
                      </a:r>
                      <a:r>
                        <a:rPr kumimoji="0" lang="en-US" sz="3500" b="0" i="0" u="none" strike="noStrike" cap="none" normalizeH="0" baseline="0" dirty="0" err="1">
                          <a:ln>
                            <a:noFill/>
                          </a:ln>
                          <a:solidFill>
                            <a:srgbClr val="FFFFFF"/>
                          </a:solidFill>
                          <a:effectLst/>
                          <a:latin typeface="Coptic1" pitchFamily="2" charset="0"/>
                          <a:cs typeface="Arial" charset="0"/>
                        </a:rPr>
                        <a:t>e~rok</a:t>
                      </a:r>
                      <a:r>
                        <a:rPr kumimoji="0" lang="en-US" sz="3500" b="0" i="0" u="none" strike="noStrike" cap="none" normalizeH="0" baseline="0" dirty="0">
                          <a:ln>
                            <a:noFill/>
                          </a:ln>
                          <a:solidFill>
                            <a:srgbClr val="FFFFFF"/>
                          </a:solidFill>
                          <a:effectLst/>
                          <a:latin typeface="Coptic1" pitchFamily="2" charset="0"/>
                          <a:cs typeface="Arial" charset="0"/>
                        </a:rPr>
                        <a:t> : </a:t>
                      </a:r>
                      <a:r>
                        <a:rPr kumimoji="0" lang="en-US" sz="3500" b="0" i="0" u="none" strike="noStrike" cap="none" normalizeH="0" baseline="0" dirty="0" err="1">
                          <a:ln>
                            <a:noFill/>
                          </a:ln>
                          <a:solidFill>
                            <a:srgbClr val="FFFFFF"/>
                          </a:solidFill>
                          <a:effectLst/>
                          <a:latin typeface="Coptic1" pitchFamily="2" charset="0"/>
                          <a:cs typeface="Arial" charset="0"/>
                        </a:rPr>
                        <a:t>ak</a:t>
                      </a:r>
                      <a:r>
                        <a:rPr kumimoji="0" lang="en-US" sz="3500" b="0" i="0" u="none" strike="noStrike" cap="none" normalizeH="0" baseline="0" dirty="0">
                          <a:ln>
                            <a:noFill/>
                          </a:ln>
                          <a:solidFill>
                            <a:srgbClr val="FFFFFF"/>
                          </a:solidFill>
                          <a:effectLst/>
                          <a:latin typeface="Coptic1" pitchFamily="2" charset="0"/>
                          <a:cs typeface="Arial" charset="0"/>
                        </a:rPr>
                        <a:t>]</a:t>
                      </a:r>
                      <a:r>
                        <a:rPr kumimoji="0" lang="en-US" sz="3500" b="0" i="0" u="none" strike="noStrike" cap="none" normalizeH="0" baseline="0" dirty="0" err="1">
                          <a:ln>
                            <a:noFill/>
                          </a:ln>
                          <a:solidFill>
                            <a:srgbClr val="FFFFFF"/>
                          </a:solidFill>
                          <a:effectLst/>
                          <a:latin typeface="Coptic1" pitchFamily="2" charset="0"/>
                          <a:cs typeface="Arial" charset="0"/>
                        </a:rPr>
                        <a:t>a~co</a:t>
                      </a:r>
                      <a:r>
                        <a:rPr kumimoji="0" lang="en-US" sz="3500" b="0" i="0" u="none" strike="noStrike" cap="none" normalizeH="0" baseline="0" dirty="0">
                          <a:ln>
                            <a:noFill/>
                          </a:ln>
                          <a:solidFill>
                            <a:srgbClr val="FFFFFF"/>
                          </a:solidFill>
                          <a:effectLst/>
                          <a:latin typeface="Coptic1" pitchFamily="2" charset="0"/>
                          <a:cs typeface="Arial" charset="0"/>
                        </a:rPr>
                        <a:t> </a:t>
                      </a:r>
                      <a:r>
                        <a:rPr kumimoji="0" lang="en-US" sz="3500" b="0" i="0" u="none" strike="noStrike" cap="none" normalizeH="0" baseline="0" dirty="0" err="1">
                          <a:ln>
                            <a:noFill/>
                          </a:ln>
                          <a:solidFill>
                            <a:srgbClr val="FFFFFF"/>
                          </a:solidFill>
                          <a:effectLst/>
                          <a:latin typeface="Coptic1" pitchFamily="2" charset="0"/>
                          <a:cs typeface="Arial" charset="0"/>
                        </a:rPr>
                        <a:t>e~ron</a:t>
                      </a:r>
                      <a:r>
                        <a:rPr kumimoji="0" lang="en-US" sz="3500" b="0" i="0" u="none" strike="noStrike" cap="none" normalizeH="0" baseline="0" dirty="0">
                          <a:ln>
                            <a:noFill/>
                          </a:ln>
                          <a:solidFill>
                            <a:srgbClr val="FFFFFF"/>
                          </a:solidFill>
                          <a:effectLst/>
                          <a:latin typeface="Coptic1" pitchFamily="2" charset="0"/>
                          <a:cs typeface="Arial" charset="0"/>
                        </a:rPr>
                        <a:t> : </a:t>
                      </a:r>
                      <a:r>
                        <a:rPr kumimoji="0" lang="en-US" sz="3500" b="0" i="0" u="none" strike="noStrike" cap="none" normalizeH="0" baseline="0" dirty="0" err="1">
                          <a:ln>
                            <a:noFill/>
                          </a:ln>
                          <a:solidFill>
                            <a:srgbClr val="FFFFFF"/>
                          </a:solidFill>
                          <a:effectLst/>
                          <a:latin typeface="Coptic1" pitchFamily="2" charset="0"/>
                          <a:cs typeface="Arial" charset="0"/>
                        </a:rPr>
                        <a:t>ak</a:t>
                      </a:r>
                      <a:r>
                        <a:rPr kumimoji="0" lang="en-US" sz="3500" b="0" i="0" u="none" strike="noStrike" cap="none" normalizeH="0" baseline="0" dirty="0">
                          <a:ln>
                            <a:noFill/>
                          </a:ln>
                          <a:solidFill>
                            <a:srgbClr val="FFFFFF"/>
                          </a:solidFill>
                          <a:effectLst/>
                          <a:latin typeface="Coptic1" pitchFamily="2" charset="0"/>
                          <a:cs typeface="Arial" charset="0"/>
                        </a:rPr>
                        <a:t>]</a:t>
                      </a:r>
                      <a:r>
                        <a:rPr kumimoji="0" lang="en-US" sz="3500" b="0" i="0" u="none" strike="noStrike" cap="none" normalizeH="0" baseline="0" dirty="0" err="1">
                          <a:ln>
                            <a:noFill/>
                          </a:ln>
                          <a:solidFill>
                            <a:srgbClr val="FFFFFF"/>
                          </a:solidFill>
                          <a:effectLst/>
                          <a:latin typeface="Coptic1" pitchFamily="2" charset="0"/>
                          <a:cs typeface="Arial" charset="0"/>
                        </a:rPr>
                        <a:t>toten</a:t>
                      </a:r>
                      <a:r>
                        <a:rPr kumimoji="0" lang="en-US" sz="3500" b="0" i="0" u="none" strike="noStrike" cap="none" normalizeH="0" baseline="0" dirty="0">
                          <a:ln>
                            <a:noFill/>
                          </a:ln>
                          <a:solidFill>
                            <a:srgbClr val="FFFFFF"/>
                          </a:solidFill>
                          <a:effectLst/>
                          <a:latin typeface="Coptic1" pitchFamily="2" charset="0"/>
                          <a:cs typeface="Arial" charset="0"/>
                        </a:rPr>
                        <a:t> : </a:t>
                      </a:r>
                      <a:r>
                        <a:rPr kumimoji="0" lang="en-US" sz="3500" b="0" i="0" u="none" strike="noStrike" cap="none" normalizeH="0" baseline="0" dirty="0" err="1">
                          <a:ln>
                            <a:noFill/>
                          </a:ln>
                          <a:solidFill>
                            <a:srgbClr val="FFFFFF"/>
                          </a:solidFill>
                          <a:effectLst/>
                          <a:latin typeface="Coptic1" pitchFamily="2" charset="0"/>
                          <a:cs typeface="Arial" charset="0"/>
                        </a:rPr>
                        <a:t>akenten</a:t>
                      </a:r>
                      <a:r>
                        <a:rPr kumimoji="0" lang="en-US" sz="3500" b="0" i="0" u="none" strike="noStrike" cap="none" normalizeH="0" baseline="0" dirty="0">
                          <a:ln>
                            <a:noFill/>
                          </a:ln>
                          <a:solidFill>
                            <a:srgbClr val="FFFFFF"/>
                          </a:solidFill>
                          <a:effectLst/>
                          <a:latin typeface="Coptic1" pitchFamily="2" charset="0"/>
                          <a:cs typeface="Arial" charset="0"/>
                        </a:rPr>
                        <a:t> </a:t>
                      </a:r>
                      <a:r>
                        <a:rPr kumimoji="0" lang="en-US" sz="3500" b="0" i="0" u="none" strike="noStrike" cap="none" normalizeH="0" baseline="0" dirty="0" err="1">
                          <a:ln>
                            <a:noFill/>
                          </a:ln>
                          <a:solidFill>
                            <a:srgbClr val="FFFFFF"/>
                          </a:solidFill>
                          <a:effectLst/>
                          <a:latin typeface="Coptic1" pitchFamily="2" charset="0"/>
                          <a:cs typeface="Arial" charset="0"/>
                        </a:rPr>
                        <a:t>sa</a:t>
                      </a:r>
                      <a:r>
                        <a:rPr kumimoji="0" lang="en-US" sz="3500" b="0" i="0" u="none" strike="noStrike" cap="none" normalizeH="0" baseline="0" dirty="0">
                          <a:ln>
                            <a:noFill/>
                          </a:ln>
                          <a:solidFill>
                            <a:srgbClr val="FFFFFF"/>
                          </a:solidFill>
                          <a:effectLst/>
                          <a:latin typeface="Coptic1" pitchFamily="2" charset="0"/>
                          <a:cs typeface="Arial" charset="0"/>
                        </a:rPr>
                        <a:t> </a:t>
                      </a:r>
                      <a:r>
                        <a:rPr kumimoji="0" lang="en-US" sz="3500" b="0" i="0" u="none" strike="noStrike" cap="none" normalizeH="0" baseline="0" dirty="0" err="1">
                          <a:ln>
                            <a:noFill/>
                          </a:ln>
                          <a:solidFill>
                            <a:srgbClr val="FFFFFF"/>
                          </a:solidFill>
                          <a:effectLst/>
                          <a:latin typeface="Coptic1" pitchFamily="2" charset="0"/>
                          <a:cs typeface="Arial" charset="0"/>
                        </a:rPr>
                        <a:t>e~h~r</a:t>
                      </a:r>
                      <a:r>
                        <a:rPr kumimoji="0" lang="en-US" sz="3500" b="0" i="0" u="none" strike="noStrike" cap="none" normalizeH="0" baseline="0" dirty="0">
                          <a:ln>
                            <a:noFill/>
                          </a:ln>
                          <a:solidFill>
                            <a:srgbClr val="FFFFFF"/>
                          </a:solidFill>
                          <a:effectLst/>
                          <a:latin typeface="Coptic1" pitchFamily="2" charset="0"/>
                          <a:cs typeface="Arial" charset="0"/>
                        </a:rPr>
                        <a:t>/</a:t>
                      </a:r>
                      <a:r>
                        <a:rPr kumimoji="0" lang="en-US" sz="3500" b="0" i="0" u="none" strike="noStrike" cap="none" normalizeH="0" baseline="0" dirty="0" err="1">
                          <a:ln>
                            <a:noFill/>
                          </a:ln>
                          <a:solidFill>
                            <a:srgbClr val="FFFFFF"/>
                          </a:solidFill>
                          <a:effectLst/>
                          <a:latin typeface="Coptic1" pitchFamily="2" charset="0"/>
                          <a:cs typeface="Arial" charset="0"/>
                        </a:rPr>
                        <a:t>i</a:t>
                      </a:r>
                      <a:r>
                        <a:rPr kumimoji="0" lang="en-US" sz="3500" b="0" i="0" u="none" strike="noStrike" cap="none" normalizeH="0" baseline="0" dirty="0">
                          <a:ln>
                            <a:noFill/>
                          </a:ln>
                          <a:solidFill>
                            <a:srgbClr val="FFFFFF"/>
                          </a:solidFill>
                          <a:effectLst/>
                          <a:latin typeface="Coptic1" pitchFamily="2" charset="0"/>
                          <a:cs typeface="Arial" charset="0"/>
                        </a:rPr>
                        <a:t> </a:t>
                      </a:r>
                      <a:r>
                        <a:rPr kumimoji="0" lang="en-US" sz="3500" b="0" i="0" u="none" strike="noStrike" cap="none" normalizeH="0" baseline="0" dirty="0" err="1">
                          <a:ln>
                            <a:noFill/>
                          </a:ln>
                          <a:solidFill>
                            <a:srgbClr val="FFFFFF"/>
                          </a:solidFill>
                          <a:effectLst/>
                          <a:latin typeface="Coptic1" pitchFamily="2" charset="0"/>
                          <a:cs typeface="Arial" charset="0"/>
                        </a:rPr>
                        <a:t>e~taiounou</a:t>
                      </a:r>
                      <a:r>
                        <a:rPr kumimoji="0" lang="en-US" sz="3500" b="0" i="0" u="none" strike="noStrike" cap="none" normalizeH="0" baseline="0" dirty="0">
                          <a:ln>
                            <a:noFill/>
                          </a:ln>
                          <a:solidFill>
                            <a:srgbClr val="FFFFFF"/>
                          </a:solidFill>
                          <a:effectLst/>
                          <a:latin typeface="Coptic1" pitchFamily="2" charset="0"/>
                          <a:cs typeface="Arial" charset="0"/>
                        </a:rPr>
                        <a:t> </a:t>
                      </a:r>
                      <a:r>
                        <a:rPr kumimoji="0" lang="en-US" sz="3500" b="0" i="0" u="none" strike="noStrike" cap="none" normalizeH="0" baseline="0" dirty="0" err="1">
                          <a:ln>
                            <a:noFill/>
                          </a:ln>
                          <a:solidFill>
                            <a:srgbClr val="FFFFFF"/>
                          </a:solidFill>
                          <a:effectLst/>
                          <a:latin typeface="Coptic1" pitchFamily="2" charset="0"/>
                          <a:cs typeface="Arial" charset="0"/>
                        </a:rPr>
                        <a:t>yai</a:t>
                      </a:r>
                      <a:r>
                        <a:rPr kumimoji="0" lang="en-US" sz="3500" b="0" i="0" u="none" strike="noStrike" cap="none" normalizeH="0" baseline="0" dirty="0">
                          <a:ln>
                            <a:noFill/>
                          </a:ln>
                          <a:solidFill>
                            <a:srgbClr val="FFFFFF"/>
                          </a:solidFill>
                          <a:effectLst/>
                          <a:latin typeface="Coptic1" pitchFamily="2" charset="0"/>
                          <a:cs typeface="Arial" charset="0"/>
                        </a:rPr>
                        <a:t>.</a:t>
                      </a:r>
                    </a:p>
                  </a:txBody>
                  <a:tcPr marL="45720" marR="45720" horzOverflow="overflow">
                    <a:lnL>
                      <a:noFill/>
                    </a:lnL>
                    <a:lnR>
                      <a:noFill/>
                    </a:lnR>
                    <a:ln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500" b="0" i="0" u="none" strike="noStrike" cap="none" normalizeH="0" baseline="0" dirty="0">
                          <a:ln>
                            <a:noFill/>
                          </a:ln>
                          <a:solidFill>
                            <a:srgbClr val="FFFFFF"/>
                          </a:solidFill>
                          <a:effectLst/>
                          <a:latin typeface="Arial" charset="0"/>
                          <a:cs typeface="Arial" charset="0"/>
                        </a:rPr>
                        <a:t>nous Te rendons grâce, de toute circonstance, pour toute circonstance et en toute circonstance, parce que Tu nous as protégés, aidés, préservés, reçus avec bonté, traités avec miséricorde, fortifiés et fait parvenir jusqu’à cette heure.</a:t>
                      </a:r>
                      <a:endParaRPr kumimoji="0" lang="en-US" sz="3500" b="0" i="0" u="none" strike="noStrike" cap="none" normalizeH="0" baseline="0" dirty="0">
                        <a:ln>
                          <a:noFill/>
                        </a:ln>
                        <a:solidFill>
                          <a:srgbClr val="FFFFFF"/>
                        </a:solidFill>
                        <a:effectLst/>
                        <a:latin typeface="Arial" charset="0"/>
                        <a:cs typeface="Arial" charset="0"/>
                      </a:endParaRP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3700" b="0" i="0" u="none" strike="noStrike" cap="none" normalizeH="0" baseline="0" dirty="0">
                          <a:ln>
                            <a:noFill/>
                          </a:ln>
                          <a:solidFill>
                            <a:srgbClr val="FFFFFF"/>
                          </a:solidFill>
                          <a:effectLst/>
                          <a:latin typeface="Arial" charset="0"/>
                          <a:cs typeface="Arial" charset="0"/>
                        </a:rPr>
                        <a:t>نشكرك على كل حالٍ ومن أجل كل حالٍ وفى كل حالٍ لأنكَ سترتنا وأعنتنا وحفظتنا وقبلتنا إليكَ وأشفقتَ علينا وعضدتنا وأتيتَ بنا إلى هذه السـاعة.</a:t>
                      </a:r>
                      <a:endParaRPr kumimoji="0" lang="en-US" sz="3700" b="0" i="0" u="none" strike="noStrike" cap="none" normalizeH="0" baseline="0" dirty="0">
                        <a:ln>
                          <a:noFill/>
                        </a:ln>
                        <a:solidFill>
                          <a:srgbClr val="FFFFFF"/>
                        </a:solidFill>
                        <a:effectLst/>
                        <a:latin typeface="Arial" charset="0"/>
                        <a:cs typeface="Arial"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
        <p:nvSpPr>
          <p:cNvPr id="6" name="Text Box 29">
            <a:hlinkClick r:id="rId2" action="ppaction://hlinksldjump"/>
          </p:cNvPr>
          <p:cNvSpPr txBox="1">
            <a:spLocks noChangeArrowheads="1"/>
          </p:cNvSpPr>
          <p:nvPr/>
        </p:nvSpPr>
        <p:spPr bwMode="auto">
          <a:xfrm>
            <a:off x="9172354" y="6195317"/>
            <a:ext cx="3019647" cy="662684"/>
          </a:xfrm>
          <a:prstGeom prst="rect">
            <a:avLst/>
          </a:prstGeom>
          <a:solidFill>
            <a:srgbClr val="3333CC"/>
          </a:solidFill>
          <a:ln w="25400" cmpd="sng">
            <a:solidFill>
              <a:schemeClr val="tx1"/>
            </a:solidFill>
            <a:miter lim="800000"/>
            <a:headEnd/>
            <a:tailEnd/>
          </a:ln>
        </p:spPr>
        <p:txBody>
          <a:bodyPr wrap="square" lIns="0" tIns="0" rIns="0" bIns="0">
            <a:noAutofit/>
          </a:bodyPr>
          <a:lstStyle/>
          <a:p>
            <a:pPr algn="ctr" defTabSz="1219170" rtl="1" fontAlgn="base">
              <a:spcBef>
                <a:spcPct val="20000"/>
              </a:spcBef>
              <a:spcAft>
                <a:spcPct val="0"/>
              </a:spcAft>
              <a:defRPr/>
            </a:pPr>
            <a:r>
              <a:rPr lang="ar-EG" sz="2133" b="1" dirty="0">
                <a:solidFill>
                  <a:srgbClr val="FFFFFF"/>
                </a:solidFill>
                <a:latin typeface="Arial" charset="0"/>
                <a:cs typeface="Arial" charset="0"/>
              </a:rPr>
              <a:t>في حضور أسقف</a:t>
            </a:r>
          </a:p>
          <a:p>
            <a:pPr algn="ctr" defTabSz="1219170" fontAlgn="base">
              <a:spcBef>
                <a:spcPct val="20000"/>
              </a:spcBef>
              <a:spcAft>
                <a:spcPct val="0"/>
              </a:spcAft>
              <a:defRPr/>
            </a:pPr>
            <a:r>
              <a:rPr lang="fr-CA" sz="1600" b="1" dirty="0">
                <a:solidFill>
                  <a:srgbClr val="FFFFFF"/>
                </a:solidFill>
                <a:latin typeface="Arial" charset="0"/>
                <a:cs typeface="Arial" charset="0"/>
              </a:rPr>
              <a:t>En présence d’un Évêque</a:t>
            </a:r>
          </a:p>
        </p:txBody>
      </p:sp>
    </p:spTree>
    <p:extLst>
      <p:ext uri="{BB962C8B-B14F-4D97-AF65-F5344CB8AC3E}">
        <p14:creationId xmlns:p14="http://schemas.microsoft.com/office/powerpoint/2010/main" val="129842190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413954" name="Group 2"/>
          <p:cNvGraphicFramePr>
            <a:graphicFrameLocks noGrp="1"/>
          </p:cNvGraphicFramePr>
          <p:nvPr>
            <p:ph/>
          </p:nvPr>
        </p:nvGraphicFramePr>
        <p:xfrm>
          <a:off x="0" y="111760"/>
          <a:ext cx="12192000" cy="6431280"/>
        </p:xfrm>
        <a:graphic>
          <a:graphicData uri="http://schemas.openxmlformats.org/drawingml/2006/table">
            <a:tbl>
              <a:tblPr/>
              <a:tblGrid>
                <a:gridCol w="4241800">
                  <a:extLst>
                    <a:ext uri="{9D8B030D-6E8A-4147-A177-3AD203B41FA5}">
                      <a16:colId xmlns:a16="http://schemas.microsoft.com/office/drawing/2014/main" val="20000"/>
                    </a:ext>
                  </a:extLst>
                </a:gridCol>
                <a:gridCol w="4364317">
                  <a:extLst>
                    <a:ext uri="{9D8B030D-6E8A-4147-A177-3AD203B41FA5}">
                      <a16:colId xmlns:a16="http://schemas.microsoft.com/office/drawing/2014/main" val="20001"/>
                    </a:ext>
                  </a:extLst>
                </a:gridCol>
                <a:gridCol w="3585883">
                  <a:extLst>
                    <a:ext uri="{9D8B030D-6E8A-4147-A177-3AD203B41FA5}">
                      <a16:colId xmlns:a16="http://schemas.microsoft.com/office/drawing/2014/main" val="20002"/>
                    </a:ext>
                  </a:extLst>
                </a:gridCol>
              </a:tblGrid>
              <a:tr h="643128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dirty="0">
                          <a:ln>
                            <a:noFill/>
                          </a:ln>
                          <a:solidFill>
                            <a:schemeClr val="tx1"/>
                          </a:solidFill>
                          <a:effectLst/>
                          <a:latin typeface="Coptic1" pitchFamily="2" charset="0"/>
                          <a:cs typeface="Arial" charset="0"/>
                        </a:rPr>
                        <a:t>"u,/ </a:t>
                      </a:r>
                      <a:r>
                        <a:rPr kumimoji="0" lang="en-US" sz="3200" b="0" i="0" u="none" strike="noStrike" cap="none" normalizeH="0" baseline="0" dirty="0" err="1">
                          <a:ln>
                            <a:noFill/>
                          </a:ln>
                          <a:solidFill>
                            <a:schemeClr val="tx1"/>
                          </a:solidFill>
                          <a:effectLst/>
                          <a:latin typeface="Coptic1" pitchFamily="2" charset="0"/>
                          <a:cs typeface="Arial" charset="0"/>
                        </a:rPr>
                        <a:t>niben</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ethejhwj</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ouoh</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etoua~moni</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e~jwou</a:t>
                      </a:r>
                      <a:r>
                        <a:rPr kumimoji="0" lang="en-US" sz="3200" b="0" i="0" u="none" strike="noStrike" cap="none" normalizeH="0" baseline="0" dirty="0">
                          <a:ln>
                            <a:noFill/>
                          </a:ln>
                          <a:solidFill>
                            <a:schemeClr val="tx1"/>
                          </a:solidFill>
                          <a:effectLst/>
                          <a:latin typeface="Coptic1" pitchFamily="2" charset="0"/>
                          <a:cs typeface="Arial" charset="0"/>
                        </a:rPr>
                        <a:t> </a:t>
                      </a:r>
                      <a:r>
                        <a:rPr kumimoji="0" lang="fr-FR" sz="3200" b="0" i="0" u="none" strike="noStrike" cap="none" normalizeH="0" baseline="0" dirty="0">
                          <a:ln>
                            <a:noFill/>
                          </a:ln>
                          <a:solidFill>
                            <a:schemeClr val="tx1"/>
                          </a:solidFill>
                          <a:effectLst/>
                          <a:latin typeface="Coptic1" pitchFamily="2" charset="0"/>
                          <a:cs typeface="Arial" charset="0"/>
                        </a:rPr>
                        <a:t>Moi </a:t>
                      </a:r>
                      <a:r>
                        <a:rPr kumimoji="0" lang="fr-FR" sz="3200" b="0" i="0" u="none" strike="noStrike" cap="none" normalizeH="0" baseline="0" dirty="0" err="1">
                          <a:ln>
                            <a:noFill/>
                          </a:ln>
                          <a:solidFill>
                            <a:schemeClr val="tx1"/>
                          </a:solidFill>
                          <a:effectLst/>
                          <a:latin typeface="Coptic1" pitchFamily="2" charset="0"/>
                          <a:cs typeface="Arial" charset="0"/>
                        </a:rPr>
                        <a:t>nwou</a:t>
                      </a:r>
                      <a:r>
                        <a:rPr kumimoji="0" lang="fr-FR" sz="3200" b="0" i="0" u="none" strike="noStrike" cap="none" normalizeH="0" baseline="0" dirty="0">
                          <a:ln>
                            <a:noFill/>
                          </a:ln>
                          <a:solidFill>
                            <a:schemeClr val="tx1"/>
                          </a:solidFill>
                          <a:effectLst/>
                          <a:latin typeface="Coptic1" pitchFamily="2" charset="0"/>
                          <a:cs typeface="Arial" charset="0"/>
                        </a:rPr>
                        <a:t> </a:t>
                      </a:r>
                      <a:r>
                        <a:rPr kumimoji="0" lang="fr-FR" sz="3200" b="0" i="0" u="none" strike="noStrike" cap="none" normalizeH="0" baseline="0" dirty="0" err="1">
                          <a:ln>
                            <a:noFill/>
                          </a:ln>
                          <a:solidFill>
                            <a:schemeClr val="tx1"/>
                          </a:solidFill>
                          <a:effectLst/>
                          <a:latin typeface="Coptic1" pitchFamily="2" charset="0"/>
                          <a:cs typeface="Arial" charset="0"/>
                        </a:rPr>
                        <a:t>P~o#c</a:t>
                      </a:r>
                      <a:r>
                        <a:rPr kumimoji="0" lang="fr-FR" sz="3200" b="0" i="0" u="none" strike="noStrike" cap="none" normalizeH="0" baseline="0" dirty="0">
                          <a:ln>
                            <a:noFill/>
                          </a:ln>
                          <a:solidFill>
                            <a:schemeClr val="tx1"/>
                          </a:solidFill>
                          <a:effectLst/>
                          <a:latin typeface="Coptic1" pitchFamily="2" charset="0"/>
                          <a:cs typeface="Arial" charset="0"/>
                        </a:rPr>
                        <a:t># </a:t>
                      </a:r>
                      <a:r>
                        <a:rPr kumimoji="0" lang="fr-FR" sz="3200" b="0" i="0" u="none" strike="noStrike" cap="none" normalizeH="0" baseline="0" dirty="0" err="1">
                          <a:ln>
                            <a:noFill/>
                          </a:ln>
                          <a:solidFill>
                            <a:schemeClr val="tx1"/>
                          </a:solidFill>
                          <a:effectLst/>
                          <a:latin typeface="Coptic1" pitchFamily="2" charset="0"/>
                          <a:cs typeface="Arial" charset="0"/>
                        </a:rPr>
                        <a:t>n~ounai</a:t>
                      </a:r>
                      <a:r>
                        <a:rPr kumimoji="0" lang="fr-FR" sz="3200" b="0" i="0" u="none" strike="noStrike" cap="none" normalizeH="0" baseline="0" dirty="0">
                          <a:ln>
                            <a:noFill/>
                          </a:ln>
                          <a:solidFill>
                            <a:schemeClr val="tx1"/>
                          </a:solidFill>
                          <a:effectLst/>
                          <a:latin typeface="Coptic1" pitchFamily="2" charset="0"/>
                          <a:cs typeface="Arial" charset="0"/>
                        </a:rPr>
                        <a:t> : moi </a:t>
                      </a:r>
                      <a:r>
                        <a:rPr kumimoji="0" lang="fr-FR" sz="3200" b="0" i="0" u="none" strike="noStrike" cap="none" normalizeH="0" baseline="0" dirty="0" err="1">
                          <a:ln>
                            <a:noFill/>
                          </a:ln>
                          <a:solidFill>
                            <a:schemeClr val="tx1"/>
                          </a:solidFill>
                          <a:effectLst/>
                          <a:latin typeface="Coptic1" pitchFamily="2" charset="0"/>
                          <a:cs typeface="Arial" charset="0"/>
                        </a:rPr>
                        <a:t>nwou</a:t>
                      </a:r>
                      <a:r>
                        <a:rPr kumimoji="0" lang="fr-FR" sz="3200" b="0" i="0" u="none" strike="noStrike" cap="none" normalizeH="0" baseline="0" dirty="0">
                          <a:ln>
                            <a:noFill/>
                          </a:ln>
                          <a:solidFill>
                            <a:schemeClr val="tx1"/>
                          </a:solidFill>
                          <a:effectLst/>
                          <a:latin typeface="Coptic1" pitchFamily="2" charset="0"/>
                          <a:cs typeface="Arial" charset="0"/>
                        </a:rPr>
                        <a:t> </a:t>
                      </a:r>
                      <a:r>
                        <a:rPr kumimoji="0" lang="fr-FR" sz="3200" b="0" i="0" u="none" strike="noStrike" cap="none" normalizeH="0" baseline="0" dirty="0" err="1">
                          <a:ln>
                            <a:noFill/>
                          </a:ln>
                          <a:solidFill>
                            <a:schemeClr val="tx1"/>
                          </a:solidFill>
                          <a:effectLst/>
                          <a:latin typeface="Coptic1" pitchFamily="2" charset="0"/>
                          <a:cs typeface="Arial" charset="0"/>
                        </a:rPr>
                        <a:t>n~oum~ton</a:t>
                      </a:r>
                      <a:r>
                        <a:rPr kumimoji="0" lang="fr-FR" sz="3200" b="0" i="0" u="none" strike="noStrike" cap="none" normalizeH="0" baseline="0" dirty="0">
                          <a:ln>
                            <a:noFill/>
                          </a:ln>
                          <a:solidFill>
                            <a:schemeClr val="tx1"/>
                          </a:solidFill>
                          <a:effectLst/>
                          <a:latin typeface="Coptic1" pitchFamily="2" charset="0"/>
                          <a:cs typeface="Arial" charset="0"/>
                        </a:rPr>
                        <a:t> : moi </a:t>
                      </a:r>
                      <a:r>
                        <a:rPr kumimoji="0" lang="fr-FR" sz="3200" b="0" i="0" u="none" strike="noStrike" cap="none" normalizeH="0" baseline="0" dirty="0" err="1">
                          <a:ln>
                            <a:noFill/>
                          </a:ln>
                          <a:solidFill>
                            <a:schemeClr val="tx1"/>
                          </a:solidFill>
                          <a:effectLst/>
                          <a:latin typeface="Coptic1" pitchFamily="2" charset="0"/>
                          <a:cs typeface="Arial" charset="0"/>
                        </a:rPr>
                        <a:t>nwou</a:t>
                      </a:r>
                      <a:r>
                        <a:rPr kumimoji="0" lang="fr-FR" sz="3200" b="0" i="0" u="none" strike="noStrike" cap="none" normalizeH="0" baseline="0" dirty="0">
                          <a:ln>
                            <a:noFill/>
                          </a:ln>
                          <a:solidFill>
                            <a:schemeClr val="tx1"/>
                          </a:solidFill>
                          <a:effectLst/>
                          <a:latin typeface="Coptic1" pitchFamily="2" charset="0"/>
                          <a:cs typeface="Arial" charset="0"/>
                        </a:rPr>
                        <a:t> </a:t>
                      </a:r>
                      <a:r>
                        <a:rPr kumimoji="0" lang="fr-FR" sz="3200" b="0" i="0" u="none" strike="noStrike" cap="none" normalizeH="0" baseline="0" dirty="0" err="1">
                          <a:ln>
                            <a:noFill/>
                          </a:ln>
                          <a:solidFill>
                            <a:schemeClr val="tx1"/>
                          </a:solidFill>
                          <a:effectLst/>
                          <a:latin typeface="Coptic1" pitchFamily="2" charset="0"/>
                          <a:cs typeface="Arial" charset="0"/>
                        </a:rPr>
                        <a:t>n~ou</a:t>
                      </a:r>
                      <a:r>
                        <a:rPr kumimoji="0" lang="fr-FR" sz="3200" b="0" i="0" u="none" strike="noStrike" cap="none" normalizeH="0" baseline="0" dirty="0">
                          <a:ln>
                            <a:noFill/>
                          </a:ln>
                          <a:solidFill>
                            <a:schemeClr val="tx1"/>
                          </a:solidFill>
                          <a:effectLst/>
                          <a:latin typeface="Coptic1" pitchFamily="2" charset="0"/>
                          <a:cs typeface="Arial" charset="0"/>
                        </a:rPr>
                        <a:t>,~bob : </a:t>
                      </a:r>
                      <a:r>
                        <a:rPr lang="fr-FR" sz="3200" kern="1200" dirty="0">
                          <a:solidFill>
                            <a:schemeClr val="tx1"/>
                          </a:solidFill>
                          <a:effectLst/>
                          <a:latin typeface="Coptic1" pitchFamily="2" charset="0"/>
                          <a:ea typeface="+mn-ea"/>
                          <a:cs typeface="+mn-cs"/>
                        </a:rPr>
                        <a:t>moi </a:t>
                      </a:r>
                      <a:r>
                        <a:rPr lang="fr-FR" sz="3200" kern="1200" dirty="0" err="1">
                          <a:solidFill>
                            <a:schemeClr val="tx1"/>
                          </a:solidFill>
                          <a:effectLst/>
                          <a:latin typeface="Coptic1" pitchFamily="2" charset="0"/>
                          <a:ea typeface="+mn-ea"/>
                          <a:cs typeface="+mn-cs"/>
                        </a:rPr>
                        <a:t>nwou</a:t>
                      </a:r>
                      <a:r>
                        <a:rPr lang="fr-FR" sz="3200" kern="1200" dirty="0">
                          <a:solidFill>
                            <a:schemeClr val="tx1"/>
                          </a:solidFill>
                          <a:effectLst/>
                          <a:latin typeface="Coptic1" pitchFamily="2" charset="0"/>
                          <a:ea typeface="+mn-ea"/>
                          <a:cs typeface="+mn-cs"/>
                        </a:rPr>
                        <a:t> </a:t>
                      </a:r>
                      <a:r>
                        <a:rPr lang="fr-FR" sz="3200" kern="1200" dirty="0" err="1">
                          <a:solidFill>
                            <a:schemeClr val="tx1"/>
                          </a:solidFill>
                          <a:effectLst/>
                          <a:latin typeface="Coptic1" pitchFamily="2" charset="0"/>
                          <a:ea typeface="+mn-ea"/>
                          <a:cs typeface="+mn-cs"/>
                        </a:rPr>
                        <a:t>n~ouh~mot</a:t>
                      </a:r>
                      <a:r>
                        <a:rPr lang="fr-FR" sz="3200" kern="1200" dirty="0">
                          <a:solidFill>
                            <a:schemeClr val="tx1"/>
                          </a:solidFill>
                          <a:effectLst/>
                          <a:latin typeface="Coptic1" pitchFamily="2" charset="0"/>
                          <a:ea typeface="+mn-ea"/>
                          <a:cs typeface="+mn-cs"/>
                        </a:rPr>
                        <a:t> : moi </a:t>
                      </a:r>
                      <a:r>
                        <a:rPr lang="fr-FR" sz="3200" kern="1200" dirty="0" err="1">
                          <a:solidFill>
                            <a:schemeClr val="tx1"/>
                          </a:solidFill>
                          <a:effectLst/>
                          <a:latin typeface="Coptic1" pitchFamily="2" charset="0"/>
                          <a:ea typeface="+mn-ea"/>
                          <a:cs typeface="+mn-cs"/>
                        </a:rPr>
                        <a:t>nwou</a:t>
                      </a:r>
                      <a:r>
                        <a:rPr lang="fr-FR" sz="3200" kern="1200" dirty="0">
                          <a:solidFill>
                            <a:schemeClr val="tx1"/>
                          </a:solidFill>
                          <a:effectLst/>
                          <a:latin typeface="Coptic1" pitchFamily="2" charset="0"/>
                          <a:ea typeface="+mn-ea"/>
                          <a:cs typeface="+mn-cs"/>
                        </a:rPr>
                        <a:t> </a:t>
                      </a:r>
                      <a:r>
                        <a:rPr lang="fr-FR" sz="3200" kern="1200" dirty="0" err="1">
                          <a:solidFill>
                            <a:schemeClr val="tx1"/>
                          </a:solidFill>
                          <a:effectLst/>
                          <a:latin typeface="Coptic1" pitchFamily="2" charset="0"/>
                          <a:ea typeface="+mn-ea"/>
                          <a:cs typeface="+mn-cs"/>
                        </a:rPr>
                        <a:t>n~oubo</a:t>
                      </a:r>
                      <a:r>
                        <a:rPr lang="fr-FR" sz="3200" kern="1200" dirty="0">
                          <a:solidFill>
                            <a:schemeClr val="tx1"/>
                          </a:solidFill>
                          <a:effectLst/>
                          <a:latin typeface="Coptic1" pitchFamily="2" charset="0"/>
                          <a:ea typeface="+mn-ea"/>
                          <a:cs typeface="+mn-cs"/>
                        </a:rPr>
                        <a:t>/~</a:t>
                      </a:r>
                      <a:r>
                        <a:rPr lang="fr-FR" sz="3200" kern="1200" dirty="0" err="1">
                          <a:solidFill>
                            <a:schemeClr val="tx1"/>
                          </a:solidFill>
                          <a:effectLst/>
                          <a:latin typeface="Coptic1" pitchFamily="2" charset="0"/>
                          <a:ea typeface="+mn-ea"/>
                          <a:cs typeface="+mn-cs"/>
                        </a:rPr>
                        <a:t>yia</a:t>
                      </a:r>
                      <a:r>
                        <a:rPr lang="fr-FR" sz="3200" kern="1200" dirty="0">
                          <a:solidFill>
                            <a:schemeClr val="tx1"/>
                          </a:solidFill>
                          <a:effectLst/>
                          <a:latin typeface="Coptic1" pitchFamily="2" charset="0"/>
                          <a:ea typeface="+mn-ea"/>
                          <a:cs typeface="+mn-cs"/>
                        </a:rPr>
                        <a:t>~ : moi </a:t>
                      </a:r>
                      <a:r>
                        <a:rPr lang="fr-FR" sz="3200" kern="1200" dirty="0" err="1">
                          <a:solidFill>
                            <a:schemeClr val="tx1"/>
                          </a:solidFill>
                          <a:effectLst/>
                          <a:latin typeface="Coptic1" pitchFamily="2" charset="0"/>
                          <a:ea typeface="+mn-ea"/>
                          <a:cs typeface="+mn-cs"/>
                        </a:rPr>
                        <a:t>nwou</a:t>
                      </a:r>
                      <a:r>
                        <a:rPr lang="fr-FR" sz="3200" kern="1200" dirty="0">
                          <a:solidFill>
                            <a:schemeClr val="tx1"/>
                          </a:solidFill>
                          <a:effectLst/>
                          <a:latin typeface="Coptic1" pitchFamily="2" charset="0"/>
                          <a:ea typeface="+mn-ea"/>
                          <a:cs typeface="+mn-cs"/>
                        </a:rPr>
                        <a:t> </a:t>
                      </a:r>
                      <a:r>
                        <a:rPr lang="fr-FR" sz="3200" kern="1200" dirty="0" err="1">
                          <a:solidFill>
                            <a:schemeClr val="tx1"/>
                          </a:solidFill>
                          <a:effectLst/>
                          <a:latin typeface="Coptic1" pitchFamily="2" charset="0"/>
                          <a:ea typeface="+mn-ea"/>
                          <a:cs typeface="+mn-cs"/>
                        </a:rPr>
                        <a:t>n~cwt</a:t>
                      </a:r>
                      <a:r>
                        <a:rPr lang="fr-FR" sz="3200" kern="1200" dirty="0">
                          <a:solidFill>
                            <a:schemeClr val="tx1"/>
                          </a:solidFill>
                          <a:effectLst/>
                          <a:latin typeface="Coptic1" pitchFamily="2" charset="0"/>
                          <a:ea typeface="+mn-ea"/>
                          <a:cs typeface="+mn-cs"/>
                        </a:rPr>
                        <a:t>/ria~ : moi </a:t>
                      </a:r>
                      <a:r>
                        <a:rPr lang="fr-FR" sz="3200" kern="1200" dirty="0" err="1">
                          <a:solidFill>
                            <a:schemeClr val="tx1"/>
                          </a:solidFill>
                          <a:effectLst/>
                          <a:latin typeface="Coptic1" pitchFamily="2" charset="0"/>
                          <a:ea typeface="+mn-ea"/>
                          <a:cs typeface="+mn-cs"/>
                        </a:rPr>
                        <a:t>nwou</a:t>
                      </a:r>
                      <a:r>
                        <a:rPr lang="fr-FR" sz="3200" kern="1200" dirty="0">
                          <a:solidFill>
                            <a:schemeClr val="tx1"/>
                          </a:solidFill>
                          <a:effectLst/>
                          <a:latin typeface="Coptic1" pitchFamily="2" charset="0"/>
                          <a:ea typeface="+mn-ea"/>
                          <a:cs typeface="+mn-cs"/>
                        </a:rPr>
                        <a:t> </a:t>
                      </a:r>
                      <a:r>
                        <a:rPr lang="fr-FR" sz="3200" kern="1200" dirty="0" err="1">
                          <a:solidFill>
                            <a:schemeClr val="tx1"/>
                          </a:solidFill>
                          <a:effectLst/>
                          <a:latin typeface="Coptic1" pitchFamily="2" charset="0"/>
                          <a:ea typeface="+mn-ea"/>
                          <a:cs typeface="+mn-cs"/>
                        </a:rPr>
                        <a:t>n~oumetref,w</a:t>
                      </a:r>
                      <a:r>
                        <a:rPr lang="fr-FR" sz="3200" kern="1200" dirty="0">
                          <a:solidFill>
                            <a:schemeClr val="tx1"/>
                          </a:solidFill>
                          <a:effectLst/>
                          <a:latin typeface="Coptic1" pitchFamily="2" charset="0"/>
                          <a:ea typeface="+mn-ea"/>
                          <a:cs typeface="+mn-cs"/>
                        </a:rPr>
                        <a:t>~ </a:t>
                      </a:r>
                      <a:r>
                        <a:rPr lang="fr-FR" sz="3200" kern="1200" dirty="0" err="1">
                          <a:solidFill>
                            <a:schemeClr val="tx1"/>
                          </a:solidFill>
                          <a:effectLst/>
                          <a:latin typeface="Coptic1" pitchFamily="2" charset="0"/>
                          <a:ea typeface="+mn-ea"/>
                          <a:cs typeface="+mn-cs"/>
                        </a:rPr>
                        <a:t>e~bol</a:t>
                      </a:r>
                      <a:r>
                        <a:rPr lang="fr-FR" sz="3200" kern="1200" dirty="0">
                          <a:solidFill>
                            <a:schemeClr val="tx1"/>
                          </a:solidFill>
                          <a:effectLst/>
                          <a:latin typeface="Coptic1" pitchFamily="2" charset="0"/>
                          <a:ea typeface="+mn-ea"/>
                          <a:cs typeface="+mn-cs"/>
                        </a:rPr>
                        <a:t> </a:t>
                      </a:r>
                      <a:r>
                        <a:rPr lang="fr-FR" sz="3200" kern="1200" dirty="0" err="1">
                          <a:solidFill>
                            <a:schemeClr val="tx1"/>
                          </a:solidFill>
                          <a:effectLst/>
                          <a:latin typeface="Coptic1" pitchFamily="2" charset="0"/>
                          <a:ea typeface="+mn-ea"/>
                          <a:cs typeface="+mn-cs"/>
                        </a:rPr>
                        <a:t>n~te</a:t>
                      </a:r>
                      <a:r>
                        <a:rPr lang="fr-FR" sz="3200" kern="1200" dirty="0">
                          <a:solidFill>
                            <a:schemeClr val="tx1"/>
                          </a:solidFill>
                          <a:effectLst/>
                          <a:latin typeface="Coptic1" pitchFamily="2" charset="0"/>
                          <a:ea typeface="+mn-ea"/>
                          <a:cs typeface="+mn-cs"/>
                        </a:rPr>
                        <a:t> </a:t>
                      </a:r>
                      <a:r>
                        <a:rPr lang="fr-FR" sz="3200" kern="1200" dirty="0" err="1">
                          <a:solidFill>
                            <a:schemeClr val="tx1"/>
                          </a:solidFill>
                          <a:effectLst/>
                          <a:latin typeface="Coptic1" pitchFamily="2" charset="0"/>
                          <a:ea typeface="+mn-ea"/>
                          <a:cs typeface="+mn-cs"/>
                        </a:rPr>
                        <a:t>nounobi</a:t>
                      </a:r>
                      <a:r>
                        <a:rPr lang="fr-FR" sz="3200" kern="1200" dirty="0">
                          <a:solidFill>
                            <a:schemeClr val="tx1"/>
                          </a:solidFill>
                          <a:effectLst/>
                          <a:latin typeface="Coptic1" pitchFamily="2" charset="0"/>
                          <a:ea typeface="+mn-ea"/>
                          <a:cs typeface="+mn-cs"/>
                        </a:rPr>
                        <a:t> nem </a:t>
                      </a:r>
                      <a:r>
                        <a:rPr lang="fr-FR" sz="3200" kern="1200" dirty="0" err="1">
                          <a:solidFill>
                            <a:schemeClr val="tx1"/>
                          </a:solidFill>
                          <a:effectLst/>
                          <a:latin typeface="Coptic1" pitchFamily="2" charset="0"/>
                          <a:ea typeface="+mn-ea"/>
                          <a:cs typeface="+mn-cs"/>
                        </a:rPr>
                        <a:t>noua~nomia</a:t>
                      </a:r>
                      <a:r>
                        <a:rPr lang="fr-FR" sz="3200" kern="1200" dirty="0">
                          <a:solidFill>
                            <a:schemeClr val="tx1"/>
                          </a:solidFill>
                          <a:effectLst/>
                          <a:latin typeface="Coptic1" pitchFamily="2" charset="0"/>
                          <a:ea typeface="+mn-ea"/>
                          <a:cs typeface="+mn-cs"/>
                        </a:rPr>
                        <a:t>~.</a:t>
                      </a:r>
                      <a:endParaRPr kumimoji="0" lang="en-CA" sz="3200" b="0" i="0" u="none" strike="noStrike" cap="none" normalizeH="0" baseline="0" dirty="0">
                        <a:ln>
                          <a:noFill/>
                        </a:ln>
                        <a:solidFill>
                          <a:schemeClr val="tx1"/>
                        </a:solidFill>
                        <a:effectLst/>
                        <a:latin typeface="Coptic1" pitchFamily="2"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lang="fr-FR" sz="3200" kern="1200" dirty="0">
                          <a:solidFill>
                            <a:schemeClr val="tx1"/>
                          </a:solidFill>
                          <a:effectLst/>
                          <a:latin typeface="Arial" panose="020B0604020202020204" pitchFamily="34" charset="0"/>
                          <a:ea typeface="+mn-ea"/>
                          <a:cs typeface="+mn-cs"/>
                        </a:rPr>
                        <a:t>Les âmes tourmentées et captives, Seigneur, aie pitié d’elles. Donne-leur le repos et la fraîcheur. Donne-leur la grâce. Secours-les, donne-leur le salut, accorde-leur le pardon de leurs péchés et de leurs iniquités.</a:t>
                      </a:r>
                      <a:endParaRPr kumimoji="0" lang="fr-CA" sz="53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3700" b="0" i="0" u="none" strike="noStrike" cap="none" normalizeH="0" baseline="0" dirty="0">
                          <a:ln>
                            <a:noFill/>
                          </a:ln>
                          <a:solidFill>
                            <a:schemeClr val="tx1"/>
                          </a:solidFill>
                          <a:effectLst/>
                          <a:latin typeface="Arial" charset="0"/>
                          <a:cs typeface="Arial" charset="0"/>
                        </a:rPr>
                        <a:t>ميناء الذين في العاصف.</a:t>
                      </a:r>
                      <a:r>
                        <a:rPr kumimoji="0" lang="ar-SA" sz="4300" b="0" i="0" u="none" strike="noStrike" cap="none" normalizeH="0" baseline="0" dirty="0">
                          <a:ln>
                            <a:noFill/>
                          </a:ln>
                          <a:solidFill>
                            <a:schemeClr val="tx1"/>
                          </a:solidFill>
                          <a:effectLst/>
                          <a:latin typeface="Arial" charset="0"/>
                          <a:cs typeface="Arial" charset="0"/>
                        </a:rPr>
                        <a:t> أعطها يا رب رحمة أعطها نياحا أعطها برودة أعطها نعمة أعطها معونة أعطها خلاصاً أعطها غفران خطاياها وآثامها</a:t>
                      </a:r>
                      <a:endParaRPr kumimoji="0" lang="en-CA" sz="37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950180550"/>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416022" name="Group 22"/>
          <p:cNvGraphicFramePr>
            <a:graphicFrameLocks noGrp="1"/>
          </p:cNvGraphicFramePr>
          <p:nvPr>
            <p:ph/>
          </p:nvPr>
        </p:nvGraphicFramePr>
        <p:xfrm>
          <a:off x="0" y="0"/>
          <a:ext cx="12192000" cy="5955792"/>
        </p:xfrm>
        <a:graphic>
          <a:graphicData uri="http://schemas.openxmlformats.org/drawingml/2006/table">
            <a:tbl>
              <a:tblPr/>
              <a:tblGrid>
                <a:gridCol w="4275667">
                  <a:extLst>
                    <a:ext uri="{9D8B030D-6E8A-4147-A177-3AD203B41FA5}">
                      <a16:colId xmlns:a16="http://schemas.microsoft.com/office/drawing/2014/main" val="20000"/>
                    </a:ext>
                  </a:extLst>
                </a:gridCol>
                <a:gridCol w="4411133">
                  <a:extLst>
                    <a:ext uri="{9D8B030D-6E8A-4147-A177-3AD203B41FA5}">
                      <a16:colId xmlns:a16="http://schemas.microsoft.com/office/drawing/2014/main" val="20001"/>
                    </a:ext>
                  </a:extLst>
                </a:gridCol>
                <a:gridCol w="3505200">
                  <a:extLst>
                    <a:ext uri="{9D8B030D-6E8A-4147-A177-3AD203B41FA5}">
                      <a16:colId xmlns:a16="http://schemas.microsoft.com/office/drawing/2014/main" val="20002"/>
                    </a:ext>
                  </a:extLst>
                </a:gridCol>
              </a:tblGrid>
              <a:tr h="594360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700" b="0" i="0" u="none" strike="noStrike" cap="none" normalizeH="0" baseline="0" dirty="0">
                          <a:ln>
                            <a:noFill/>
                          </a:ln>
                          <a:solidFill>
                            <a:schemeClr val="tx1"/>
                          </a:solidFill>
                          <a:effectLst/>
                          <a:latin typeface="Coptic1" pitchFamily="2" charset="0"/>
                          <a:cs typeface="Arial" charset="0"/>
                        </a:rPr>
                        <a:t>Anon de </a:t>
                      </a:r>
                      <a:r>
                        <a:rPr kumimoji="0" lang="en-US" sz="2700" b="0" i="0" u="none" strike="noStrike" cap="none" normalizeH="0" baseline="0" dirty="0" err="1">
                          <a:ln>
                            <a:noFill/>
                          </a:ln>
                          <a:solidFill>
                            <a:schemeClr val="tx1"/>
                          </a:solidFill>
                          <a:effectLst/>
                          <a:latin typeface="Coptic1" pitchFamily="2" charset="0"/>
                          <a:cs typeface="Arial" charset="0"/>
                        </a:rPr>
                        <a:t>hwn</a:t>
                      </a:r>
                      <a:r>
                        <a:rPr kumimoji="0" lang="en-US" sz="2700" b="0" i="0" u="none" strike="noStrike" cap="none" normalizeH="0" baseline="0" dirty="0">
                          <a:ln>
                            <a:noFill/>
                          </a:ln>
                          <a:solidFill>
                            <a:schemeClr val="tx1"/>
                          </a:solidFill>
                          <a:effectLst/>
                          <a:latin typeface="Coptic1" pitchFamily="2" charset="0"/>
                          <a:cs typeface="Arial" charset="0"/>
                        </a:rPr>
                        <a:t> P~{</a:t>
                      </a:r>
                      <a:r>
                        <a:rPr kumimoji="0" lang="en-US" sz="2700" b="0" i="0" u="none" strike="noStrike" cap="none" normalizeH="0" baseline="0" dirty="0" err="1">
                          <a:ln>
                            <a:noFill/>
                          </a:ln>
                          <a:solidFill>
                            <a:schemeClr val="tx1"/>
                          </a:solidFill>
                          <a:effectLst/>
                          <a:latin typeface="Coptic1" pitchFamily="2" charset="0"/>
                          <a:cs typeface="Arial" charset="0"/>
                        </a:rPr>
                        <a:t>oic</a:t>
                      </a:r>
                      <a:r>
                        <a:rPr kumimoji="0" lang="en-US" sz="2700" b="0" i="0" u="none" strike="noStrike" cap="none" normalizeH="0" baseline="0" dirty="0">
                          <a:ln>
                            <a:noFill/>
                          </a:ln>
                          <a:solidFill>
                            <a:schemeClr val="tx1"/>
                          </a:solidFill>
                          <a:effectLst/>
                          <a:latin typeface="Coptic1" pitchFamily="2" charset="0"/>
                          <a:cs typeface="Arial" charset="0"/>
                        </a:rPr>
                        <a:t> </a:t>
                      </a:r>
                      <a:r>
                        <a:rPr kumimoji="0" lang="en-US" sz="2700" b="0" i="0" u="none" strike="noStrike" cap="none" normalizeH="0" baseline="0" dirty="0" err="1">
                          <a:ln>
                            <a:noFill/>
                          </a:ln>
                          <a:solidFill>
                            <a:schemeClr val="tx1"/>
                          </a:solidFill>
                          <a:effectLst/>
                          <a:latin typeface="Coptic1" pitchFamily="2" charset="0"/>
                          <a:cs typeface="Arial" charset="0"/>
                        </a:rPr>
                        <a:t>niswni</a:t>
                      </a:r>
                      <a:r>
                        <a:rPr kumimoji="0" lang="en-US" sz="2700" b="0" i="0" u="none" strike="noStrike" cap="none" normalizeH="0" baseline="0" dirty="0">
                          <a:ln>
                            <a:noFill/>
                          </a:ln>
                          <a:solidFill>
                            <a:schemeClr val="tx1"/>
                          </a:solidFill>
                          <a:effectLst/>
                          <a:latin typeface="Coptic1" pitchFamily="2" charset="0"/>
                          <a:cs typeface="Arial" charset="0"/>
                        </a:rPr>
                        <a:t> </a:t>
                      </a:r>
                      <a:r>
                        <a:rPr kumimoji="0" lang="en-US" sz="2700" b="0" i="0" u="none" strike="noStrike" cap="none" normalizeH="0" baseline="0" dirty="0" err="1">
                          <a:ln>
                            <a:noFill/>
                          </a:ln>
                          <a:solidFill>
                            <a:schemeClr val="tx1"/>
                          </a:solidFill>
                          <a:effectLst/>
                          <a:latin typeface="Coptic1" pitchFamily="2" charset="0"/>
                          <a:cs typeface="Arial" charset="0"/>
                        </a:rPr>
                        <a:t>n~te</a:t>
                      </a:r>
                      <a:r>
                        <a:rPr kumimoji="0" lang="en-US" sz="2700" b="0" i="0" u="none" strike="noStrike" cap="none" normalizeH="0" baseline="0" dirty="0">
                          <a:ln>
                            <a:noFill/>
                          </a:ln>
                          <a:solidFill>
                            <a:schemeClr val="tx1"/>
                          </a:solidFill>
                          <a:effectLst/>
                          <a:latin typeface="Coptic1" pitchFamily="2" charset="0"/>
                          <a:cs typeface="Arial" charset="0"/>
                        </a:rPr>
                        <a:t> </a:t>
                      </a:r>
                      <a:r>
                        <a:rPr kumimoji="0" lang="en-US" sz="2700" b="0" i="0" u="none" strike="noStrike" cap="none" normalizeH="0" baseline="0" dirty="0" err="1">
                          <a:ln>
                            <a:noFill/>
                          </a:ln>
                          <a:solidFill>
                            <a:schemeClr val="tx1"/>
                          </a:solidFill>
                          <a:effectLst/>
                          <a:latin typeface="Coptic1" pitchFamily="2" charset="0"/>
                          <a:cs typeface="Arial" charset="0"/>
                        </a:rPr>
                        <a:t>nen</a:t>
                      </a:r>
                      <a:r>
                        <a:rPr kumimoji="0" lang="en-US" sz="2700" b="0" i="0" u="none" strike="noStrike" cap="none" normalizeH="0" baseline="0" dirty="0" err="1">
                          <a:ln>
                            <a:noFill/>
                          </a:ln>
                          <a:solidFill>
                            <a:schemeClr val="tx1"/>
                          </a:solidFill>
                          <a:effectLst/>
                          <a:latin typeface="Coptic1" pitchFamily="2" charset="0"/>
                          <a:cs typeface="Arial" charset="0"/>
                          <a:sym typeface="Symbol" pitchFamily="18" charset="2"/>
                        </a:rPr>
                        <a:t>'</a:t>
                      </a:r>
                      <a:r>
                        <a:rPr kumimoji="0" lang="en-US" sz="2700" b="0" i="0" u="none" strike="noStrike" cap="none" normalizeH="0" baseline="0" dirty="0" err="1">
                          <a:ln>
                            <a:noFill/>
                          </a:ln>
                          <a:solidFill>
                            <a:schemeClr val="tx1"/>
                          </a:solidFill>
                          <a:effectLst/>
                          <a:latin typeface="Coptic1" pitchFamily="2" charset="0"/>
                          <a:cs typeface="Arial" charset="0"/>
                        </a:rPr>
                        <a:t>u</a:t>
                      </a:r>
                      <a:r>
                        <a:rPr kumimoji="0" lang="en-US" sz="2700" b="0" i="0" u="none" strike="noStrike" cap="none" normalizeH="0" baseline="0" dirty="0">
                          <a:ln>
                            <a:noFill/>
                          </a:ln>
                          <a:solidFill>
                            <a:schemeClr val="tx1"/>
                          </a:solidFill>
                          <a:effectLst/>
                          <a:latin typeface="Coptic1" pitchFamily="2" charset="0"/>
                          <a:cs typeface="Arial" charset="0"/>
                        </a:rPr>
                        <a:t>,/ </a:t>
                      </a:r>
                      <a:r>
                        <a:rPr kumimoji="0" lang="en-US" sz="2700" b="0" i="0" u="none" strike="noStrike" cap="none" normalizeH="0" baseline="0" dirty="0" err="1">
                          <a:ln>
                            <a:noFill/>
                          </a:ln>
                          <a:solidFill>
                            <a:schemeClr val="tx1"/>
                          </a:solidFill>
                          <a:effectLst/>
                          <a:latin typeface="Coptic1" pitchFamily="2" charset="0"/>
                          <a:cs typeface="Arial" charset="0"/>
                        </a:rPr>
                        <a:t>matal</a:t>
                      </a:r>
                      <a:r>
                        <a:rPr kumimoji="0" lang="en-US" sz="2700" b="0" i="0" u="none" strike="noStrike" cap="none" normalizeH="0" baseline="0" dirty="0">
                          <a:ln>
                            <a:noFill/>
                          </a:ln>
                          <a:solidFill>
                            <a:schemeClr val="tx1"/>
                          </a:solidFill>
                          <a:effectLst/>
                          <a:latin typeface="Coptic1" pitchFamily="2" charset="0"/>
                          <a:cs typeface="Arial" charset="0"/>
                        </a:rPr>
                        <a:t>[</a:t>
                      </a:r>
                      <a:r>
                        <a:rPr kumimoji="0" lang="en-US" sz="2700" b="0" i="0" u="none" strike="noStrike" cap="none" normalizeH="0" baseline="0" dirty="0" err="1">
                          <a:ln>
                            <a:noFill/>
                          </a:ln>
                          <a:solidFill>
                            <a:schemeClr val="tx1"/>
                          </a:solidFill>
                          <a:effectLst/>
                          <a:latin typeface="Coptic1" pitchFamily="2" charset="0"/>
                          <a:cs typeface="Arial" charset="0"/>
                        </a:rPr>
                        <a:t>wou</a:t>
                      </a:r>
                      <a:r>
                        <a:rPr kumimoji="0" lang="en-US" sz="2700" b="0" i="0" u="none" strike="noStrike" cap="none" normalizeH="0" baseline="0" dirty="0">
                          <a:ln>
                            <a:noFill/>
                          </a:ln>
                          <a:solidFill>
                            <a:schemeClr val="tx1"/>
                          </a:solidFill>
                          <a:effectLst/>
                          <a:latin typeface="Coptic1" pitchFamily="2" charset="0"/>
                          <a:cs typeface="Arial" charset="0"/>
                        </a:rPr>
                        <a:t> : </a:t>
                      </a:r>
                      <a:r>
                        <a:rPr kumimoji="0" lang="en-US" sz="2700" b="0" i="0" u="none" strike="noStrike" cap="none" normalizeH="0" baseline="0" dirty="0" err="1">
                          <a:ln>
                            <a:noFill/>
                          </a:ln>
                          <a:solidFill>
                            <a:schemeClr val="tx1"/>
                          </a:solidFill>
                          <a:effectLst/>
                          <a:latin typeface="Coptic1" pitchFamily="2" charset="0"/>
                          <a:cs typeface="Arial" charset="0"/>
                        </a:rPr>
                        <a:t>ouoh</a:t>
                      </a:r>
                      <a:r>
                        <a:rPr kumimoji="0" lang="en-US" sz="2700" b="0" i="0" u="none" strike="noStrike" cap="none" normalizeH="0" baseline="0" dirty="0">
                          <a:ln>
                            <a:noFill/>
                          </a:ln>
                          <a:solidFill>
                            <a:schemeClr val="tx1"/>
                          </a:solidFill>
                          <a:effectLst/>
                          <a:latin typeface="Coptic1" pitchFamily="2" charset="0"/>
                          <a:cs typeface="Arial" charset="0"/>
                        </a:rPr>
                        <a:t> </a:t>
                      </a:r>
                      <a:r>
                        <a:rPr kumimoji="0" lang="en-US" sz="2700" b="0" i="0" u="none" strike="noStrike" cap="none" normalizeH="0" baseline="0" dirty="0" err="1">
                          <a:ln>
                            <a:noFill/>
                          </a:ln>
                          <a:solidFill>
                            <a:schemeClr val="tx1"/>
                          </a:solidFill>
                          <a:effectLst/>
                          <a:latin typeface="Coptic1" pitchFamily="2" charset="0"/>
                          <a:cs typeface="Arial" charset="0"/>
                        </a:rPr>
                        <a:t>na</a:t>
                      </a:r>
                      <a:r>
                        <a:rPr kumimoji="0" lang="en-US" sz="2700" b="0" i="0" u="none" strike="noStrike" cap="none" normalizeH="0" baseline="0" dirty="0">
                          <a:ln>
                            <a:noFill/>
                          </a:ln>
                          <a:solidFill>
                            <a:schemeClr val="tx1"/>
                          </a:solidFill>
                          <a:effectLst/>
                          <a:latin typeface="Coptic1" pitchFamily="2" charset="0"/>
                          <a:cs typeface="Arial" charset="0"/>
                        </a:rPr>
                        <a:t> </a:t>
                      </a:r>
                      <a:r>
                        <a:rPr kumimoji="0" lang="en-US" sz="2700" b="0" i="0" u="none" strike="noStrike" cap="none" normalizeH="0" baseline="0" dirty="0" err="1">
                          <a:ln>
                            <a:noFill/>
                          </a:ln>
                          <a:solidFill>
                            <a:schemeClr val="tx1"/>
                          </a:solidFill>
                          <a:effectLst/>
                          <a:latin typeface="Coptic1" pitchFamily="2" charset="0"/>
                          <a:cs typeface="Arial" charset="0"/>
                        </a:rPr>
                        <a:t>nenkecwma</a:t>
                      </a:r>
                      <a:r>
                        <a:rPr kumimoji="0" lang="en-US" sz="2700" b="0" i="0" u="none" strike="noStrike" cap="none" normalizeH="0" baseline="0" dirty="0">
                          <a:ln>
                            <a:noFill/>
                          </a:ln>
                          <a:solidFill>
                            <a:schemeClr val="tx1"/>
                          </a:solidFill>
                          <a:effectLst/>
                          <a:latin typeface="Coptic1" pitchFamily="2" charset="0"/>
                          <a:cs typeface="Arial" charset="0"/>
                        </a:rPr>
                        <a:t> </a:t>
                      </a:r>
                      <a:r>
                        <a:rPr kumimoji="0" lang="en-US" sz="2700" b="0" i="0" u="none" strike="noStrike" cap="none" normalizeH="0" baseline="0" dirty="0" err="1">
                          <a:ln>
                            <a:noFill/>
                          </a:ln>
                          <a:solidFill>
                            <a:schemeClr val="tx1"/>
                          </a:solidFill>
                          <a:effectLst/>
                          <a:latin typeface="Coptic1" pitchFamily="2" charset="0"/>
                          <a:cs typeface="Arial" charset="0"/>
                        </a:rPr>
                        <a:t>a~rivaqri</a:t>
                      </a:r>
                      <a:r>
                        <a:rPr kumimoji="0" lang="en-US" sz="2700" b="0" i="0" u="none" strike="noStrike" cap="none" normalizeH="0" baseline="0" dirty="0">
                          <a:ln>
                            <a:noFill/>
                          </a:ln>
                          <a:solidFill>
                            <a:schemeClr val="tx1"/>
                          </a:solidFill>
                          <a:effectLst/>
                          <a:latin typeface="Coptic1" pitchFamily="2" charset="0"/>
                          <a:cs typeface="Arial" charset="0"/>
                        </a:rPr>
                        <a:t> </a:t>
                      </a:r>
                      <a:r>
                        <a:rPr kumimoji="0" lang="en-US" sz="2700" b="0" i="0" u="none" strike="noStrike" cap="none" normalizeH="0" baseline="0" dirty="0" err="1">
                          <a:ln>
                            <a:noFill/>
                          </a:ln>
                          <a:solidFill>
                            <a:schemeClr val="tx1"/>
                          </a:solidFill>
                          <a:effectLst/>
                          <a:latin typeface="Coptic1" pitchFamily="2" charset="0"/>
                          <a:cs typeface="Arial" charset="0"/>
                        </a:rPr>
                        <a:t>erwou</a:t>
                      </a:r>
                      <a:r>
                        <a:rPr kumimoji="0" lang="en-US" sz="2700" b="0" i="0" u="none" strike="noStrike" cap="none" normalizeH="0" baseline="0" dirty="0">
                          <a:ln>
                            <a:noFill/>
                          </a:ln>
                          <a:solidFill>
                            <a:schemeClr val="tx1"/>
                          </a:solidFill>
                          <a:effectLst/>
                          <a:latin typeface="Coptic1" pitchFamily="2" charset="0"/>
                          <a:cs typeface="Arial" charset="0"/>
                        </a:rPr>
                        <a:t>. Pic/</a:t>
                      </a:r>
                      <a:r>
                        <a:rPr kumimoji="0" lang="en-US" sz="2700" b="0" i="0" u="none" strike="noStrike" cap="none" normalizeH="0" baseline="0" dirty="0" err="1">
                          <a:ln>
                            <a:noFill/>
                          </a:ln>
                          <a:solidFill>
                            <a:schemeClr val="tx1"/>
                          </a:solidFill>
                          <a:effectLst/>
                          <a:latin typeface="Coptic1" pitchFamily="2" charset="0"/>
                          <a:cs typeface="Arial" charset="0"/>
                        </a:rPr>
                        <a:t>ini</a:t>
                      </a:r>
                      <a:r>
                        <a:rPr kumimoji="0" lang="en-US" sz="2700" b="0" i="0" u="none" strike="noStrike" cap="none" normalizeH="0" baseline="0" dirty="0">
                          <a:ln>
                            <a:noFill/>
                          </a:ln>
                          <a:solidFill>
                            <a:schemeClr val="tx1"/>
                          </a:solidFill>
                          <a:effectLst/>
                          <a:latin typeface="Coptic1" pitchFamily="2" charset="0"/>
                          <a:cs typeface="Arial" charset="0"/>
                        </a:rPr>
                        <a:t> </a:t>
                      </a:r>
                      <a:r>
                        <a:rPr kumimoji="0" lang="en-US" sz="2700" b="0" i="0" u="none" strike="noStrike" cap="none" normalizeH="0" baseline="0" dirty="0" err="1">
                          <a:ln>
                            <a:noFill/>
                          </a:ln>
                          <a:solidFill>
                            <a:schemeClr val="tx1"/>
                          </a:solidFill>
                          <a:effectLst/>
                          <a:latin typeface="Coptic1" pitchFamily="2" charset="0"/>
                          <a:cs typeface="Arial" charset="0"/>
                        </a:rPr>
                        <a:t>m~m</a:t>
                      </a:r>
                      <a:r>
                        <a:rPr kumimoji="0" lang="en-US" sz="2700" b="0" i="0" u="none" strike="noStrike" cap="none" normalizeH="0" baseline="0" dirty="0">
                          <a:ln>
                            <a:noFill/>
                          </a:ln>
                          <a:solidFill>
                            <a:schemeClr val="tx1"/>
                          </a:solidFill>
                          <a:effectLst/>
                          <a:latin typeface="Coptic1" pitchFamily="2" charset="0"/>
                          <a:cs typeface="Arial" charset="0"/>
                        </a:rPr>
                        <a:t>/</a:t>
                      </a:r>
                      <a:r>
                        <a:rPr kumimoji="0" lang="en-US" sz="2700" b="0" i="0" u="none" strike="noStrike" cap="none" normalizeH="0" baseline="0" dirty="0" err="1">
                          <a:ln>
                            <a:noFill/>
                          </a:ln>
                          <a:solidFill>
                            <a:schemeClr val="tx1"/>
                          </a:solidFill>
                          <a:effectLst/>
                          <a:latin typeface="Coptic1" pitchFamily="2" charset="0"/>
                          <a:cs typeface="Arial" charset="0"/>
                        </a:rPr>
                        <a:t>i</a:t>
                      </a:r>
                      <a:r>
                        <a:rPr kumimoji="0" lang="en-US" sz="2700" b="0" i="0" u="none" strike="noStrike" cap="none" normalizeH="0" baseline="0" dirty="0">
                          <a:ln>
                            <a:noFill/>
                          </a:ln>
                          <a:solidFill>
                            <a:schemeClr val="tx1"/>
                          </a:solidFill>
                          <a:effectLst/>
                          <a:latin typeface="Coptic1" pitchFamily="2" charset="0"/>
                          <a:cs typeface="Arial" charset="0"/>
                        </a:rPr>
                        <a:t> </a:t>
                      </a:r>
                      <a:r>
                        <a:rPr kumimoji="0" lang="en-US" sz="2700" b="0" i="0" u="none" strike="noStrike" cap="none" normalizeH="0" baseline="0" dirty="0" err="1">
                          <a:ln>
                            <a:noFill/>
                          </a:ln>
                          <a:solidFill>
                            <a:schemeClr val="tx1"/>
                          </a:solidFill>
                          <a:effectLst/>
                          <a:latin typeface="Coptic1" pitchFamily="2" charset="0"/>
                          <a:cs typeface="Arial" charset="0"/>
                        </a:rPr>
                        <a:t>n~te</a:t>
                      </a:r>
                      <a:r>
                        <a:rPr kumimoji="0" lang="en-US" sz="2700" b="0" i="0" u="none" strike="noStrike" cap="none" normalizeH="0" baseline="0" dirty="0">
                          <a:ln>
                            <a:noFill/>
                          </a:ln>
                          <a:solidFill>
                            <a:schemeClr val="tx1"/>
                          </a:solidFill>
                          <a:effectLst/>
                          <a:latin typeface="Coptic1" pitchFamily="2" charset="0"/>
                          <a:cs typeface="Arial" charset="0"/>
                        </a:rPr>
                        <a:t> </a:t>
                      </a:r>
                      <a:r>
                        <a:rPr kumimoji="0" lang="en-US" sz="2700" b="0" i="0" u="none" strike="noStrike" cap="none" normalizeH="0" baseline="0" dirty="0" err="1">
                          <a:ln>
                            <a:noFill/>
                          </a:ln>
                          <a:solidFill>
                            <a:schemeClr val="tx1"/>
                          </a:solidFill>
                          <a:effectLst/>
                          <a:latin typeface="Coptic1" pitchFamily="2" charset="0"/>
                          <a:cs typeface="Arial" charset="0"/>
                        </a:rPr>
                        <a:t>nen</a:t>
                      </a:r>
                      <a:r>
                        <a:rPr kumimoji="0" lang="en-US" sz="2700" b="0" i="0" u="none" strike="noStrike" cap="none" normalizeH="0" baseline="0" dirty="0" err="1">
                          <a:ln>
                            <a:noFill/>
                          </a:ln>
                          <a:solidFill>
                            <a:schemeClr val="tx1"/>
                          </a:solidFill>
                          <a:effectLst/>
                          <a:latin typeface="Coptic1" pitchFamily="2" charset="0"/>
                          <a:cs typeface="Arial" charset="0"/>
                          <a:sym typeface="Symbol" pitchFamily="18" charset="2"/>
                        </a:rPr>
                        <a:t>'</a:t>
                      </a:r>
                      <a:r>
                        <a:rPr kumimoji="0" lang="en-US" sz="2700" b="0" i="0" u="none" strike="noStrike" cap="none" normalizeH="0" baseline="0" dirty="0" err="1">
                          <a:ln>
                            <a:noFill/>
                          </a:ln>
                          <a:solidFill>
                            <a:schemeClr val="tx1"/>
                          </a:solidFill>
                          <a:effectLst/>
                          <a:latin typeface="Coptic1" pitchFamily="2" charset="0"/>
                          <a:cs typeface="Arial" charset="0"/>
                        </a:rPr>
                        <a:t>u</a:t>
                      </a:r>
                      <a:r>
                        <a:rPr kumimoji="0" lang="en-US" sz="2700" b="0" i="0" u="none" strike="noStrike" cap="none" normalizeH="0" baseline="0" dirty="0">
                          <a:ln>
                            <a:noFill/>
                          </a:ln>
                          <a:solidFill>
                            <a:schemeClr val="tx1"/>
                          </a:solidFill>
                          <a:effectLst/>
                          <a:latin typeface="Coptic1" pitchFamily="2" charset="0"/>
                          <a:cs typeface="Arial" charset="0"/>
                        </a:rPr>
                        <a:t>,/ </a:t>
                      </a:r>
                      <a:r>
                        <a:rPr kumimoji="0" lang="en-US" sz="2700" b="0" i="0" u="none" strike="noStrike" cap="none" normalizeH="0" baseline="0" dirty="0" err="1">
                          <a:ln>
                            <a:noFill/>
                          </a:ln>
                          <a:solidFill>
                            <a:schemeClr val="tx1"/>
                          </a:solidFill>
                          <a:effectLst/>
                          <a:latin typeface="Coptic1" pitchFamily="2" charset="0"/>
                          <a:cs typeface="Arial" charset="0"/>
                        </a:rPr>
                        <a:t>nem</a:t>
                      </a:r>
                      <a:r>
                        <a:rPr kumimoji="0" lang="en-US" sz="2700" b="0" i="0" u="none" strike="noStrike" cap="none" normalizeH="0" baseline="0" dirty="0">
                          <a:ln>
                            <a:noFill/>
                          </a:ln>
                          <a:solidFill>
                            <a:schemeClr val="tx1"/>
                          </a:solidFill>
                          <a:effectLst/>
                          <a:latin typeface="Coptic1" pitchFamily="2" charset="0"/>
                          <a:cs typeface="Arial" charset="0"/>
                        </a:rPr>
                        <a:t> </a:t>
                      </a:r>
                      <a:r>
                        <a:rPr kumimoji="0" lang="en-US" sz="2700" b="0" i="0" u="none" strike="noStrike" cap="none" normalizeH="0" baseline="0" dirty="0" err="1">
                          <a:ln>
                            <a:noFill/>
                          </a:ln>
                          <a:solidFill>
                            <a:schemeClr val="tx1"/>
                          </a:solidFill>
                          <a:effectLst/>
                          <a:latin typeface="Coptic1" pitchFamily="2" charset="0"/>
                          <a:cs typeface="Arial" charset="0"/>
                        </a:rPr>
                        <a:t>nencwma</a:t>
                      </a:r>
                      <a:r>
                        <a:rPr kumimoji="0" lang="en-US" sz="2700" b="0" i="0" u="none" strike="noStrike" cap="none" normalizeH="0" baseline="0" dirty="0">
                          <a:ln>
                            <a:noFill/>
                          </a:ln>
                          <a:solidFill>
                            <a:schemeClr val="tx1"/>
                          </a:solidFill>
                          <a:effectLst/>
                          <a:latin typeface="Coptic1" pitchFamily="2" charset="0"/>
                          <a:cs typeface="Arial" charset="0"/>
                        </a:rPr>
                        <a:t> : </a:t>
                      </a:r>
                      <a:r>
                        <a:rPr kumimoji="0" lang="en-US" sz="2700" b="0" i="0" u="none" strike="noStrike" cap="none" normalizeH="0" baseline="0" dirty="0" err="1">
                          <a:ln>
                            <a:noFill/>
                          </a:ln>
                          <a:solidFill>
                            <a:schemeClr val="tx1"/>
                          </a:solidFill>
                          <a:effectLst/>
                          <a:latin typeface="Coptic1" pitchFamily="2" charset="0"/>
                          <a:cs typeface="Arial" charset="0"/>
                        </a:rPr>
                        <a:t>pie~pickopoc</a:t>
                      </a:r>
                      <a:r>
                        <a:rPr kumimoji="0" lang="en-US" sz="2700" b="0" i="0" u="none" strike="noStrike" cap="none" normalizeH="0" baseline="0" dirty="0">
                          <a:ln>
                            <a:noFill/>
                          </a:ln>
                          <a:solidFill>
                            <a:schemeClr val="tx1"/>
                          </a:solidFill>
                          <a:effectLst/>
                          <a:latin typeface="Coptic1" pitchFamily="2" charset="0"/>
                          <a:cs typeface="Arial" charset="0"/>
                        </a:rPr>
                        <a:t> </a:t>
                      </a:r>
                      <a:r>
                        <a:rPr kumimoji="0" lang="en-US" sz="2700" b="0" i="0" u="none" strike="noStrike" cap="none" normalizeH="0" baseline="0" dirty="0" err="1">
                          <a:ln>
                            <a:noFill/>
                          </a:ln>
                          <a:solidFill>
                            <a:schemeClr val="tx1"/>
                          </a:solidFill>
                          <a:effectLst/>
                          <a:latin typeface="Coptic1" pitchFamily="2" charset="0"/>
                          <a:cs typeface="Arial" charset="0"/>
                        </a:rPr>
                        <a:t>n~te</a:t>
                      </a:r>
                      <a:r>
                        <a:rPr kumimoji="0" lang="en-US" sz="2700" b="0" i="0" u="none" strike="noStrike" cap="none" normalizeH="0" baseline="0" dirty="0">
                          <a:ln>
                            <a:noFill/>
                          </a:ln>
                          <a:solidFill>
                            <a:schemeClr val="tx1"/>
                          </a:solidFill>
                          <a:effectLst/>
                          <a:latin typeface="Coptic1" pitchFamily="2" charset="0"/>
                          <a:cs typeface="Arial" charset="0"/>
                        </a:rPr>
                        <a:t> </a:t>
                      </a:r>
                      <a:r>
                        <a:rPr kumimoji="0" lang="en-US" sz="2700" b="0" i="0" u="none" strike="noStrike" cap="none" normalizeH="0" baseline="0" dirty="0" err="1">
                          <a:ln>
                            <a:noFill/>
                          </a:ln>
                          <a:solidFill>
                            <a:schemeClr val="tx1"/>
                          </a:solidFill>
                          <a:effectLst/>
                          <a:latin typeface="Coptic1" pitchFamily="2" charset="0"/>
                          <a:cs typeface="Arial" charset="0"/>
                        </a:rPr>
                        <a:t>carx</a:t>
                      </a:r>
                      <a:r>
                        <a:rPr kumimoji="0" lang="en-US" sz="2700" b="0" i="0" u="none" strike="noStrike" cap="none" normalizeH="0" baseline="0" dirty="0">
                          <a:ln>
                            <a:noFill/>
                          </a:ln>
                          <a:solidFill>
                            <a:schemeClr val="tx1"/>
                          </a:solidFill>
                          <a:effectLst/>
                          <a:latin typeface="Coptic1" pitchFamily="2" charset="0"/>
                          <a:cs typeface="Arial" charset="0"/>
                        </a:rPr>
                        <a:t> </a:t>
                      </a:r>
                      <a:r>
                        <a:rPr kumimoji="0" lang="en-US" sz="2700" b="0" i="0" u="none" strike="noStrike" cap="none" normalizeH="0" baseline="0" dirty="0" err="1">
                          <a:ln>
                            <a:noFill/>
                          </a:ln>
                          <a:solidFill>
                            <a:schemeClr val="tx1"/>
                          </a:solidFill>
                          <a:effectLst/>
                          <a:latin typeface="Coptic1" pitchFamily="2" charset="0"/>
                          <a:cs typeface="Arial" charset="0"/>
                        </a:rPr>
                        <a:t>niben</a:t>
                      </a:r>
                      <a:r>
                        <a:rPr kumimoji="0" lang="en-US" sz="2700" b="0" i="0" u="none" strike="noStrike" cap="none" normalizeH="0" baseline="0" dirty="0">
                          <a:ln>
                            <a:noFill/>
                          </a:ln>
                          <a:solidFill>
                            <a:schemeClr val="tx1"/>
                          </a:solidFill>
                          <a:effectLst/>
                          <a:latin typeface="Coptic1" pitchFamily="2" charset="0"/>
                          <a:cs typeface="Arial" charset="0"/>
                        </a:rPr>
                        <a:t> : </a:t>
                      </a:r>
                      <a:br>
                        <a:rPr kumimoji="0" lang="en-US" sz="2700" b="0" i="0" u="none" strike="noStrike" cap="none" normalizeH="0" baseline="0" dirty="0">
                          <a:ln>
                            <a:noFill/>
                          </a:ln>
                          <a:solidFill>
                            <a:schemeClr val="tx1"/>
                          </a:solidFill>
                          <a:effectLst/>
                          <a:latin typeface="Coptic1" pitchFamily="2" charset="0"/>
                          <a:cs typeface="Arial" charset="0"/>
                        </a:rPr>
                      </a:br>
                      <a:r>
                        <a:rPr kumimoji="0" lang="en-US" sz="2700" b="0" i="0" u="none" strike="noStrike" cap="none" normalizeH="0" baseline="0" dirty="0" err="1">
                          <a:ln>
                            <a:noFill/>
                          </a:ln>
                          <a:solidFill>
                            <a:schemeClr val="tx1"/>
                          </a:solidFill>
                          <a:effectLst/>
                          <a:latin typeface="Coptic1" pitchFamily="2" charset="0"/>
                          <a:cs typeface="Arial" charset="0"/>
                        </a:rPr>
                        <a:t>jempensini</a:t>
                      </a:r>
                      <a:r>
                        <a:rPr kumimoji="0" lang="en-US" sz="2700" b="0" i="0" u="none" strike="noStrike" cap="none" normalizeH="0" baseline="0" dirty="0">
                          <a:ln>
                            <a:noFill/>
                          </a:ln>
                          <a:solidFill>
                            <a:schemeClr val="tx1"/>
                          </a:solidFill>
                          <a:effectLst/>
                          <a:latin typeface="Coptic1" pitchFamily="2" charset="0"/>
                          <a:cs typeface="Arial" charset="0"/>
                        </a:rPr>
                        <a:t> </a:t>
                      </a:r>
                      <a:r>
                        <a:rPr kumimoji="0" lang="en-US" sz="2700" b="0" i="0" u="none" strike="noStrike" cap="none" normalizeH="0" baseline="0" dirty="0" err="1">
                          <a:ln>
                            <a:noFill/>
                          </a:ln>
                          <a:solidFill>
                            <a:schemeClr val="tx1"/>
                          </a:solidFill>
                          <a:effectLst/>
                          <a:latin typeface="Coptic1" pitchFamily="2" charset="0"/>
                          <a:cs typeface="Arial" charset="0"/>
                        </a:rPr>
                        <a:t>qen</a:t>
                      </a:r>
                      <a:r>
                        <a:rPr kumimoji="0" lang="en-US" sz="2700" b="0" i="0" u="none" strike="noStrike" cap="none" normalizeH="0" baseline="0" dirty="0">
                          <a:ln>
                            <a:noFill/>
                          </a:ln>
                          <a:solidFill>
                            <a:schemeClr val="tx1"/>
                          </a:solidFill>
                          <a:effectLst/>
                          <a:latin typeface="Coptic1" pitchFamily="2" charset="0"/>
                          <a:cs typeface="Arial" charset="0"/>
                        </a:rPr>
                        <a:t> </a:t>
                      </a:r>
                      <a:r>
                        <a:rPr kumimoji="0" lang="en-US" sz="2700" b="0" i="0" u="none" strike="noStrike" cap="none" normalizeH="0" baseline="0" dirty="0" err="1">
                          <a:ln>
                            <a:noFill/>
                          </a:ln>
                          <a:solidFill>
                            <a:schemeClr val="tx1"/>
                          </a:solidFill>
                          <a:effectLst/>
                          <a:latin typeface="Coptic1" pitchFamily="2" charset="0"/>
                          <a:cs typeface="Arial" charset="0"/>
                        </a:rPr>
                        <a:t>pekoujai</a:t>
                      </a:r>
                      <a:r>
                        <a:rPr kumimoji="0" lang="en-US" sz="2700" b="0" i="0" u="none" strike="noStrike" cap="none" normalizeH="0" baseline="0" dirty="0">
                          <a:ln>
                            <a:noFill/>
                          </a:ln>
                          <a:solidFill>
                            <a:schemeClr val="tx1"/>
                          </a:solidFill>
                          <a:effectLst/>
                          <a:latin typeface="Arial" charset="0"/>
                          <a:cs typeface="Arial" charset="0"/>
                        </a:rPr>
                        <a:t> </a:t>
                      </a: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dirty="0">
                        <a:ln>
                          <a:noFill/>
                        </a:ln>
                        <a:solidFill>
                          <a:schemeClr val="tx1"/>
                        </a:solidFill>
                        <a:effectLst/>
                        <a:latin typeface="Coptic1" pitchFamily="2"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dirty="0">
                        <a:ln>
                          <a:noFill/>
                        </a:ln>
                        <a:solidFill>
                          <a:schemeClr val="tx1"/>
                        </a:solidFill>
                        <a:effectLst/>
                        <a:latin typeface="Coptic1" pitchFamily="2"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dirty="0">
                        <a:ln>
                          <a:noFill/>
                        </a:ln>
                        <a:solidFill>
                          <a:schemeClr val="tx1"/>
                        </a:solidFill>
                        <a:effectLst/>
                        <a:latin typeface="Coptic1" pitchFamily="2"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CA" sz="2400" b="0" i="0" u="sng" strike="noStrike" kern="1200" cap="none" spc="0" normalizeH="0" baseline="0" noProof="0" dirty="0" err="1">
                          <a:ln>
                            <a:noFill/>
                          </a:ln>
                          <a:solidFill>
                            <a:srgbClr val="FF9900"/>
                          </a:solidFill>
                          <a:effectLst/>
                          <a:uLnTx/>
                          <a:uFillTx/>
                          <a:latin typeface="Coptic1" pitchFamily="2" charset="0"/>
                          <a:ea typeface="+mn-ea"/>
                          <a:cs typeface="Arial" charset="0"/>
                        </a:rPr>
                        <a:t>Pilaoc</a:t>
                      </a:r>
                      <a:r>
                        <a:rPr kumimoji="0" lang="en-CA" sz="2400" b="0" i="0" u="sng" strike="noStrike" kern="1200" cap="none" spc="0" normalizeH="0" baseline="0" noProof="0" dirty="0">
                          <a:ln>
                            <a:noFill/>
                          </a:ln>
                          <a:solidFill>
                            <a:srgbClr val="FF9900"/>
                          </a:solidFill>
                          <a:effectLst/>
                          <a:uLnTx/>
                          <a:uFillTx/>
                          <a:latin typeface="Coptic1" pitchFamily="2" charset="0"/>
                          <a:ea typeface="+mn-ea"/>
                          <a:cs typeface="Arial" charset="0"/>
                        </a:rPr>
                        <a:t> :</a:t>
                      </a:r>
                      <a:endParaRPr kumimoji="0" lang="en-US" sz="2700" b="0" i="0" u="none" strike="noStrike" cap="none" normalizeH="0" baseline="0" dirty="0">
                        <a:ln>
                          <a:noFill/>
                        </a:ln>
                        <a:solidFill>
                          <a:schemeClr val="tx1"/>
                        </a:solidFill>
                        <a:effectLst/>
                        <a:latin typeface="Coptic1" pitchFamily="2"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700" b="0" i="0" u="none" strike="noStrike" cap="none" normalizeH="0" baseline="0" dirty="0" err="1">
                          <a:ln>
                            <a:noFill/>
                          </a:ln>
                          <a:solidFill>
                            <a:schemeClr val="tx1"/>
                          </a:solidFill>
                          <a:effectLst/>
                          <a:latin typeface="Coptic1" pitchFamily="2" charset="0"/>
                          <a:cs typeface="Arial" charset="0"/>
                        </a:rPr>
                        <a:t>Kurie</a:t>
                      </a:r>
                      <a:r>
                        <a:rPr kumimoji="0" lang="en-US" sz="2700" b="0" i="0" u="none" strike="noStrike" cap="none" normalizeH="0" baseline="0" dirty="0">
                          <a:ln>
                            <a:noFill/>
                          </a:ln>
                          <a:solidFill>
                            <a:schemeClr val="tx1"/>
                          </a:solidFill>
                          <a:effectLst/>
                          <a:latin typeface="Coptic1" pitchFamily="2" charset="0"/>
                          <a:cs typeface="Arial" charset="0"/>
                        </a:rPr>
                        <a:t>~ </a:t>
                      </a:r>
                      <a:r>
                        <a:rPr kumimoji="0" lang="en-US" sz="2700" b="0" i="0" u="none" strike="noStrike" cap="none" normalizeH="0" baseline="0" dirty="0" err="1">
                          <a:ln>
                            <a:noFill/>
                          </a:ln>
                          <a:solidFill>
                            <a:schemeClr val="tx1"/>
                          </a:solidFill>
                          <a:effectLst/>
                          <a:latin typeface="Coptic1" pitchFamily="2" charset="0"/>
                          <a:cs typeface="Arial" charset="0"/>
                        </a:rPr>
                        <a:t>e~le</a:t>
                      </a:r>
                      <a:r>
                        <a:rPr kumimoji="0" lang="en-US" sz="2700" b="0" i="0" u="none" strike="noStrike" cap="none" normalizeH="0" baseline="0" dirty="0">
                          <a:ln>
                            <a:noFill/>
                          </a:ln>
                          <a:solidFill>
                            <a:schemeClr val="tx1"/>
                          </a:solidFill>
                          <a:effectLst/>
                          <a:latin typeface="Coptic1" pitchFamily="2" charset="0"/>
                          <a:cs typeface="Arial" charset="0"/>
                        </a:rPr>
                        <a:t>/~con.</a:t>
                      </a:r>
                      <a:endParaRPr kumimoji="0" lang="en-CA" sz="2700" b="0" i="0" u="none" strike="noStrike" cap="none" normalizeH="0" baseline="0" dirty="0">
                        <a:ln>
                          <a:noFill/>
                        </a:ln>
                        <a:solidFill>
                          <a:schemeClr val="tx1"/>
                        </a:solidFill>
                        <a:effectLst/>
                        <a:latin typeface="Coptic1" pitchFamily="2"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200" b="0" i="0" u="none" strike="noStrike" cap="none" normalizeH="0" baseline="0" dirty="0">
                          <a:ln>
                            <a:noFill/>
                          </a:ln>
                          <a:solidFill>
                            <a:schemeClr val="tx1"/>
                          </a:solidFill>
                          <a:effectLst/>
                          <a:latin typeface="Arial" charset="0"/>
                          <a:cs typeface="Arial" charset="0"/>
                        </a:rPr>
                        <a:t>Quant à nous, Seigneur, guéris les maladies de nos âmes et soigne celles de nos corps, Ô Médecin véritable de nos âmes et de nos corps, Maître de toute chair, accorde-nous Ton Salut.</a:t>
                      </a:r>
                      <a:endParaRPr kumimoji="0" lang="fr-CA" sz="1300" b="0" i="0" u="sng" strike="noStrike" cap="none" normalizeH="0" baseline="0" dirty="0">
                        <a:ln>
                          <a:noFill/>
                        </a:ln>
                        <a:solidFill>
                          <a:srgbClr val="FF9900"/>
                        </a:solidFill>
                        <a:effectLst/>
                        <a:latin typeface="Arial"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dirty="0">
                          <a:ln>
                            <a:noFill/>
                          </a:ln>
                          <a:solidFill>
                            <a:srgbClr val="FF9900"/>
                          </a:solidFill>
                          <a:effectLst/>
                          <a:latin typeface="Arial" charset="0"/>
                          <a:cs typeface="Arial" charset="0"/>
                        </a:rPr>
                        <a:t>Le peuple :</a:t>
                      </a:r>
                      <a:endParaRPr kumimoji="0" lang="fr-CA" sz="2700" b="0" i="0" u="none" strike="noStrike" cap="none" normalizeH="0" baseline="0" dirty="0">
                        <a:ln>
                          <a:noFill/>
                        </a:ln>
                        <a:solidFill>
                          <a:schemeClr val="tx1"/>
                        </a:solidFill>
                        <a:effectLst/>
                        <a:latin typeface="Arial"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700" b="0" i="0" u="none" strike="noStrike" cap="none" normalizeH="0" baseline="0" dirty="0" err="1">
                          <a:ln>
                            <a:noFill/>
                          </a:ln>
                          <a:solidFill>
                            <a:schemeClr val="tx1"/>
                          </a:solidFill>
                          <a:effectLst/>
                          <a:latin typeface="Arial" charset="0"/>
                          <a:cs typeface="Arial" charset="0"/>
                        </a:rPr>
                        <a:t>Pitié</a:t>
                      </a:r>
                      <a:r>
                        <a:rPr kumimoji="0" lang="en-US" sz="2700" b="0" i="0" u="none" strike="noStrike" cap="none" normalizeH="0" baseline="0" dirty="0">
                          <a:ln>
                            <a:noFill/>
                          </a:ln>
                          <a:solidFill>
                            <a:schemeClr val="tx1"/>
                          </a:solidFill>
                          <a:effectLst/>
                          <a:latin typeface="Arial" charset="0"/>
                          <a:cs typeface="Arial" charset="0"/>
                        </a:rPr>
                        <a:t> Seigneur. </a:t>
                      </a:r>
                      <a:endParaRPr kumimoji="0" lang="fr-CA" sz="27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3700" b="0" i="0" u="none" strike="noStrike" cap="none" normalizeH="0" baseline="0" dirty="0">
                          <a:ln>
                            <a:noFill/>
                          </a:ln>
                          <a:solidFill>
                            <a:schemeClr val="tx1"/>
                          </a:solidFill>
                          <a:effectLst/>
                          <a:latin typeface="Arial" charset="0"/>
                          <a:cs typeface="Arial" charset="0"/>
                        </a:rPr>
                        <a:t>ونحن أيضاً يا رب أمراض نفوسنا اشفها </a:t>
                      </a:r>
                      <a:r>
                        <a:rPr kumimoji="0" lang="ar-SA" sz="3700" b="0" i="0" u="none" strike="noStrike" cap="none" normalizeH="0" baseline="0" dirty="0" err="1">
                          <a:ln>
                            <a:noFill/>
                          </a:ln>
                          <a:solidFill>
                            <a:schemeClr val="tx1"/>
                          </a:solidFill>
                          <a:effectLst/>
                          <a:latin typeface="Arial" charset="0"/>
                          <a:cs typeface="Arial" charset="0"/>
                        </a:rPr>
                        <a:t>والتى</a:t>
                      </a:r>
                      <a:r>
                        <a:rPr kumimoji="0" lang="ar-SA" sz="3700" b="0" i="0" u="none" strike="noStrike" cap="none" normalizeH="0" baseline="0" dirty="0">
                          <a:ln>
                            <a:noFill/>
                          </a:ln>
                          <a:solidFill>
                            <a:schemeClr val="tx1"/>
                          </a:solidFill>
                          <a:effectLst/>
                          <a:latin typeface="Arial" charset="0"/>
                          <a:cs typeface="Arial" charset="0"/>
                        </a:rPr>
                        <a:t> لأجسادنا عافها. أيها الطبيب </a:t>
                      </a:r>
                      <a:r>
                        <a:rPr kumimoji="0" lang="ar-SA" sz="3700" b="0" i="0" u="none" strike="noStrike" cap="none" normalizeH="0" baseline="0" dirty="0" err="1">
                          <a:ln>
                            <a:noFill/>
                          </a:ln>
                          <a:solidFill>
                            <a:schemeClr val="tx1"/>
                          </a:solidFill>
                          <a:effectLst/>
                          <a:latin typeface="Arial" charset="0"/>
                          <a:cs typeface="Arial" charset="0"/>
                        </a:rPr>
                        <a:t>الحقيقى</a:t>
                      </a:r>
                      <a:r>
                        <a:rPr kumimoji="0" lang="ar-SA" sz="3700" b="0" i="0" u="none" strike="noStrike" cap="none" normalizeH="0" baseline="0" dirty="0">
                          <a:ln>
                            <a:noFill/>
                          </a:ln>
                          <a:solidFill>
                            <a:schemeClr val="tx1"/>
                          </a:solidFill>
                          <a:effectLst/>
                          <a:latin typeface="Arial" charset="0"/>
                          <a:cs typeface="Arial" charset="0"/>
                        </a:rPr>
                        <a:t> الذي لأنفسنا وأجسادنا يا مُدبر كل جسد تعهدنا بخلاصك.</a:t>
                      </a:r>
                      <a:r>
                        <a:rPr kumimoji="0" lang="en-US" sz="3700" b="0" i="0" u="none" strike="noStrike" cap="none" normalizeH="0" baseline="0" dirty="0">
                          <a:ln>
                            <a:noFill/>
                          </a:ln>
                          <a:solidFill>
                            <a:schemeClr val="tx1"/>
                          </a:solidFill>
                          <a:effectLst/>
                          <a:latin typeface="Arial" charset="0"/>
                          <a:cs typeface="Arial" charset="0"/>
                        </a:rPr>
                        <a:t> </a:t>
                      </a:r>
                    </a:p>
                    <a:p>
                      <a:pPr marL="0" marR="0" lvl="0" indent="0" algn="just" defTabSz="914400" rtl="1" eaLnBrk="1" fontAlgn="base" latinLnBrk="0" hangingPunct="1">
                        <a:lnSpc>
                          <a:spcPct val="100000"/>
                        </a:lnSpc>
                        <a:spcBef>
                          <a:spcPct val="20000"/>
                        </a:spcBef>
                        <a:spcAft>
                          <a:spcPct val="0"/>
                        </a:spcAft>
                        <a:buClrTx/>
                        <a:buSzTx/>
                        <a:buFontTx/>
                        <a:buNone/>
                        <a:tabLst/>
                      </a:pPr>
                      <a:endParaRPr kumimoji="0" lang="ar-EG" sz="43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2700" b="0" i="0" u="sng" strike="noStrike" cap="none" normalizeH="0" baseline="0" dirty="0">
                          <a:ln>
                            <a:noFill/>
                          </a:ln>
                          <a:solidFill>
                            <a:srgbClr val="FF9900"/>
                          </a:solidFill>
                          <a:effectLst/>
                          <a:latin typeface="Arial" charset="0"/>
                          <a:cs typeface="Arial" charset="0"/>
                        </a:rPr>
                        <a:t>الشعب :</a:t>
                      </a:r>
                      <a:endParaRPr kumimoji="0" lang="ar-EG" sz="2700" b="0" i="0" u="sng" strike="noStrike" cap="none" normalizeH="0" baseline="0" dirty="0">
                        <a:ln>
                          <a:noFill/>
                        </a:ln>
                        <a:solidFill>
                          <a:srgbClr val="FF9900"/>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2700" b="0" i="0" u="none" strike="noStrike" cap="none" normalizeH="0" baseline="0" dirty="0">
                          <a:ln>
                            <a:noFill/>
                          </a:ln>
                          <a:solidFill>
                            <a:schemeClr val="tx1"/>
                          </a:solidFill>
                          <a:effectLst/>
                          <a:latin typeface="Arial" charset="0"/>
                          <a:cs typeface="Arial" charset="0"/>
                        </a:rPr>
                        <a:t>يا ربُ ارحم.</a:t>
                      </a:r>
                      <a:endParaRPr kumimoji="0" lang="en-CA" sz="37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977118182"/>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428290" name="Group 2"/>
          <p:cNvGraphicFramePr>
            <a:graphicFrameLocks noGrp="1"/>
          </p:cNvGraphicFramePr>
          <p:nvPr>
            <p:ph sz="half" idx="1"/>
          </p:nvPr>
        </p:nvGraphicFramePr>
        <p:xfrm>
          <a:off x="0" y="714248"/>
          <a:ext cx="12192000" cy="5163312"/>
        </p:xfrm>
        <a:graphic>
          <a:graphicData uri="http://schemas.openxmlformats.org/drawingml/2006/table">
            <a:tbl>
              <a:tblPr/>
              <a:tblGrid>
                <a:gridCol w="4207933">
                  <a:extLst>
                    <a:ext uri="{9D8B030D-6E8A-4147-A177-3AD203B41FA5}">
                      <a16:colId xmlns:a16="http://schemas.microsoft.com/office/drawing/2014/main" val="20000"/>
                    </a:ext>
                  </a:extLst>
                </a:gridCol>
                <a:gridCol w="4453467">
                  <a:extLst>
                    <a:ext uri="{9D8B030D-6E8A-4147-A177-3AD203B41FA5}">
                      <a16:colId xmlns:a16="http://schemas.microsoft.com/office/drawing/2014/main" val="20001"/>
                    </a:ext>
                  </a:extLst>
                </a:gridCol>
                <a:gridCol w="3530600">
                  <a:extLst>
                    <a:ext uri="{9D8B030D-6E8A-4147-A177-3AD203B41FA5}">
                      <a16:colId xmlns:a16="http://schemas.microsoft.com/office/drawing/2014/main" val="20002"/>
                    </a:ext>
                  </a:extLst>
                </a:gridCol>
              </a:tblGrid>
              <a:tr h="5163312">
                <a:tc>
                  <a:txBody>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2700" b="0" i="0" u="sng" strike="noStrike" kern="1200" cap="none" spc="0" normalizeH="0" baseline="0" noProof="0" dirty="0" err="1">
                          <a:ln>
                            <a:noFill/>
                          </a:ln>
                          <a:solidFill>
                            <a:srgbClr val="FF9900"/>
                          </a:solidFill>
                          <a:effectLst/>
                          <a:uLnTx/>
                          <a:uFillTx/>
                          <a:latin typeface="Coptic1" pitchFamily="2" charset="0"/>
                          <a:ea typeface="+mn-ea"/>
                          <a:cs typeface="Arial" pitchFamily="34" charset="0"/>
                        </a:rPr>
                        <a:t>Piou</a:t>
                      </a:r>
                      <a:r>
                        <a:rPr kumimoji="0" lang="en-US" sz="2700" b="0" i="0" u="sng" strike="noStrike" kern="1200" cap="none" spc="0" normalizeH="0" baseline="0" noProof="0" dirty="0">
                          <a:ln>
                            <a:noFill/>
                          </a:ln>
                          <a:solidFill>
                            <a:srgbClr val="FF9900"/>
                          </a:solidFill>
                          <a:effectLst/>
                          <a:uLnTx/>
                          <a:uFillTx/>
                          <a:latin typeface="Coptic1" pitchFamily="2" charset="0"/>
                          <a:ea typeface="+mn-ea"/>
                          <a:cs typeface="Arial" pitchFamily="34" charset="0"/>
                        </a:rPr>
                        <a:t>/b :</a:t>
                      </a:r>
                      <a:endParaRPr kumimoji="0" lang="en-US" sz="3700" b="0" i="0" u="none" strike="noStrike" cap="none" normalizeH="0" baseline="0" dirty="0">
                        <a:ln>
                          <a:noFill/>
                        </a:ln>
                        <a:solidFill>
                          <a:schemeClr val="tx1"/>
                        </a:solidFill>
                        <a:effectLst/>
                        <a:latin typeface="Coptic1" pitchFamily="2" charset="0"/>
                        <a:cs typeface="Arial" pitchFamily="34" charset="0"/>
                      </a:endParaRPr>
                    </a:p>
                    <a:p>
                      <a:pPr marL="0" marR="0" lvl="0" indent="0" algn="just" defTabSz="914400" rtl="0" eaLnBrk="1" fontAlgn="base" latinLnBrk="0" hangingPunct="1">
                        <a:lnSpc>
                          <a:spcPct val="100000"/>
                        </a:lnSpc>
                        <a:spcBef>
                          <a:spcPts val="0"/>
                        </a:spcBef>
                        <a:spcAft>
                          <a:spcPct val="0"/>
                        </a:spcAft>
                        <a:buClrTx/>
                        <a:buSzTx/>
                        <a:buFontTx/>
                        <a:buNone/>
                        <a:tabLst/>
                      </a:pPr>
                      <a:r>
                        <a:rPr kumimoji="0" lang="en-US" sz="3700" b="0" i="0" u="none" strike="noStrike" cap="none" normalizeH="0" baseline="0" dirty="0">
                          <a:ln>
                            <a:noFill/>
                          </a:ln>
                          <a:solidFill>
                            <a:schemeClr val="tx1"/>
                          </a:solidFill>
                          <a:effectLst/>
                          <a:latin typeface="Coptic1" pitchFamily="2" charset="0"/>
                          <a:cs typeface="Arial" pitchFamily="34" charset="0"/>
                        </a:rPr>
                        <a:t>Ten]ho </a:t>
                      </a:r>
                      <a:r>
                        <a:rPr kumimoji="0" lang="en-US" sz="3700" b="0" i="0" u="none" strike="noStrike" cap="none" normalizeH="0" baseline="0" dirty="0" err="1">
                          <a:ln>
                            <a:noFill/>
                          </a:ln>
                          <a:solidFill>
                            <a:schemeClr val="tx1"/>
                          </a:solidFill>
                          <a:effectLst/>
                          <a:latin typeface="Coptic1" pitchFamily="2" charset="0"/>
                          <a:cs typeface="Arial" pitchFamily="34" charset="0"/>
                        </a:rPr>
                        <a:t>ouoh</a:t>
                      </a:r>
                      <a:r>
                        <a:rPr kumimoji="0" lang="en-US" sz="3700" b="0" i="0" u="none" strike="noStrike" cap="none" normalizeH="0" baseline="0" dirty="0">
                          <a:ln>
                            <a:noFill/>
                          </a:ln>
                          <a:solidFill>
                            <a:schemeClr val="tx1"/>
                          </a:solidFill>
                          <a:effectLst/>
                          <a:latin typeface="Coptic1" pitchFamily="2" charset="0"/>
                          <a:cs typeface="Arial" pitchFamily="34" charset="0"/>
                        </a:rPr>
                        <a:t> </a:t>
                      </a:r>
                      <a:r>
                        <a:rPr kumimoji="0" lang="en-US" sz="3700" b="0" i="0" u="none" strike="noStrike" cap="none" normalizeH="0" baseline="0" dirty="0" err="1">
                          <a:ln>
                            <a:noFill/>
                          </a:ln>
                          <a:solidFill>
                            <a:schemeClr val="tx1"/>
                          </a:solidFill>
                          <a:effectLst/>
                          <a:latin typeface="Coptic1" pitchFamily="2" charset="0"/>
                          <a:cs typeface="Arial" pitchFamily="34" charset="0"/>
                        </a:rPr>
                        <a:t>tentwbh</a:t>
                      </a:r>
                      <a:r>
                        <a:rPr kumimoji="0" lang="en-US" sz="3700" b="0" i="0" u="none" strike="noStrike" cap="none" normalizeH="0" baseline="0" dirty="0">
                          <a:ln>
                            <a:noFill/>
                          </a:ln>
                          <a:solidFill>
                            <a:schemeClr val="tx1"/>
                          </a:solidFill>
                          <a:effectLst/>
                          <a:latin typeface="Coptic1" pitchFamily="2" charset="0"/>
                          <a:cs typeface="Arial" pitchFamily="34" charset="0"/>
                        </a:rPr>
                        <a:t> </a:t>
                      </a:r>
                      <a:r>
                        <a:rPr kumimoji="0" lang="en-US" sz="3700" b="0" i="0" u="none" strike="noStrike" cap="none" normalizeH="0" baseline="0" dirty="0" err="1">
                          <a:ln>
                            <a:noFill/>
                          </a:ln>
                          <a:solidFill>
                            <a:schemeClr val="tx1"/>
                          </a:solidFill>
                          <a:effectLst/>
                          <a:latin typeface="Coptic1" pitchFamily="2" charset="0"/>
                          <a:cs typeface="Arial" pitchFamily="34" charset="0"/>
                        </a:rPr>
                        <a:t>n~tekmeta~gayoc</a:t>
                      </a:r>
                      <a:r>
                        <a:rPr kumimoji="0" lang="en-US" sz="3700" b="0" i="0" u="none" strike="noStrike" cap="none" normalizeH="0" baseline="0" dirty="0">
                          <a:ln>
                            <a:noFill/>
                          </a:ln>
                          <a:solidFill>
                            <a:schemeClr val="tx1"/>
                          </a:solidFill>
                          <a:effectLst/>
                          <a:latin typeface="Coptic1" pitchFamily="2" charset="0"/>
                          <a:cs typeface="Arial" pitchFamily="34" charset="0"/>
                        </a:rPr>
                        <a:t> </a:t>
                      </a:r>
                      <a:r>
                        <a:rPr kumimoji="0" lang="en-US" sz="3700" b="0" i="0" u="none" strike="noStrike" cap="none" normalizeH="0" baseline="0" dirty="0" err="1">
                          <a:ln>
                            <a:noFill/>
                          </a:ln>
                          <a:solidFill>
                            <a:schemeClr val="tx1"/>
                          </a:solidFill>
                          <a:effectLst/>
                          <a:latin typeface="Coptic1" pitchFamily="2" charset="0"/>
                          <a:cs typeface="Arial" pitchFamily="34" charset="0"/>
                        </a:rPr>
                        <a:t>pimairwmi</a:t>
                      </a:r>
                      <a:r>
                        <a:rPr kumimoji="0" lang="en-US" sz="3700" b="0" i="0" u="none" strike="noStrike" cap="none" normalizeH="0" baseline="0" dirty="0">
                          <a:ln>
                            <a:noFill/>
                          </a:ln>
                          <a:solidFill>
                            <a:schemeClr val="tx1"/>
                          </a:solidFill>
                          <a:effectLst/>
                          <a:latin typeface="Coptic1" pitchFamily="2" charset="0"/>
                          <a:cs typeface="Arial" pitchFamily="34" charset="0"/>
                        </a:rPr>
                        <a:t>. </a:t>
                      </a:r>
                      <a:r>
                        <a:rPr kumimoji="0" lang="en-US" sz="3700" b="0" i="0" u="none" strike="noStrike" cap="none" normalizeH="0" baseline="0" dirty="0" err="1">
                          <a:ln>
                            <a:noFill/>
                          </a:ln>
                          <a:solidFill>
                            <a:schemeClr val="tx1"/>
                          </a:solidFill>
                          <a:effectLst/>
                          <a:latin typeface="Coptic1" pitchFamily="2" charset="0"/>
                          <a:cs typeface="Arial" pitchFamily="34" charset="0"/>
                        </a:rPr>
                        <a:t>A~riv~meui</a:t>
                      </a:r>
                      <a:r>
                        <a:rPr kumimoji="0" lang="en-US" sz="3700" b="0" i="0" u="none" strike="noStrike" cap="none" normalizeH="0" baseline="0" dirty="0">
                          <a:ln>
                            <a:noFill/>
                          </a:ln>
                          <a:solidFill>
                            <a:schemeClr val="tx1"/>
                          </a:solidFill>
                          <a:effectLst/>
                          <a:latin typeface="Coptic1" pitchFamily="2" charset="0"/>
                          <a:cs typeface="Arial" pitchFamily="34" charset="0"/>
                        </a:rPr>
                        <a:t>~ P~{</a:t>
                      </a:r>
                      <a:r>
                        <a:rPr kumimoji="0" lang="en-US" sz="3700" b="0" i="0" u="none" strike="noStrike" cap="none" normalizeH="0" baseline="0" dirty="0" err="1">
                          <a:ln>
                            <a:noFill/>
                          </a:ln>
                          <a:solidFill>
                            <a:schemeClr val="tx1"/>
                          </a:solidFill>
                          <a:effectLst/>
                          <a:latin typeface="Coptic1" pitchFamily="2" charset="0"/>
                          <a:cs typeface="Arial" pitchFamily="34" charset="0"/>
                        </a:rPr>
                        <a:t>oic</a:t>
                      </a:r>
                      <a:r>
                        <a:rPr kumimoji="0" lang="en-US" sz="3700" b="0" i="0" u="none" strike="noStrike" cap="none" normalizeH="0" baseline="0" dirty="0">
                          <a:ln>
                            <a:noFill/>
                          </a:ln>
                          <a:solidFill>
                            <a:schemeClr val="tx1"/>
                          </a:solidFill>
                          <a:effectLst/>
                          <a:latin typeface="Coptic1" pitchFamily="2" charset="0"/>
                          <a:cs typeface="Arial" pitchFamily="34" charset="0"/>
                        </a:rPr>
                        <a:t> </a:t>
                      </a:r>
                      <a:r>
                        <a:rPr kumimoji="0" lang="en-US" sz="3700" b="0" i="0" u="none" strike="noStrike" cap="none" normalizeH="0" baseline="0" dirty="0" err="1">
                          <a:ln>
                            <a:noFill/>
                          </a:ln>
                          <a:solidFill>
                            <a:schemeClr val="tx1"/>
                          </a:solidFill>
                          <a:effectLst/>
                          <a:latin typeface="Coptic1" pitchFamily="2" charset="0"/>
                          <a:cs typeface="Arial" pitchFamily="34" charset="0"/>
                        </a:rPr>
                        <a:t>n~nenio</a:t>
                      </a:r>
                      <a:r>
                        <a:rPr kumimoji="0" lang="en-US" sz="3700" b="0" i="0" u="none" strike="noStrike" cap="none" normalizeH="0" baseline="0" dirty="0">
                          <a:ln>
                            <a:noFill/>
                          </a:ln>
                          <a:solidFill>
                            <a:schemeClr val="tx1"/>
                          </a:solidFill>
                          <a:effectLst/>
                          <a:latin typeface="Coptic1" pitchFamily="2" charset="0"/>
                          <a:cs typeface="Arial" pitchFamily="34" charset="0"/>
                        </a:rPr>
                        <a:t>] </a:t>
                      </a:r>
                      <a:r>
                        <a:rPr kumimoji="0" lang="en-US" sz="3700" b="0" i="0" u="none" strike="noStrike" cap="none" normalizeH="0" baseline="0" dirty="0" err="1">
                          <a:ln>
                            <a:noFill/>
                          </a:ln>
                          <a:solidFill>
                            <a:schemeClr val="tx1"/>
                          </a:solidFill>
                          <a:effectLst/>
                          <a:latin typeface="Coptic1" pitchFamily="2" charset="0"/>
                          <a:cs typeface="Arial" pitchFamily="34" charset="0"/>
                        </a:rPr>
                        <a:t>nem</a:t>
                      </a:r>
                      <a:r>
                        <a:rPr kumimoji="0" lang="en-US" sz="3700" b="0" i="0" u="none" strike="noStrike" cap="none" normalizeH="0" baseline="0" dirty="0">
                          <a:ln>
                            <a:noFill/>
                          </a:ln>
                          <a:solidFill>
                            <a:schemeClr val="tx1"/>
                          </a:solidFill>
                          <a:effectLst/>
                          <a:latin typeface="Coptic1" pitchFamily="2" charset="0"/>
                          <a:cs typeface="Arial" pitchFamily="34" charset="0"/>
                        </a:rPr>
                        <a:t> </a:t>
                      </a:r>
                      <a:r>
                        <a:rPr kumimoji="0" lang="en-US" sz="3700" b="0" i="0" u="none" strike="noStrike" cap="none" normalizeH="0" baseline="0" dirty="0" err="1">
                          <a:ln>
                            <a:noFill/>
                          </a:ln>
                          <a:solidFill>
                            <a:schemeClr val="tx1"/>
                          </a:solidFill>
                          <a:effectLst/>
                          <a:latin typeface="Coptic1" pitchFamily="2" charset="0"/>
                          <a:cs typeface="Arial" pitchFamily="34" charset="0"/>
                        </a:rPr>
                        <a:t>nenc~n</a:t>
                      </a:r>
                      <a:r>
                        <a:rPr kumimoji="0" lang="en-US" sz="3700" b="0" i="0" u="none" strike="noStrike" cap="none" normalizeH="0" baseline="0" dirty="0">
                          <a:ln>
                            <a:noFill/>
                          </a:ln>
                          <a:solidFill>
                            <a:schemeClr val="tx1"/>
                          </a:solidFill>
                          <a:effectLst/>
                          <a:latin typeface="Coptic1" pitchFamily="2" charset="0"/>
                          <a:cs typeface="Arial" pitchFamily="34" charset="0"/>
                        </a:rPr>
                        <a:t>/</a:t>
                      </a:r>
                      <a:r>
                        <a:rPr kumimoji="0" lang="en-US" sz="3700" b="0" i="0" u="none" strike="noStrike" cap="none" normalizeH="0" baseline="0" dirty="0" err="1">
                          <a:ln>
                            <a:noFill/>
                          </a:ln>
                          <a:solidFill>
                            <a:schemeClr val="tx1"/>
                          </a:solidFill>
                          <a:effectLst/>
                          <a:latin typeface="Coptic1" pitchFamily="2" charset="0"/>
                          <a:cs typeface="Arial" pitchFamily="34" charset="0"/>
                        </a:rPr>
                        <a:t>ou</a:t>
                      </a:r>
                      <a:r>
                        <a:rPr kumimoji="0" lang="en-US" sz="3700" b="0" i="0" u="none" strike="noStrike" cap="none" normalizeH="0" baseline="0" dirty="0">
                          <a:ln>
                            <a:noFill/>
                          </a:ln>
                          <a:solidFill>
                            <a:schemeClr val="tx1"/>
                          </a:solidFill>
                          <a:effectLst/>
                          <a:latin typeface="Coptic1" pitchFamily="2" charset="0"/>
                          <a:cs typeface="Arial" pitchFamily="34" charset="0"/>
                        </a:rPr>
                        <a:t> </a:t>
                      </a:r>
                      <a:r>
                        <a:rPr kumimoji="0" lang="en-US" sz="3700" b="0" i="0" u="none" strike="noStrike" cap="none" normalizeH="0" baseline="0" dirty="0" err="1">
                          <a:ln>
                            <a:noFill/>
                          </a:ln>
                          <a:solidFill>
                            <a:schemeClr val="tx1"/>
                          </a:solidFill>
                          <a:effectLst/>
                          <a:latin typeface="Coptic1" pitchFamily="2" charset="0"/>
                          <a:cs typeface="Arial" pitchFamily="34" charset="0"/>
                        </a:rPr>
                        <a:t>e~tause</a:t>
                      </a:r>
                      <a:r>
                        <a:rPr kumimoji="0" lang="en-US" sz="3700" b="0" i="0" u="none" strike="noStrike" cap="none" normalizeH="0" baseline="0" dirty="0">
                          <a:ln>
                            <a:noFill/>
                          </a:ln>
                          <a:solidFill>
                            <a:schemeClr val="tx1"/>
                          </a:solidFill>
                          <a:effectLst/>
                          <a:latin typeface="Coptic1" pitchFamily="2" charset="0"/>
                          <a:cs typeface="Arial" pitchFamily="34" charset="0"/>
                        </a:rPr>
                        <a:t> </a:t>
                      </a:r>
                    </a:p>
                    <a:p>
                      <a:pPr marL="0" marR="0" lvl="0" indent="0" algn="just" defTabSz="914400" rtl="0" eaLnBrk="1" fontAlgn="base" latinLnBrk="0" hangingPunct="1">
                        <a:lnSpc>
                          <a:spcPct val="100000"/>
                        </a:lnSpc>
                        <a:spcBef>
                          <a:spcPts val="0"/>
                        </a:spcBef>
                        <a:spcAft>
                          <a:spcPct val="0"/>
                        </a:spcAft>
                        <a:buClrTx/>
                        <a:buSzTx/>
                        <a:buFontTx/>
                        <a:buNone/>
                        <a:tabLst/>
                      </a:pPr>
                      <a:r>
                        <a:rPr kumimoji="0" lang="en-US" sz="3700" b="0" i="0" u="none" strike="noStrike" cap="none" normalizeH="0" baseline="0" dirty="0" err="1">
                          <a:ln>
                            <a:noFill/>
                          </a:ln>
                          <a:solidFill>
                            <a:schemeClr val="tx1"/>
                          </a:solidFill>
                          <a:effectLst/>
                          <a:latin typeface="Coptic1" pitchFamily="2" charset="0"/>
                          <a:cs typeface="Arial" pitchFamily="34" charset="0"/>
                        </a:rPr>
                        <a:t>e~p~semmo</a:t>
                      </a:r>
                      <a:r>
                        <a:rPr kumimoji="0" lang="en-US" sz="3700" b="0" i="0" u="none" strike="noStrike" cap="none" normalizeH="0" baseline="0" dirty="0">
                          <a:ln>
                            <a:noFill/>
                          </a:ln>
                          <a:solidFill>
                            <a:schemeClr val="tx1"/>
                          </a:solidFill>
                          <a:effectLst/>
                          <a:latin typeface="Coptic1" pitchFamily="2" charset="0"/>
                          <a:cs typeface="Arial" pitchFamily="34" charset="0"/>
                        </a:rPr>
                        <a:t>. </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dirty="0">
                          <a:ln>
                            <a:noFill/>
                          </a:ln>
                          <a:solidFill>
                            <a:srgbClr val="FF9900"/>
                          </a:solidFill>
                          <a:effectLst/>
                          <a:latin typeface="Arial" charset="0"/>
                          <a:cs typeface="Arial" charset="0"/>
                        </a:rPr>
                        <a:t>Le prêtre :</a:t>
                      </a:r>
                      <a:r>
                        <a:rPr kumimoji="0" lang="en-US" sz="2700" b="0" i="0" u="none" strike="noStrike" cap="none" normalizeH="0" baseline="0" dirty="0">
                          <a:ln>
                            <a:noFill/>
                          </a:ln>
                          <a:solidFill>
                            <a:schemeClr val="tx1"/>
                          </a:solidFill>
                          <a:effectLst/>
                          <a:latin typeface="Arial" charset="0"/>
                          <a:cs typeface="Arial" pitchFamily="34" charset="0"/>
                        </a:rPr>
                        <a:t> </a:t>
                      </a:r>
                    </a:p>
                    <a:p>
                      <a:pPr marL="0" marR="0" lvl="0" indent="0" algn="just" defTabSz="914400" rtl="0" eaLnBrk="1" fontAlgn="base" latinLnBrk="0" hangingPunct="1">
                        <a:lnSpc>
                          <a:spcPct val="100000"/>
                        </a:lnSpc>
                        <a:spcBef>
                          <a:spcPct val="20000"/>
                        </a:spcBef>
                        <a:spcAft>
                          <a:spcPct val="0"/>
                        </a:spcAft>
                        <a:buClrTx/>
                        <a:buSzTx/>
                        <a:buFontTx/>
                        <a:buNone/>
                        <a:tabLst/>
                      </a:pPr>
                      <a:r>
                        <a:rPr lang="fr-FR" sz="3700" kern="1200" dirty="0">
                          <a:solidFill>
                            <a:schemeClr val="tx1"/>
                          </a:solidFill>
                          <a:effectLst/>
                          <a:latin typeface="Arial" panose="020B0604020202020204" pitchFamily="34" charset="0"/>
                          <a:ea typeface="+mn-ea"/>
                          <a:cs typeface="+mn-cs"/>
                        </a:rPr>
                        <a:t>Nous invoquons et nous supplions Ta bonté ô Ami du genre humain, Souviens-Toi Seigneur de nos pères et nos frères les voyageurs.</a:t>
                      </a:r>
                      <a:endParaRPr kumimoji="0" lang="en-US" sz="4800" b="0" i="0" u="none" strike="noStrike" cap="none" normalizeH="0" baseline="0" dirty="0">
                        <a:ln>
                          <a:noFill/>
                        </a:ln>
                        <a:solidFill>
                          <a:schemeClr val="tx1"/>
                        </a:solidFill>
                        <a:effectLst/>
                        <a:latin typeface="Arial" charset="0"/>
                        <a:cs typeface="Arial" pitchFamily="34"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2700" b="0" i="0" u="sng" strike="noStrike" cap="none" normalizeH="0" baseline="0" dirty="0">
                          <a:ln>
                            <a:noFill/>
                          </a:ln>
                          <a:solidFill>
                            <a:srgbClr val="FF9900"/>
                          </a:solidFill>
                          <a:effectLst/>
                          <a:latin typeface="Arial" charset="0"/>
                          <a:cs typeface="Arial" charset="0"/>
                        </a:rPr>
                        <a:t>الكاهن :</a:t>
                      </a:r>
                      <a:r>
                        <a:rPr kumimoji="0" lang="ar-SA" sz="2700" b="0" i="0" u="none" strike="noStrike" cap="none" normalizeH="0" baseline="0" dirty="0">
                          <a:ln>
                            <a:noFill/>
                          </a:ln>
                          <a:solidFill>
                            <a:schemeClr val="tx1"/>
                          </a:solidFill>
                          <a:effectLst/>
                          <a:latin typeface="Arial" charset="0"/>
                          <a:cs typeface="Arial" pitchFamily="34" charset="0"/>
                        </a:rPr>
                        <a:t> </a:t>
                      </a:r>
                      <a:endParaRPr kumimoji="0" lang="fr-FR" sz="2700" b="0" i="0" u="none" strike="noStrike" cap="none" normalizeH="0" baseline="0" dirty="0">
                        <a:ln>
                          <a:noFill/>
                        </a:ln>
                        <a:solidFill>
                          <a:schemeClr val="tx1"/>
                        </a:solidFill>
                        <a:effectLst/>
                        <a:latin typeface="Arial" charset="0"/>
                        <a:cs typeface="Arial" pitchFamily="34" charset="0"/>
                      </a:endParaRP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3700" b="0" i="0" u="none" strike="noStrike" cap="none" normalizeH="0" baseline="0" dirty="0">
                          <a:ln>
                            <a:noFill/>
                          </a:ln>
                          <a:solidFill>
                            <a:schemeClr val="tx1"/>
                          </a:solidFill>
                          <a:effectLst/>
                          <a:latin typeface="Arial" charset="0"/>
                          <a:cs typeface="Arial" pitchFamily="34" charset="0"/>
                        </a:rPr>
                        <a:t>نسأل ونطلب من صلاحك يا محب البشر</a:t>
                      </a:r>
                      <a:r>
                        <a:rPr kumimoji="0" lang="fr-FR" sz="3700" b="0" i="0" u="none" strike="noStrike" cap="none" normalizeH="0" baseline="0" dirty="0">
                          <a:ln>
                            <a:noFill/>
                          </a:ln>
                          <a:solidFill>
                            <a:schemeClr val="tx1"/>
                          </a:solidFill>
                          <a:effectLst/>
                          <a:latin typeface="Arial" charset="0"/>
                          <a:cs typeface="Arial" pitchFamily="34" charset="0"/>
                        </a:rPr>
                        <a:t> </a:t>
                      </a:r>
                      <a:r>
                        <a:rPr kumimoji="0" lang="ar-SA" sz="3700" b="0" i="0" u="none" strike="noStrike" cap="none" normalizeH="0" baseline="0" dirty="0">
                          <a:ln>
                            <a:noFill/>
                          </a:ln>
                          <a:solidFill>
                            <a:schemeClr val="tx1"/>
                          </a:solidFill>
                          <a:effectLst/>
                          <a:latin typeface="Arial" charset="0"/>
                          <a:cs typeface="Arial" pitchFamily="34" charset="0"/>
                        </a:rPr>
                        <a:t>أذكر يا رب آباءنا وإخوتنا المسافرين.</a:t>
                      </a:r>
                      <a:endParaRPr kumimoji="0" lang="en-CA" sz="3700" b="0" i="0" u="none" strike="noStrike" cap="none" normalizeH="0" baseline="0" dirty="0">
                        <a:ln>
                          <a:noFill/>
                        </a:ln>
                        <a:solidFill>
                          <a:schemeClr val="tx1"/>
                        </a:solidFill>
                        <a:effectLst/>
                        <a:latin typeface="Arial" charset="0"/>
                        <a:cs typeface="Arial" pitchFamily="34"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12428305" name="Group 17"/>
          <p:cNvGraphicFramePr>
            <a:graphicFrameLocks noGrp="1"/>
          </p:cNvGraphicFramePr>
          <p:nvPr>
            <p:ph sz="half" idx="2"/>
          </p:nvPr>
        </p:nvGraphicFramePr>
        <p:xfrm>
          <a:off x="863600" y="11176"/>
          <a:ext cx="10464800" cy="579120"/>
        </p:xfrm>
        <a:graphic>
          <a:graphicData uri="http://schemas.openxmlformats.org/drawingml/2006/table">
            <a:tbl>
              <a:tblPr/>
              <a:tblGrid>
                <a:gridCol w="10464800">
                  <a:extLst>
                    <a:ext uri="{9D8B030D-6E8A-4147-A177-3AD203B41FA5}">
                      <a16:colId xmlns:a16="http://schemas.microsoft.com/office/drawing/2014/main" val="20000"/>
                    </a:ext>
                  </a:extLst>
                </a:gridCol>
              </a:tblGrid>
              <a:tr h="57912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A" sz="2400" b="0" i="0" u="none" strike="noStrike" cap="none" normalizeH="0" baseline="0" dirty="0">
                          <a:ln>
                            <a:noFill/>
                          </a:ln>
                          <a:solidFill>
                            <a:schemeClr val="tx1"/>
                          </a:solidFill>
                          <a:effectLst/>
                          <a:latin typeface="Arial" charset="0"/>
                          <a:cs typeface="Arial" charset="0"/>
                        </a:rPr>
                        <a:t>Oraison pour les voyageurs -</a:t>
                      </a:r>
                      <a:r>
                        <a:rPr kumimoji="0" lang="ar-SA" sz="3200" b="0" i="0" u="none" strike="noStrike" cap="none" normalizeH="0" baseline="0" dirty="0" err="1">
                          <a:ln>
                            <a:noFill/>
                          </a:ln>
                          <a:solidFill>
                            <a:schemeClr val="tx1"/>
                          </a:solidFill>
                          <a:effectLst/>
                          <a:latin typeface="Arial" charset="0"/>
                          <a:cs typeface="Arial" charset="0"/>
                        </a:rPr>
                        <a:t>أوشية</a:t>
                      </a:r>
                      <a:r>
                        <a:rPr kumimoji="0" lang="ar-SA" sz="3200" b="0" i="0" u="none" strike="noStrike" cap="none" normalizeH="0" baseline="0" dirty="0">
                          <a:ln>
                            <a:noFill/>
                          </a:ln>
                          <a:solidFill>
                            <a:schemeClr val="tx1"/>
                          </a:solidFill>
                          <a:effectLst/>
                          <a:latin typeface="Arial" charset="0"/>
                          <a:cs typeface="Arial" charset="0"/>
                        </a:rPr>
                        <a:t> المسافرين </a:t>
                      </a:r>
                      <a:endParaRPr kumimoji="0" lang="en-CA" sz="3200" b="0" i="0" u="none" strike="noStrike" cap="none" normalizeH="0" baseline="0" dirty="0">
                        <a:ln>
                          <a:noFill/>
                        </a:ln>
                        <a:solidFill>
                          <a:schemeClr val="tx1"/>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96238597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418050" name="Group 2"/>
          <p:cNvGraphicFramePr>
            <a:graphicFrameLocks noGrp="1"/>
          </p:cNvGraphicFramePr>
          <p:nvPr>
            <p:ph sz="half" idx="1"/>
          </p:nvPr>
        </p:nvGraphicFramePr>
        <p:xfrm>
          <a:off x="0" y="482600"/>
          <a:ext cx="12200466" cy="5257800"/>
        </p:xfrm>
        <a:graphic>
          <a:graphicData uri="http://schemas.openxmlformats.org/drawingml/2006/table">
            <a:tbl>
              <a:tblPr/>
              <a:tblGrid>
                <a:gridCol w="4292600">
                  <a:extLst>
                    <a:ext uri="{9D8B030D-6E8A-4147-A177-3AD203B41FA5}">
                      <a16:colId xmlns:a16="http://schemas.microsoft.com/office/drawing/2014/main" val="20000"/>
                    </a:ext>
                  </a:extLst>
                </a:gridCol>
                <a:gridCol w="4309533">
                  <a:extLst>
                    <a:ext uri="{9D8B030D-6E8A-4147-A177-3AD203B41FA5}">
                      <a16:colId xmlns:a16="http://schemas.microsoft.com/office/drawing/2014/main" val="20001"/>
                    </a:ext>
                  </a:extLst>
                </a:gridCol>
                <a:gridCol w="3598333">
                  <a:extLst>
                    <a:ext uri="{9D8B030D-6E8A-4147-A177-3AD203B41FA5}">
                      <a16:colId xmlns:a16="http://schemas.microsoft.com/office/drawing/2014/main" val="20002"/>
                    </a:ext>
                  </a:extLst>
                </a:gridCol>
              </a:tblGrid>
              <a:tr h="5257800">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CA" sz="2700" b="0" i="0" u="sng" strike="noStrike" kern="1200" cap="none" spc="0" normalizeH="0" baseline="0" noProof="0" dirty="0" err="1">
                          <a:ln>
                            <a:noFill/>
                          </a:ln>
                          <a:solidFill>
                            <a:srgbClr val="FF9900"/>
                          </a:solidFill>
                          <a:effectLst/>
                          <a:uLnTx/>
                          <a:uFillTx/>
                          <a:latin typeface="Coptic1" pitchFamily="2" charset="0"/>
                          <a:ea typeface="+mn-ea"/>
                          <a:cs typeface="+mn-cs"/>
                        </a:rPr>
                        <a:t>Pidia~kwn</a:t>
                      </a:r>
                      <a:r>
                        <a:rPr kumimoji="0" lang="en-CA" sz="2700" b="0" i="0" u="sng" strike="noStrike" kern="1200" cap="none" spc="0" normalizeH="0" baseline="0" noProof="0" dirty="0">
                          <a:ln>
                            <a:noFill/>
                          </a:ln>
                          <a:solidFill>
                            <a:srgbClr val="FF9900"/>
                          </a:solidFill>
                          <a:effectLst/>
                          <a:uLnTx/>
                          <a:uFillTx/>
                          <a:latin typeface="Coptic1" pitchFamily="2" charset="0"/>
                          <a:ea typeface="+mn-ea"/>
                          <a:cs typeface="+mn-cs"/>
                        </a:rPr>
                        <a:t> :</a:t>
                      </a:r>
                      <a:endParaRPr kumimoji="0" lang="en-US" sz="3200" b="0" i="0" u="none" strike="noStrike" cap="none" normalizeH="0" baseline="0" dirty="0">
                        <a:ln>
                          <a:noFill/>
                        </a:ln>
                        <a:solidFill>
                          <a:schemeClr val="tx1"/>
                        </a:solidFill>
                        <a:effectLst/>
                        <a:latin typeface="Coptic1" pitchFamily="2"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3700" b="0" i="0" u="none" strike="noStrike" cap="none" normalizeH="0" baseline="0" dirty="0" err="1">
                          <a:ln>
                            <a:noFill/>
                          </a:ln>
                          <a:solidFill>
                            <a:schemeClr val="tx1"/>
                          </a:solidFill>
                          <a:effectLst/>
                          <a:latin typeface="Coptic1" pitchFamily="2" charset="0"/>
                          <a:cs typeface="Arial" charset="0"/>
                        </a:rPr>
                        <a:t>Twbh</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e~jen</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nenio</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nem</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nenc~n</a:t>
                      </a:r>
                      <a:r>
                        <a:rPr kumimoji="0" lang="en-US" sz="3700" b="0" i="0" u="none" strike="noStrike" cap="none" normalizeH="0" baseline="0" dirty="0">
                          <a:ln>
                            <a:noFill/>
                          </a:ln>
                          <a:solidFill>
                            <a:schemeClr val="tx1"/>
                          </a:solidFill>
                          <a:effectLst/>
                          <a:latin typeface="Coptic1" pitchFamily="2" charset="0"/>
                          <a:cs typeface="Arial" charset="0"/>
                        </a:rPr>
                        <a:t>/</a:t>
                      </a:r>
                      <a:r>
                        <a:rPr kumimoji="0" lang="en-US" sz="3700" b="0" i="0" u="none" strike="noStrike" cap="none" normalizeH="0" baseline="0" dirty="0" err="1">
                          <a:ln>
                            <a:noFill/>
                          </a:ln>
                          <a:solidFill>
                            <a:schemeClr val="tx1"/>
                          </a:solidFill>
                          <a:effectLst/>
                          <a:latin typeface="Coptic1" pitchFamily="2" charset="0"/>
                          <a:cs typeface="Arial" charset="0"/>
                        </a:rPr>
                        <a:t>ou</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e~tause</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e~p~semmo</a:t>
                      </a:r>
                      <a:r>
                        <a:rPr kumimoji="0" lang="en-US" sz="3700" b="0" i="0" u="none" strike="noStrike" cap="none" normalizeH="0" baseline="0" dirty="0">
                          <a:ln>
                            <a:noFill/>
                          </a:ln>
                          <a:solidFill>
                            <a:schemeClr val="tx1"/>
                          </a:solidFill>
                          <a:effectLst/>
                          <a:latin typeface="Coptic1" pitchFamily="2" charset="0"/>
                          <a:cs typeface="Arial" charset="0"/>
                        </a:rPr>
                        <a:t> : </a:t>
                      </a:r>
                      <a:r>
                        <a:rPr kumimoji="0" lang="en-US" sz="3700" b="0" i="0" u="none" strike="noStrike" cap="none" normalizeH="0" baseline="0" dirty="0" err="1">
                          <a:ln>
                            <a:noFill/>
                          </a:ln>
                          <a:solidFill>
                            <a:schemeClr val="tx1"/>
                          </a:solidFill>
                          <a:effectLst/>
                          <a:latin typeface="Coptic1" pitchFamily="2" charset="0"/>
                          <a:cs typeface="Arial" charset="0"/>
                        </a:rPr>
                        <a:t>ie</a:t>
                      </a:r>
                      <a:r>
                        <a:rPr kumimoji="0" lang="en-US" sz="3700" b="0" i="0" u="none" strike="noStrike" cap="none" normalizeH="0" baseline="0" dirty="0">
                          <a:ln>
                            <a:noFill/>
                          </a:ln>
                          <a:solidFill>
                            <a:schemeClr val="tx1"/>
                          </a:solidFill>
                          <a:effectLst/>
                          <a:latin typeface="Coptic1" pitchFamily="2" charset="0"/>
                          <a:cs typeface="Arial" charset="0"/>
                        </a:rPr>
                        <a:t> n/</a:t>
                      </a:r>
                      <a:r>
                        <a:rPr kumimoji="0" lang="en-US" sz="3700" b="0" i="0" u="none" strike="noStrike" cap="none" normalizeH="0" baseline="0" dirty="0" err="1">
                          <a:ln>
                            <a:noFill/>
                          </a:ln>
                          <a:solidFill>
                            <a:schemeClr val="tx1"/>
                          </a:solidFill>
                          <a:effectLst/>
                          <a:latin typeface="Coptic1" pitchFamily="2" charset="0"/>
                          <a:cs typeface="Arial" charset="0"/>
                        </a:rPr>
                        <a:t>eymeui</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e~se</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qen</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mai</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niben</a:t>
                      </a:r>
                      <a:r>
                        <a:rPr kumimoji="0" lang="en-US" sz="3700" b="0" i="0" u="none" strike="noStrike" cap="none" normalizeH="0" baseline="0" dirty="0">
                          <a:ln>
                            <a:noFill/>
                          </a:ln>
                          <a:solidFill>
                            <a:schemeClr val="tx1"/>
                          </a:solidFill>
                          <a:effectLst/>
                          <a:latin typeface="Coptic1" pitchFamily="2" charset="0"/>
                          <a:cs typeface="Arial" charset="0"/>
                        </a:rPr>
                        <a:t> :</a:t>
                      </a:r>
                      <a:endParaRPr kumimoji="0" lang="en-US" sz="37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dirty="0">
                          <a:ln>
                            <a:noFill/>
                          </a:ln>
                          <a:solidFill>
                            <a:srgbClr val="FF9900"/>
                          </a:solidFill>
                          <a:effectLst/>
                          <a:latin typeface="Arial" charset="0"/>
                          <a:cs typeface="Arial" charset="0"/>
                        </a:rPr>
                        <a:t>Le diacre :</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3700" b="0" i="0" u="none" strike="noStrike" cap="none" normalizeH="0" baseline="0" dirty="0">
                          <a:ln>
                            <a:noFill/>
                          </a:ln>
                          <a:solidFill>
                            <a:schemeClr val="tx1"/>
                          </a:solidFill>
                          <a:effectLst/>
                          <a:latin typeface="Arial" charset="0"/>
                          <a:cs typeface="Arial" charset="0"/>
                        </a:rPr>
                        <a:t>Implorez pour nos pères et nos frères les voyageurs et ceux qui projettent de voyager en tout lieu,</a:t>
                      </a:r>
                      <a:endParaRPr kumimoji="0" lang="en-US" sz="37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2700" b="0" i="0" u="sng" strike="noStrike" cap="none" normalizeH="0" baseline="0" dirty="0">
                          <a:ln>
                            <a:noFill/>
                          </a:ln>
                          <a:solidFill>
                            <a:srgbClr val="FF9900"/>
                          </a:solidFill>
                          <a:effectLst/>
                          <a:latin typeface="Arial" charset="0"/>
                          <a:cs typeface="Arial" charset="0"/>
                        </a:rPr>
                        <a:t>الشماس :</a:t>
                      </a:r>
                      <a:endParaRPr kumimoji="0" lang="fr-FR" sz="2700" b="0" i="0" u="sng" strike="noStrike" cap="none" normalizeH="0" baseline="0" dirty="0">
                        <a:ln>
                          <a:noFill/>
                        </a:ln>
                        <a:solidFill>
                          <a:srgbClr val="FF9900"/>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3700" b="0" i="0" u="none" strike="noStrike" cap="none" normalizeH="0" baseline="0" dirty="0">
                          <a:ln>
                            <a:noFill/>
                          </a:ln>
                          <a:solidFill>
                            <a:schemeClr val="tx1"/>
                          </a:solidFill>
                          <a:effectLst/>
                          <a:latin typeface="Arial" charset="0"/>
                          <a:cs typeface="Arial" charset="0"/>
                        </a:rPr>
                        <a:t>اطلبوا عن آبائنا وإخوتنا المُسافرين والذينَ يُضمرون السفر في كل موضع لكي يُسهل طرقهم أجمعين. </a:t>
                      </a:r>
                      <a:endParaRPr kumimoji="0" lang="en-CA" sz="3700" b="0" i="0" u="none" strike="noStrike" cap="none" normalizeH="0" baseline="0" dirty="0">
                        <a:ln>
                          <a:noFill/>
                        </a:ln>
                        <a:solidFill>
                          <a:schemeClr val="tx1"/>
                        </a:solidFill>
                        <a:effectLst/>
                        <a:latin typeface="Arial" charset="0"/>
                        <a:cs typeface="Arial" pitchFamily="34"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90373428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420098" name="Group 2"/>
          <p:cNvGraphicFramePr>
            <a:graphicFrameLocks noGrp="1"/>
          </p:cNvGraphicFramePr>
          <p:nvPr>
            <p:ph sz="half" idx="1"/>
          </p:nvPr>
        </p:nvGraphicFramePr>
        <p:xfrm>
          <a:off x="2" y="3048"/>
          <a:ext cx="12191998" cy="6809232"/>
        </p:xfrm>
        <a:graphic>
          <a:graphicData uri="http://schemas.openxmlformats.org/drawingml/2006/table">
            <a:tbl>
              <a:tblPr/>
              <a:tblGrid>
                <a:gridCol w="4326465">
                  <a:extLst>
                    <a:ext uri="{9D8B030D-6E8A-4147-A177-3AD203B41FA5}">
                      <a16:colId xmlns:a16="http://schemas.microsoft.com/office/drawing/2014/main" val="20000"/>
                    </a:ext>
                  </a:extLst>
                </a:gridCol>
                <a:gridCol w="4385733">
                  <a:extLst>
                    <a:ext uri="{9D8B030D-6E8A-4147-A177-3AD203B41FA5}">
                      <a16:colId xmlns:a16="http://schemas.microsoft.com/office/drawing/2014/main" val="20001"/>
                    </a:ext>
                  </a:extLst>
                </a:gridCol>
                <a:gridCol w="3479800">
                  <a:extLst>
                    <a:ext uri="{9D8B030D-6E8A-4147-A177-3AD203B41FA5}">
                      <a16:colId xmlns:a16="http://schemas.microsoft.com/office/drawing/2014/main" val="20002"/>
                    </a:ext>
                  </a:extLst>
                </a:gridCol>
              </a:tblGrid>
              <a:tr h="679704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700" b="0" i="0" u="none" strike="noStrike" cap="none" normalizeH="0" baseline="0" dirty="0" err="1">
                          <a:ln>
                            <a:noFill/>
                          </a:ln>
                          <a:solidFill>
                            <a:schemeClr val="tx1"/>
                          </a:solidFill>
                          <a:effectLst/>
                          <a:latin typeface="Coptic1" pitchFamily="2" charset="0"/>
                          <a:cs typeface="Arial" charset="0"/>
                        </a:rPr>
                        <a:t>coutwn</a:t>
                      </a:r>
                      <a:r>
                        <a:rPr kumimoji="0" lang="en-US" sz="2700" b="0" i="0" u="none" strike="noStrike" cap="none" normalizeH="0" baseline="0" dirty="0">
                          <a:ln>
                            <a:noFill/>
                          </a:ln>
                          <a:solidFill>
                            <a:schemeClr val="tx1"/>
                          </a:solidFill>
                          <a:effectLst/>
                          <a:latin typeface="Coptic1" pitchFamily="2" charset="0"/>
                          <a:cs typeface="Arial" charset="0"/>
                        </a:rPr>
                        <a:t> </a:t>
                      </a:r>
                      <a:r>
                        <a:rPr kumimoji="0" lang="en-US" sz="2700" b="0" i="0" u="none" strike="noStrike" cap="none" normalizeH="0" baseline="0" dirty="0" err="1">
                          <a:ln>
                            <a:noFill/>
                          </a:ln>
                          <a:solidFill>
                            <a:schemeClr val="tx1"/>
                          </a:solidFill>
                          <a:effectLst/>
                          <a:latin typeface="Coptic1" pitchFamily="2" charset="0"/>
                          <a:cs typeface="Arial" charset="0"/>
                        </a:rPr>
                        <a:t>noumwit</a:t>
                      </a:r>
                      <a:r>
                        <a:rPr kumimoji="0" lang="en-US" sz="2700" b="0" i="0" u="none" strike="noStrike" cap="none" normalizeH="0" baseline="0" dirty="0">
                          <a:ln>
                            <a:noFill/>
                          </a:ln>
                          <a:solidFill>
                            <a:schemeClr val="tx1"/>
                          </a:solidFill>
                          <a:effectLst/>
                          <a:latin typeface="Coptic1" pitchFamily="2" charset="0"/>
                          <a:cs typeface="Arial" charset="0"/>
                        </a:rPr>
                        <a:t> t/</a:t>
                      </a:r>
                      <a:r>
                        <a:rPr kumimoji="0" lang="en-US" sz="2700" b="0" i="0" u="none" strike="noStrike" cap="none" normalizeH="0" baseline="0" dirty="0" err="1">
                          <a:ln>
                            <a:noFill/>
                          </a:ln>
                          <a:solidFill>
                            <a:schemeClr val="tx1"/>
                          </a:solidFill>
                          <a:effectLst/>
                          <a:latin typeface="Coptic1" pitchFamily="2" charset="0"/>
                          <a:cs typeface="Arial" charset="0"/>
                        </a:rPr>
                        <a:t>rou</a:t>
                      </a:r>
                      <a:r>
                        <a:rPr kumimoji="0" lang="en-US" sz="2700" b="0" i="0" u="none" strike="noStrike" cap="none" normalizeH="0" baseline="0" dirty="0">
                          <a:ln>
                            <a:noFill/>
                          </a:ln>
                          <a:solidFill>
                            <a:schemeClr val="tx1"/>
                          </a:solidFill>
                          <a:effectLst/>
                          <a:latin typeface="Coptic1" pitchFamily="2" charset="0"/>
                          <a:cs typeface="Arial" charset="0"/>
                        </a:rPr>
                        <a:t> : </a:t>
                      </a:r>
                      <a:r>
                        <a:rPr kumimoji="0" lang="en-US" sz="2700" b="0" i="0" u="none" strike="noStrike" cap="none" normalizeH="0" baseline="0" dirty="0" err="1">
                          <a:ln>
                            <a:noFill/>
                          </a:ln>
                          <a:solidFill>
                            <a:schemeClr val="tx1"/>
                          </a:solidFill>
                          <a:effectLst/>
                          <a:latin typeface="Coptic1" pitchFamily="2" charset="0"/>
                          <a:cs typeface="Arial" charset="0"/>
                        </a:rPr>
                        <a:t>i~te</a:t>
                      </a:r>
                      <a:r>
                        <a:rPr kumimoji="0" lang="en-US" sz="2700" b="0" i="0" u="none" strike="noStrike" cap="none" normalizeH="0" baseline="0" dirty="0">
                          <a:ln>
                            <a:noFill/>
                          </a:ln>
                          <a:solidFill>
                            <a:schemeClr val="tx1"/>
                          </a:solidFill>
                          <a:effectLst/>
                          <a:latin typeface="Coptic1" pitchFamily="2" charset="0"/>
                          <a:cs typeface="Arial" charset="0"/>
                        </a:rPr>
                        <a:t> </a:t>
                      </a:r>
                      <a:r>
                        <a:rPr kumimoji="0" lang="en-US" sz="2700" b="0" i="0" u="none" strike="noStrike" cap="none" normalizeH="0" baseline="0" dirty="0" err="1">
                          <a:ln>
                            <a:noFill/>
                          </a:ln>
                          <a:solidFill>
                            <a:schemeClr val="tx1"/>
                          </a:solidFill>
                          <a:effectLst/>
                          <a:latin typeface="Coptic1" pitchFamily="2" charset="0"/>
                          <a:cs typeface="Arial" charset="0"/>
                        </a:rPr>
                        <a:t>e~bol</a:t>
                      </a:r>
                      <a:r>
                        <a:rPr kumimoji="0" lang="en-US" sz="2700" b="0" i="0" u="none" strike="noStrike" cap="none" normalizeH="0" baseline="0" dirty="0">
                          <a:ln>
                            <a:noFill/>
                          </a:ln>
                          <a:solidFill>
                            <a:schemeClr val="tx1"/>
                          </a:solidFill>
                          <a:effectLst/>
                          <a:latin typeface="Coptic1" pitchFamily="2" charset="0"/>
                          <a:cs typeface="Arial" charset="0"/>
                        </a:rPr>
                        <a:t> </a:t>
                      </a:r>
                      <a:r>
                        <a:rPr kumimoji="0" lang="en-US" sz="2700" b="0" i="0" u="none" strike="noStrike" cap="none" normalizeH="0" baseline="0" dirty="0" err="1">
                          <a:ln>
                            <a:noFill/>
                          </a:ln>
                          <a:solidFill>
                            <a:schemeClr val="tx1"/>
                          </a:solidFill>
                          <a:effectLst/>
                          <a:latin typeface="Coptic1" pitchFamily="2" charset="0"/>
                          <a:cs typeface="Arial" charset="0"/>
                        </a:rPr>
                        <a:t>hiten</a:t>
                      </a:r>
                      <a:r>
                        <a:rPr kumimoji="0" lang="en-US" sz="2700" b="0" i="0" u="none" strike="noStrike" cap="none" normalizeH="0" baseline="0" dirty="0">
                          <a:ln>
                            <a:noFill/>
                          </a:ln>
                          <a:solidFill>
                            <a:schemeClr val="tx1"/>
                          </a:solidFill>
                          <a:effectLst/>
                          <a:latin typeface="Coptic1" pitchFamily="2" charset="0"/>
                          <a:cs typeface="Arial" charset="0"/>
                        </a:rPr>
                        <a:t> </a:t>
                      </a:r>
                      <a:r>
                        <a:rPr kumimoji="0" lang="en-US" sz="2700" b="0" i="0" u="none" strike="noStrike" cap="none" normalizeH="0" baseline="0" dirty="0" err="1">
                          <a:ln>
                            <a:noFill/>
                          </a:ln>
                          <a:solidFill>
                            <a:schemeClr val="tx1"/>
                          </a:solidFill>
                          <a:effectLst/>
                          <a:latin typeface="Coptic1" pitchFamily="2" charset="0"/>
                          <a:cs typeface="Arial" charset="0"/>
                        </a:rPr>
                        <a:t>v~iom</a:t>
                      </a:r>
                      <a:r>
                        <a:rPr kumimoji="0" lang="en-US" sz="2700" b="0" i="0" u="none" strike="noStrike" cap="none" normalizeH="0" baseline="0" dirty="0">
                          <a:ln>
                            <a:noFill/>
                          </a:ln>
                          <a:solidFill>
                            <a:schemeClr val="tx1"/>
                          </a:solidFill>
                          <a:effectLst/>
                          <a:latin typeface="Coptic1" pitchFamily="2" charset="0"/>
                          <a:cs typeface="Arial" charset="0"/>
                        </a:rPr>
                        <a:t> </a:t>
                      </a:r>
                      <a:r>
                        <a:rPr kumimoji="0" lang="en-US" sz="2700" b="0" i="0" u="none" strike="noStrike" cap="none" normalizeH="0" baseline="0" dirty="0" err="1">
                          <a:ln>
                            <a:noFill/>
                          </a:ln>
                          <a:solidFill>
                            <a:schemeClr val="tx1"/>
                          </a:solidFill>
                          <a:effectLst/>
                          <a:latin typeface="Coptic1" pitchFamily="2" charset="0"/>
                          <a:cs typeface="Arial" charset="0"/>
                        </a:rPr>
                        <a:t>ie</a:t>
                      </a:r>
                      <a:r>
                        <a:rPr kumimoji="0" lang="en-US" sz="2700" b="0" i="0" u="none" strike="noStrike" cap="none" normalizeH="0" baseline="0" dirty="0">
                          <a:ln>
                            <a:noFill/>
                          </a:ln>
                          <a:solidFill>
                            <a:schemeClr val="tx1"/>
                          </a:solidFill>
                          <a:effectLst/>
                          <a:latin typeface="Coptic1" pitchFamily="2" charset="0"/>
                          <a:cs typeface="Arial" charset="0"/>
                        </a:rPr>
                        <a:t> </a:t>
                      </a:r>
                      <a:r>
                        <a:rPr kumimoji="0" lang="en-US" sz="2700" b="0" i="0" u="none" strike="noStrike" cap="none" normalizeH="0" baseline="0" dirty="0" err="1">
                          <a:ln>
                            <a:noFill/>
                          </a:ln>
                          <a:solidFill>
                            <a:schemeClr val="tx1"/>
                          </a:solidFill>
                          <a:effectLst/>
                          <a:latin typeface="Coptic1" pitchFamily="2" charset="0"/>
                          <a:cs typeface="Arial" charset="0"/>
                        </a:rPr>
                        <a:t>niair</a:t>
                      </a:r>
                      <a:r>
                        <a:rPr kumimoji="0" lang="en-US" sz="2700" b="0" i="0" u="none" strike="noStrike" cap="none" normalizeH="0" baseline="0" dirty="0">
                          <a:ln>
                            <a:noFill/>
                          </a:ln>
                          <a:solidFill>
                            <a:schemeClr val="tx1"/>
                          </a:solidFill>
                          <a:effectLst/>
                          <a:latin typeface="Coptic1" pitchFamily="2" charset="0"/>
                          <a:cs typeface="Arial" charset="0"/>
                        </a:rPr>
                        <a:t> </a:t>
                      </a:r>
                      <a:r>
                        <a:rPr kumimoji="0" lang="en-US" sz="2700" b="0" i="0" u="none" strike="noStrike" cap="none" normalizeH="0" baseline="0" dirty="0" err="1">
                          <a:ln>
                            <a:noFill/>
                          </a:ln>
                          <a:solidFill>
                            <a:schemeClr val="tx1"/>
                          </a:solidFill>
                          <a:effectLst/>
                          <a:latin typeface="Coptic1" pitchFamily="2" charset="0"/>
                          <a:cs typeface="Arial" charset="0"/>
                        </a:rPr>
                        <a:t>ie</a:t>
                      </a:r>
                      <a:r>
                        <a:rPr kumimoji="0" lang="en-US" sz="2700" b="0" i="0" u="none" strike="noStrike" cap="none" normalizeH="0" baseline="0" dirty="0">
                          <a:ln>
                            <a:noFill/>
                          </a:ln>
                          <a:solidFill>
                            <a:schemeClr val="tx1"/>
                          </a:solidFill>
                          <a:effectLst/>
                          <a:latin typeface="Coptic1" pitchFamily="2" charset="0"/>
                          <a:cs typeface="Arial" charset="0"/>
                        </a:rPr>
                        <a:t> </a:t>
                      </a:r>
                      <a:r>
                        <a:rPr kumimoji="0" lang="en-US" sz="2700" b="0" i="0" u="none" strike="noStrike" cap="none" normalizeH="0" baseline="0" dirty="0" err="1">
                          <a:ln>
                            <a:noFill/>
                          </a:ln>
                          <a:solidFill>
                            <a:schemeClr val="tx1"/>
                          </a:solidFill>
                          <a:effectLst/>
                          <a:latin typeface="Coptic1" pitchFamily="2" charset="0"/>
                          <a:cs typeface="Arial" charset="0"/>
                        </a:rPr>
                        <a:t>niiarwou</a:t>
                      </a:r>
                      <a:r>
                        <a:rPr kumimoji="0" lang="en-US" sz="2700" b="0" i="0" u="none" strike="noStrike" cap="none" normalizeH="0" baseline="0" dirty="0">
                          <a:ln>
                            <a:noFill/>
                          </a:ln>
                          <a:solidFill>
                            <a:schemeClr val="tx1"/>
                          </a:solidFill>
                          <a:effectLst/>
                          <a:latin typeface="Coptic1" pitchFamily="2" charset="0"/>
                          <a:cs typeface="Arial" charset="0"/>
                        </a:rPr>
                        <a:t> </a:t>
                      </a:r>
                      <a:r>
                        <a:rPr kumimoji="0" lang="en-US" sz="2700" b="0" i="0" u="none" strike="noStrike" cap="none" normalizeH="0" baseline="0" dirty="0" err="1">
                          <a:ln>
                            <a:noFill/>
                          </a:ln>
                          <a:solidFill>
                            <a:schemeClr val="tx1"/>
                          </a:solidFill>
                          <a:effectLst/>
                          <a:latin typeface="Coptic1" pitchFamily="2" charset="0"/>
                          <a:cs typeface="Arial" charset="0"/>
                        </a:rPr>
                        <a:t>ie</a:t>
                      </a:r>
                      <a:r>
                        <a:rPr kumimoji="0" lang="en-US" sz="2700" b="0" i="0" u="none" strike="noStrike" cap="none" normalizeH="0" baseline="0" dirty="0">
                          <a:ln>
                            <a:noFill/>
                          </a:ln>
                          <a:solidFill>
                            <a:schemeClr val="tx1"/>
                          </a:solidFill>
                          <a:effectLst/>
                          <a:latin typeface="Coptic1" pitchFamily="2" charset="0"/>
                          <a:cs typeface="Arial" charset="0"/>
                        </a:rPr>
                        <a:t> </a:t>
                      </a:r>
                      <a:r>
                        <a:rPr kumimoji="0" lang="en-US" sz="2700" b="0" i="0" u="none" strike="noStrike" cap="none" normalizeH="0" baseline="0" dirty="0" err="1">
                          <a:ln>
                            <a:noFill/>
                          </a:ln>
                          <a:solidFill>
                            <a:schemeClr val="tx1"/>
                          </a:solidFill>
                          <a:effectLst/>
                          <a:latin typeface="Coptic1" pitchFamily="2" charset="0"/>
                          <a:cs typeface="Arial" charset="0"/>
                        </a:rPr>
                        <a:t>nilumn</a:t>
                      </a:r>
                      <a:r>
                        <a:rPr kumimoji="0" lang="en-US" sz="2700" b="0" i="0" u="none" strike="noStrike" cap="none" normalizeH="0" baseline="0" dirty="0">
                          <a:ln>
                            <a:noFill/>
                          </a:ln>
                          <a:solidFill>
                            <a:schemeClr val="tx1"/>
                          </a:solidFill>
                          <a:effectLst/>
                          <a:latin typeface="Coptic1" pitchFamily="2" charset="0"/>
                          <a:cs typeface="Arial" charset="0"/>
                        </a:rPr>
                        <a:t>/ </a:t>
                      </a:r>
                      <a:r>
                        <a:rPr kumimoji="0" lang="en-US" sz="2700" b="0" i="0" u="none" strike="noStrike" cap="none" normalizeH="0" baseline="0" dirty="0" err="1">
                          <a:ln>
                            <a:noFill/>
                          </a:ln>
                          <a:solidFill>
                            <a:schemeClr val="tx1"/>
                          </a:solidFill>
                          <a:effectLst/>
                          <a:latin typeface="Coptic1" pitchFamily="2" charset="0"/>
                          <a:cs typeface="Arial" charset="0"/>
                        </a:rPr>
                        <a:t>ie</a:t>
                      </a:r>
                      <a:r>
                        <a:rPr kumimoji="0" lang="en-US" sz="2700" b="0" i="0" u="none" strike="noStrike" cap="none" normalizeH="0" baseline="0" dirty="0">
                          <a:ln>
                            <a:noFill/>
                          </a:ln>
                          <a:solidFill>
                            <a:schemeClr val="tx1"/>
                          </a:solidFill>
                          <a:effectLst/>
                          <a:latin typeface="Coptic1" pitchFamily="2" charset="0"/>
                          <a:cs typeface="Arial" charset="0"/>
                        </a:rPr>
                        <a:t> </a:t>
                      </a:r>
                      <a:r>
                        <a:rPr kumimoji="0" lang="en-US" sz="2700" b="0" i="0" u="none" strike="noStrike" cap="none" normalizeH="0" baseline="0" dirty="0" err="1">
                          <a:ln>
                            <a:noFill/>
                          </a:ln>
                          <a:solidFill>
                            <a:schemeClr val="tx1"/>
                          </a:solidFill>
                          <a:effectLst/>
                          <a:latin typeface="Coptic1" pitchFamily="2" charset="0"/>
                          <a:cs typeface="Arial" charset="0"/>
                        </a:rPr>
                        <a:t>nimwit</a:t>
                      </a:r>
                      <a:r>
                        <a:rPr kumimoji="0" lang="en-US" sz="2700" b="0" i="0" u="none" strike="noStrike" cap="none" normalizeH="0" baseline="0" dirty="0">
                          <a:ln>
                            <a:noFill/>
                          </a:ln>
                          <a:solidFill>
                            <a:schemeClr val="tx1"/>
                          </a:solidFill>
                          <a:effectLst/>
                          <a:latin typeface="Coptic1" pitchFamily="2" charset="0"/>
                          <a:cs typeface="Arial" charset="0"/>
                        </a:rPr>
                        <a:t> </a:t>
                      </a:r>
                      <a:r>
                        <a:rPr kumimoji="0" lang="en-US" sz="2700" b="0" i="0" u="none" strike="noStrike" cap="none" normalizeH="0" baseline="0" dirty="0" err="1">
                          <a:ln>
                            <a:noFill/>
                          </a:ln>
                          <a:solidFill>
                            <a:schemeClr val="tx1"/>
                          </a:solidFill>
                          <a:effectLst/>
                          <a:latin typeface="Coptic1" pitchFamily="2" charset="0"/>
                          <a:cs typeface="Arial" charset="0"/>
                        </a:rPr>
                        <a:t>m~mosi</a:t>
                      </a:r>
                      <a:r>
                        <a:rPr kumimoji="0" lang="en-US" sz="2700" b="0" i="0" u="none" strike="noStrike" cap="none" normalizeH="0" baseline="0" dirty="0">
                          <a:ln>
                            <a:noFill/>
                          </a:ln>
                          <a:solidFill>
                            <a:schemeClr val="tx1"/>
                          </a:solidFill>
                          <a:effectLst/>
                          <a:latin typeface="Coptic1" pitchFamily="2" charset="0"/>
                          <a:cs typeface="Arial" charset="0"/>
                        </a:rPr>
                        <a:t> : </a:t>
                      </a:r>
                      <a:r>
                        <a:rPr kumimoji="0" lang="en-US" sz="2700" b="0" i="0" u="none" strike="noStrike" cap="none" normalizeH="0" baseline="0" dirty="0" err="1">
                          <a:ln>
                            <a:noFill/>
                          </a:ln>
                          <a:solidFill>
                            <a:schemeClr val="tx1"/>
                          </a:solidFill>
                          <a:effectLst/>
                          <a:latin typeface="Coptic1" pitchFamily="2" charset="0"/>
                          <a:cs typeface="Arial" charset="0"/>
                        </a:rPr>
                        <a:t>ie</a:t>
                      </a:r>
                      <a:r>
                        <a:rPr kumimoji="0" lang="en-US" sz="2700" b="0" i="0" u="none" strike="noStrike" cap="none" normalizeH="0" baseline="0" dirty="0">
                          <a:ln>
                            <a:noFill/>
                          </a:ln>
                          <a:solidFill>
                            <a:schemeClr val="tx1"/>
                          </a:solidFill>
                          <a:effectLst/>
                          <a:latin typeface="Coptic1" pitchFamily="2" charset="0"/>
                          <a:cs typeface="Arial" charset="0"/>
                        </a:rPr>
                        <a:t> </a:t>
                      </a:r>
                      <a:r>
                        <a:rPr kumimoji="0" lang="en-US" sz="2700" b="0" i="0" u="none" strike="noStrike" cap="none" normalizeH="0" baseline="0" dirty="0" err="1">
                          <a:ln>
                            <a:noFill/>
                          </a:ln>
                          <a:solidFill>
                            <a:schemeClr val="tx1"/>
                          </a:solidFill>
                          <a:effectLst/>
                          <a:latin typeface="Coptic1" pitchFamily="2" charset="0"/>
                          <a:cs typeface="Arial" charset="0"/>
                        </a:rPr>
                        <a:t>eui~ri</a:t>
                      </a:r>
                      <a:r>
                        <a:rPr kumimoji="0" lang="en-US" sz="2700" b="0" i="0" u="none" strike="noStrike" cap="none" normalizeH="0" baseline="0" dirty="0">
                          <a:ln>
                            <a:noFill/>
                          </a:ln>
                          <a:solidFill>
                            <a:schemeClr val="tx1"/>
                          </a:solidFill>
                          <a:effectLst/>
                          <a:latin typeface="Coptic1" pitchFamily="2" charset="0"/>
                          <a:cs typeface="Arial" charset="0"/>
                        </a:rPr>
                        <a:t> </a:t>
                      </a:r>
                      <a:r>
                        <a:rPr kumimoji="0" lang="en-US" sz="2700" b="0" i="0" u="none" strike="noStrike" cap="none" normalizeH="0" baseline="0" dirty="0" err="1">
                          <a:ln>
                            <a:noFill/>
                          </a:ln>
                          <a:solidFill>
                            <a:schemeClr val="tx1"/>
                          </a:solidFill>
                          <a:effectLst/>
                          <a:latin typeface="Coptic1" pitchFamily="2" charset="0"/>
                          <a:cs typeface="Arial" charset="0"/>
                        </a:rPr>
                        <a:t>m~poujinmosi</a:t>
                      </a:r>
                      <a:r>
                        <a:rPr kumimoji="0" lang="en-US" sz="2700" b="0" i="0" u="none" strike="noStrike" cap="none" normalizeH="0" baseline="0" dirty="0">
                          <a:ln>
                            <a:noFill/>
                          </a:ln>
                          <a:solidFill>
                            <a:schemeClr val="tx1"/>
                          </a:solidFill>
                          <a:effectLst/>
                          <a:latin typeface="Coptic1" pitchFamily="2" charset="0"/>
                          <a:cs typeface="Arial" charset="0"/>
                        </a:rPr>
                        <a:t> </a:t>
                      </a:r>
                      <a:r>
                        <a:rPr kumimoji="0" lang="en-US" sz="2700" b="0" i="0" u="none" strike="noStrike" cap="none" normalizeH="0" baseline="0" dirty="0" err="1">
                          <a:ln>
                            <a:noFill/>
                          </a:ln>
                          <a:solidFill>
                            <a:schemeClr val="tx1"/>
                          </a:solidFill>
                          <a:effectLst/>
                          <a:latin typeface="Coptic1" pitchFamily="2" charset="0"/>
                          <a:cs typeface="Arial" charset="0"/>
                        </a:rPr>
                        <a:t>n~r</a:t>
                      </a:r>
                      <a:r>
                        <a:rPr kumimoji="0" lang="en-US" sz="2700" b="0" i="0" u="none" strike="noStrike" cap="none" normalizeH="0" baseline="0" dirty="0">
                          <a:ln>
                            <a:noFill/>
                          </a:ln>
                          <a:solidFill>
                            <a:schemeClr val="tx1"/>
                          </a:solidFill>
                          <a:effectLst/>
                          <a:latin typeface="Coptic1" pitchFamily="2" charset="0"/>
                          <a:cs typeface="Arial" charset="0"/>
                        </a:rPr>
                        <a:t>/] </a:t>
                      </a:r>
                      <a:r>
                        <a:rPr kumimoji="0" lang="en-US" sz="2700" b="0" i="0" u="none" strike="noStrike" cap="none" normalizeH="0" baseline="0" dirty="0" err="1">
                          <a:ln>
                            <a:noFill/>
                          </a:ln>
                          <a:solidFill>
                            <a:schemeClr val="tx1"/>
                          </a:solidFill>
                          <a:effectLst/>
                          <a:latin typeface="Coptic1" pitchFamily="2" charset="0"/>
                          <a:cs typeface="Arial" charset="0"/>
                        </a:rPr>
                        <a:t>niben</a:t>
                      </a:r>
                      <a:r>
                        <a:rPr kumimoji="0" lang="en-US" sz="2700" b="0" i="0" u="none" strike="noStrike" cap="none" normalizeH="0" baseline="0" dirty="0">
                          <a:ln>
                            <a:noFill/>
                          </a:ln>
                          <a:solidFill>
                            <a:schemeClr val="tx1"/>
                          </a:solidFill>
                          <a:effectLst/>
                          <a:latin typeface="Coptic1" pitchFamily="2" charset="0"/>
                          <a:cs typeface="Arial" charset="0"/>
                        </a:rPr>
                        <a:t> : </a:t>
                      </a:r>
                      <a:r>
                        <a:rPr kumimoji="0" lang="en-US" sz="2700" b="0" i="0" u="none" strike="noStrike" cap="none" normalizeH="0" baseline="0" dirty="0" err="1">
                          <a:ln>
                            <a:noFill/>
                          </a:ln>
                          <a:solidFill>
                            <a:schemeClr val="tx1"/>
                          </a:solidFill>
                          <a:effectLst/>
                          <a:latin typeface="Coptic1" pitchFamily="2" charset="0"/>
                          <a:cs typeface="Arial" charset="0"/>
                        </a:rPr>
                        <a:t>ie</a:t>
                      </a:r>
                      <a:r>
                        <a:rPr kumimoji="0" lang="en-US" sz="2700" b="0" i="0" u="none" strike="noStrike" cap="none" normalizeH="0" baseline="0" dirty="0">
                          <a:ln>
                            <a:noFill/>
                          </a:ln>
                          <a:solidFill>
                            <a:schemeClr val="tx1"/>
                          </a:solidFill>
                          <a:effectLst/>
                          <a:latin typeface="Coptic1" pitchFamily="2" charset="0"/>
                          <a:cs typeface="Arial" charset="0"/>
                        </a:rPr>
                        <a:t> </a:t>
                      </a:r>
                      <a:r>
                        <a:rPr kumimoji="0" lang="en-US" sz="2700" b="0" i="0" u="none" strike="noStrike" cap="none" normalizeH="0" baseline="0" dirty="0" err="1">
                          <a:ln>
                            <a:noFill/>
                          </a:ln>
                          <a:solidFill>
                            <a:schemeClr val="tx1"/>
                          </a:solidFill>
                          <a:effectLst/>
                          <a:latin typeface="Coptic1" pitchFamily="2" charset="0"/>
                          <a:cs typeface="Arial" charset="0"/>
                        </a:rPr>
                        <a:t>eui~ri</a:t>
                      </a:r>
                      <a:r>
                        <a:rPr kumimoji="0" lang="en-US" sz="2700" b="0" i="0" u="none" strike="noStrike" cap="none" normalizeH="0" baseline="0" dirty="0">
                          <a:ln>
                            <a:noFill/>
                          </a:ln>
                          <a:solidFill>
                            <a:schemeClr val="tx1"/>
                          </a:solidFill>
                          <a:effectLst/>
                          <a:latin typeface="Coptic1" pitchFamily="2" charset="0"/>
                          <a:cs typeface="Arial" charset="0"/>
                        </a:rPr>
                        <a:t> </a:t>
                      </a:r>
                      <a:r>
                        <a:rPr kumimoji="0" lang="en-US" sz="2700" b="0" i="0" u="none" strike="noStrike" cap="none" normalizeH="0" baseline="0" dirty="0" err="1">
                          <a:ln>
                            <a:noFill/>
                          </a:ln>
                          <a:solidFill>
                            <a:schemeClr val="tx1"/>
                          </a:solidFill>
                          <a:effectLst/>
                          <a:latin typeface="Coptic1" pitchFamily="2" charset="0"/>
                          <a:cs typeface="Arial" charset="0"/>
                        </a:rPr>
                        <a:t>m~poujinmosi</a:t>
                      </a:r>
                      <a:r>
                        <a:rPr kumimoji="0" lang="en-US" sz="2700" b="0" i="0" u="none" strike="noStrike" cap="none" normalizeH="0" baseline="0" dirty="0">
                          <a:ln>
                            <a:noFill/>
                          </a:ln>
                          <a:solidFill>
                            <a:schemeClr val="tx1"/>
                          </a:solidFill>
                          <a:effectLst/>
                          <a:latin typeface="Coptic1" pitchFamily="2" charset="0"/>
                          <a:cs typeface="Arial" charset="0"/>
                        </a:rPr>
                        <a:t> </a:t>
                      </a:r>
                      <a:r>
                        <a:rPr kumimoji="0" lang="en-US" sz="2700" b="0" i="0" u="none" strike="noStrike" cap="none" normalizeH="0" baseline="0" dirty="0" err="1">
                          <a:ln>
                            <a:noFill/>
                          </a:ln>
                          <a:solidFill>
                            <a:schemeClr val="tx1"/>
                          </a:solidFill>
                          <a:effectLst/>
                          <a:latin typeface="Coptic1" pitchFamily="2" charset="0"/>
                          <a:cs typeface="Arial" charset="0"/>
                        </a:rPr>
                        <a:t>n~r</a:t>
                      </a:r>
                      <a:r>
                        <a:rPr kumimoji="0" lang="en-US" sz="2700" b="0" i="0" u="none" strike="noStrike" cap="none" normalizeH="0" baseline="0" dirty="0">
                          <a:ln>
                            <a:noFill/>
                          </a:ln>
                          <a:solidFill>
                            <a:schemeClr val="tx1"/>
                          </a:solidFill>
                          <a:effectLst/>
                          <a:latin typeface="Coptic1" pitchFamily="2" charset="0"/>
                          <a:cs typeface="Arial" charset="0"/>
                        </a:rPr>
                        <a:t>/] </a:t>
                      </a:r>
                      <a:r>
                        <a:rPr kumimoji="0" lang="en-US" sz="2700" b="0" i="0" u="none" strike="noStrike" cap="none" normalizeH="0" baseline="0" dirty="0" err="1">
                          <a:ln>
                            <a:noFill/>
                          </a:ln>
                          <a:solidFill>
                            <a:schemeClr val="tx1"/>
                          </a:solidFill>
                          <a:effectLst/>
                          <a:latin typeface="Coptic1" pitchFamily="2" charset="0"/>
                          <a:cs typeface="Arial" charset="0"/>
                        </a:rPr>
                        <a:t>niben</a:t>
                      </a:r>
                      <a:r>
                        <a:rPr kumimoji="0" lang="en-US" sz="2700" b="0" i="0" u="none" strike="noStrike" cap="none" normalizeH="0" baseline="0" dirty="0">
                          <a:ln>
                            <a:noFill/>
                          </a:ln>
                          <a:solidFill>
                            <a:schemeClr val="tx1"/>
                          </a:solidFill>
                          <a:effectLst/>
                          <a:latin typeface="Coptic1" pitchFamily="2" charset="0"/>
                          <a:cs typeface="Arial" charset="0"/>
                        </a:rPr>
                        <a:t> : </a:t>
                      </a:r>
                      <a:r>
                        <a:rPr kumimoji="0" lang="en-US" sz="2700" b="0" i="0" u="none" strike="noStrike" cap="none" normalizeH="0" baseline="0" dirty="0" err="1">
                          <a:ln>
                            <a:noFill/>
                          </a:ln>
                          <a:solidFill>
                            <a:schemeClr val="tx1"/>
                          </a:solidFill>
                          <a:effectLst/>
                          <a:latin typeface="Coptic1" pitchFamily="2" charset="0"/>
                          <a:cs typeface="Arial" charset="0"/>
                        </a:rPr>
                        <a:t>hina</a:t>
                      </a:r>
                      <a:r>
                        <a:rPr kumimoji="0" lang="en-US" sz="2700" b="0" i="0" u="none" strike="noStrike" cap="none" normalizeH="0" baseline="0" dirty="0">
                          <a:ln>
                            <a:noFill/>
                          </a:ln>
                          <a:solidFill>
                            <a:schemeClr val="tx1"/>
                          </a:solidFill>
                          <a:effectLst/>
                          <a:latin typeface="Coptic1" pitchFamily="2" charset="0"/>
                          <a:cs typeface="Arial" charset="0"/>
                        </a:rPr>
                        <a:t> </a:t>
                      </a:r>
                      <a:r>
                        <a:rPr kumimoji="0" lang="en-US" sz="2700" b="0" i="0" u="none" strike="noStrike" cap="none" normalizeH="0" baseline="0" dirty="0" err="1">
                          <a:ln>
                            <a:noFill/>
                          </a:ln>
                          <a:solidFill>
                            <a:schemeClr val="tx1"/>
                          </a:solidFill>
                          <a:effectLst/>
                          <a:latin typeface="Coptic1" pitchFamily="2" charset="0"/>
                          <a:cs typeface="Arial" charset="0"/>
                        </a:rPr>
                        <a:t>n~te</a:t>
                      </a:r>
                      <a:r>
                        <a:rPr kumimoji="0" lang="en-US" sz="2700" b="0" i="0" u="none" strike="noStrike" cap="none" normalizeH="0" baseline="0" dirty="0">
                          <a:ln>
                            <a:noFill/>
                          </a:ln>
                          <a:solidFill>
                            <a:schemeClr val="tx1"/>
                          </a:solidFill>
                          <a:effectLst/>
                          <a:latin typeface="Coptic1" pitchFamily="2" charset="0"/>
                          <a:cs typeface="Arial" charset="0"/>
                        </a:rPr>
                        <a:t> Pi&lt;~</a:t>
                      </a:r>
                      <a:r>
                        <a:rPr kumimoji="0" lang="en-US" sz="2700" b="0" i="0" u="none" strike="noStrike" cap="none" normalizeH="0" baseline="0" dirty="0" err="1">
                          <a:ln>
                            <a:noFill/>
                          </a:ln>
                          <a:solidFill>
                            <a:schemeClr val="tx1"/>
                          </a:solidFill>
                          <a:effectLst/>
                          <a:latin typeface="Coptic1" pitchFamily="2" charset="0"/>
                          <a:cs typeface="Arial" charset="0"/>
                        </a:rPr>
                        <a:t>rictoc</a:t>
                      </a:r>
                      <a:r>
                        <a:rPr kumimoji="0" lang="en-US" sz="2700" b="0" i="0" u="none" strike="noStrike" cap="none" normalizeH="0" baseline="0" dirty="0">
                          <a:ln>
                            <a:noFill/>
                          </a:ln>
                          <a:solidFill>
                            <a:schemeClr val="tx1"/>
                          </a:solidFill>
                          <a:effectLst/>
                          <a:latin typeface="Coptic1" pitchFamily="2" charset="0"/>
                          <a:cs typeface="Arial" charset="0"/>
                        </a:rPr>
                        <a:t> </a:t>
                      </a:r>
                      <a:r>
                        <a:rPr kumimoji="0" lang="en-US" sz="2700" b="0" i="0" u="none" strike="noStrike" cap="none" normalizeH="0" baseline="0" dirty="0" err="1">
                          <a:ln>
                            <a:noFill/>
                          </a:ln>
                          <a:solidFill>
                            <a:schemeClr val="tx1"/>
                          </a:solidFill>
                          <a:effectLst/>
                          <a:latin typeface="Coptic1" pitchFamily="2" charset="0"/>
                          <a:cs typeface="Arial" charset="0"/>
                        </a:rPr>
                        <a:t>PenNou</a:t>
                      </a:r>
                      <a:r>
                        <a:rPr kumimoji="0" lang="en-US" sz="2700" b="0" i="0" u="none" strike="noStrike" cap="none" normalizeH="0" baseline="0" dirty="0">
                          <a:ln>
                            <a:noFill/>
                          </a:ln>
                          <a:solidFill>
                            <a:schemeClr val="tx1"/>
                          </a:solidFill>
                          <a:effectLst/>
                          <a:latin typeface="Coptic1" pitchFamily="2" charset="0"/>
                          <a:cs typeface="Arial" charset="0"/>
                        </a:rPr>
                        <a:t>] </a:t>
                      </a:r>
                      <a:r>
                        <a:rPr kumimoji="0" lang="en-US" sz="2700" b="0" i="0" u="none" strike="noStrike" cap="none" normalizeH="0" baseline="0" dirty="0" err="1">
                          <a:ln>
                            <a:noFill/>
                          </a:ln>
                          <a:solidFill>
                            <a:schemeClr val="tx1"/>
                          </a:solidFill>
                          <a:effectLst/>
                          <a:latin typeface="Coptic1" pitchFamily="2" charset="0"/>
                          <a:cs typeface="Arial" charset="0"/>
                        </a:rPr>
                        <a:t>tacywou</a:t>
                      </a:r>
                      <a:r>
                        <a:rPr kumimoji="0" lang="en-US" sz="2700" b="0" i="0" u="none" strike="noStrike" cap="none" normalizeH="0" baseline="0" dirty="0">
                          <a:ln>
                            <a:noFill/>
                          </a:ln>
                          <a:solidFill>
                            <a:schemeClr val="tx1"/>
                          </a:solidFill>
                          <a:effectLst/>
                          <a:latin typeface="Coptic1" pitchFamily="2" charset="0"/>
                          <a:cs typeface="Arial" charset="0"/>
                        </a:rPr>
                        <a:t> </a:t>
                      </a:r>
                      <a:r>
                        <a:rPr kumimoji="0" lang="en-US" sz="2700" b="0" i="0" u="none" strike="noStrike" cap="none" normalizeH="0" baseline="0" dirty="0" err="1">
                          <a:ln>
                            <a:noFill/>
                          </a:ln>
                          <a:solidFill>
                            <a:schemeClr val="tx1"/>
                          </a:solidFill>
                          <a:effectLst/>
                          <a:latin typeface="Coptic1" pitchFamily="2" charset="0"/>
                          <a:cs typeface="Arial" charset="0"/>
                        </a:rPr>
                        <a:t>e~n</a:t>
                      </a:r>
                      <a:r>
                        <a:rPr kumimoji="0" lang="en-US" sz="2700" b="0" i="0" u="none" strike="noStrike" cap="none" normalizeH="0" baseline="0" dirty="0">
                          <a:ln>
                            <a:noFill/>
                          </a:ln>
                          <a:solidFill>
                            <a:schemeClr val="tx1"/>
                          </a:solidFill>
                          <a:effectLst/>
                          <a:latin typeface="Coptic1" pitchFamily="2" charset="0"/>
                          <a:cs typeface="Arial" charset="0"/>
                        </a:rPr>
                        <a:t>/</a:t>
                      </a:r>
                      <a:r>
                        <a:rPr kumimoji="0" lang="en-US" sz="2700" b="0" i="0" u="none" strike="noStrike" cap="none" normalizeH="0" baseline="0" dirty="0" err="1">
                          <a:ln>
                            <a:noFill/>
                          </a:ln>
                          <a:solidFill>
                            <a:schemeClr val="tx1"/>
                          </a:solidFill>
                          <a:effectLst/>
                          <a:latin typeface="Coptic1" pitchFamily="2" charset="0"/>
                          <a:cs typeface="Arial" charset="0"/>
                        </a:rPr>
                        <a:t>e~te</a:t>
                      </a:r>
                      <a:r>
                        <a:rPr kumimoji="0" lang="en-US" sz="2700" b="0" i="0" u="none" strike="noStrike" cap="none" normalizeH="0" baseline="0" dirty="0">
                          <a:ln>
                            <a:noFill/>
                          </a:ln>
                          <a:solidFill>
                            <a:schemeClr val="tx1"/>
                          </a:solidFill>
                          <a:effectLst/>
                          <a:latin typeface="Coptic1" pitchFamily="2" charset="0"/>
                          <a:cs typeface="Arial" charset="0"/>
                        </a:rPr>
                        <a:t> </a:t>
                      </a:r>
                      <a:r>
                        <a:rPr kumimoji="0" lang="en-US" sz="2700" b="0" i="0" u="none" strike="noStrike" cap="none" normalizeH="0" baseline="0" dirty="0" err="1">
                          <a:ln>
                            <a:noFill/>
                          </a:ln>
                          <a:solidFill>
                            <a:schemeClr val="tx1"/>
                          </a:solidFill>
                          <a:effectLst/>
                          <a:latin typeface="Coptic1" pitchFamily="2" charset="0"/>
                          <a:cs typeface="Arial" charset="0"/>
                        </a:rPr>
                        <a:t>nouou</a:t>
                      </a:r>
                      <a:r>
                        <a:rPr kumimoji="0" lang="en-US" sz="2700" b="0" i="0" u="none" strike="noStrike" cap="none" normalizeH="0" baseline="0" dirty="0">
                          <a:ln>
                            <a:noFill/>
                          </a:ln>
                          <a:solidFill>
                            <a:schemeClr val="tx1"/>
                          </a:solidFill>
                          <a:effectLst/>
                          <a:latin typeface="Coptic1" pitchFamily="2" charset="0"/>
                          <a:cs typeface="Arial" charset="0"/>
                        </a:rPr>
                        <a:t> </a:t>
                      </a:r>
                      <a:r>
                        <a:rPr kumimoji="0" lang="en-US" sz="2700" b="0" i="0" u="none" strike="noStrike" cap="none" normalizeH="0" baseline="0" dirty="0" err="1">
                          <a:ln>
                            <a:noFill/>
                          </a:ln>
                          <a:solidFill>
                            <a:schemeClr val="tx1"/>
                          </a:solidFill>
                          <a:effectLst/>
                          <a:latin typeface="Coptic1" pitchFamily="2" charset="0"/>
                          <a:cs typeface="Arial" charset="0"/>
                        </a:rPr>
                        <a:t>m~man~swpi</a:t>
                      </a:r>
                      <a:r>
                        <a:rPr kumimoji="0" lang="en-US" sz="2700" b="0" i="0" u="none" strike="noStrike" cap="none" normalizeH="0" baseline="0" dirty="0">
                          <a:ln>
                            <a:noFill/>
                          </a:ln>
                          <a:solidFill>
                            <a:schemeClr val="tx1"/>
                          </a:solidFill>
                          <a:effectLst/>
                          <a:latin typeface="Coptic1" pitchFamily="2" charset="0"/>
                          <a:cs typeface="Arial" charset="0"/>
                        </a:rPr>
                        <a:t> </a:t>
                      </a:r>
                      <a:r>
                        <a:rPr kumimoji="0" lang="en-US" sz="2700" b="0" i="0" u="none" strike="noStrike" cap="none" normalizeH="0" baseline="0" dirty="0" err="1">
                          <a:ln>
                            <a:noFill/>
                          </a:ln>
                          <a:solidFill>
                            <a:schemeClr val="tx1"/>
                          </a:solidFill>
                          <a:effectLst/>
                          <a:latin typeface="Coptic1" pitchFamily="2" charset="0"/>
                          <a:cs typeface="Arial" charset="0"/>
                        </a:rPr>
                        <a:t>qen</a:t>
                      </a:r>
                      <a:r>
                        <a:rPr kumimoji="0" lang="en-US" sz="2700" b="0" i="0" u="none" strike="noStrike" cap="none" normalizeH="0" baseline="0" dirty="0">
                          <a:ln>
                            <a:noFill/>
                          </a:ln>
                          <a:solidFill>
                            <a:schemeClr val="tx1"/>
                          </a:solidFill>
                          <a:effectLst/>
                          <a:latin typeface="Coptic1" pitchFamily="2" charset="0"/>
                          <a:cs typeface="Arial" charset="0"/>
                        </a:rPr>
                        <a:t> </a:t>
                      </a:r>
                      <a:r>
                        <a:rPr kumimoji="0" lang="en-US" sz="2700" b="0" i="0" u="none" strike="noStrike" cap="none" normalizeH="0" baseline="0" dirty="0" err="1">
                          <a:ln>
                            <a:noFill/>
                          </a:ln>
                          <a:solidFill>
                            <a:schemeClr val="tx1"/>
                          </a:solidFill>
                          <a:effectLst/>
                          <a:latin typeface="Coptic1" pitchFamily="2" charset="0"/>
                          <a:cs typeface="Arial" charset="0"/>
                        </a:rPr>
                        <a:t>ouhir</a:t>
                      </a:r>
                      <a:r>
                        <a:rPr kumimoji="0" lang="en-US" sz="2700" b="0" i="0" u="none" strike="noStrike" cap="none" normalizeH="0" baseline="0" dirty="0">
                          <a:ln>
                            <a:noFill/>
                          </a:ln>
                          <a:solidFill>
                            <a:schemeClr val="tx1"/>
                          </a:solidFill>
                          <a:effectLst/>
                          <a:latin typeface="Coptic1" pitchFamily="2" charset="0"/>
                          <a:cs typeface="Arial" charset="0"/>
                        </a:rPr>
                        <a:t>/n/ : </a:t>
                      </a:r>
                      <a:r>
                        <a:rPr kumimoji="0" lang="en-US" sz="2700" b="0" i="0" u="none" strike="noStrike" cap="none" normalizeH="0" baseline="0" dirty="0" err="1">
                          <a:ln>
                            <a:noFill/>
                          </a:ln>
                          <a:solidFill>
                            <a:schemeClr val="tx1"/>
                          </a:solidFill>
                          <a:effectLst/>
                          <a:latin typeface="Coptic1" pitchFamily="2" charset="0"/>
                          <a:cs typeface="Arial" charset="0"/>
                        </a:rPr>
                        <a:t>n~tef,a</a:t>
                      </a:r>
                      <a:r>
                        <a:rPr kumimoji="0" lang="en-US" sz="2700" b="0" i="0" u="none" strike="noStrike" cap="none" normalizeH="0" baseline="0" dirty="0">
                          <a:ln>
                            <a:noFill/>
                          </a:ln>
                          <a:solidFill>
                            <a:schemeClr val="tx1"/>
                          </a:solidFill>
                          <a:effectLst/>
                          <a:latin typeface="Coptic1" pitchFamily="2" charset="0"/>
                          <a:cs typeface="Arial" charset="0"/>
                        </a:rPr>
                        <a:t> </a:t>
                      </a:r>
                      <a:r>
                        <a:rPr kumimoji="0" lang="en-US" sz="2700" b="0" i="0" u="none" strike="noStrike" cap="none" normalizeH="0" baseline="0" dirty="0" err="1">
                          <a:ln>
                            <a:noFill/>
                          </a:ln>
                          <a:solidFill>
                            <a:schemeClr val="tx1"/>
                          </a:solidFill>
                          <a:effectLst/>
                          <a:latin typeface="Coptic1" pitchFamily="2" charset="0"/>
                          <a:cs typeface="Arial" charset="0"/>
                        </a:rPr>
                        <a:t>nennobi</a:t>
                      </a:r>
                      <a:r>
                        <a:rPr kumimoji="0" lang="en-US" sz="2700" b="0" i="0" u="none" strike="noStrike" cap="none" normalizeH="0" baseline="0" dirty="0">
                          <a:ln>
                            <a:noFill/>
                          </a:ln>
                          <a:solidFill>
                            <a:schemeClr val="tx1"/>
                          </a:solidFill>
                          <a:effectLst/>
                          <a:latin typeface="Coptic1" pitchFamily="2" charset="0"/>
                          <a:cs typeface="Arial" charset="0"/>
                        </a:rPr>
                        <a:t> nan </a:t>
                      </a:r>
                      <a:r>
                        <a:rPr kumimoji="0" lang="en-US" sz="2700" b="0" i="0" u="none" strike="noStrike" cap="none" normalizeH="0" baseline="0" dirty="0" err="1">
                          <a:ln>
                            <a:noFill/>
                          </a:ln>
                          <a:solidFill>
                            <a:schemeClr val="tx1"/>
                          </a:solidFill>
                          <a:effectLst/>
                          <a:latin typeface="Coptic1" pitchFamily="2" charset="0"/>
                          <a:cs typeface="Arial" charset="0"/>
                        </a:rPr>
                        <a:t>e~bol</a:t>
                      </a:r>
                      <a:r>
                        <a:rPr kumimoji="0" lang="en-US" sz="2700" b="0" i="0" u="none" strike="noStrike" cap="none" normalizeH="0" baseline="0" dirty="0">
                          <a:ln>
                            <a:noFill/>
                          </a:ln>
                          <a:solidFill>
                            <a:schemeClr val="tx1"/>
                          </a:solidFill>
                          <a:effectLst/>
                          <a:latin typeface="Coptic1" pitchFamily="2" charset="0"/>
                          <a:cs typeface="Arial" charset="0"/>
                        </a:rPr>
                        <a:t>.</a:t>
                      </a:r>
                      <a:r>
                        <a:rPr kumimoji="0" lang="en-US" sz="2700" b="0" i="0" u="none" strike="noStrike" cap="none" normalizeH="0" baseline="0" dirty="0">
                          <a:ln>
                            <a:noFill/>
                          </a:ln>
                          <a:solidFill>
                            <a:schemeClr val="tx1"/>
                          </a:solidFill>
                          <a:effectLst/>
                          <a:latin typeface="Arial" charset="0"/>
                          <a:cs typeface="Arial" charset="0"/>
                        </a:rPr>
                        <a:t> </a:t>
                      </a: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CA" sz="2700" b="0" i="0" u="sng" strike="noStrike" kern="1200" cap="none" spc="0" normalizeH="0" baseline="0" noProof="0" dirty="0" err="1">
                          <a:ln>
                            <a:noFill/>
                          </a:ln>
                          <a:solidFill>
                            <a:srgbClr val="FF9900"/>
                          </a:solidFill>
                          <a:effectLst/>
                          <a:uLnTx/>
                          <a:uFillTx/>
                          <a:latin typeface="Coptic1" pitchFamily="2" charset="0"/>
                          <a:ea typeface="+mn-ea"/>
                          <a:cs typeface="Arial" charset="0"/>
                        </a:rPr>
                        <a:t>Pilaoc</a:t>
                      </a:r>
                      <a:r>
                        <a:rPr kumimoji="0" lang="en-CA" sz="2700" b="0" i="0" u="sng" strike="noStrike" kern="1200" cap="none" spc="0" normalizeH="0" baseline="0" noProof="0" dirty="0">
                          <a:ln>
                            <a:noFill/>
                          </a:ln>
                          <a:solidFill>
                            <a:srgbClr val="FF9900"/>
                          </a:solidFill>
                          <a:effectLst/>
                          <a:uLnTx/>
                          <a:uFillTx/>
                          <a:latin typeface="Coptic1" pitchFamily="2" charset="0"/>
                          <a:ea typeface="+mn-ea"/>
                          <a:cs typeface="Arial" charset="0"/>
                        </a:rPr>
                        <a:t> :</a:t>
                      </a:r>
                      <a:endParaRPr kumimoji="0" lang="ar-EG" sz="2700" b="0" i="0" u="none" strike="noStrike" cap="none" normalizeH="0" baseline="0" dirty="0">
                        <a:ln>
                          <a:noFill/>
                        </a:ln>
                        <a:solidFill>
                          <a:schemeClr val="tx1"/>
                        </a:solidFill>
                        <a:effectLst/>
                        <a:latin typeface="Arial"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sz="400" b="0" i="0" u="none" strike="noStrike" cap="none" normalizeH="0" baseline="0" dirty="0">
                        <a:ln>
                          <a:noFill/>
                        </a:ln>
                        <a:solidFill>
                          <a:schemeClr val="tx1"/>
                        </a:solidFill>
                        <a:effectLst/>
                        <a:latin typeface="Coptic1" pitchFamily="2"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900" b="0" i="0" u="none" strike="noStrike" cap="none" normalizeH="0" baseline="0" dirty="0" err="1">
                          <a:ln>
                            <a:noFill/>
                          </a:ln>
                          <a:solidFill>
                            <a:schemeClr val="tx1"/>
                          </a:solidFill>
                          <a:effectLst/>
                          <a:latin typeface="Coptic1" pitchFamily="2" charset="0"/>
                          <a:cs typeface="Arial" charset="0"/>
                        </a:rPr>
                        <a:t>Kurie</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e~le</a:t>
                      </a:r>
                      <a:r>
                        <a:rPr kumimoji="0" lang="en-US" sz="2900" b="0" i="0" u="none" strike="noStrike" cap="none" normalizeH="0" baseline="0" dirty="0">
                          <a:ln>
                            <a:noFill/>
                          </a:ln>
                          <a:solidFill>
                            <a:schemeClr val="tx1"/>
                          </a:solidFill>
                          <a:effectLst/>
                          <a:latin typeface="Coptic1" pitchFamily="2" charset="0"/>
                          <a:cs typeface="Arial" charset="0"/>
                        </a:rPr>
                        <a:t>/~con</a:t>
                      </a:r>
                      <a:r>
                        <a:rPr kumimoji="0" lang="en-US" sz="2900" b="0" i="0" u="none" strike="noStrike" cap="none" normalizeH="0" baseline="0" dirty="0">
                          <a:ln>
                            <a:noFill/>
                          </a:ln>
                          <a:solidFill>
                            <a:schemeClr val="tx1"/>
                          </a:solidFill>
                          <a:effectLst/>
                          <a:latin typeface="Arial" charset="0"/>
                          <a:cs typeface="Arial" charset="0"/>
                        </a:rPr>
                        <a:t>.</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3200" b="0" i="0" u="none" strike="noStrike" cap="none" normalizeH="0" baseline="0" dirty="0">
                          <a:ln>
                            <a:noFill/>
                          </a:ln>
                          <a:solidFill>
                            <a:schemeClr val="tx1"/>
                          </a:solidFill>
                          <a:effectLst/>
                          <a:latin typeface="Arial" charset="0"/>
                          <a:cs typeface="Arial" charset="0"/>
                        </a:rPr>
                        <a:t>Aplanis, Seigneur, leurs chemins, que ce soit sur mer, sur les fleuves, sur les lacs, dans les airs, sur terre ou par tout autre moyen. Que le Christ, notre Dieu les ramène sains et sauf à leur foyer et qu’il nous pardonne nos péchés.</a:t>
                      </a: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fr-CA" sz="1500" b="0" i="0" u="sng" strike="noStrike" cap="none" normalizeH="0" baseline="0" dirty="0">
                        <a:ln>
                          <a:noFill/>
                        </a:ln>
                        <a:solidFill>
                          <a:srgbClr val="FF9900"/>
                        </a:solidFill>
                        <a:effectLst/>
                        <a:latin typeface="Arial"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dirty="0">
                          <a:ln>
                            <a:noFill/>
                          </a:ln>
                          <a:solidFill>
                            <a:srgbClr val="FF9900"/>
                          </a:solidFill>
                          <a:effectLst/>
                          <a:latin typeface="Arial" charset="0"/>
                          <a:cs typeface="Arial" charset="0"/>
                        </a:rPr>
                        <a:t>Le peuple :</a:t>
                      </a:r>
                      <a:endParaRPr kumimoji="0" lang="fr-CA" sz="2700" b="0" i="0" u="none" strike="noStrike" cap="none" normalizeH="0" baseline="0" dirty="0">
                        <a:ln>
                          <a:noFill/>
                        </a:ln>
                        <a:solidFill>
                          <a:schemeClr val="tx1"/>
                        </a:solidFill>
                        <a:effectLst/>
                        <a:latin typeface="Arial"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dirty="0" err="1">
                          <a:ln>
                            <a:noFill/>
                          </a:ln>
                          <a:solidFill>
                            <a:schemeClr val="tx1"/>
                          </a:solidFill>
                          <a:effectLst/>
                          <a:latin typeface="Arial" charset="0"/>
                          <a:cs typeface="Arial" charset="0"/>
                        </a:rPr>
                        <a:t>Pitié</a:t>
                      </a:r>
                      <a:r>
                        <a:rPr kumimoji="0" lang="en-US" sz="3200" b="0" i="0" u="none" strike="noStrike" cap="none" normalizeH="0" baseline="0" dirty="0">
                          <a:ln>
                            <a:noFill/>
                          </a:ln>
                          <a:solidFill>
                            <a:schemeClr val="tx1"/>
                          </a:solidFill>
                          <a:effectLst/>
                          <a:latin typeface="Arial" charset="0"/>
                          <a:cs typeface="Arial" charset="0"/>
                        </a:rPr>
                        <a:t> Seigneur.</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3700" b="0" i="0" u="none" strike="noStrike" cap="none" normalizeH="0" baseline="0" dirty="0">
                          <a:ln>
                            <a:noFill/>
                          </a:ln>
                          <a:solidFill>
                            <a:schemeClr val="tx1"/>
                          </a:solidFill>
                          <a:effectLst/>
                          <a:latin typeface="Arial" charset="0"/>
                          <a:cs typeface="Arial" charset="0"/>
                        </a:rPr>
                        <a:t>إن كان في الهواء </a:t>
                      </a:r>
                      <a:r>
                        <a:rPr kumimoji="0" lang="ar-SA" sz="3700" b="0" i="0" u="none" strike="noStrike" cap="none" normalizeH="0" baseline="0" dirty="0" err="1">
                          <a:ln>
                            <a:noFill/>
                          </a:ln>
                          <a:solidFill>
                            <a:schemeClr val="tx1"/>
                          </a:solidFill>
                          <a:effectLst/>
                          <a:latin typeface="Arial" charset="0"/>
                          <a:cs typeface="Arial" charset="0"/>
                        </a:rPr>
                        <a:t>أوالبحر</a:t>
                      </a:r>
                      <a:r>
                        <a:rPr kumimoji="0" lang="ar-EG" sz="3700" b="0" i="0" u="none" strike="noStrike" cap="none" normalizeH="0" baseline="0" dirty="0">
                          <a:ln>
                            <a:noFill/>
                          </a:ln>
                          <a:solidFill>
                            <a:schemeClr val="tx1"/>
                          </a:solidFill>
                          <a:effectLst/>
                          <a:latin typeface="Arial" charset="0"/>
                          <a:cs typeface="Arial" charset="0"/>
                        </a:rPr>
                        <a:t> </a:t>
                      </a:r>
                      <a:r>
                        <a:rPr kumimoji="0" lang="ar-SA" sz="3700" b="0" i="0" u="none" strike="noStrike" cap="none" normalizeH="0" baseline="0" dirty="0" err="1">
                          <a:ln>
                            <a:noFill/>
                          </a:ln>
                          <a:solidFill>
                            <a:schemeClr val="tx1"/>
                          </a:solidFill>
                          <a:effectLst/>
                          <a:latin typeface="Arial" charset="0"/>
                          <a:cs typeface="Arial" charset="0"/>
                        </a:rPr>
                        <a:t>أوالبحيرات</a:t>
                      </a:r>
                      <a:r>
                        <a:rPr kumimoji="0" lang="ar-SA" sz="3700" b="0" i="0" u="none" strike="noStrike" cap="none" normalizeH="0" baseline="0" dirty="0">
                          <a:ln>
                            <a:noFill/>
                          </a:ln>
                          <a:solidFill>
                            <a:schemeClr val="tx1"/>
                          </a:solidFill>
                          <a:effectLst/>
                          <a:latin typeface="Arial" charset="0"/>
                          <a:cs typeface="Arial" charset="0"/>
                        </a:rPr>
                        <a:t> </a:t>
                      </a:r>
                      <a:r>
                        <a:rPr kumimoji="0" lang="ar-SA" sz="3700" b="0" i="0" u="none" strike="noStrike" cap="none" normalizeH="0" baseline="0" dirty="0" err="1">
                          <a:ln>
                            <a:noFill/>
                          </a:ln>
                          <a:solidFill>
                            <a:schemeClr val="tx1"/>
                          </a:solidFill>
                          <a:effectLst/>
                          <a:latin typeface="Arial" charset="0"/>
                          <a:cs typeface="Arial" charset="0"/>
                        </a:rPr>
                        <a:t>أوالطرق</a:t>
                      </a:r>
                      <a:r>
                        <a:rPr kumimoji="0" lang="ar-SA" sz="3700" b="0" i="0" u="none" strike="noStrike" cap="none" normalizeH="0" baseline="0" dirty="0">
                          <a:ln>
                            <a:noFill/>
                          </a:ln>
                          <a:solidFill>
                            <a:schemeClr val="tx1"/>
                          </a:solidFill>
                          <a:effectLst/>
                          <a:latin typeface="Arial" charset="0"/>
                          <a:cs typeface="Arial" charset="0"/>
                        </a:rPr>
                        <a:t> المسلوكة </a:t>
                      </a:r>
                      <a:r>
                        <a:rPr kumimoji="0" lang="ar-SA" sz="3700" b="0" i="0" u="none" strike="noStrike" cap="none" normalizeH="0" baseline="0" dirty="0" err="1">
                          <a:ln>
                            <a:noFill/>
                          </a:ln>
                          <a:solidFill>
                            <a:schemeClr val="tx1"/>
                          </a:solidFill>
                          <a:effectLst/>
                          <a:latin typeface="Arial" charset="0"/>
                          <a:cs typeface="Arial" charset="0"/>
                        </a:rPr>
                        <a:t>أوالمسافرين</a:t>
                      </a:r>
                      <a:r>
                        <a:rPr kumimoji="0" lang="ar-SA" sz="3700" b="0" i="0" u="none" strike="noStrike" cap="none" normalizeH="0" baseline="0" dirty="0">
                          <a:ln>
                            <a:noFill/>
                          </a:ln>
                          <a:solidFill>
                            <a:schemeClr val="tx1"/>
                          </a:solidFill>
                          <a:effectLst/>
                          <a:latin typeface="Arial" charset="0"/>
                          <a:cs typeface="Arial" charset="0"/>
                        </a:rPr>
                        <a:t> بكل نوع لكي المسيح إلهنا يردّهم إلى مساكنهم سالمين ويغفر لنا خطايانا</a:t>
                      </a:r>
                      <a:r>
                        <a:rPr kumimoji="0" lang="ar-SA" sz="3700" b="0" i="0" u="none" strike="noStrike" cap="none" normalizeH="0" baseline="0" dirty="0">
                          <a:ln>
                            <a:noFill/>
                          </a:ln>
                          <a:solidFill>
                            <a:schemeClr val="tx1"/>
                          </a:solidFill>
                          <a:effectLst/>
                          <a:latin typeface="Arial" charset="0"/>
                          <a:cs typeface="Arial" pitchFamily="34" charset="0"/>
                        </a:rPr>
                        <a:t>.</a:t>
                      </a:r>
                      <a:endParaRPr kumimoji="0" lang="fr-FR" sz="1300" b="0" i="0" u="sng" strike="noStrike" cap="none" normalizeH="0" baseline="0" dirty="0">
                        <a:ln>
                          <a:noFill/>
                        </a:ln>
                        <a:solidFill>
                          <a:srgbClr val="FF9900"/>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endParaRPr kumimoji="0" lang="fr-FR" sz="1300" b="0" i="0" u="sng" strike="noStrike" cap="none" normalizeH="0" baseline="0" dirty="0">
                        <a:ln>
                          <a:noFill/>
                        </a:ln>
                        <a:solidFill>
                          <a:srgbClr val="FF9900"/>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endParaRPr kumimoji="0" lang="fr-FR" sz="1300" b="0" i="0" u="sng" strike="noStrike" cap="none" normalizeH="0" baseline="0" dirty="0">
                        <a:ln>
                          <a:noFill/>
                        </a:ln>
                        <a:solidFill>
                          <a:srgbClr val="FF9900"/>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endParaRPr kumimoji="0" lang="fr-FR" sz="1300" b="0" i="0" u="sng" strike="noStrike" cap="none" normalizeH="0" baseline="0" dirty="0">
                        <a:ln>
                          <a:noFill/>
                        </a:ln>
                        <a:solidFill>
                          <a:srgbClr val="FF9900"/>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endParaRPr kumimoji="0" lang="fr-FR" sz="1300" b="0" i="0" u="sng" strike="noStrike" cap="none" normalizeH="0" baseline="0" dirty="0">
                        <a:ln>
                          <a:noFill/>
                        </a:ln>
                        <a:solidFill>
                          <a:srgbClr val="FF9900"/>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endParaRPr kumimoji="0" lang="fr-FR" sz="1300" b="0" i="0" u="sng" strike="noStrike" cap="none" normalizeH="0" baseline="0" dirty="0">
                        <a:ln>
                          <a:noFill/>
                        </a:ln>
                        <a:solidFill>
                          <a:srgbClr val="FF9900"/>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2700" b="0" i="0" u="sng" strike="noStrike" cap="none" normalizeH="0" baseline="0" dirty="0">
                          <a:ln>
                            <a:noFill/>
                          </a:ln>
                          <a:solidFill>
                            <a:srgbClr val="FF9900"/>
                          </a:solidFill>
                          <a:effectLst/>
                          <a:latin typeface="Arial" charset="0"/>
                          <a:cs typeface="Arial" charset="0"/>
                        </a:rPr>
                        <a:t>الشعب :</a:t>
                      </a:r>
                      <a:endParaRPr kumimoji="0" lang="ar-EG" sz="2700" b="0" i="0" u="sng" strike="noStrike" cap="none" normalizeH="0" baseline="0" dirty="0">
                        <a:ln>
                          <a:noFill/>
                        </a:ln>
                        <a:solidFill>
                          <a:srgbClr val="FF9900"/>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2400" b="0" i="0" u="none" strike="noStrike" cap="none" normalizeH="0" baseline="0" dirty="0">
                          <a:ln>
                            <a:noFill/>
                          </a:ln>
                          <a:solidFill>
                            <a:schemeClr val="tx1"/>
                          </a:solidFill>
                          <a:effectLst/>
                          <a:latin typeface="Arial" charset="0"/>
                          <a:cs typeface="Arial" charset="0"/>
                        </a:rPr>
                        <a:t>يا ربُ ارحم.</a:t>
                      </a:r>
                      <a:endParaRPr kumimoji="0" lang="en-CA" sz="24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53680304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422146" name="Group 2"/>
          <p:cNvGraphicFramePr>
            <a:graphicFrameLocks noGrp="1"/>
          </p:cNvGraphicFramePr>
          <p:nvPr>
            <p:ph sz="half" idx="1"/>
          </p:nvPr>
        </p:nvGraphicFramePr>
        <p:xfrm>
          <a:off x="0" y="0"/>
          <a:ext cx="12192000" cy="6483096"/>
        </p:xfrm>
        <a:graphic>
          <a:graphicData uri="http://schemas.openxmlformats.org/drawingml/2006/table">
            <a:tbl>
              <a:tblPr/>
              <a:tblGrid>
                <a:gridCol w="4368800">
                  <a:extLst>
                    <a:ext uri="{9D8B030D-6E8A-4147-A177-3AD203B41FA5}">
                      <a16:colId xmlns:a16="http://schemas.microsoft.com/office/drawing/2014/main" val="20000"/>
                    </a:ext>
                  </a:extLst>
                </a:gridCol>
                <a:gridCol w="4224275">
                  <a:extLst>
                    <a:ext uri="{9D8B030D-6E8A-4147-A177-3AD203B41FA5}">
                      <a16:colId xmlns:a16="http://schemas.microsoft.com/office/drawing/2014/main" val="20001"/>
                    </a:ext>
                  </a:extLst>
                </a:gridCol>
                <a:gridCol w="3598925">
                  <a:extLst>
                    <a:ext uri="{9D8B030D-6E8A-4147-A177-3AD203B41FA5}">
                      <a16:colId xmlns:a16="http://schemas.microsoft.com/office/drawing/2014/main" val="20002"/>
                    </a:ext>
                  </a:extLst>
                </a:gridCol>
              </a:tblGrid>
              <a:tr h="6478016">
                <a:tc>
                  <a:txBody>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2700" b="0" i="0" u="sng" strike="noStrike" kern="1200" cap="none" spc="0" normalizeH="0" baseline="0" noProof="0" dirty="0" err="1">
                          <a:ln>
                            <a:noFill/>
                          </a:ln>
                          <a:solidFill>
                            <a:srgbClr val="FF9900"/>
                          </a:solidFill>
                          <a:effectLst/>
                          <a:uLnTx/>
                          <a:uFillTx/>
                          <a:latin typeface="Coptic1" pitchFamily="2" charset="0"/>
                          <a:ea typeface="+mn-ea"/>
                          <a:cs typeface="Arial" pitchFamily="34" charset="0"/>
                        </a:rPr>
                        <a:t>Piou</a:t>
                      </a:r>
                      <a:r>
                        <a:rPr kumimoji="0" lang="en-US" sz="2700" b="0" i="0" u="sng" strike="noStrike" kern="1200" cap="none" spc="0" normalizeH="0" baseline="0" noProof="0" dirty="0">
                          <a:ln>
                            <a:noFill/>
                          </a:ln>
                          <a:solidFill>
                            <a:srgbClr val="FF9900"/>
                          </a:solidFill>
                          <a:effectLst/>
                          <a:uLnTx/>
                          <a:uFillTx/>
                          <a:latin typeface="Coptic1" pitchFamily="2" charset="0"/>
                          <a:ea typeface="+mn-ea"/>
                          <a:cs typeface="Arial" pitchFamily="34" charset="0"/>
                        </a:rPr>
                        <a:t>/b :</a:t>
                      </a:r>
                      <a:endParaRPr kumimoji="0" lang="en-US" sz="2100" b="0" i="0" u="none" strike="noStrike" cap="none" normalizeH="0" baseline="0" dirty="0">
                        <a:ln>
                          <a:noFill/>
                        </a:ln>
                        <a:solidFill>
                          <a:schemeClr val="tx1"/>
                        </a:solidFill>
                        <a:effectLst/>
                        <a:latin typeface="Coptic1" pitchFamily="2" charset="0"/>
                        <a:cs typeface="Arial" pitchFamily="34"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900" b="0" i="0" u="none" strike="noStrike" cap="none" normalizeH="0" baseline="0" dirty="0" err="1">
                          <a:ln>
                            <a:noFill/>
                          </a:ln>
                          <a:solidFill>
                            <a:schemeClr val="tx1"/>
                          </a:solidFill>
                          <a:effectLst/>
                          <a:latin typeface="Coptic1" pitchFamily="2" charset="0"/>
                          <a:cs typeface="Arial" charset="0"/>
                        </a:rPr>
                        <a:t>Ie</a:t>
                      </a:r>
                      <a:r>
                        <a:rPr kumimoji="0" lang="en-US" sz="2900" b="0" i="0" u="none" strike="noStrike" cap="none" normalizeH="0" baseline="0" dirty="0">
                          <a:ln>
                            <a:noFill/>
                          </a:ln>
                          <a:solidFill>
                            <a:schemeClr val="tx1"/>
                          </a:solidFill>
                          <a:effectLst/>
                          <a:latin typeface="Coptic1" pitchFamily="2" charset="0"/>
                          <a:cs typeface="Arial" charset="0"/>
                        </a:rPr>
                        <a:t> n/</a:t>
                      </a:r>
                      <a:r>
                        <a:rPr kumimoji="0" lang="en-US" sz="2900" b="0" i="0" u="none" strike="noStrike" cap="none" normalizeH="0" baseline="0" dirty="0" err="1">
                          <a:ln>
                            <a:noFill/>
                          </a:ln>
                          <a:solidFill>
                            <a:schemeClr val="tx1"/>
                          </a:solidFill>
                          <a:effectLst/>
                          <a:latin typeface="Coptic1" pitchFamily="2" charset="0"/>
                          <a:cs typeface="Arial" charset="0"/>
                        </a:rPr>
                        <a:t>eymeui</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e~se</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qen</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mai</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niben</a:t>
                      </a:r>
                      <a:r>
                        <a:rPr kumimoji="0" lang="en-US" sz="2900" b="0" i="0" u="none" strike="noStrike" cap="none" normalizeH="0" baseline="0" dirty="0">
                          <a:ln>
                            <a:noFill/>
                          </a:ln>
                          <a:solidFill>
                            <a:schemeClr val="tx1"/>
                          </a:solidFill>
                          <a:effectLst/>
                          <a:latin typeface="Coptic1" pitchFamily="2" charset="0"/>
                          <a:cs typeface="Arial" charset="0"/>
                        </a:rPr>
                        <a:t> : </a:t>
                      </a:r>
                      <a:r>
                        <a:rPr kumimoji="0" lang="en-US" sz="2900" b="0" i="0" u="none" strike="noStrike" cap="none" normalizeH="0" baseline="0" dirty="0" err="1">
                          <a:ln>
                            <a:noFill/>
                          </a:ln>
                          <a:solidFill>
                            <a:schemeClr val="tx1"/>
                          </a:solidFill>
                          <a:effectLst/>
                          <a:latin typeface="Coptic1" pitchFamily="2" charset="0"/>
                          <a:cs typeface="Arial" charset="0"/>
                        </a:rPr>
                        <a:t>coutwn</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noumwit</a:t>
                      </a:r>
                      <a:r>
                        <a:rPr kumimoji="0" lang="en-US" sz="2900" b="0" i="0" u="none" strike="noStrike" cap="none" normalizeH="0" baseline="0" dirty="0">
                          <a:ln>
                            <a:noFill/>
                          </a:ln>
                          <a:solidFill>
                            <a:schemeClr val="tx1"/>
                          </a:solidFill>
                          <a:effectLst/>
                          <a:latin typeface="Coptic1" pitchFamily="2" charset="0"/>
                          <a:cs typeface="Arial" charset="0"/>
                        </a:rPr>
                        <a:t> t/</a:t>
                      </a:r>
                      <a:r>
                        <a:rPr kumimoji="0" lang="en-US" sz="2900" b="0" i="0" u="none" strike="noStrike" cap="none" normalizeH="0" baseline="0" dirty="0" err="1">
                          <a:ln>
                            <a:noFill/>
                          </a:ln>
                          <a:solidFill>
                            <a:schemeClr val="tx1"/>
                          </a:solidFill>
                          <a:effectLst/>
                          <a:latin typeface="Coptic1" pitchFamily="2" charset="0"/>
                          <a:cs typeface="Arial" charset="0"/>
                        </a:rPr>
                        <a:t>rou</a:t>
                      </a:r>
                      <a:r>
                        <a:rPr kumimoji="0" lang="en-US" sz="2900" b="0" i="0" u="none" strike="noStrike" cap="none" normalizeH="0" baseline="0" dirty="0">
                          <a:ln>
                            <a:noFill/>
                          </a:ln>
                          <a:solidFill>
                            <a:schemeClr val="tx1"/>
                          </a:solidFill>
                          <a:effectLst/>
                          <a:latin typeface="Coptic1" pitchFamily="2" charset="0"/>
                          <a:cs typeface="Arial" charset="0"/>
                        </a:rPr>
                        <a:t> : </a:t>
                      </a:r>
                      <a:r>
                        <a:rPr kumimoji="0" lang="en-US" sz="2900" b="0" i="0" u="none" strike="noStrike" cap="none" normalizeH="0" baseline="0" dirty="0" err="1">
                          <a:ln>
                            <a:noFill/>
                          </a:ln>
                          <a:solidFill>
                            <a:schemeClr val="tx1"/>
                          </a:solidFill>
                          <a:effectLst/>
                          <a:latin typeface="Coptic1" pitchFamily="2" charset="0"/>
                          <a:cs typeface="Arial" charset="0"/>
                        </a:rPr>
                        <a:t>i~te</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e~bolhiten</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v~iom</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ie</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niair</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ie</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niiarwou</a:t>
                      </a:r>
                      <a:r>
                        <a:rPr kumimoji="0" lang="en-US" sz="2900" b="0" i="0" u="none" strike="noStrike" cap="none" normalizeH="0" baseline="0" dirty="0">
                          <a:ln>
                            <a:noFill/>
                          </a:ln>
                          <a:solidFill>
                            <a:schemeClr val="tx1"/>
                          </a:solidFill>
                          <a:effectLst/>
                          <a:latin typeface="Coptic1" pitchFamily="2" charset="0"/>
                          <a:cs typeface="Arial" charset="0"/>
                        </a:rPr>
                        <a:t> : </a:t>
                      </a:r>
                      <a:r>
                        <a:rPr kumimoji="0" lang="en-US" sz="2900" b="0" i="0" u="none" strike="noStrike" cap="none" normalizeH="0" baseline="0" dirty="0" err="1">
                          <a:ln>
                            <a:noFill/>
                          </a:ln>
                          <a:solidFill>
                            <a:schemeClr val="tx1"/>
                          </a:solidFill>
                          <a:effectLst/>
                          <a:latin typeface="Coptic1" pitchFamily="2" charset="0"/>
                          <a:cs typeface="Arial" charset="0"/>
                        </a:rPr>
                        <a:t>ie</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nilumn</a:t>
                      </a:r>
                      <a:r>
                        <a:rPr kumimoji="0" lang="en-US" sz="2900" b="0" i="0" u="none" strike="noStrike" cap="none" normalizeH="0" baseline="0" dirty="0">
                          <a:ln>
                            <a:noFill/>
                          </a:ln>
                          <a:solidFill>
                            <a:schemeClr val="tx1"/>
                          </a:solidFill>
                          <a:effectLst/>
                          <a:latin typeface="Coptic1" pitchFamily="2" charset="0"/>
                          <a:cs typeface="Arial" charset="0"/>
                        </a:rPr>
                        <a:t>/ : </a:t>
                      </a:r>
                      <a:r>
                        <a:rPr kumimoji="0" lang="en-US" sz="2900" b="0" i="0" u="none" strike="noStrike" cap="none" normalizeH="0" baseline="0" dirty="0" err="1">
                          <a:ln>
                            <a:noFill/>
                          </a:ln>
                          <a:solidFill>
                            <a:schemeClr val="tx1"/>
                          </a:solidFill>
                          <a:effectLst/>
                          <a:latin typeface="Coptic1" pitchFamily="2" charset="0"/>
                          <a:cs typeface="Arial" charset="0"/>
                        </a:rPr>
                        <a:t>ie</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nimwit</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m~mosi</a:t>
                      </a:r>
                      <a:r>
                        <a:rPr kumimoji="0" lang="en-US" sz="2900" b="0" i="0" u="none" strike="noStrike" cap="none" normalizeH="0" baseline="0" dirty="0">
                          <a:ln>
                            <a:noFill/>
                          </a:ln>
                          <a:solidFill>
                            <a:schemeClr val="tx1"/>
                          </a:solidFill>
                          <a:effectLst/>
                          <a:latin typeface="Coptic1" pitchFamily="2" charset="0"/>
                          <a:cs typeface="Arial" charset="0"/>
                        </a:rPr>
                        <a:t> : </a:t>
                      </a:r>
                      <a:r>
                        <a:rPr kumimoji="0" lang="en-US" sz="2900" b="0" i="0" u="none" strike="noStrike" cap="none" normalizeH="0" baseline="0" dirty="0" err="1">
                          <a:ln>
                            <a:noFill/>
                          </a:ln>
                          <a:solidFill>
                            <a:schemeClr val="tx1"/>
                          </a:solidFill>
                          <a:effectLst/>
                          <a:latin typeface="Coptic1" pitchFamily="2" charset="0"/>
                          <a:cs typeface="Arial" charset="0"/>
                        </a:rPr>
                        <a:t>ie</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eui~ri</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m~poujinmosi</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n~r</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niben</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a:ln>
                            <a:noFill/>
                          </a:ln>
                          <a:solidFill>
                            <a:schemeClr val="tx1"/>
                          </a:solidFill>
                          <a:effectLst/>
                          <a:latin typeface="Coptic1" pitchFamily="2" charset="0"/>
                          <a:cs typeface="Arial" charset="0"/>
                        </a:rPr>
                        <a:t>: ouon </a:t>
                      </a:r>
                      <a:r>
                        <a:rPr kumimoji="0" lang="en-US" sz="2900" b="0" i="0" u="none" strike="noStrike" cap="none" normalizeH="0" baseline="0" dirty="0" err="1">
                          <a:ln>
                            <a:noFill/>
                          </a:ln>
                          <a:solidFill>
                            <a:schemeClr val="tx1"/>
                          </a:solidFill>
                          <a:effectLst/>
                          <a:latin typeface="Coptic1" pitchFamily="2" charset="0"/>
                          <a:cs typeface="Arial" charset="0"/>
                        </a:rPr>
                        <a:t>niben</a:t>
                      </a:r>
                      <a:r>
                        <a:rPr kumimoji="0" lang="en-US" sz="2900" b="0" i="0" u="none" strike="noStrike" cap="none" normalizeH="0" baseline="0" dirty="0">
                          <a:ln>
                            <a:noFill/>
                          </a:ln>
                          <a:solidFill>
                            <a:schemeClr val="tx1"/>
                          </a:solidFill>
                          <a:effectLst/>
                          <a:latin typeface="Coptic1" pitchFamily="2" charset="0"/>
                          <a:cs typeface="Arial" charset="0"/>
                        </a:rPr>
                        <a:t> et </a:t>
                      </a:r>
                      <a:r>
                        <a:rPr kumimoji="0" lang="en-US" sz="2900" b="0" i="0" u="none" strike="noStrike" cap="none" normalizeH="0" baseline="0" dirty="0" err="1">
                          <a:ln>
                            <a:noFill/>
                          </a:ln>
                          <a:solidFill>
                            <a:schemeClr val="tx1"/>
                          </a:solidFill>
                          <a:effectLst/>
                          <a:latin typeface="Coptic1" pitchFamily="2" charset="0"/>
                          <a:cs typeface="Arial" charset="0"/>
                        </a:rPr>
                        <a:t>qen</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mai</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niben</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mat~vwou</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e~qoun</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e</a:t>
                      </a:r>
                      <a:r>
                        <a:rPr kumimoji="0" lang="en-US" sz="2900" b="0" i="0" u="none" strike="noStrike" cap="none" normalizeH="0" baseline="0">
                          <a:ln>
                            <a:noFill/>
                          </a:ln>
                          <a:solidFill>
                            <a:schemeClr val="tx1"/>
                          </a:solidFill>
                          <a:effectLst/>
                          <a:latin typeface="Coptic1" pitchFamily="2" charset="0"/>
                          <a:cs typeface="Arial" charset="0"/>
                        </a:rPr>
                        <a:t>~oulum</a:t>
                      </a:r>
                      <a:r>
                        <a:rPr kumimoji="0" lang="en-US" sz="2900" b="0" i="0" u="none" strike="noStrike" cap="none" normalizeH="0" baseline="0" dirty="0">
                          <a:ln>
                            <a:noFill/>
                          </a:ln>
                          <a:solidFill>
                            <a:schemeClr val="tx1"/>
                          </a:solidFill>
                          <a:effectLst/>
                          <a:latin typeface="Coptic1" pitchFamily="2" charset="0"/>
                          <a:cs typeface="Arial" charset="0"/>
                        </a:rPr>
                        <a:t>/n </a:t>
                      </a:r>
                      <a:r>
                        <a:rPr kumimoji="0" lang="en-US" sz="2900" b="0" i="0" u="none" strike="noStrike" cap="none" normalizeH="0" baseline="0" dirty="0" err="1">
                          <a:ln>
                            <a:noFill/>
                          </a:ln>
                          <a:solidFill>
                            <a:schemeClr val="tx1"/>
                          </a:solidFill>
                          <a:effectLst/>
                          <a:latin typeface="Coptic1" pitchFamily="2" charset="0"/>
                          <a:cs typeface="Arial" charset="0"/>
                        </a:rPr>
                        <a:t>n~jam</a:t>
                      </a:r>
                      <a:r>
                        <a:rPr kumimoji="0" lang="en-US" sz="2900" b="0" i="0" u="none" strike="noStrike" cap="none" normalizeH="0" baseline="0" dirty="0">
                          <a:ln>
                            <a:noFill/>
                          </a:ln>
                          <a:solidFill>
                            <a:schemeClr val="tx1"/>
                          </a:solidFill>
                          <a:effectLst/>
                          <a:latin typeface="Coptic1" pitchFamily="2" charset="0"/>
                          <a:cs typeface="Arial" charset="0"/>
                        </a:rPr>
                        <a:t>/ : </a:t>
                      </a:r>
                      <a:r>
                        <a:rPr kumimoji="0" lang="pt-BR" sz="2900" b="0" i="0" u="none" strike="noStrike" cap="none" normalizeH="0" baseline="0" dirty="0">
                          <a:ln>
                            <a:noFill/>
                          </a:ln>
                          <a:solidFill>
                            <a:schemeClr val="tx1"/>
                          </a:solidFill>
                          <a:effectLst/>
                          <a:latin typeface="Coptic1" pitchFamily="2" charset="0"/>
                          <a:cs typeface="Arial" charset="0"/>
                        </a:rPr>
                        <a:t>e~oulum/n n~te pioujai.</a:t>
                      </a:r>
                      <a:endParaRPr kumimoji="0" lang="en-US" sz="2900" b="0" i="0" u="none" strike="noStrike" cap="none" normalizeH="0" baseline="0" dirty="0">
                        <a:ln>
                          <a:noFill/>
                        </a:ln>
                        <a:solidFill>
                          <a:schemeClr val="tx1"/>
                        </a:solidFill>
                        <a:effectLst/>
                        <a:latin typeface="Arial" charset="0"/>
                        <a:cs typeface="Arial" charset="0"/>
                      </a:endParaRPr>
                    </a:p>
                  </a:txBody>
                  <a:tcPr marL="121920" marR="121920" marT="60960" marB="6096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dirty="0">
                          <a:ln>
                            <a:noFill/>
                          </a:ln>
                          <a:solidFill>
                            <a:srgbClr val="FF9900"/>
                          </a:solidFill>
                          <a:effectLst/>
                          <a:latin typeface="Arial" charset="0"/>
                          <a:cs typeface="Arial" charset="0"/>
                        </a:rPr>
                        <a:t>Le prêtre :</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200" b="0" i="0" u="none" strike="noStrike" cap="none" normalizeH="0" baseline="0" dirty="0">
                          <a:ln>
                            <a:noFill/>
                          </a:ln>
                          <a:solidFill>
                            <a:schemeClr val="tx1"/>
                          </a:solidFill>
                          <a:effectLst/>
                          <a:latin typeface="Arial" charset="0"/>
                          <a:cs typeface="Arial" charset="0"/>
                        </a:rPr>
                        <a:t>Et ceux qui projettent de voyager en tout lieu, aplanis leurs chemins, qu’ils soient sur mer, sur les fleuves, sur les lacs, dans les airs, sur </a:t>
                      </a:r>
                      <a:r>
                        <a:rPr kumimoji="0" lang="fr-FR" sz="3200" b="0" i="0" u="none" strike="noStrike" cap="none" normalizeH="0" baseline="0">
                          <a:ln>
                            <a:noFill/>
                          </a:ln>
                          <a:solidFill>
                            <a:schemeClr val="tx1"/>
                          </a:solidFill>
                          <a:effectLst/>
                          <a:latin typeface="Arial" charset="0"/>
                          <a:cs typeface="Arial" charset="0"/>
                        </a:rPr>
                        <a:t>terre ou </a:t>
                      </a:r>
                      <a:r>
                        <a:rPr kumimoji="0" lang="fr-FR" sz="3200" b="0" i="0" u="none" strike="noStrike" cap="none" normalizeH="0" baseline="0" dirty="0">
                          <a:ln>
                            <a:noFill/>
                          </a:ln>
                          <a:solidFill>
                            <a:schemeClr val="tx1"/>
                          </a:solidFill>
                          <a:effectLst/>
                          <a:latin typeface="Arial" charset="0"/>
                          <a:cs typeface="Arial" charset="0"/>
                        </a:rPr>
                        <a:t>par tout autre moyen, chacun là où il est. Ramène-les à bon port, le port du Salut.</a:t>
                      </a:r>
                      <a:endParaRPr kumimoji="0" lang="en-US" sz="3200" b="0" i="0" u="none" strike="noStrike" cap="none" normalizeH="0" baseline="0" dirty="0">
                        <a:ln>
                          <a:noFill/>
                        </a:ln>
                        <a:solidFill>
                          <a:schemeClr val="tx1"/>
                        </a:solidFill>
                        <a:effectLst/>
                        <a:latin typeface="Arial" charset="0"/>
                        <a:cs typeface="Arial" charset="0"/>
                      </a:endParaRPr>
                    </a:p>
                  </a:txBody>
                  <a:tcPr marL="121920" marR="121920" marT="60960" marB="6096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2700" b="0" i="0" u="sng" strike="noStrike" cap="none" normalizeH="0" baseline="0" dirty="0">
                          <a:ln>
                            <a:noFill/>
                          </a:ln>
                          <a:solidFill>
                            <a:srgbClr val="FF9900"/>
                          </a:solidFill>
                          <a:effectLst/>
                          <a:latin typeface="Arial" charset="0"/>
                          <a:cs typeface="Arial" charset="0"/>
                        </a:rPr>
                        <a:t>الكاهن :</a:t>
                      </a:r>
                      <a:endParaRPr kumimoji="0" lang="ar-EG" sz="27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3600" b="0" i="0" u="none" strike="noStrike" cap="none" normalizeH="0" baseline="0" dirty="0">
                          <a:ln>
                            <a:noFill/>
                          </a:ln>
                          <a:solidFill>
                            <a:schemeClr val="tx1"/>
                          </a:solidFill>
                          <a:effectLst/>
                          <a:latin typeface="Arial" charset="0"/>
                          <a:cs typeface="Arial" charset="0"/>
                        </a:rPr>
                        <a:t>والذين يُضمرون السفر في كل مكان سهل طرقهم أجمعين. إن كان في الهواء </a:t>
                      </a:r>
                      <a:r>
                        <a:rPr kumimoji="0" lang="ar-SA" sz="3600" b="0" i="0" u="none" strike="noStrike" cap="none" normalizeH="0" baseline="0" dirty="0" err="1">
                          <a:ln>
                            <a:noFill/>
                          </a:ln>
                          <a:solidFill>
                            <a:schemeClr val="tx1"/>
                          </a:solidFill>
                          <a:effectLst/>
                          <a:latin typeface="Arial" charset="0"/>
                          <a:cs typeface="Arial" charset="0"/>
                        </a:rPr>
                        <a:t>أوالبحر</a:t>
                      </a:r>
                      <a:r>
                        <a:rPr kumimoji="0" lang="ar-SA" sz="3600" b="0" i="0" u="none" strike="noStrike" cap="none" normalizeH="0" baseline="0" dirty="0">
                          <a:ln>
                            <a:noFill/>
                          </a:ln>
                          <a:solidFill>
                            <a:schemeClr val="tx1"/>
                          </a:solidFill>
                          <a:effectLst/>
                          <a:latin typeface="Arial" charset="0"/>
                          <a:cs typeface="Arial" charset="0"/>
                        </a:rPr>
                        <a:t> </a:t>
                      </a:r>
                      <a:r>
                        <a:rPr kumimoji="0" lang="ar-SA" sz="3600" b="0" i="0" u="none" strike="noStrike" cap="none" normalizeH="0" baseline="0" dirty="0" err="1">
                          <a:ln>
                            <a:noFill/>
                          </a:ln>
                          <a:solidFill>
                            <a:schemeClr val="tx1"/>
                          </a:solidFill>
                          <a:effectLst/>
                          <a:latin typeface="Arial" charset="0"/>
                          <a:cs typeface="Arial" charset="0"/>
                        </a:rPr>
                        <a:t>أوالأنهار</a:t>
                      </a:r>
                      <a:r>
                        <a:rPr kumimoji="0" lang="ar-SA" sz="3600" b="0" i="0" u="none" strike="noStrike" cap="none" normalizeH="0" baseline="0" dirty="0">
                          <a:ln>
                            <a:noFill/>
                          </a:ln>
                          <a:solidFill>
                            <a:schemeClr val="tx1"/>
                          </a:solidFill>
                          <a:effectLst/>
                          <a:latin typeface="Arial" charset="0"/>
                          <a:cs typeface="Arial" charset="0"/>
                        </a:rPr>
                        <a:t> </a:t>
                      </a:r>
                      <a:r>
                        <a:rPr kumimoji="0" lang="ar-SA" sz="3600" b="0" i="0" u="none" strike="noStrike" cap="none" normalizeH="0" baseline="0" dirty="0" err="1">
                          <a:ln>
                            <a:noFill/>
                          </a:ln>
                          <a:solidFill>
                            <a:schemeClr val="tx1"/>
                          </a:solidFill>
                          <a:effectLst/>
                          <a:latin typeface="Arial" charset="0"/>
                          <a:cs typeface="Arial" charset="0"/>
                        </a:rPr>
                        <a:t>أوالبحيرات</a:t>
                      </a:r>
                      <a:r>
                        <a:rPr kumimoji="0" lang="ar-SA" sz="3600" b="0" i="0" u="none" strike="noStrike" cap="none" normalizeH="0" baseline="0" dirty="0">
                          <a:ln>
                            <a:noFill/>
                          </a:ln>
                          <a:solidFill>
                            <a:schemeClr val="tx1"/>
                          </a:solidFill>
                          <a:effectLst/>
                          <a:latin typeface="Arial" charset="0"/>
                          <a:cs typeface="Arial" charset="0"/>
                        </a:rPr>
                        <a:t> </a:t>
                      </a:r>
                      <a:r>
                        <a:rPr kumimoji="0" lang="ar-SA" sz="3600" b="0" i="0" u="none" strike="noStrike" cap="none" normalizeH="0" baseline="0" dirty="0" err="1">
                          <a:ln>
                            <a:noFill/>
                          </a:ln>
                          <a:solidFill>
                            <a:schemeClr val="tx1"/>
                          </a:solidFill>
                          <a:effectLst/>
                          <a:latin typeface="Arial" charset="0"/>
                          <a:cs typeface="Arial" charset="0"/>
                        </a:rPr>
                        <a:t>أوالطرق</a:t>
                      </a:r>
                      <a:r>
                        <a:rPr kumimoji="0" lang="ar-SA" sz="3600" b="0" i="0" u="none" strike="noStrike" cap="none" normalizeH="0" baseline="0" dirty="0">
                          <a:ln>
                            <a:noFill/>
                          </a:ln>
                          <a:solidFill>
                            <a:schemeClr val="tx1"/>
                          </a:solidFill>
                          <a:effectLst/>
                          <a:latin typeface="Arial" charset="0"/>
                          <a:cs typeface="Arial" charset="0"/>
                        </a:rPr>
                        <a:t> المسلوكة </a:t>
                      </a:r>
                      <a:r>
                        <a:rPr kumimoji="0" lang="ar-SA" sz="3600" b="0" i="0" u="none" strike="noStrike" cap="none" normalizeH="0" baseline="0" dirty="0" err="1">
                          <a:ln>
                            <a:noFill/>
                          </a:ln>
                          <a:solidFill>
                            <a:schemeClr val="tx1"/>
                          </a:solidFill>
                          <a:effectLst/>
                          <a:latin typeface="Arial" charset="0"/>
                          <a:cs typeface="Arial" charset="0"/>
                        </a:rPr>
                        <a:t>أوالسالكين</a:t>
                      </a:r>
                      <a:r>
                        <a:rPr kumimoji="0" lang="ar-SA" sz="3600" b="0" i="0" u="none" strike="noStrike" cap="none" normalizeH="0" baseline="0" dirty="0">
                          <a:ln>
                            <a:noFill/>
                          </a:ln>
                          <a:solidFill>
                            <a:schemeClr val="tx1"/>
                          </a:solidFill>
                          <a:effectLst/>
                          <a:latin typeface="Arial" charset="0"/>
                          <a:cs typeface="Arial" charset="0"/>
                        </a:rPr>
                        <a:t> بكل نوع كل أحدٍ بكل موضع ردّهم إلى ميناء هادئة، ميناء الخلاص. </a:t>
                      </a:r>
                      <a:endParaRPr kumimoji="0" lang="en-CA" sz="3600" b="0" i="0" u="none" strike="noStrike" cap="none" normalizeH="0" baseline="0" dirty="0">
                        <a:ln>
                          <a:noFill/>
                        </a:ln>
                        <a:solidFill>
                          <a:schemeClr val="tx1"/>
                        </a:solidFill>
                        <a:effectLst/>
                        <a:latin typeface="Arial" charset="0"/>
                        <a:cs typeface="Arial" charset="0"/>
                      </a:endParaRPr>
                    </a:p>
                  </a:txBody>
                  <a:tcPr marL="121920" marR="121920" marT="60960" marB="6096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45390592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424194" name="Group 2"/>
          <p:cNvGraphicFramePr>
            <a:graphicFrameLocks noGrp="1"/>
          </p:cNvGraphicFramePr>
          <p:nvPr>
            <p:ph sz="half" idx="1"/>
          </p:nvPr>
        </p:nvGraphicFramePr>
        <p:xfrm>
          <a:off x="0" y="152400"/>
          <a:ext cx="12192000" cy="6644640"/>
        </p:xfrm>
        <a:graphic>
          <a:graphicData uri="http://schemas.openxmlformats.org/drawingml/2006/table">
            <a:tbl>
              <a:tblPr/>
              <a:tblGrid>
                <a:gridCol w="4436533">
                  <a:extLst>
                    <a:ext uri="{9D8B030D-6E8A-4147-A177-3AD203B41FA5}">
                      <a16:colId xmlns:a16="http://schemas.microsoft.com/office/drawing/2014/main" val="20000"/>
                    </a:ext>
                  </a:extLst>
                </a:gridCol>
                <a:gridCol w="4343400">
                  <a:extLst>
                    <a:ext uri="{9D8B030D-6E8A-4147-A177-3AD203B41FA5}">
                      <a16:colId xmlns:a16="http://schemas.microsoft.com/office/drawing/2014/main" val="20001"/>
                    </a:ext>
                  </a:extLst>
                </a:gridCol>
                <a:gridCol w="3412067">
                  <a:extLst>
                    <a:ext uri="{9D8B030D-6E8A-4147-A177-3AD203B41FA5}">
                      <a16:colId xmlns:a16="http://schemas.microsoft.com/office/drawing/2014/main" val="20002"/>
                    </a:ext>
                  </a:extLst>
                </a:gridCol>
              </a:tblGrid>
              <a:tr h="635000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3700" b="0" i="0" u="none" strike="noStrike" cap="none" normalizeH="0" baseline="0" dirty="0" err="1">
                          <a:ln>
                            <a:noFill/>
                          </a:ln>
                          <a:solidFill>
                            <a:schemeClr val="tx1"/>
                          </a:solidFill>
                          <a:effectLst/>
                          <a:latin typeface="Coptic1" pitchFamily="2" charset="0"/>
                          <a:cs typeface="Arial" charset="0"/>
                        </a:rPr>
                        <a:t>Arikataxioin</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a~ris~v</a:t>
                      </a:r>
                      <a:r>
                        <a:rPr kumimoji="0" lang="en-US" sz="3700" b="0" i="0" u="none" strike="noStrike" cap="none" normalizeH="0" baseline="0" dirty="0">
                          <a:ln>
                            <a:noFill/>
                          </a:ln>
                          <a:solidFill>
                            <a:schemeClr val="tx1"/>
                          </a:solidFill>
                          <a:effectLst/>
                          <a:latin typeface="Coptic1" pitchFamily="2" charset="0"/>
                          <a:cs typeface="Arial" charset="0"/>
                        </a:rPr>
                        <a:t>/r </a:t>
                      </a:r>
                      <a:r>
                        <a:rPr kumimoji="0" lang="en-US" sz="3700" b="0" i="0" u="none" strike="noStrike" cap="none" normalizeH="0" baseline="0" dirty="0" err="1">
                          <a:ln>
                            <a:noFill/>
                          </a:ln>
                          <a:solidFill>
                            <a:schemeClr val="tx1"/>
                          </a:solidFill>
                          <a:effectLst/>
                          <a:latin typeface="Coptic1" pitchFamily="2" charset="0"/>
                          <a:cs typeface="Arial" charset="0"/>
                        </a:rPr>
                        <a:t>n~s</a:t>
                      </a:r>
                      <a:r>
                        <a:rPr kumimoji="0" lang="en-US" sz="3700" b="0" i="0" u="none" strike="noStrike" cap="none" normalizeH="0" baseline="0" dirty="0">
                          <a:ln>
                            <a:noFill/>
                          </a:ln>
                          <a:solidFill>
                            <a:schemeClr val="tx1"/>
                          </a:solidFill>
                          <a:effectLst/>
                          <a:latin typeface="Coptic1" pitchFamily="2" charset="0"/>
                          <a:cs typeface="Arial" charset="0"/>
                        </a:rPr>
                        <a:t>~[/r </a:t>
                      </a:r>
                      <a:r>
                        <a:rPr kumimoji="0" lang="en-US" sz="3700" b="0" i="0" u="none" strike="noStrike" cap="none" normalizeH="0" baseline="0" dirty="0" err="1">
                          <a:ln>
                            <a:noFill/>
                          </a:ln>
                          <a:solidFill>
                            <a:schemeClr val="tx1"/>
                          </a:solidFill>
                          <a:effectLst/>
                          <a:latin typeface="Coptic1" pitchFamily="2" charset="0"/>
                          <a:cs typeface="Arial" charset="0"/>
                        </a:rPr>
                        <a:t>nem</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s~v</a:t>
                      </a:r>
                      <a:r>
                        <a:rPr kumimoji="0" lang="en-US" sz="3700" b="0" i="0" u="none" strike="noStrike" cap="none" normalizeH="0" baseline="0" dirty="0">
                          <a:ln>
                            <a:noFill/>
                          </a:ln>
                          <a:solidFill>
                            <a:schemeClr val="tx1"/>
                          </a:solidFill>
                          <a:effectLst/>
                          <a:latin typeface="Coptic1" pitchFamily="2" charset="0"/>
                          <a:cs typeface="Arial" charset="0"/>
                        </a:rPr>
                        <a:t>/r </a:t>
                      </a:r>
                      <a:r>
                        <a:rPr kumimoji="0" lang="en-US" sz="3700" b="0" i="0" u="none" strike="noStrike" cap="none" normalizeH="0" baseline="0" dirty="0" err="1">
                          <a:ln>
                            <a:noFill/>
                          </a:ln>
                          <a:solidFill>
                            <a:schemeClr val="tx1"/>
                          </a:solidFill>
                          <a:effectLst/>
                          <a:latin typeface="Coptic1" pitchFamily="2" charset="0"/>
                          <a:cs typeface="Arial" charset="0"/>
                        </a:rPr>
                        <a:t>m~mosi</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nemwou</a:t>
                      </a:r>
                      <a:r>
                        <a:rPr kumimoji="0" lang="en-US" sz="3700" b="0" i="0" u="none" strike="noStrike" cap="none" normalizeH="0" baseline="0" dirty="0">
                          <a:ln>
                            <a:noFill/>
                          </a:ln>
                          <a:solidFill>
                            <a:schemeClr val="tx1"/>
                          </a:solidFill>
                          <a:effectLst/>
                          <a:latin typeface="Coptic1" pitchFamily="2" charset="0"/>
                          <a:cs typeface="Arial" charset="0"/>
                        </a:rPr>
                        <a:t>. M/</a:t>
                      </a:r>
                      <a:r>
                        <a:rPr kumimoji="0" lang="en-US" sz="3700" b="0" i="0" u="none" strike="noStrike" cap="none" normalizeH="0" baseline="0" dirty="0" err="1">
                          <a:ln>
                            <a:noFill/>
                          </a:ln>
                          <a:solidFill>
                            <a:schemeClr val="tx1"/>
                          </a:solidFill>
                          <a:effectLst/>
                          <a:latin typeface="Coptic1" pitchFamily="2" charset="0"/>
                          <a:cs typeface="Arial" charset="0"/>
                        </a:rPr>
                        <a:t>itou</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e~n</a:t>
                      </a:r>
                      <a:r>
                        <a:rPr kumimoji="0" lang="en-US" sz="3700" b="0" i="0" u="none" strike="noStrike" cap="none" normalizeH="0" baseline="0" dirty="0">
                          <a:ln>
                            <a:noFill/>
                          </a:ln>
                          <a:solidFill>
                            <a:schemeClr val="tx1"/>
                          </a:solidFill>
                          <a:effectLst/>
                          <a:latin typeface="Coptic1" pitchFamily="2" charset="0"/>
                          <a:cs typeface="Arial" charset="0"/>
                        </a:rPr>
                        <a:t>/</a:t>
                      </a:r>
                      <a:r>
                        <a:rPr kumimoji="0" lang="en-US" sz="3700" b="0" i="0" u="none" strike="noStrike" cap="none" normalizeH="0" baseline="0" dirty="0" err="1">
                          <a:ln>
                            <a:noFill/>
                          </a:ln>
                          <a:solidFill>
                            <a:schemeClr val="tx1"/>
                          </a:solidFill>
                          <a:effectLst/>
                          <a:latin typeface="Coptic1" pitchFamily="2" charset="0"/>
                          <a:cs typeface="Arial" charset="0"/>
                        </a:rPr>
                        <a:t>e~te</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nouou</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qen</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ourasi</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outoujo</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eutouj</a:t>
                      </a:r>
                      <a:r>
                        <a:rPr kumimoji="0" lang="en-US" sz="3700" b="0" i="0" u="none" strike="noStrike" cap="none" normalizeH="0" baseline="0" dirty="0">
                          <a:ln>
                            <a:noFill/>
                          </a:ln>
                          <a:solidFill>
                            <a:schemeClr val="tx1"/>
                          </a:solidFill>
                          <a:effectLst/>
                          <a:latin typeface="Coptic1" pitchFamily="2" charset="0"/>
                          <a:cs typeface="Arial" charset="0"/>
                        </a:rPr>
                        <a:t>/</a:t>
                      </a:r>
                      <a:r>
                        <a:rPr kumimoji="0" lang="en-US" sz="3700" b="0" i="0" u="none" strike="noStrike" cap="none" normalizeH="0" baseline="0" dirty="0" err="1">
                          <a:ln>
                            <a:noFill/>
                          </a:ln>
                          <a:solidFill>
                            <a:schemeClr val="tx1"/>
                          </a:solidFill>
                          <a:effectLst/>
                          <a:latin typeface="Coptic1" pitchFamily="2" charset="0"/>
                          <a:cs typeface="Arial" charset="0"/>
                        </a:rPr>
                        <a:t>ou~t</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Aris~v</a:t>
                      </a:r>
                      <a:r>
                        <a:rPr kumimoji="0" lang="en-US" sz="3700" b="0" i="0" u="none" strike="noStrike" cap="none" normalizeH="0" baseline="0" dirty="0">
                          <a:ln>
                            <a:noFill/>
                          </a:ln>
                          <a:solidFill>
                            <a:schemeClr val="tx1"/>
                          </a:solidFill>
                          <a:effectLst/>
                          <a:latin typeface="Coptic1" pitchFamily="2" charset="0"/>
                          <a:cs typeface="Arial" charset="0"/>
                        </a:rPr>
                        <a:t>/r </a:t>
                      </a:r>
                      <a:r>
                        <a:rPr kumimoji="0" lang="en-US" sz="3700" b="0" i="0" u="none" strike="noStrike" cap="none" normalizeH="0" baseline="0" dirty="0" err="1">
                          <a:ln>
                            <a:noFill/>
                          </a:ln>
                          <a:solidFill>
                            <a:schemeClr val="tx1"/>
                          </a:solidFill>
                          <a:effectLst/>
                          <a:latin typeface="Coptic1" pitchFamily="2" charset="0"/>
                          <a:cs typeface="Arial" charset="0"/>
                        </a:rPr>
                        <a:t>n~erhwb</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nem</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neke~biaik</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qen</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hwb</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niben</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n~a~gayon</a:t>
                      </a:r>
                      <a:r>
                        <a:rPr kumimoji="0" lang="en-US" sz="3700" b="0" i="0" u="none" strike="noStrike" cap="none" normalizeH="0" baseline="0" dirty="0">
                          <a:ln>
                            <a:noFill/>
                          </a:ln>
                          <a:solidFill>
                            <a:schemeClr val="tx1"/>
                          </a:solidFill>
                          <a:effectLst/>
                          <a:latin typeface="Coptic1" pitchFamily="2" charset="0"/>
                          <a:cs typeface="Arial" charset="0"/>
                        </a:rPr>
                        <a:t>. </a:t>
                      </a:r>
                      <a:endParaRPr kumimoji="0" lang="en-US" sz="37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700" b="0" i="0" u="none" strike="noStrike" cap="none" normalizeH="0" baseline="0" dirty="0">
                          <a:ln>
                            <a:noFill/>
                          </a:ln>
                          <a:solidFill>
                            <a:schemeClr val="tx1"/>
                          </a:solidFill>
                          <a:effectLst/>
                          <a:latin typeface="Arial" charset="0"/>
                          <a:cs typeface="Arial" charset="0"/>
                        </a:rPr>
                        <a:t>Daigne les accompagner au départ et en chemin. </a:t>
                      </a:r>
                      <a:r>
                        <a:rPr lang="fr-FR" sz="3700" kern="1200" dirty="0">
                          <a:solidFill>
                            <a:schemeClr val="tx1"/>
                          </a:solidFill>
                          <a:effectLst/>
                          <a:latin typeface="Arial" panose="020B0604020202020204" pitchFamily="34" charset="0"/>
                          <a:ea typeface="+mn-ea"/>
                          <a:cs typeface="+mn-cs"/>
                        </a:rPr>
                        <a:t>Ramène-les à leur foyer plein de joie et en bonne santé. Participe avec tes serviteurs à toutes leurs bonnes œuvres</a:t>
                      </a:r>
                      <a:endParaRPr kumimoji="0" lang="en-US" sz="37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4300" b="0" i="0" u="none" strike="noStrike" cap="none" normalizeH="0" baseline="0" dirty="0">
                          <a:ln>
                            <a:noFill/>
                          </a:ln>
                          <a:solidFill>
                            <a:schemeClr val="tx1"/>
                          </a:solidFill>
                          <a:effectLst/>
                          <a:latin typeface="Arial" charset="0"/>
                          <a:cs typeface="Arial" charset="0"/>
                        </a:rPr>
                        <a:t>تفضّل أصحبهم في الإقلاع واصحبهم في المسير. رُدّهم إلى منازلهم بالفرح فرحين وبالعافية مُعافين. اشترك في العمل مع عبيدك في كل عملٍ صالح </a:t>
                      </a:r>
                      <a:endParaRPr kumimoji="0" lang="en-CA" sz="43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4322484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426242" name="Group 2"/>
          <p:cNvGraphicFramePr>
            <a:graphicFrameLocks noGrp="1"/>
          </p:cNvGraphicFramePr>
          <p:nvPr>
            <p:ph sz="half" idx="1"/>
          </p:nvPr>
        </p:nvGraphicFramePr>
        <p:xfrm>
          <a:off x="0" y="10329"/>
          <a:ext cx="12192000" cy="6202680"/>
        </p:xfrm>
        <a:graphic>
          <a:graphicData uri="http://schemas.openxmlformats.org/drawingml/2006/table">
            <a:tbl>
              <a:tblPr/>
              <a:tblGrid>
                <a:gridCol w="4419600">
                  <a:extLst>
                    <a:ext uri="{9D8B030D-6E8A-4147-A177-3AD203B41FA5}">
                      <a16:colId xmlns:a16="http://schemas.microsoft.com/office/drawing/2014/main" val="20000"/>
                    </a:ext>
                  </a:extLst>
                </a:gridCol>
                <a:gridCol w="4309533">
                  <a:extLst>
                    <a:ext uri="{9D8B030D-6E8A-4147-A177-3AD203B41FA5}">
                      <a16:colId xmlns:a16="http://schemas.microsoft.com/office/drawing/2014/main" val="20001"/>
                    </a:ext>
                  </a:extLst>
                </a:gridCol>
                <a:gridCol w="3462867">
                  <a:extLst>
                    <a:ext uri="{9D8B030D-6E8A-4147-A177-3AD203B41FA5}">
                      <a16:colId xmlns:a16="http://schemas.microsoft.com/office/drawing/2014/main" val="20002"/>
                    </a:ext>
                  </a:extLst>
                </a:gridCol>
              </a:tblGrid>
              <a:tr h="6146800">
                <a:tc>
                  <a:txBody>
                    <a:bodyPr/>
                    <a:lstStyle/>
                    <a:p>
                      <a:pPr marL="0" marR="0" lvl="0" indent="0" algn="just" defTabSz="914400" rtl="0" eaLnBrk="1" fontAlgn="base" latinLnBrk="0" hangingPunct="1">
                        <a:lnSpc>
                          <a:spcPct val="100000"/>
                        </a:lnSpc>
                        <a:spcBef>
                          <a:spcPts val="0"/>
                        </a:spcBef>
                        <a:spcAft>
                          <a:spcPct val="0"/>
                        </a:spcAft>
                        <a:buClrTx/>
                        <a:buSzTx/>
                        <a:buFontTx/>
                        <a:buNone/>
                        <a:tabLst/>
                      </a:pPr>
                      <a:r>
                        <a:rPr kumimoji="0" lang="en-US" sz="3500" b="0" i="0" u="none" strike="noStrike" cap="none" normalizeH="0" baseline="0" dirty="0">
                          <a:ln>
                            <a:noFill/>
                          </a:ln>
                          <a:solidFill>
                            <a:schemeClr val="tx1"/>
                          </a:solidFill>
                          <a:effectLst/>
                          <a:latin typeface="Coptic1" pitchFamily="2" charset="0"/>
                          <a:cs typeface="Arial" charset="0"/>
                        </a:rPr>
                        <a:t>Anon de </a:t>
                      </a:r>
                      <a:r>
                        <a:rPr kumimoji="0" lang="en-US" sz="3500" b="0" i="0" u="none" strike="noStrike" cap="none" normalizeH="0" baseline="0" dirty="0" err="1">
                          <a:ln>
                            <a:noFill/>
                          </a:ln>
                          <a:solidFill>
                            <a:schemeClr val="tx1"/>
                          </a:solidFill>
                          <a:effectLst/>
                          <a:latin typeface="Coptic1" pitchFamily="2" charset="0"/>
                          <a:cs typeface="Arial" charset="0"/>
                        </a:rPr>
                        <a:t>hwn</a:t>
                      </a:r>
                      <a:r>
                        <a:rPr kumimoji="0" lang="en-US" sz="3500" b="0" i="0" u="none" strike="noStrike" cap="none" normalizeH="0" baseline="0" dirty="0">
                          <a:ln>
                            <a:noFill/>
                          </a:ln>
                          <a:solidFill>
                            <a:schemeClr val="tx1"/>
                          </a:solidFill>
                          <a:effectLst/>
                          <a:latin typeface="Coptic1" pitchFamily="2" charset="0"/>
                          <a:cs typeface="Arial" charset="0"/>
                        </a:rPr>
                        <a:t> P~{</a:t>
                      </a:r>
                      <a:r>
                        <a:rPr kumimoji="0" lang="en-US" sz="3500" b="0" i="0" u="none" strike="noStrike" cap="none" normalizeH="0" baseline="0" dirty="0" err="1">
                          <a:ln>
                            <a:noFill/>
                          </a:ln>
                          <a:solidFill>
                            <a:schemeClr val="tx1"/>
                          </a:solidFill>
                          <a:effectLst/>
                          <a:latin typeface="Coptic1" pitchFamily="2" charset="0"/>
                          <a:cs typeface="Arial" charset="0"/>
                        </a:rPr>
                        <a:t>oic</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tenmetremn~jwili</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etqen</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paibioc</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vai</a:t>
                      </a:r>
                      <a:r>
                        <a:rPr kumimoji="0" lang="en-US" sz="3500" b="0" i="0" u="none" strike="noStrike" cap="none" normalizeH="0" baseline="0" dirty="0">
                          <a:ln>
                            <a:noFill/>
                          </a:ln>
                          <a:solidFill>
                            <a:schemeClr val="tx1"/>
                          </a:solidFill>
                          <a:effectLst/>
                          <a:latin typeface="Coptic1" pitchFamily="2" charset="0"/>
                          <a:cs typeface="Arial" charset="0"/>
                        </a:rPr>
                        <a:t> : </a:t>
                      </a:r>
                      <a:br>
                        <a:rPr kumimoji="0" lang="en-US" sz="3500" b="0" i="0" u="none" strike="noStrike" cap="none" normalizeH="0" baseline="0" dirty="0">
                          <a:ln>
                            <a:noFill/>
                          </a:ln>
                          <a:solidFill>
                            <a:schemeClr val="tx1"/>
                          </a:solidFill>
                          <a:effectLst/>
                          <a:latin typeface="Coptic1" pitchFamily="2" charset="0"/>
                          <a:cs typeface="Arial" charset="0"/>
                        </a:rPr>
                      </a:br>
                      <a:r>
                        <a:rPr kumimoji="0" lang="en-US" sz="3500" b="0" i="0" u="none" strike="noStrike" cap="none" normalizeH="0" baseline="0" dirty="0" err="1">
                          <a:ln>
                            <a:noFill/>
                          </a:ln>
                          <a:solidFill>
                            <a:schemeClr val="tx1"/>
                          </a:solidFill>
                          <a:effectLst/>
                          <a:latin typeface="Coptic1" pitchFamily="2" charset="0"/>
                          <a:cs typeface="Arial" charset="0"/>
                        </a:rPr>
                        <a:t>a~reh</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e~roc</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n~ateblab</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n~at,imwn</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n~ats~yorter</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sa</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e~bol</a:t>
                      </a:r>
                      <a:r>
                        <a:rPr kumimoji="0" lang="en-US" sz="3500" b="0" i="0" u="none" strike="noStrike" cap="none" normalizeH="0" baseline="0" dirty="0">
                          <a:ln>
                            <a:noFill/>
                          </a:ln>
                          <a:solidFill>
                            <a:schemeClr val="tx1"/>
                          </a:solidFill>
                          <a:effectLst/>
                          <a:latin typeface="Arial" charset="0"/>
                          <a:cs typeface="Arial" charset="0"/>
                        </a:rPr>
                        <a:t>.</a:t>
                      </a:r>
                    </a:p>
                    <a:p>
                      <a:pPr marL="0" marR="0" lvl="0" indent="0" algn="just" defTabSz="914400" rtl="0" eaLnBrk="1" fontAlgn="base" latinLnBrk="0" hangingPunct="1">
                        <a:lnSpc>
                          <a:spcPct val="100000"/>
                        </a:lnSpc>
                        <a:spcBef>
                          <a:spcPts val="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CA" sz="2700" b="0" i="0" u="sng" strike="noStrike" kern="1200" cap="none" spc="0" normalizeH="0" baseline="0" noProof="0" dirty="0" err="1">
                          <a:ln>
                            <a:noFill/>
                          </a:ln>
                          <a:solidFill>
                            <a:srgbClr val="FF9900"/>
                          </a:solidFill>
                          <a:effectLst/>
                          <a:uLnTx/>
                          <a:uFillTx/>
                          <a:latin typeface="Coptic1" pitchFamily="2" charset="0"/>
                          <a:ea typeface="+mn-ea"/>
                          <a:cs typeface="Arial" charset="0"/>
                        </a:rPr>
                        <a:t>Pilaoc</a:t>
                      </a:r>
                      <a:r>
                        <a:rPr kumimoji="0" lang="en-CA" sz="2700" b="0" i="0" u="sng" strike="noStrike" kern="1200" cap="none" spc="0" normalizeH="0" baseline="0" noProof="0" dirty="0">
                          <a:ln>
                            <a:noFill/>
                          </a:ln>
                          <a:solidFill>
                            <a:srgbClr val="FF9900"/>
                          </a:solidFill>
                          <a:effectLst/>
                          <a:uLnTx/>
                          <a:uFillTx/>
                          <a:latin typeface="Coptic1" pitchFamily="2" charset="0"/>
                          <a:ea typeface="+mn-ea"/>
                          <a:cs typeface="Arial" charset="0"/>
                        </a:rPr>
                        <a:t> :</a:t>
                      </a:r>
                      <a:endParaRPr kumimoji="0" lang="en-CA" sz="1900" b="0" i="0" u="none" strike="noStrike" cap="none" normalizeH="0" baseline="0" dirty="0">
                        <a:ln>
                          <a:noFill/>
                        </a:ln>
                        <a:solidFill>
                          <a:schemeClr val="tx1"/>
                        </a:solidFill>
                        <a:effectLst/>
                        <a:latin typeface="Arial" charset="0"/>
                        <a:cs typeface="Arial" charset="0"/>
                      </a:endParaRPr>
                    </a:p>
                    <a:p>
                      <a:pPr marL="0" marR="0" lvl="0" indent="0" algn="just" defTabSz="914400" rtl="0" eaLnBrk="1" fontAlgn="base" latinLnBrk="0" hangingPunct="1">
                        <a:lnSpc>
                          <a:spcPct val="100000"/>
                        </a:lnSpc>
                        <a:spcBef>
                          <a:spcPts val="0"/>
                        </a:spcBef>
                        <a:spcAft>
                          <a:spcPct val="0"/>
                        </a:spcAft>
                        <a:buClrTx/>
                        <a:buSzTx/>
                        <a:buFontTx/>
                        <a:buNone/>
                        <a:tabLst/>
                      </a:pPr>
                      <a:r>
                        <a:rPr kumimoji="0" lang="en-US" sz="3200" b="0" i="0" u="none" strike="noStrike" cap="none" normalizeH="0" baseline="0" dirty="0" err="1">
                          <a:ln>
                            <a:noFill/>
                          </a:ln>
                          <a:solidFill>
                            <a:schemeClr val="tx1"/>
                          </a:solidFill>
                          <a:effectLst/>
                          <a:latin typeface="Coptic1" pitchFamily="2" charset="0"/>
                          <a:cs typeface="Arial" charset="0"/>
                        </a:rPr>
                        <a:t>Kurie</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e~le</a:t>
                      </a:r>
                      <a:r>
                        <a:rPr kumimoji="0" lang="en-US" sz="3200" b="0" i="0" u="none" strike="noStrike" cap="none" normalizeH="0" baseline="0" dirty="0">
                          <a:ln>
                            <a:noFill/>
                          </a:ln>
                          <a:solidFill>
                            <a:schemeClr val="tx1"/>
                          </a:solidFill>
                          <a:effectLst/>
                          <a:latin typeface="Coptic1" pitchFamily="2" charset="0"/>
                          <a:cs typeface="Arial" charset="0"/>
                        </a:rPr>
                        <a:t>/~con</a:t>
                      </a:r>
                      <a:r>
                        <a:rPr kumimoji="0" lang="en-US" sz="4300" b="0" i="0" u="none" strike="noStrike" cap="none" normalizeH="0" baseline="0" dirty="0">
                          <a:ln>
                            <a:noFill/>
                          </a:ln>
                          <a:solidFill>
                            <a:schemeClr val="tx1"/>
                          </a:solidFill>
                          <a:effectLst/>
                          <a:latin typeface="Arial" charset="0"/>
                          <a:cs typeface="Arial" charset="0"/>
                        </a:rPr>
                        <a:t>.</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700" b="0" i="0" u="none" strike="noStrike" cap="none" normalizeH="0" baseline="0" dirty="0">
                          <a:ln>
                            <a:noFill/>
                          </a:ln>
                          <a:solidFill>
                            <a:schemeClr val="tx1"/>
                          </a:solidFill>
                          <a:effectLst/>
                          <a:latin typeface="Arial" charset="0"/>
                          <a:cs typeface="Arial" charset="0"/>
                        </a:rPr>
                        <a:t>Quant à nous, Seigneur, préserve notre exil en cette vie de toute embûche, tempête ou trouble jusqu’à la fin.</a:t>
                      </a: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fr-FR" sz="2700" b="0" i="0" u="none" strike="noStrike" cap="none" normalizeH="0" baseline="0" dirty="0">
                        <a:ln>
                          <a:noFill/>
                        </a:ln>
                        <a:solidFill>
                          <a:schemeClr val="tx1"/>
                        </a:solidFill>
                        <a:effectLst/>
                        <a:latin typeface="Arial"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ar-EG" sz="1900" b="0" i="0" u="none" strike="noStrike" cap="none" normalizeH="0" baseline="0" dirty="0">
                        <a:ln>
                          <a:noFill/>
                        </a:ln>
                        <a:solidFill>
                          <a:schemeClr val="tx1"/>
                        </a:solidFill>
                        <a:effectLst/>
                        <a:latin typeface="Arial"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dirty="0">
                          <a:ln>
                            <a:noFill/>
                          </a:ln>
                          <a:solidFill>
                            <a:srgbClr val="FF9900"/>
                          </a:solidFill>
                          <a:effectLst/>
                          <a:latin typeface="Arial" charset="0"/>
                          <a:cs typeface="Arial" charset="0"/>
                        </a:rPr>
                        <a:t>Le peuple :</a:t>
                      </a:r>
                      <a:endParaRPr kumimoji="0" lang="fr-CA" sz="2700" b="0" i="0" u="none" strike="noStrike" cap="none" normalizeH="0" baseline="0" dirty="0">
                        <a:ln>
                          <a:noFill/>
                        </a:ln>
                        <a:solidFill>
                          <a:schemeClr val="tx1"/>
                        </a:solidFill>
                        <a:effectLst/>
                        <a:latin typeface="Arial"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3700" b="0" i="0" u="none" strike="noStrike" cap="none" normalizeH="0" baseline="0" dirty="0" err="1">
                          <a:ln>
                            <a:noFill/>
                          </a:ln>
                          <a:solidFill>
                            <a:schemeClr val="tx1"/>
                          </a:solidFill>
                          <a:effectLst/>
                          <a:latin typeface="Arial" charset="0"/>
                          <a:cs typeface="Arial" charset="0"/>
                        </a:rPr>
                        <a:t>Pitié</a:t>
                      </a:r>
                      <a:r>
                        <a:rPr kumimoji="0" lang="en-US" sz="3700" b="0" i="0" u="none" strike="noStrike" cap="none" normalizeH="0" baseline="0" dirty="0">
                          <a:ln>
                            <a:noFill/>
                          </a:ln>
                          <a:solidFill>
                            <a:schemeClr val="tx1"/>
                          </a:solidFill>
                          <a:effectLst/>
                          <a:latin typeface="Arial" charset="0"/>
                          <a:cs typeface="Arial" charset="0"/>
                        </a:rPr>
                        <a:t> Seigneur.</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3700" b="0" i="0" u="none" strike="noStrike" cap="none" normalizeH="0" baseline="0" dirty="0">
                          <a:ln>
                            <a:noFill/>
                          </a:ln>
                          <a:solidFill>
                            <a:schemeClr val="tx1"/>
                          </a:solidFill>
                          <a:effectLst/>
                          <a:latin typeface="Arial" charset="0"/>
                          <a:cs typeface="Arial" charset="0"/>
                        </a:rPr>
                        <a:t>ونحن أيضاً </a:t>
                      </a:r>
                      <a:br>
                        <a:rPr kumimoji="0" lang="ar-SA" sz="3700" b="0" i="0" u="none" strike="noStrike" cap="none" normalizeH="0" baseline="0" dirty="0">
                          <a:ln>
                            <a:noFill/>
                          </a:ln>
                          <a:solidFill>
                            <a:schemeClr val="tx1"/>
                          </a:solidFill>
                          <a:effectLst/>
                          <a:latin typeface="Arial" charset="0"/>
                          <a:cs typeface="Arial" charset="0"/>
                        </a:rPr>
                      </a:br>
                      <a:r>
                        <a:rPr kumimoji="0" lang="ar-SA" sz="3700" b="0" i="0" u="none" strike="noStrike" cap="none" normalizeH="0" baseline="0" dirty="0">
                          <a:ln>
                            <a:noFill/>
                          </a:ln>
                          <a:solidFill>
                            <a:schemeClr val="tx1"/>
                          </a:solidFill>
                          <a:effectLst/>
                          <a:latin typeface="Arial" charset="0"/>
                          <a:cs typeface="Arial" charset="0"/>
                        </a:rPr>
                        <a:t>يا رب غربتنا في هذا العمر احفظها بغير مضرةٍ ولا عاصفٍ </a:t>
                      </a:r>
                      <a:br>
                        <a:rPr kumimoji="0" lang="ar-SA" sz="3700" b="0" i="0" u="none" strike="noStrike" cap="none" normalizeH="0" baseline="0" dirty="0">
                          <a:ln>
                            <a:noFill/>
                          </a:ln>
                          <a:solidFill>
                            <a:schemeClr val="tx1"/>
                          </a:solidFill>
                          <a:effectLst/>
                          <a:latin typeface="Arial" charset="0"/>
                          <a:cs typeface="Arial" charset="0"/>
                        </a:rPr>
                      </a:br>
                      <a:r>
                        <a:rPr kumimoji="0" lang="ar-SA" sz="3700" b="0" i="0" u="none" strike="noStrike" cap="none" normalizeH="0" baseline="0" dirty="0">
                          <a:ln>
                            <a:noFill/>
                          </a:ln>
                          <a:solidFill>
                            <a:schemeClr val="tx1"/>
                          </a:solidFill>
                          <a:effectLst/>
                          <a:latin typeface="Arial" charset="0"/>
                          <a:cs typeface="Arial" charset="0"/>
                        </a:rPr>
                        <a:t>ولا قلق </a:t>
                      </a:r>
                      <a:br>
                        <a:rPr kumimoji="0" lang="ar-SA" sz="3700" b="0" i="0" u="none" strike="noStrike" cap="none" normalizeH="0" baseline="0" dirty="0">
                          <a:ln>
                            <a:noFill/>
                          </a:ln>
                          <a:solidFill>
                            <a:schemeClr val="tx1"/>
                          </a:solidFill>
                          <a:effectLst/>
                          <a:latin typeface="Arial" charset="0"/>
                          <a:cs typeface="Arial" charset="0"/>
                        </a:rPr>
                      </a:br>
                      <a:r>
                        <a:rPr kumimoji="0" lang="ar-SA" sz="3700" b="0" i="0" u="none" strike="noStrike" cap="none" normalizeH="0" baseline="0" dirty="0">
                          <a:ln>
                            <a:noFill/>
                          </a:ln>
                          <a:solidFill>
                            <a:schemeClr val="tx1"/>
                          </a:solidFill>
                          <a:effectLst/>
                          <a:latin typeface="Arial" charset="0"/>
                          <a:cs typeface="Arial" charset="0"/>
                        </a:rPr>
                        <a:t>إلى </a:t>
                      </a:r>
                      <a:r>
                        <a:rPr kumimoji="0" lang="ar-SA" sz="3700" b="0" i="0" u="none" strike="noStrike" cap="none" normalizeH="0" baseline="0" dirty="0" err="1">
                          <a:ln>
                            <a:noFill/>
                          </a:ln>
                          <a:solidFill>
                            <a:schemeClr val="tx1"/>
                          </a:solidFill>
                          <a:effectLst/>
                          <a:latin typeface="Arial" charset="0"/>
                          <a:cs typeface="Arial" charset="0"/>
                        </a:rPr>
                        <a:t>الإنقضاء</a:t>
                      </a:r>
                      <a:r>
                        <a:rPr kumimoji="0" lang="ar-SA" sz="3700" b="0" i="0" u="none" strike="noStrike" cap="none" normalizeH="0" baseline="0" dirty="0">
                          <a:ln>
                            <a:noFill/>
                          </a:ln>
                          <a:solidFill>
                            <a:schemeClr val="tx1"/>
                          </a:solidFill>
                          <a:effectLst/>
                          <a:latin typeface="Arial" charset="0"/>
                          <a:cs typeface="Arial" charset="0"/>
                        </a:rPr>
                        <a:t>.</a:t>
                      </a:r>
                      <a:endParaRPr kumimoji="0" lang="en-CA" sz="37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endParaRPr kumimoji="0" lang="en-CA" sz="32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endParaRPr kumimoji="0" lang="en-CA" sz="32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2700" b="0" i="0" u="sng" strike="noStrike" cap="none" normalizeH="0" baseline="0" dirty="0">
                          <a:ln>
                            <a:noFill/>
                          </a:ln>
                          <a:solidFill>
                            <a:srgbClr val="FF9900"/>
                          </a:solidFill>
                          <a:effectLst/>
                          <a:latin typeface="Arial" charset="0"/>
                          <a:cs typeface="Arial" charset="0"/>
                        </a:rPr>
                        <a:t>الشعب :</a:t>
                      </a:r>
                      <a:endParaRPr kumimoji="0" lang="ar-EG" sz="2700" b="0" i="0" u="sng" strike="noStrike" cap="none" normalizeH="0" baseline="0" dirty="0">
                        <a:ln>
                          <a:noFill/>
                        </a:ln>
                        <a:solidFill>
                          <a:srgbClr val="FF9900"/>
                        </a:solidFill>
                        <a:effectLst/>
                        <a:latin typeface="Arial" charset="0"/>
                        <a:cs typeface="Arial" charset="0"/>
                      </a:endParaRPr>
                    </a:p>
                    <a:p>
                      <a:pPr marL="0" marR="0" lvl="0" indent="0" algn="just" defTabSz="914400" rtl="1" eaLnBrk="1" fontAlgn="base" latinLnBrk="0" hangingPunct="1">
                        <a:lnSpc>
                          <a:spcPct val="100000"/>
                        </a:lnSpc>
                        <a:spcBef>
                          <a:spcPts val="0"/>
                        </a:spcBef>
                        <a:spcAft>
                          <a:spcPct val="0"/>
                        </a:spcAft>
                        <a:buClrTx/>
                        <a:buSzTx/>
                        <a:buFontTx/>
                        <a:buNone/>
                        <a:tabLst/>
                      </a:pPr>
                      <a:r>
                        <a:rPr kumimoji="0" lang="ar-SA" sz="3700" b="0" i="0" u="none" strike="noStrike" cap="none" normalizeH="0" baseline="0" dirty="0">
                          <a:ln>
                            <a:noFill/>
                          </a:ln>
                          <a:solidFill>
                            <a:schemeClr val="tx1"/>
                          </a:solidFill>
                          <a:effectLst/>
                          <a:latin typeface="Arial" charset="0"/>
                          <a:cs typeface="Arial" charset="0"/>
                        </a:rPr>
                        <a:t>يا ربُ ارحم.</a:t>
                      </a:r>
                      <a:endParaRPr kumimoji="0" lang="en-US" sz="48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75920882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430927" name="Group 15"/>
          <p:cNvGraphicFramePr>
            <a:graphicFrameLocks noGrp="1"/>
          </p:cNvGraphicFramePr>
          <p:nvPr>
            <p:ph/>
          </p:nvPr>
        </p:nvGraphicFramePr>
        <p:xfrm>
          <a:off x="0" y="0"/>
          <a:ext cx="12192000" cy="6870192"/>
        </p:xfrm>
        <a:graphic>
          <a:graphicData uri="http://schemas.openxmlformats.org/drawingml/2006/table">
            <a:tbl>
              <a:tblPr/>
              <a:tblGrid>
                <a:gridCol w="4707988">
                  <a:extLst>
                    <a:ext uri="{9D8B030D-6E8A-4147-A177-3AD203B41FA5}">
                      <a16:colId xmlns:a16="http://schemas.microsoft.com/office/drawing/2014/main" val="20000"/>
                    </a:ext>
                  </a:extLst>
                </a:gridCol>
                <a:gridCol w="4042721">
                  <a:extLst>
                    <a:ext uri="{9D8B030D-6E8A-4147-A177-3AD203B41FA5}">
                      <a16:colId xmlns:a16="http://schemas.microsoft.com/office/drawing/2014/main" val="20001"/>
                    </a:ext>
                  </a:extLst>
                </a:gridCol>
                <a:gridCol w="3441291">
                  <a:extLst>
                    <a:ext uri="{9D8B030D-6E8A-4147-A177-3AD203B41FA5}">
                      <a16:colId xmlns:a16="http://schemas.microsoft.com/office/drawing/2014/main" val="20002"/>
                    </a:ext>
                  </a:extLst>
                </a:gridCol>
              </a:tblGrid>
              <a:tr h="6870192">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700" b="0" i="0" u="sng" strike="noStrike" cap="none" normalizeH="0" baseline="0" dirty="0" err="1">
                          <a:ln>
                            <a:noFill/>
                          </a:ln>
                          <a:solidFill>
                            <a:srgbClr val="FF9900"/>
                          </a:solidFill>
                          <a:effectLst/>
                          <a:latin typeface="Coptic1" pitchFamily="2" charset="0"/>
                          <a:cs typeface="Arial" charset="0"/>
                        </a:rPr>
                        <a:t>Piou</a:t>
                      </a:r>
                      <a:r>
                        <a:rPr kumimoji="0" lang="en-US" sz="2700" b="0" i="0" u="sng" strike="noStrike" cap="none" normalizeH="0" baseline="0" dirty="0">
                          <a:ln>
                            <a:noFill/>
                          </a:ln>
                          <a:solidFill>
                            <a:srgbClr val="FF9900"/>
                          </a:solidFill>
                          <a:effectLst/>
                          <a:latin typeface="Coptic1" pitchFamily="2" charset="0"/>
                          <a:cs typeface="Arial" charset="0"/>
                        </a:rPr>
                        <a:t>/b :</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3700" b="0" i="0" u="none" strike="noStrike" cap="none" normalizeH="0" baseline="0" dirty="0" err="1">
                          <a:ln>
                            <a:noFill/>
                          </a:ln>
                          <a:solidFill>
                            <a:schemeClr val="tx1"/>
                          </a:solidFill>
                          <a:effectLst/>
                          <a:latin typeface="Coptic1" pitchFamily="2" charset="0"/>
                          <a:cs typeface="Arial" charset="0"/>
                        </a:rPr>
                        <a:t>Arikataxioin</a:t>
                      </a:r>
                      <a:r>
                        <a:rPr kumimoji="0" lang="en-US" sz="3700" b="0" i="0" u="none" strike="noStrike" cap="none" normalizeH="0" baseline="0" dirty="0">
                          <a:ln>
                            <a:noFill/>
                          </a:ln>
                          <a:solidFill>
                            <a:schemeClr val="tx1"/>
                          </a:solidFill>
                          <a:effectLst/>
                          <a:latin typeface="Coptic1" pitchFamily="2" charset="0"/>
                          <a:cs typeface="Arial" charset="0"/>
                        </a:rPr>
                        <a:t> P~{</a:t>
                      </a:r>
                      <a:r>
                        <a:rPr kumimoji="0" lang="en-US" sz="3700" b="0" i="0" u="none" strike="noStrike" cap="none" normalizeH="0" baseline="0" dirty="0" err="1">
                          <a:ln>
                            <a:noFill/>
                          </a:ln>
                          <a:solidFill>
                            <a:schemeClr val="tx1"/>
                          </a:solidFill>
                          <a:effectLst/>
                          <a:latin typeface="Coptic1" pitchFamily="2" charset="0"/>
                          <a:cs typeface="Arial" charset="0"/>
                        </a:rPr>
                        <a:t>oic</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nimwou</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n~te</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nimounhwou</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nem</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niiarwou</a:t>
                      </a:r>
                      <a:r>
                        <a:rPr kumimoji="0" lang="en-US" sz="3700" b="0" i="0" u="none" strike="noStrike" cap="none" normalizeH="0" baseline="0" dirty="0">
                          <a:ln>
                            <a:noFill/>
                          </a:ln>
                          <a:solidFill>
                            <a:schemeClr val="tx1"/>
                          </a:solidFill>
                          <a:effectLst/>
                          <a:latin typeface="Coptic1" pitchFamily="2" charset="0"/>
                          <a:cs typeface="Arial" charset="0"/>
                        </a:rPr>
                        <a:t> : </a:t>
                      </a:r>
                      <a:r>
                        <a:rPr kumimoji="0" lang="en-US" sz="3700" b="0" i="0" u="none" strike="noStrike" cap="none" normalizeH="0" baseline="0" dirty="0" err="1">
                          <a:ln>
                            <a:noFill/>
                          </a:ln>
                          <a:solidFill>
                            <a:schemeClr val="tx1"/>
                          </a:solidFill>
                          <a:effectLst/>
                          <a:latin typeface="Coptic1" pitchFamily="2" charset="0"/>
                          <a:cs typeface="Arial" charset="0"/>
                        </a:rPr>
                        <a:t>nem</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nici</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nem</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nicim</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nem</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nirwt</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n~te</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t~koi</a:t>
                      </a:r>
                      <a:r>
                        <a:rPr kumimoji="0" lang="en-US" sz="3700" b="0" i="0" u="none" strike="noStrike" cap="none" normalizeH="0" baseline="0" dirty="0">
                          <a:ln>
                            <a:noFill/>
                          </a:ln>
                          <a:solidFill>
                            <a:schemeClr val="tx1"/>
                          </a:solidFill>
                          <a:effectLst/>
                          <a:latin typeface="Coptic1" pitchFamily="2" charset="0"/>
                          <a:cs typeface="Arial" charset="0"/>
                        </a:rPr>
                        <a:t> : </a:t>
                      </a:r>
                      <a:r>
                        <a:rPr kumimoji="0" lang="en-US" sz="3700" b="0" i="0" u="none" strike="noStrike" cap="none" normalizeH="0" baseline="0" dirty="0" err="1">
                          <a:ln>
                            <a:noFill/>
                          </a:ln>
                          <a:solidFill>
                            <a:schemeClr val="tx1"/>
                          </a:solidFill>
                          <a:effectLst/>
                          <a:latin typeface="Coptic1" pitchFamily="2" charset="0"/>
                          <a:cs typeface="Arial" charset="0"/>
                        </a:rPr>
                        <a:t>nem</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nia</a:t>
                      </a:r>
                      <a:r>
                        <a:rPr kumimoji="0" lang="en-US" sz="3700" b="0" i="0" u="none" strike="noStrike" cap="none" normalizeH="0" baseline="0" dirty="0">
                          <a:ln>
                            <a:noFill/>
                          </a:ln>
                          <a:solidFill>
                            <a:schemeClr val="tx1"/>
                          </a:solidFill>
                          <a:effectLst/>
                          <a:latin typeface="Coptic1" pitchFamily="2" charset="0"/>
                          <a:cs typeface="Arial" charset="0"/>
                        </a:rPr>
                        <a:t>/r </a:t>
                      </a:r>
                      <a:r>
                        <a:rPr kumimoji="0" lang="en-US" sz="3700" b="0" i="0" u="none" strike="noStrike" cap="none" normalizeH="0" baseline="0" dirty="0" err="1">
                          <a:ln>
                            <a:noFill/>
                          </a:ln>
                          <a:solidFill>
                            <a:schemeClr val="tx1"/>
                          </a:solidFill>
                          <a:effectLst/>
                          <a:latin typeface="Coptic1" pitchFamily="2" charset="0"/>
                          <a:cs typeface="Arial" charset="0"/>
                        </a:rPr>
                        <a:t>n~te</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t~ve</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nem</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nikarpoc</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n~te</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p~kahi</a:t>
                      </a:r>
                      <a:r>
                        <a:rPr kumimoji="0" lang="en-US" sz="3700" b="0" i="0" u="none" strike="noStrike" cap="none" normalizeH="0" baseline="0" dirty="0">
                          <a:ln>
                            <a:noFill/>
                          </a:ln>
                          <a:solidFill>
                            <a:schemeClr val="tx1"/>
                          </a:solidFill>
                          <a:effectLst/>
                          <a:latin typeface="Coptic1" pitchFamily="2" charset="0"/>
                          <a:cs typeface="Arial" charset="0"/>
                        </a:rPr>
                        <a:t> : </a:t>
                      </a:r>
                      <a:r>
                        <a:rPr kumimoji="0" lang="en-US" sz="3700" b="0" i="0" u="none" strike="noStrike" cap="none" normalizeH="0" baseline="0" dirty="0" err="1">
                          <a:ln>
                            <a:noFill/>
                          </a:ln>
                          <a:solidFill>
                            <a:schemeClr val="tx1"/>
                          </a:solidFill>
                          <a:effectLst/>
                          <a:latin typeface="Coptic1" pitchFamily="2" charset="0"/>
                          <a:cs typeface="Arial" charset="0"/>
                        </a:rPr>
                        <a:t>etqen</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tairompi</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yai</a:t>
                      </a:r>
                      <a:r>
                        <a:rPr kumimoji="0" lang="en-US" sz="3700" b="0" i="0" u="none" strike="noStrike" cap="none" normalizeH="0" baseline="0" dirty="0">
                          <a:ln>
                            <a:noFill/>
                          </a:ln>
                          <a:solidFill>
                            <a:schemeClr val="tx1"/>
                          </a:solidFill>
                          <a:effectLst/>
                          <a:latin typeface="Coptic1" pitchFamily="2" charset="0"/>
                          <a:cs typeface="Arial" charset="0"/>
                        </a:rPr>
                        <a:t> : </a:t>
                      </a:r>
                      <a:r>
                        <a:rPr kumimoji="0" lang="en-US" sz="3700" b="0" i="0" u="none" strike="noStrike" cap="none" normalizeH="0" baseline="0" dirty="0" err="1">
                          <a:ln>
                            <a:noFill/>
                          </a:ln>
                          <a:solidFill>
                            <a:schemeClr val="tx1"/>
                          </a:solidFill>
                          <a:effectLst/>
                          <a:latin typeface="Coptic1" pitchFamily="2" charset="0"/>
                          <a:cs typeface="Arial" charset="0"/>
                        </a:rPr>
                        <a:t>c~mou</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e~rwou</a:t>
                      </a:r>
                      <a:r>
                        <a:rPr kumimoji="0" lang="en-US" sz="3700" b="0" i="0" u="none" strike="noStrike" cap="none" normalizeH="0" baseline="0" dirty="0">
                          <a:ln>
                            <a:noFill/>
                          </a:ln>
                          <a:solidFill>
                            <a:schemeClr val="tx1"/>
                          </a:solidFill>
                          <a:effectLst/>
                          <a:latin typeface="Coptic1" pitchFamily="2" charset="0"/>
                          <a:cs typeface="Arial" charset="0"/>
                        </a:rPr>
                        <a:t>.</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800" b="0" i="0" u="sng" strike="noStrike" cap="none" normalizeH="0" baseline="0" dirty="0">
                          <a:ln>
                            <a:noFill/>
                          </a:ln>
                          <a:solidFill>
                            <a:srgbClr val="FF9933"/>
                          </a:solidFill>
                          <a:effectLst/>
                          <a:latin typeface="Arial" charset="0"/>
                          <a:cs typeface="Times New Roman" pitchFamily="18" charset="0"/>
                        </a:rPr>
                        <a:t>Le prêtre :</a:t>
                      </a:r>
                    </a:p>
                    <a:p>
                      <a:pPr marL="0" marR="0" lvl="0" indent="0" algn="just" defTabSz="914400" rtl="0" eaLnBrk="1" fontAlgn="base" latinLnBrk="0" hangingPunct="1">
                        <a:lnSpc>
                          <a:spcPct val="100000"/>
                        </a:lnSpc>
                        <a:spcBef>
                          <a:spcPct val="20000"/>
                        </a:spcBef>
                        <a:spcAft>
                          <a:spcPct val="0"/>
                        </a:spcAft>
                        <a:buClrTx/>
                        <a:buSzTx/>
                        <a:buFontTx/>
                        <a:buNone/>
                        <a:tabLst/>
                      </a:pPr>
                      <a:r>
                        <a:rPr lang="fr-FR" sz="3700" dirty="0">
                          <a:latin typeface="Arial" panose="020B0604020202020204" pitchFamily="34" charset="0"/>
                        </a:rPr>
                        <a:t>Daigne, Seigneur bénir les eaux des fleuves, les semences, les fourrages et les produits des champs, les vents du ciel, les fruits de la terre, en cette année. </a:t>
                      </a:r>
                      <a:endParaRPr kumimoji="0" lang="en-US" sz="37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2800" b="0" i="0" u="sng" strike="noStrike" cap="none" normalizeH="0" baseline="0" dirty="0">
                          <a:ln>
                            <a:noFill/>
                          </a:ln>
                          <a:solidFill>
                            <a:srgbClr val="FF9933"/>
                          </a:solidFill>
                          <a:effectLst/>
                          <a:latin typeface="Arial" charset="0"/>
                          <a:cs typeface="Times New Roman" pitchFamily="18" charset="0"/>
                        </a:rPr>
                        <a:t>الكاهن :</a:t>
                      </a: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3700" b="0" i="0" u="none" strike="noStrike" cap="none" normalizeH="0" baseline="0" dirty="0">
                          <a:ln>
                            <a:noFill/>
                          </a:ln>
                          <a:solidFill>
                            <a:schemeClr val="tx1"/>
                          </a:solidFill>
                          <a:effectLst/>
                          <a:latin typeface="Arial" charset="0"/>
                          <a:cs typeface="Arial" pitchFamily="34" charset="0"/>
                        </a:rPr>
                        <a:t>تفضّل</a:t>
                      </a:r>
                      <a:endParaRPr kumimoji="0" lang="ar-EG" sz="3700" b="0" i="0" u="none" strike="noStrike" cap="none" normalizeH="0" baseline="0" dirty="0">
                        <a:ln>
                          <a:noFill/>
                        </a:ln>
                        <a:solidFill>
                          <a:schemeClr val="tx1"/>
                        </a:solidFill>
                        <a:effectLst/>
                        <a:latin typeface="Arial" charset="0"/>
                        <a:cs typeface="Arial" pitchFamily="34" charset="0"/>
                      </a:endParaRP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3700" b="0" i="0" u="none" strike="noStrike" cap="none" normalizeH="0" baseline="0" dirty="0">
                          <a:ln>
                            <a:noFill/>
                          </a:ln>
                          <a:solidFill>
                            <a:schemeClr val="tx1"/>
                          </a:solidFill>
                          <a:effectLst/>
                          <a:latin typeface="Arial" charset="0"/>
                          <a:cs typeface="Arial" pitchFamily="34" charset="0"/>
                        </a:rPr>
                        <a:t> يا ربُ، أهوية السَّماء، وثمرات الأرض، ومياه الأنهار، والزروع، والعشب، ونبات الحقل في هذه السنة؛ بَاركهَا.</a:t>
                      </a:r>
                      <a:endParaRPr kumimoji="0" lang="en-US" sz="3700" b="0" i="0" u="none" strike="noStrike" cap="none" normalizeH="0" baseline="0" dirty="0">
                        <a:ln>
                          <a:noFill/>
                        </a:ln>
                        <a:solidFill>
                          <a:schemeClr val="tx1"/>
                        </a:solidFill>
                        <a:effectLst/>
                        <a:latin typeface="Arial" charset="0"/>
                        <a:cs typeface="Arial" pitchFamily="34"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oup 57"/>
          <p:cNvGraphicFramePr>
            <a:graphicFrameLocks/>
          </p:cNvGraphicFramePr>
          <p:nvPr>
            <p:extLst>
              <p:ext uri="{D42A27DB-BD31-4B8C-83A1-F6EECF244321}">
                <p14:modId xmlns:p14="http://schemas.microsoft.com/office/powerpoint/2010/main" val="1207885753"/>
              </p:ext>
            </p:extLst>
          </p:nvPr>
        </p:nvGraphicFramePr>
        <p:xfrm>
          <a:off x="-1" y="5053584"/>
          <a:ext cx="12188996" cy="1819656"/>
        </p:xfrm>
        <a:graphic>
          <a:graphicData uri="http://schemas.openxmlformats.org/drawingml/2006/table">
            <a:tbl>
              <a:tblPr/>
              <a:tblGrid>
                <a:gridCol w="4339413">
                  <a:extLst>
                    <a:ext uri="{9D8B030D-6E8A-4147-A177-3AD203B41FA5}">
                      <a16:colId xmlns:a16="http://schemas.microsoft.com/office/drawing/2014/main" val="20000"/>
                    </a:ext>
                  </a:extLst>
                </a:gridCol>
                <a:gridCol w="4802332">
                  <a:extLst>
                    <a:ext uri="{9D8B030D-6E8A-4147-A177-3AD203B41FA5}">
                      <a16:colId xmlns:a16="http://schemas.microsoft.com/office/drawing/2014/main" val="20001"/>
                    </a:ext>
                  </a:extLst>
                </a:gridCol>
                <a:gridCol w="3047251">
                  <a:extLst>
                    <a:ext uri="{9D8B030D-6E8A-4147-A177-3AD203B41FA5}">
                      <a16:colId xmlns:a16="http://schemas.microsoft.com/office/drawing/2014/main" val="20002"/>
                    </a:ext>
                  </a:extLst>
                </a:gridCol>
              </a:tblGrid>
              <a:tr h="138684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2700" b="0" i="0" u="sng" strike="noStrike" cap="none" normalizeH="0" baseline="0" dirty="0" err="1">
                          <a:ln>
                            <a:noFill/>
                          </a:ln>
                          <a:solidFill>
                            <a:srgbClr val="FF9900"/>
                          </a:solidFill>
                          <a:effectLst/>
                          <a:latin typeface="Coptic1" pitchFamily="2" charset="0"/>
                          <a:cs typeface="Arial" charset="0"/>
                        </a:rPr>
                        <a:t>Pilaoc</a:t>
                      </a:r>
                      <a:r>
                        <a:rPr kumimoji="0" lang="fr-FR" sz="2700" b="0" i="0" u="sng" strike="noStrike" cap="none" normalizeH="0" baseline="0" dirty="0">
                          <a:ln>
                            <a:noFill/>
                          </a:ln>
                          <a:solidFill>
                            <a:srgbClr val="FF9900"/>
                          </a:solidFill>
                          <a:effectLst/>
                          <a:latin typeface="Coptic1" pitchFamily="2" charset="0"/>
                          <a:cs typeface="Arial" charset="0"/>
                        </a:rPr>
                        <a:t>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fr-FR" sz="2700" b="0" i="0" u="none" strike="noStrike" cap="none" normalizeH="0" baseline="0" dirty="0" err="1">
                          <a:ln>
                            <a:noFill/>
                          </a:ln>
                          <a:solidFill>
                            <a:schemeClr val="tx1"/>
                          </a:solidFill>
                          <a:effectLst/>
                          <a:latin typeface="Coptic1" pitchFamily="2" charset="0"/>
                          <a:cs typeface="Arial" charset="0"/>
                        </a:rPr>
                        <a:t>Kurie</a:t>
                      </a:r>
                      <a:r>
                        <a:rPr kumimoji="0" lang="fr-FR" sz="2700" b="0" i="0" u="none" strike="noStrike" cap="none" normalizeH="0" baseline="0" dirty="0">
                          <a:ln>
                            <a:noFill/>
                          </a:ln>
                          <a:solidFill>
                            <a:schemeClr val="tx1"/>
                          </a:solidFill>
                          <a:effectLst/>
                          <a:latin typeface="Coptic1" pitchFamily="2" charset="0"/>
                          <a:cs typeface="Arial" charset="0"/>
                        </a:rPr>
                        <a:t>~ </a:t>
                      </a:r>
                      <a:r>
                        <a:rPr kumimoji="0" lang="fr-FR" sz="2700" b="0" i="0" u="none" strike="noStrike" cap="none" normalizeH="0" baseline="0" dirty="0" err="1">
                          <a:ln>
                            <a:noFill/>
                          </a:ln>
                          <a:solidFill>
                            <a:schemeClr val="tx1"/>
                          </a:solidFill>
                          <a:effectLst/>
                          <a:latin typeface="Coptic1" pitchFamily="2" charset="0"/>
                          <a:cs typeface="Arial" charset="0"/>
                        </a:rPr>
                        <a:t>e~le</a:t>
                      </a:r>
                      <a:r>
                        <a:rPr kumimoji="0" lang="fr-FR" sz="2700" b="0" i="0" u="none" strike="noStrike" cap="none" normalizeH="0" baseline="0" dirty="0">
                          <a:ln>
                            <a:noFill/>
                          </a:ln>
                          <a:solidFill>
                            <a:schemeClr val="tx1"/>
                          </a:solidFill>
                          <a:effectLst/>
                          <a:latin typeface="Coptic1" pitchFamily="2" charset="0"/>
                          <a:cs typeface="Arial" charset="0"/>
                        </a:rPr>
                        <a:t>/~con : </a:t>
                      </a:r>
                      <a:r>
                        <a:rPr kumimoji="0" lang="fr-FR" sz="2700" b="0" i="0" u="none" strike="noStrike" cap="none" normalizeH="0" baseline="0" dirty="0" err="1">
                          <a:ln>
                            <a:noFill/>
                          </a:ln>
                          <a:solidFill>
                            <a:schemeClr val="tx1"/>
                          </a:solidFill>
                          <a:effectLst/>
                          <a:latin typeface="Coptic1" pitchFamily="2" charset="0"/>
                          <a:cs typeface="Arial" charset="0"/>
                        </a:rPr>
                        <a:t>Kurie</a:t>
                      </a:r>
                      <a:r>
                        <a:rPr kumimoji="0" lang="fr-FR" sz="2700" b="0" i="0" u="none" strike="noStrike" cap="none" normalizeH="0" baseline="0" dirty="0">
                          <a:ln>
                            <a:noFill/>
                          </a:ln>
                          <a:solidFill>
                            <a:schemeClr val="tx1"/>
                          </a:solidFill>
                          <a:effectLst/>
                          <a:latin typeface="Coptic1" pitchFamily="2" charset="0"/>
                          <a:cs typeface="Arial" charset="0"/>
                        </a:rPr>
                        <a:t>~ </a:t>
                      </a:r>
                      <a:r>
                        <a:rPr kumimoji="0" lang="fr-FR" sz="2700" b="0" i="0" u="none" strike="noStrike" cap="none" normalizeH="0" baseline="0" dirty="0" err="1">
                          <a:ln>
                            <a:noFill/>
                          </a:ln>
                          <a:solidFill>
                            <a:schemeClr val="tx1"/>
                          </a:solidFill>
                          <a:effectLst/>
                          <a:latin typeface="Coptic1" pitchFamily="2" charset="0"/>
                          <a:cs typeface="Arial" charset="0"/>
                        </a:rPr>
                        <a:t>e~le</a:t>
                      </a:r>
                      <a:r>
                        <a:rPr kumimoji="0" lang="fr-FR" sz="2700" b="0" i="0" u="none" strike="noStrike" cap="none" normalizeH="0" baseline="0" dirty="0">
                          <a:ln>
                            <a:noFill/>
                          </a:ln>
                          <a:solidFill>
                            <a:schemeClr val="tx1"/>
                          </a:solidFill>
                          <a:effectLst/>
                          <a:latin typeface="Coptic1" pitchFamily="2" charset="0"/>
                          <a:cs typeface="Arial" charset="0"/>
                        </a:rPr>
                        <a:t>/~con : </a:t>
                      </a:r>
                      <a:r>
                        <a:rPr kumimoji="0" lang="fr-FR" sz="2700" b="0" i="0" u="none" strike="noStrike" cap="none" normalizeH="0" baseline="0" dirty="0" err="1">
                          <a:ln>
                            <a:noFill/>
                          </a:ln>
                          <a:solidFill>
                            <a:schemeClr val="tx1"/>
                          </a:solidFill>
                          <a:effectLst/>
                          <a:latin typeface="Coptic1" pitchFamily="2" charset="0"/>
                          <a:cs typeface="Arial" charset="0"/>
                        </a:rPr>
                        <a:t>Kurie</a:t>
                      </a:r>
                      <a:r>
                        <a:rPr kumimoji="0" lang="fr-FR" sz="2700" b="0" i="0" u="none" strike="noStrike" cap="none" normalizeH="0" baseline="0" dirty="0">
                          <a:ln>
                            <a:noFill/>
                          </a:ln>
                          <a:solidFill>
                            <a:schemeClr val="tx1"/>
                          </a:solidFill>
                          <a:effectLst/>
                          <a:latin typeface="Coptic1" pitchFamily="2" charset="0"/>
                          <a:cs typeface="Arial" charset="0"/>
                        </a:rPr>
                        <a:t>~ </a:t>
                      </a:r>
                      <a:r>
                        <a:rPr kumimoji="0" lang="fr-FR" sz="2700" b="0" i="0" u="none" strike="noStrike" cap="none" normalizeH="0" baseline="0" dirty="0" err="1">
                          <a:ln>
                            <a:noFill/>
                          </a:ln>
                          <a:solidFill>
                            <a:schemeClr val="tx1"/>
                          </a:solidFill>
                          <a:effectLst/>
                          <a:latin typeface="Coptic1" pitchFamily="2" charset="0"/>
                          <a:cs typeface="Arial" charset="0"/>
                        </a:rPr>
                        <a:t>e~le</a:t>
                      </a:r>
                      <a:r>
                        <a:rPr kumimoji="0" lang="fr-FR" sz="2700" b="0" i="0" u="none" strike="noStrike" cap="none" normalizeH="0" baseline="0" dirty="0">
                          <a:ln>
                            <a:noFill/>
                          </a:ln>
                          <a:solidFill>
                            <a:schemeClr val="tx1"/>
                          </a:solidFill>
                          <a:effectLst/>
                          <a:latin typeface="Coptic1" pitchFamily="2" charset="0"/>
                          <a:cs typeface="Arial" charset="0"/>
                        </a:rPr>
                        <a:t>/~con.</a:t>
                      </a:r>
                      <a:endParaRPr kumimoji="0" lang="en-US" sz="2700" b="0" i="0" u="none" strike="noStrike" cap="none" normalizeH="0" baseline="0" dirty="0">
                        <a:ln>
                          <a:noFill/>
                        </a:ln>
                        <a:solidFill>
                          <a:schemeClr val="tx1"/>
                        </a:solidFill>
                        <a:effectLst/>
                        <a:latin typeface="Coptic1" pitchFamily="2"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CA" sz="2800" b="0" i="0" u="sng" strike="noStrike" cap="none" normalizeH="0" baseline="0" dirty="0">
                          <a:ln>
                            <a:noFill/>
                          </a:ln>
                          <a:solidFill>
                            <a:srgbClr val="FF9900"/>
                          </a:solidFill>
                          <a:effectLst/>
                          <a:latin typeface="Arial" charset="0"/>
                          <a:cs typeface="Arial" charset="0"/>
                        </a:rPr>
                        <a:t>Le peuple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fr-CA" sz="2700" b="0" i="0" u="none" strike="noStrike" cap="none" normalizeH="0" baseline="0" dirty="0">
                          <a:ln>
                            <a:noFill/>
                          </a:ln>
                          <a:solidFill>
                            <a:schemeClr val="tx1"/>
                          </a:solidFill>
                          <a:effectLst/>
                          <a:latin typeface="Arial" charset="0"/>
                          <a:cs typeface="Arial" charset="0"/>
                        </a:rPr>
                        <a:t>Pitié Seigneur. Pitié Seigneur. Pitié Seigneur.</a:t>
                      </a:r>
                      <a:endParaRPr kumimoji="0" lang="en-US" sz="27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Tx/>
                        <a:buSzTx/>
                        <a:buFontTx/>
                        <a:buNone/>
                        <a:tabLst/>
                      </a:pPr>
                      <a:r>
                        <a:rPr kumimoji="0" lang="ar-SA" sz="2800" b="0" i="0" u="sng" strike="noStrike" cap="none" normalizeH="0" baseline="0" dirty="0">
                          <a:ln>
                            <a:noFill/>
                          </a:ln>
                          <a:solidFill>
                            <a:srgbClr val="FF9900"/>
                          </a:solidFill>
                          <a:effectLst/>
                          <a:latin typeface="Arial" charset="0"/>
                          <a:cs typeface="Arial" charset="0"/>
                        </a:rPr>
                        <a:t>الشعب :</a:t>
                      </a:r>
                    </a:p>
                    <a:p>
                      <a:pPr marL="0" marR="0" lvl="0" indent="0" algn="r" defTabSz="914400" rtl="1" eaLnBrk="1" fontAlgn="base" latinLnBrk="0" hangingPunct="1">
                        <a:lnSpc>
                          <a:spcPct val="100000"/>
                        </a:lnSpc>
                        <a:spcBef>
                          <a:spcPct val="20000"/>
                        </a:spcBef>
                        <a:spcAft>
                          <a:spcPct val="0"/>
                        </a:spcAft>
                        <a:buClrTx/>
                        <a:buSzTx/>
                        <a:buFontTx/>
                        <a:buNone/>
                        <a:tabLst/>
                      </a:pPr>
                      <a:r>
                        <a:rPr kumimoji="0" lang="ar-SA" sz="2700" b="0" i="0" u="none" strike="noStrike" cap="none" normalizeH="0" baseline="0" dirty="0">
                          <a:ln>
                            <a:noFill/>
                          </a:ln>
                          <a:solidFill>
                            <a:schemeClr val="tx1"/>
                          </a:solidFill>
                          <a:effectLst/>
                          <a:latin typeface="Arial" charset="0"/>
                          <a:cs typeface="Arial" charset="0"/>
                        </a:rPr>
                        <a:t>يا ربُ ارحم.</a:t>
                      </a:r>
                      <a:r>
                        <a:rPr kumimoji="0" lang="fr-FR" sz="2700" b="0" i="0" u="none" strike="noStrike" cap="none" normalizeH="0" baseline="0" dirty="0">
                          <a:ln>
                            <a:noFill/>
                          </a:ln>
                          <a:solidFill>
                            <a:schemeClr val="tx1"/>
                          </a:solidFill>
                          <a:effectLst/>
                          <a:latin typeface="Arial" charset="0"/>
                          <a:cs typeface="Arial" charset="0"/>
                        </a:rPr>
                        <a:t> </a:t>
                      </a:r>
                      <a:r>
                        <a:rPr kumimoji="0" lang="ar-SA" sz="2700" b="0" i="0" u="none" strike="noStrike" cap="none" normalizeH="0" baseline="0" dirty="0">
                          <a:ln>
                            <a:noFill/>
                          </a:ln>
                          <a:solidFill>
                            <a:schemeClr val="tx1"/>
                          </a:solidFill>
                          <a:effectLst/>
                          <a:latin typeface="Arial" charset="0"/>
                          <a:cs typeface="Arial" charset="0"/>
                        </a:rPr>
                        <a:t>يا ربُ ارحم.</a:t>
                      </a:r>
                      <a:r>
                        <a:rPr kumimoji="0" lang="fr-FR" sz="2700" b="0" i="0" u="none" strike="noStrike" cap="none" normalizeH="0" baseline="0" dirty="0">
                          <a:ln>
                            <a:noFill/>
                          </a:ln>
                          <a:solidFill>
                            <a:schemeClr val="tx1"/>
                          </a:solidFill>
                          <a:effectLst/>
                          <a:latin typeface="Arial" charset="0"/>
                          <a:cs typeface="Arial" charset="0"/>
                        </a:rPr>
                        <a:t> </a:t>
                      </a:r>
                      <a:r>
                        <a:rPr kumimoji="0" lang="ar-SA" sz="2700" b="0" i="0" u="none" strike="noStrike" cap="none" normalizeH="0" baseline="0" dirty="0">
                          <a:ln>
                            <a:noFill/>
                          </a:ln>
                          <a:solidFill>
                            <a:schemeClr val="tx1"/>
                          </a:solidFill>
                          <a:effectLst/>
                          <a:latin typeface="Arial" charset="0"/>
                          <a:cs typeface="Arial" charset="0"/>
                        </a:rPr>
                        <a:t>يا ربُ ارحم.</a:t>
                      </a:r>
                      <a:endParaRPr kumimoji="0" lang="en-US" sz="27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7719039" name="Group 127"/>
          <p:cNvGraphicFramePr>
            <a:graphicFrameLocks noGrp="1"/>
          </p:cNvGraphicFramePr>
          <p:nvPr>
            <p:ph/>
            <p:extLst>
              <p:ext uri="{D42A27DB-BD31-4B8C-83A1-F6EECF244321}">
                <p14:modId xmlns:p14="http://schemas.microsoft.com/office/powerpoint/2010/main" val="2566623"/>
              </p:ext>
            </p:extLst>
          </p:nvPr>
        </p:nvGraphicFramePr>
        <p:xfrm>
          <a:off x="1" y="0"/>
          <a:ext cx="12188996" cy="5577840"/>
        </p:xfrm>
        <a:graphic>
          <a:graphicData uri="http://schemas.openxmlformats.org/drawingml/2006/table">
            <a:tbl>
              <a:tblPr/>
              <a:tblGrid>
                <a:gridCol w="4368800">
                  <a:extLst>
                    <a:ext uri="{9D8B030D-6E8A-4147-A177-3AD203B41FA5}">
                      <a16:colId xmlns:a16="http://schemas.microsoft.com/office/drawing/2014/main" val="20000"/>
                    </a:ext>
                  </a:extLst>
                </a:gridCol>
                <a:gridCol w="4258733">
                  <a:extLst>
                    <a:ext uri="{9D8B030D-6E8A-4147-A177-3AD203B41FA5}">
                      <a16:colId xmlns:a16="http://schemas.microsoft.com/office/drawing/2014/main" val="20001"/>
                    </a:ext>
                  </a:extLst>
                </a:gridCol>
                <a:gridCol w="3561463">
                  <a:extLst>
                    <a:ext uri="{9D8B030D-6E8A-4147-A177-3AD203B41FA5}">
                      <a16:colId xmlns:a16="http://schemas.microsoft.com/office/drawing/2014/main" val="20002"/>
                    </a:ext>
                  </a:extLst>
                </a:gridCol>
              </a:tblGrid>
              <a:tr h="5577840">
                <a:tc>
                  <a:txBody>
                    <a:bodyPr/>
                    <a:lstStyle/>
                    <a:p>
                      <a:pPr algn="just"/>
                      <a:r>
                        <a:rPr lang="fr-FR" sz="2700" b="0" i="0" u="sng" strike="noStrike" kern="1200" baseline="0" dirty="0" err="1">
                          <a:solidFill>
                            <a:srgbClr val="FF9900"/>
                          </a:solidFill>
                          <a:latin typeface="Coptic1" pitchFamily="2" charset="0"/>
                          <a:ea typeface="+mn-ea"/>
                          <a:cs typeface="+mn-cs"/>
                        </a:rPr>
                        <a:t>Pidia~kwn</a:t>
                      </a:r>
                      <a:r>
                        <a:rPr lang="fr-FR" sz="2700" b="0" i="0" u="sng" strike="noStrike" kern="1200" baseline="0" dirty="0">
                          <a:solidFill>
                            <a:srgbClr val="FF9900"/>
                          </a:solidFill>
                          <a:latin typeface="Coptic1" pitchFamily="2" charset="0"/>
                          <a:ea typeface="+mn-ea"/>
                          <a:cs typeface="+mn-cs"/>
                        </a:rPr>
                        <a:t> :</a:t>
                      </a:r>
                    </a:p>
                    <a:p>
                      <a:pPr algn="just"/>
                      <a:r>
                        <a:rPr lang="fr-FR" sz="2800" b="0" i="0" u="none" strike="noStrike" kern="1200" baseline="0" dirty="0" err="1">
                          <a:solidFill>
                            <a:schemeClr val="tx1"/>
                          </a:solidFill>
                          <a:latin typeface="Coptic1" pitchFamily="2" charset="0"/>
                          <a:ea typeface="+mn-ea"/>
                          <a:cs typeface="+mn-cs"/>
                        </a:rPr>
                        <a:t>Twbh</a:t>
                      </a:r>
                      <a:r>
                        <a:rPr lang="fr-FR" sz="2800" b="0" i="0" u="none" strike="noStrike" kern="1200" baseline="0" dirty="0">
                          <a:solidFill>
                            <a:schemeClr val="tx1"/>
                          </a:solidFill>
                          <a:latin typeface="Coptic1" pitchFamily="2" charset="0"/>
                          <a:ea typeface="+mn-ea"/>
                          <a:cs typeface="+mn-cs"/>
                        </a:rPr>
                        <a:t> </a:t>
                      </a:r>
                      <a:r>
                        <a:rPr lang="fr-FR" sz="2800" b="0" i="0" u="none" strike="noStrike" kern="1200" baseline="0" dirty="0" err="1">
                          <a:solidFill>
                            <a:schemeClr val="tx1"/>
                          </a:solidFill>
                          <a:latin typeface="Coptic1" pitchFamily="2" charset="0"/>
                          <a:ea typeface="+mn-ea"/>
                          <a:cs typeface="+mn-cs"/>
                        </a:rPr>
                        <a:t>e~jen</a:t>
                      </a:r>
                      <a:r>
                        <a:rPr lang="fr-FR" sz="2800" b="0" i="0" u="none" strike="noStrike" kern="1200" baseline="0" dirty="0">
                          <a:solidFill>
                            <a:schemeClr val="tx1"/>
                          </a:solidFill>
                          <a:latin typeface="Coptic1" pitchFamily="2" charset="0"/>
                          <a:ea typeface="+mn-ea"/>
                          <a:cs typeface="+mn-cs"/>
                        </a:rPr>
                        <a:t> nia~/r </a:t>
                      </a:r>
                      <a:r>
                        <a:rPr lang="fr-FR" sz="2800" b="0" i="0" u="none" strike="noStrike" kern="1200" baseline="0" dirty="0" err="1">
                          <a:solidFill>
                            <a:schemeClr val="tx1"/>
                          </a:solidFill>
                          <a:latin typeface="Coptic1" pitchFamily="2" charset="0"/>
                          <a:ea typeface="+mn-ea"/>
                          <a:cs typeface="+mn-cs"/>
                        </a:rPr>
                        <a:t>n~te</a:t>
                      </a:r>
                      <a:r>
                        <a:rPr lang="fr-FR" sz="2800" b="0" i="0" u="none" strike="noStrike" kern="1200" baseline="0" dirty="0">
                          <a:solidFill>
                            <a:schemeClr val="tx1"/>
                          </a:solidFill>
                          <a:latin typeface="Coptic1" pitchFamily="2" charset="0"/>
                          <a:ea typeface="+mn-ea"/>
                          <a:cs typeface="+mn-cs"/>
                        </a:rPr>
                        <a:t> </a:t>
                      </a:r>
                      <a:r>
                        <a:rPr lang="fr-FR" sz="2800" b="0" i="0" u="none" strike="noStrike" kern="1200" baseline="0" dirty="0" err="1">
                          <a:solidFill>
                            <a:schemeClr val="tx1"/>
                          </a:solidFill>
                          <a:latin typeface="Coptic1" pitchFamily="2" charset="0"/>
                          <a:ea typeface="+mn-ea"/>
                          <a:cs typeface="+mn-cs"/>
                        </a:rPr>
                        <a:t>t~ve</a:t>
                      </a:r>
                      <a:r>
                        <a:rPr lang="fr-FR" sz="2800" b="0" i="0" u="none" strike="noStrike" kern="1200" baseline="0" dirty="0">
                          <a:solidFill>
                            <a:schemeClr val="tx1"/>
                          </a:solidFill>
                          <a:latin typeface="Coptic1" pitchFamily="2" charset="0"/>
                          <a:ea typeface="+mn-ea"/>
                          <a:cs typeface="+mn-cs"/>
                        </a:rPr>
                        <a:t> nem </a:t>
                      </a:r>
                      <a:r>
                        <a:rPr lang="fr-FR" sz="2800" b="0" i="0" u="none" strike="noStrike" kern="1200" baseline="0" dirty="0" err="1">
                          <a:solidFill>
                            <a:schemeClr val="tx1"/>
                          </a:solidFill>
                          <a:latin typeface="Coptic1" pitchFamily="2" charset="0"/>
                          <a:ea typeface="+mn-ea"/>
                          <a:cs typeface="+mn-cs"/>
                        </a:rPr>
                        <a:t>nikarpoc</a:t>
                      </a:r>
                      <a:r>
                        <a:rPr lang="fr-FR" sz="2800" b="0" i="0" u="none" strike="noStrike" kern="1200" baseline="0" dirty="0">
                          <a:solidFill>
                            <a:schemeClr val="tx1"/>
                          </a:solidFill>
                          <a:latin typeface="Coptic1" pitchFamily="2" charset="0"/>
                          <a:ea typeface="+mn-ea"/>
                          <a:cs typeface="+mn-cs"/>
                        </a:rPr>
                        <a:t> </a:t>
                      </a:r>
                      <a:r>
                        <a:rPr lang="fr-FR" sz="2800" b="0" i="0" u="none" strike="noStrike" kern="1200" baseline="0" dirty="0" err="1">
                          <a:solidFill>
                            <a:schemeClr val="tx1"/>
                          </a:solidFill>
                          <a:latin typeface="Coptic1" pitchFamily="2" charset="0"/>
                          <a:ea typeface="+mn-ea"/>
                          <a:cs typeface="+mn-cs"/>
                        </a:rPr>
                        <a:t>n~te</a:t>
                      </a:r>
                      <a:r>
                        <a:rPr lang="fr-FR" sz="2800" b="0" i="0" u="none" strike="noStrike" kern="1200" baseline="0" dirty="0">
                          <a:solidFill>
                            <a:schemeClr val="tx1"/>
                          </a:solidFill>
                          <a:latin typeface="Coptic1" pitchFamily="2" charset="0"/>
                          <a:ea typeface="+mn-ea"/>
                          <a:cs typeface="+mn-cs"/>
                        </a:rPr>
                        <a:t> </a:t>
                      </a:r>
                      <a:r>
                        <a:rPr lang="fr-FR" sz="2800" b="0" i="0" u="none" strike="noStrike" kern="1200" baseline="0" dirty="0" err="1">
                          <a:solidFill>
                            <a:schemeClr val="tx1"/>
                          </a:solidFill>
                          <a:latin typeface="Coptic1" pitchFamily="2" charset="0"/>
                          <a:ea typeface="+mn-ea"/>
                          <a:cs typeface="+mn-cs"/>
                        </a:rPr>
                        <a:t>p~kahi</a:t>
                      </a:r>
                      <a:r>
                        <a:rPr lang="fr-FR" sz="2800" b="0" i="0" u="none" strike="noStrike" kern="1200" baseline="0" dirty="0">
                          <a:solidFill>
                            <a:schemeClr val="tx1"/>
                          </a:solidFill>
                          <a:latin typeface="Coptic1" pitchFamily="2" charset="0"/>
                          <a:ea typeface="+mn-ea"/>
                          <a:cs typeface="+mn-cs"/>
                        </a:rPr>
                        <a:t> : </a:t>
                      </a:r>
                      <a:r>
                        <a:rPr lang="fr-FR" sz="2800" b="0" i="0" u="none" strike="noStrike" kern="1200" baseline="0" dirty="0" err="1">
                          <a:solidFill>
                            <a:schemeClr val="tx1"/>
                          </a:solidFill>
                          <a:latin typeface="Coptic1" pitchFamily="2" charset="0"/>
                          <a:ea typeface="+mn-ea"/>
                          <a:cs typeface="+mn-cs"/>
                        </a:rPr>
                        <a:t>p~jinmosi</a:t>
                      </a:r>
                      <a:r>
                        <a:rPr lang="fr-FR" sz="2800" b="0" i="0" u="none" strike="noStrike" kern="1200" baseline="0" dirty="0">
                          <a:solidFill>
                            <a:schemeClr val="tx1"/>
                          </a:solidFill>
                          <a:latin typeface="Coptic1" pitchFamily="2" charset="0"/>
                          <a:ea typeface="+mn-ea"/>
                          <a:cs typeface="+mn-cs"/>
                        </a:rPr>
                        <a:t> </a:t>
                      </a:r>
                      <a:r>
                        <a:rPr lang="fr-FR" sz="2800" b="0" i="0" u="none" strike="noStrike" kern="1200" baseline="0" dirty="0" err="1">
                          <a:solidFill>
                            <a:schemeClr val="tx1"/>
                          </a:solidFill>
                          <a:latin typeface="Coptic1" pitchFamily="2" charset="0"/>
                          <a:ea typeface="+mn-ea"/>
                          <a:cs typeface="+mn-cs"/>
                        </a:rPr>
                        <a:t>e~p~swi</a:t>
                      </a:r>
                      <a:r>
                        <a:rPr lang="fr-FR" sz="2800" b="0" i="0" u="none" strike="noStrike" kern="1200" baseline="0" dirty="0">
                          <a:solidFill>
                            <a:schemeClr val="tx1"/>
                          </a:solidFill>
                          <a:latin typeface="Coptic1" pitchFamily="2" charset="0"/>
                          <a:ea typeface="+mn-ea"/>
                          <a:cs typeface="+mn-cs"/>
                        </a:rPr>
                        <a:t> </a:t>
                      </a:r>
                      <a:r>
                        <a:rPr lang="fr-FR" sz="2800" b="0" i="0" u="none" strike="noStrike" kern="1200" baseline="0" dirty="0" err="1">
                          <a:solidFill>
                            <a:schemeClr val="tx1"/>
                          </a:solidFill>
                          <a:latin typeface="Coptic1" pitchFamily="2" charset="0"/>
                          <a:ea typeface="+mn-ea"/>
                          <a:cs typeface="+mn-cs"/>
                        </a:rPr>
                        <a:t>n~te</a:t>
                      </a:r>
                      <a:r>
                        <a:rPr lang="fr-FR" sz="2800" b="0" i="0" u="none" strike="noStrike" kern="1200" baseline="0" dirty="0">
                          <a:solidFill>
                            <a:schemeClr val="tx1"/>
                          </a:solidFill>
                          <a:latin typeface="Coptic1" pitchFamily="2" charset="0"/>
                          <a:ea typeface="+mn-ea"/>
                          <a:cs typeface="+mn-cs"/>
                        </a:rPr>
                        <a:t> </a:t>
                      </a:r>
                      <a:r>
                        <a:rPr lang="fr-FR" sz="2800" b="0" i="0" u="none" strike="noStrike" kern="1200" baseline="0" dirty="0" err="1">
                          <a:solidFill>
                            <a:schemeClr val="tx1"/>
                          </a:solidFill>
                          <a:latin typeface="Coptic1" pitchFamily="2" charset="0"/>
                          <a:ea typeface="+mn-ea"/>
                          <a:cs typeface="+mn-cs"/>
                        </a:rPr>
                        <a:t>niiarwou</a:t>
                      </a:r>
                      <a:r>
                        <a:rPr lang="fr-FR" sz="2800" b="0" i="0" u="none" strike="noStrike" kern="1200" baseline="0" dirty="0">
                          <a:solidFill>
                            <a:schemeClr val="tx1"/>
                          </a:solidFill>
                          <a:latin typeface="Coptic1" pitchFamily="2" charset="0"/>
                          <a:ea typeface="+mn-ea"/>
                          <a:cs typeface="+mn-cs"/>
                        </a:rPr>
                        <a:t> </a:t>
                      </a:r>
                      <a:r>
                        <a:rPr lang="fr-FR" sz="2800" b="0" i="0" u="none" strike="noStrike" kern="1200" baseline="0" dirty="0" err="1">
                          <a:solidFill>
                            <a:schemeClr val="tx1"/>
                          </a:solidFill>
                          <a:latin typeface="Coptic1" pitchFamily="2" charset="0"/>
                          <a:ea typeface="+mn-ea"/>
                          <a:cs typeface="+mn-cs"/>
                        </a:rPr>
                        <a:t>m~mwou</a:t>
                      </a:r>
                      <a:r>
                        <a:rPr lang="fr-FR" sz="2800" b="0" i="0" u="none" strike="noStrike" kern="1200" baseline="0" dirty="0">
                          <a:solidFill>
                            <a:schemeClr val="tx1"/>
                          </a:solidFill>
                          <a:latin typeface="Coptic1" pitchFamily="2" charset="0"/>
                          <a:ea typeface="+mn-ea"/>
                          <a:cs typeface="+mn-cs"/>
                        </a:rPr>
                        <a:t> : </a:t>
                      </a:r>
                      <a:r>
                        <a:rPr lang="fr-FR" sz="2800" b="0" i="0" u="none" strike="noStrike" kern="1200" baseline="0" dirty="0" err="1">
                          <a:solidFill>
                            <a:schemeClr val="tx1"/>
                          </a:solidFill>
                          <a:latin typeface="Coptic1" pitchFamily="2" charset="0"/>
                          <a:ea typeface="+mn-ea"/>
                          <a:cs typeface="+mn-cs"/>
                        </a:rPr>
                        <a:t>nici</a:t>
                      </a:r>
                      <a:r>
                        <a:rPr lang="fr-FR" sz="2800" b="0" i="0" u="none" strike="noStrike" kern="1200" baseline="0" dirty="0">
                          <a:solidFill>
                            <a:schemeClr val="tx1"/>
                          </a:solidFill>
                          <a:latin typeface="Coptic1" pitchFamily="2" charset="0"/>
                          <a:ea typeface="+mn-ea"/>
                          <a:cs typeface="+mn-cs"/>
                        </a:rPr>
                        <a:t>] nem </a:t>
                      </a:r>
                      <a:r>
                        <a:rPr lang="fr-FR" sz="2800" b="0" i="0" u="none" strike="noStrike" kern="1200" baseline="0" dirty="0" err="1">
                          <a:solidFill>
                            <a:schemeClr val="tx1"/>
                          </a:solidFill>
                          <a:latin typeface="Coptic1" pitchFamily="2" charset="0"/>
                          <a:ea typeface="+mn-ea"/>
                          <a:cs typeface="+mn-cs"/>
                        </a:rPr>
                        <a:t>nicim</a:t>
                      </a:r>
                      <a:r>
                        <a:rPr lang="fr-FR" sz="2800" b="0" i="0" u="none" strike="noStrike" kern="1200" baseline="0" dirty="0">
                          <a:solidFill>
                            <a:schemeClr val="tx1"/>
                          </a:solidFill>
                          <a:latin typeface="Coptic1" pitchFamily="2" charset="0"/>
                          <a:ea typeface="+mn-ea"/>
                          <a:cs typeface="+mn-cs"/>
                        </a:rPr>
                        <a:t> nem </a:t>
                      </a:r>
                      <a:r>
                        <a:rPr lang="fr-FR" sz="2800" b="0" i="0" u="none" strike="noStrike" kern="1200" baseline="0" dirty="0" err="1">
                          <a:solidFill>
                            <a:schemeClr val="tx1"/>
                          </a:solidFill>
                          <a:latin typeface="Coptic1" pitchFamily="2" charset="0"/>
                          <a:ea typeface="+mn-ea"/>
                          <a:cs typeface="+mn-cs"/>
                        </a:rPr>
                        <a:t>nirwt</a:t>
                      </a:r>
                      <a:r>
                        <a:rPr lang="fr-FR" sz="2800" b="0" i="0" u="none" strike="noStrike" kern="1200" baseline="0" dirty="0">
                          <a:solidFill>
                            <a:schemeClr val="tx1"/>
                          </a:solidFill>
                          <a:latin typeface="Coptic1" pitchFamily="2" charset="0"/>
                          <a:ea typeface="+mn-ea"/>
                          <a:cs typeface="+mn-cs"/>
                        </a:rPr>
                        <a:t> </a:t>
                      </a:r>
                      <a:r>
                        <a:rPr lang="fr-FR" sz="2800" b="0" i="0" u="none" strike="noStrike" kern="1200" baseline="0" dirty="0" err="1">
                          <a:solidFill>
                            <a:schemeClr val="tx1"/>
                          </a:solidFill>
                          <a:latin typeface="Coptic1" pitchFamily="2" charset="0"/>
                          <a:ea typeface="+mn-ea"/>
                          <a:cs typeface="+mn-cs"/>
                        </a:rPr>
                        <a:t>n~te</a:t>
                      </a:r>
                      <a:r>
                        <a:rPr lang="fr-FR" sz="2800" b="0" i="0" u="none" strike="noStrike" kern="1200" baseline="0" dirty="0">
                          <a:solidFill>
                            <a:schemeClr val="tx1"/>
                          </a:solidFill>
                          <a:latin typeface="Coptic1" pitchFamily="2" charset="0"/>
                          <a:ea typeface="+mn-ea"/>
                          <a:cs typeface="+mn-cs"/>
                        </a:rPr>
                        <a:t> </a:t>
                      </a:r>
                      <a:r>
                        <a:rPr lang="fr-FR" sz="2800" b="0" i="0" u="none" strike="noStrike" kern="1200" baseline="0" dirty="0" err="1">
                          <a:solidFill>
                            <a:schemeClr val="tx1"/>
                          </a:solidFill>
                          <a:latin typeface="Coptic1" pitchFamily="2" charset="0"/>
                          <a:ea typeface="+mn-ea"/>
                          <a:cs typeface="+mn-cs"/>
                        </a:rPr>
                        <a:t>t~koi</a:t>
                      </a:r>
                      <a:r>
                        <a:rPr lang="fr-FR" sz="2800" b="0" i="0" u="none" strike="noStrike" kern="1200" baseline="0" dirty="0">
                          <a:solidFill>
                            <a:schemeClr val="tx1"/>
                          </a:solidFill>
                          <a:latin typeface="Coptic1" pitchFamily="2" charset="0"/>
                          <a:ea typeface="+mn-ea"/>
                          <a:cs typeface="+mn-cs"/>
                        </a:rPr>
                        <a:t> : </a:t>
                      </a:r>
                      <a:r>
                        <a:rPr lang="fr-FR" sz="2800" b="0" i="0" u="none" strike="noStrike" kern="1200" baseline="0" dirty="0" err="1">
                          <a:solidFill>
                            <a:schemeClr val="tx1"/>
                          </a:solidFill>
                          <a:latin typeface="Coptic1" pitchFamily="2" charset="0"/>
                          <a:ea typeface="+mn-ea"/>
                          <a:cs typeface="+mn-cs"/>
                        </a:rPr>
                        <a:t>hina</a:t>
                      </a:r>
                      <a:r>
                        <a:rPr lang="fr-FR" sz="2800" b="0" i="0" u="none" strike="noStrike" kern="1200" baseline="0" dirty="0">
                          <a:solidFill>
                            <a:schemeClr val="tx1"/>
                          </a:solidFill>
                          <a:latin typeface="Coptic1" pitchFamily="2" charset="0"/>
                          <a:ea typeface="+mn-ea"/>
                          <a:cs typeface="+mn-cs"/>
                        </a:rPr>
                        <a:t> </a:t>
                      </a:r>
                      <a:r>
                        <a:rPr lang="pt-BR" sz="2800" b="0" i="0" u="none" strike="noStrike" kern="1200" baseline="0" dirty="0">
                          <a:solidFill>
                            <a:schemeClr val="tx1"/>
                          </a:solidFill>
                          <a:latin typeface="Coptic1" pitchFamily="2" charset="0"/>
                          <a:ea typeface="+mn-ea"/>
                          <a:cs typeface="+mn-cs"/>
                        </a:rPr>
                        <a:t>n~te P,#c# PenNou] c~mou </a:t>
                      </a:r>
                      <a:r>
                        <a:rPr lang="fr-FR" sz="2800" b="0" i="0" u="none" strike="noStrike" kern="1200" baseline="0" dirty="0" err="1">
                          <a:solidFill>
                            <a:schemeClr val="tx1"/>
                          </a:solidFill>
                          <a:latin typeface="Coptic1" pitchFamily="2" charset="0"/>
                          <a:ea typeface="+mn-ea"/>
                          <a:cs typeface="+mn-cs"/>
                        </a:rPr>
                        <a:t>e~rwou</a:t>
                      </a:r>
                      <a:r>
                        <a:rPr lang="fr-FR" sz="2800" b="0" i="0" u="none" strike="noStrike" kern="1200" baseline="0" dirty="0">
                          <a:solidFill>
                            <a:schemeClr val="tx1"/>
                          </a:solidFill>
                          <a:latin typeface="Coptic1" pitchFamily="2" charset="0"/>
                          <a:ea typeface="+mn-ea"/>
                          <a:cs typeface="+mn-cs"/>
                        </a:rPr>
                        <a:t> </a:t>
                      </a:r>
                      <a:r>
                        <a:rPr lang="fr-FR" sz="2800" b="0" i="0" u="none" strike="noStrike" kern="1200" baseline="0" dirty="0" err="1">
                          <a:solidFill>
                            <a:schemeClr val="tx1"/>
                          </a:solidFill>
                          <a:latin typeface="Coptic1" pitchFamily="2" charset="0"/>
                          <a:ea typeface="+mn-ea"/>
                          <a:cs typeface="+mn-cs"/>
                        </a:rPr>
                        <a:t>ouoh</a:t>
                      </a:r>
                      <a:r>
                        <a:rPr lang="fr-FR" sz="2800" b="0" i="0" u="none" strike="noStrike" kern="1200" baseline="0" dirty="0">
                          <a:solidFill>
                            <a:schemeClr val="tx1"/>
                          </a:solidFill>
                          <a:latin typeface="Coptic1" pitchFamily="2" charset="0"/>
                          <a:ea typeface="+mn-ea"/>
                          <a:cs typeface="+mn-cs"/>
                        </a:rPr>
                        <a:t> </a:t>
                      </a:r>
                      <a:r>
                        <a:rPr lang="fr-FR" sz="2800" b="0" i="0" u="none" strike="noStrike" kern="1200" baseline="0" dirty="0" err="1">
                          <a:solidFill>
                            <a:schemeClr val="tx1"/>
                          </a:solidFill>
                          <a:latin typeface="Coptic1" pitchFamily="2" charset="0"/>
                          <a:ea typeface="+mn-ea"/>
                          <a:cs typeface="+mn-cs"/>
                        </a:rPr>
                        <a:t>n~tefsenh</a:t>
                      </a:r>
                      <a:r>
                        <a:rPr lang="fr-FR" sz="2800" b="0" i="0" u="none" strike="noStrike" kern="1200" baseline="0" dirty="0">
                          <a:solidFill>
                            <a:schemeClr val="tx1"/>
                          </a:solidFill>
                          <a:latin typeface="Coptic1" pitchFamily="2" charset="0"/>
                          <a:ea typeface="+mn-ea"/>
                          <a:cs typeface="+mn-cs"/>
                        </a:rPr>
                        <a:t>/t </a:t>
                      </a:r>
                      <a:r>
                        <a:rPr lang="fr-FR" sz="2800" b="0" i="0" u="none" strike="noStrike" kern="1200" baseline="0" dirty="0" err="1">
                          <a:solidFill>
                            <a:schemeClr val="tx1"/>
                          </a:solidFill>
                          <a:latin typeface="Coptic1" pitchFamily="2" charset="0"/>
                          <a:ea typeface="+mn-ea"/>
                          <a:cs typeface="+mn-cs"/>
                        </a:rPr>
                        <a:t>qa</a:t>
                      </a:r>
                      <a:r>
                        <a:rPr lang="fr-FR" sz="2800" b="0" i="0" u="none" strike="noStrike" kern="1200" baseline="0" dirty="0">
                          <a:solidFill>
                            <a:schemeClr val="tx1"/>
                          </a:solidFill>
                          <a:latin typeface="Coptic1" pitchFamily="2" charset="0"/>
                          <a:ea typeface="+mn-ea"/>
                          <a:cs typeface="+mn-cs"/>
                        </a:rPr>
                        <a:t> </a:t>
                      </a:r>
                      <a:r>
                        <a:rPr lang="fr-FR" sz="2800" b="0" i="0" u="none" strike="noStrike" kern="1200" baseline="0" dirty="0" err="1">
                          <a:solidFill>
                            <a:schemeClr val="tx1"/>
                          </a:solidFill>
                          <a:latin typeface="Coptic1" pitchFamily="2" charset="0"/>
                          <a:ea typeface="+mn-ea"/>
                          <a:cs typeface="+mn-cs"/>
                        </a:rPr>
                        <a:t>pefp~lacma</a:t>
                      </a:r>
                      <a:r>
                        <a:rPr lang="fr-FR" sz="2800" b="0" i="0" u="none" strike="noStrike" kern="1200" baseline="0" dirty="0">
                          <a:solidFill>
                            <a:schemeClr val="tx1"/>
                          </a:solidFill>
                          <a:latin typeface="Coptic1" pitchFamily="2" charset="0"/>
                          <a:ea typeface="+mn-ea"/>
                          <a:cs typeface="+mn-cs"/>
                        </a:rPr>
                        <a:t> </a:t>
                      </a:r>
                      <a:r>
                        <a:rPr lang="fr-FR" sz="2800" b="0" i="0" u="none" strike="noStrike" kern="1200" baseline="0" dirty="0" err="1">
                          <a:solidFill>
                            <a:schemeClr val="tx1"/>
                          </a:solidFill>
                          <a:latin typeface="Coptic1" pitchFamily="2" charset="0"/>
                          <a:ea typeface="+mn-ea"/>
                          <a:cs typeface="+mn-cs"/>
                        </a:rPr>
                        <a:t>e~ta</a:t>
                      </a:r>
                      <a:r>
                        <a:rPr lang="fr-FR" sz="2800" b="0" i="0" u="none" strike="noStrike" kern="1200" baseline="0" dirty="0">
                          <a:solidFill>
                            <a:schemeClr val="tx1"/>
                          </a:solidFill>
                          <a:latin typeface="Coptic1" pitchFamily="2" charset="0"/>
                          <a:ea typeface="+mn-ea"/>
                          <a:cs typeface="+mn-cs"/>
                        </a:rPr>
                        <a:t> </a:t>
                      </a:r>
                      <a:r>
                        <a:rPr lang="fr-FR" sz="2800" b="0" i="0" u="none" strike="noStrike" kern="1200" baseline="0" dirty="0" err="1">
                          <a:solidFill>
                            <a:schemeClr val="tx1"/>
                          </a:solidFill>
                          <a:latin typeface="Coptic1" pitchFamily="2" charset="0"/>
                          <a:ea typeface="+mn-ea"/>
                          <a:cs typeface="+mn-cs"/>
                        </a:rPr>
                        <a:t>nefjij</a:t>
                      </a:r>
                      <a:r>
                        <a:rPr lang="fr-FR" sz="2800" b="0" i="0" u="none" strike="noStrike" kern="1200" baseline="0" dirty="0">
                          <a:solidFill>
                            <a:schemeClr val="tx1"/>
                          </a:solidFill>
                          <a:latin typeface="Coptic1" pitchFamily="2" charset="0"/>
                          <a:ea typeface="+mn-ea"/>
                          <a:cs typeface="+mn-cs"/>
                        </a:rPr>
                        <a:t> </a:t>
                      </a:r>
                      <a:r>
                        <a:rPr lang="fr-FR" sz="2800" b="0" i="0" u="none" strike="noStrike" kern="1200" baseline="0" dirty="0" err="1">
                          <a:solidFill>
                            <a:schemeClr val="tx1"/>
                          </a:solidFill>
                          <a:latin typeface="Coptic1" pitchFamily="2" charset="0"/>
                          <a:ea typeface="+mn-ea"/>
                          <a:cs typeface="+mn-cs"/>
                        </a:rPr>
                        <a:t>yamiof</a:t>
                      </a:r>
                      <a:r>
                        <a:rPr lang="fr-FR" sz="2800" b="0" i="0" u="none" strike="noStrike" kern="1200" baseline="0" dirty="0">
                          <a:solidFill>
                            <a:schemeClr val="tx1"/>
                          </a:solidFill>
                          <a:latin typeface="Coptic1" pitchFamily="2" charset="0"/>
                          <a:ea typeface="+mn-ea"/>
                          <a:cs typeface="+mn-cs"/>
                        </a:rPr>
                        <a:t> </a:t>
                      </a:r>
                      <a:r>
                        <a:rPr lang="fr-FR" sz="2800" b="0" i="0" u="none" strike="noStrike" kern="1200" baseline="0" dirty="0" err="1">
                          <a:solidFill>
                            <a:schemeClr val="tx1"/>
                          </a:solidFill>
                          <a:latin typeface="Coptic1" pitchFamily="2" charset="0"/>
                          <a:ea typeface="+mn-ea"/>
                          <a:cs typeface="+mn-cs"/>
                        </a:rPr>
                        <a:t>n~tef,a</a:t>
                      </a:r>
                      <a:r>
                        <a:rPr lang="fr-FR" sz="2800" b="0" i="0" u="none" strike="noStrike" kern="1200" baseline="0" dirty="0">
                          <a:solidFill>
                            <a:schemeClr val="tx1"/>
                          </a:solidFill>
                          <a:latin typeface="Coptic1" pitchFamily="2" charset="0"/>
                          <a:ea typeface="+mn-ea"/>
                          <a:cs typeface="+mn-cs"/>
                        </a:rPr>
                        <a:t> </a:t>
                      </a:r>
                      <a:r>
                        <a:rPr lang="fr-FR" sz="2800" b="0" i="0" u="none" strike="noStrike" kern="1200" baseline="0" dirty="0" err="1">
                          <a:solidFill>
                            <a:schemeClr val="tx1"/>
                          </a:solidFill>
                          <a:latin typeface="Coptic1" pitchFamily="2" charset="0"/>
                          <a:ea typeface="+mn-ea"/>
                          <a:cs typeface="+mn-cs"/>
                        </a:rPr>
                        <a:t>nennobi</a:t>
                      </a:r>
                      <a:r>
                        <a:rPr lang="fr-FR" sz="2800" b="0" i="0" u="none" strike="noStrike" kern="1200" baseline="0" dirty="0">
                          <a:solidFill>
                            <a:schemeClr val="tx1"/>
                          </a:solidFill>
                          <a:latin typeface="Coptic1" pitchFamily="2" charset="0"/>
                          <a:ea typeface="+mn-ea"/>
                          <a:cs typeface="+mn-cs"/>
                        </a:rPr>
                        <a:t> nan </a:t>
                      </a:r>
                      <a:r>
                        <a:rPr lang="fr-FR" sz="2800" b="0" i="0" u="none" strike="noStrike" kern="1200" baseline="0" dirty="0" err="1">
                          <a:solidFill>
                            <a:schemeClr val="tx1"/>
                          </a:solidFill>
                          <a:latin typeface="Coptic1" pitchFamily="2" charset="0"/>
                          <a:ea typeface="+mn-ea"/>
                          <a:cs typeface="+mn-cs"/>
                        </a:rPr>
                        <a:t>e~bol</a:t>
                      </a:r>
                      <a:r>
                        <a:rPr lang="fr-FR" sz="2800" b="0" i="0" u="none" strike="noStrike" kern="1200" baseline="0" dirty="0">
                          <a:solidFill>
                            <a:schemeClr val="tx1"/>
                          </a:solidFill>
                          <a:latin typeface="Coptic1" pitchFamily="2" charset="0"/>
                          <a:ea typeface="+mn-ea"/>
                          <a:cs typeface="+mn-cs"/>
                        </a:rPr>
                        <a:t>.</a:t>
                      </a:r>
                      <a:endParaRPr kumimoji="0" lang="en-US" sz="2800" b="0" i="0" u="none" strike="noStrike" cap="none" normalizeH="0" baseline="0" dirty="0">
                        <a:ln>
                          <a:noFill/>
                        </a:ln>
                        <a:solidFill>
                          <a:schemeClr val="tx1"/>
                        </a:solidFill>
                        <a:effectLst/>
                        <a:latin typeface="Coptic1" pitchFamily="2"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dirty="0">
                          <a:ln>
                            <a:noFill/>
                          </a:ln>
                          <a:solidFill>
                            <a:srgbClr val="FF9900"/>
                          </a:solidFill>
                          <a:effectLst/>
                          <a:latin typeface="Arial" charset="0"/>
                          <a:cs typeface="Arial" charset="0"/>
                        </a:rPr>
                        <a:t>Le diacre :</a:t>
                      </a:r>
                    </a:p>
                    <a:p>
                      <a:pPr algn="just"/>
                      <a:r>
                        <a:rPr lang="fr-FR" sz="2400" kern="1200" baseline="0" dirty="0">
                          <a:solidFill>
                            <a:schemeClr val="tx1"/>
                          </a:solidFill>
                          <a:latin typeface="Arial" panose="020B0604020202020204" pitchFamily="34" charset="0"/>
                          <a:ea typeface="+mn-ea"/>
                          <a:cs typeface="+mn-cs"/>
                        </a:rPr>
                        <a:t>Implorez pour les vents du ciel et les fruits de la terre, la montée des eaux des fleuves, les semences, les fourrages et les produits des champs. Que le Christ notre Dieu les bénisse, et prenne en affection l’homme, œuvre de ses mains, et nous pardonne nos péchés.</a:t>
                      </a:r>
                      <a:endParaRPr kumimoji="0" lang="fr-CA" sz="2400" b="0" i="0" u="sng" strike="noStrike" cap="none" normalizeH="0" baseline="0" dirty="0">
                        <a:ln>
                          <a:noFill/>
                        </a:ln>
                        <a:solidFill>
                          <a:srgbClr val="FF9900"/>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2800" b="0" i="0" u="sng" strike="noStrike" cap="none" normalizeH="0" baseline="0" dirty="0">
                          <a:ln>
                            <a:noFill/>
                          </a:ln>
                          <a:solidFill>
                            <a:srgbClr val="FF9900"/>
                          </a:solidFill>
                          <a:effectLst/>
                          <a:latin typeface="Arial" charset="0"/>
                          <a:cs typeface="Arial" charset="0"/>
                        </a:rPr>
                        <a:t>الشماس :</a:t>
                      </a:r>
                      <a:r>
                        <a:rPr kumimoji="0" lang="ar-SA" sz="2800" b="1" i="0" u="none" strike="noStrike" cap="none" normalizeH="0" baseline="0" dirty="0">
                          <a:ln>
                            <a:noFill/>
                          </a:ln>
                          <a:solidFill>
                            <a:schemeClr val="tx1"/>
                          </a:solidFill>
                          <a:effectLst/>
                          <a:latin typeface="Arial" charset="0"/>
                          <a:cs typeface="Arial" charset="0"/>
                        </a:rPr>
                        <a:t> </a:t>
                      </a:r>
                      <a:endParaRPr kumimoji="0" lang="ar-SA" sz="28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3200" b="0" i="0" u="none" strike="noStrike" cap="none" normalizeH="0" baseline="0" dirty="0">
                          <a:ln>
                            <a:noFill/>
                          </a:ln>
                          <a:solidFill>
                            <a:schemeClr val="tx1"/>
                          </a:solidFill>
                          <a:effectLst/>
                          <a:latin typeface="Arial" charset="0"/>
                          <a:cs typeface="Arial" charset="0"/>
                        </a:rPr>
                        <a:t>اطلبوا عن أهوية السَّماء، وثمرات الأرض، ومياه الأنهار، والزروع، والعشب، ونبات الحقل في هذه السنة؛ لكي يُبَاركهَا المسيحُ إلهُنا، ويُكمّلها سالمة بغير آفة، ويغفر لنا خطايانا.</a:t>
                      </a:r>
                      <a:endParaRPr kumimoji="0" lang="en-US" sz="32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729980" name="Group 60"/>
          <p:cNvGraphicFramePr>
            <a:graphicFrameLocks noGrp="1"/>
          </p:cNvGraphicFramePr>
          <p:nvPr>
            <p:extLst>
              <p:ext uri="{D42A27DB-BD31-4B8C-83A1-F6EECF244321}">
                <p14:modId xmlns:p14="http://schemas.microsoft.com/office/powerpoint/2010/main" val="274062102"/>
              </p:ext>
            </p:extLst>
          </p:nvPr>
        </p:nvGraphicFramePr>
        <p:xfrm>
          <a:off x="0" y="0"/>
          <a:ext cx="12192000" cy="6431280"/>
        </p:xfrm>
        <a:graphic>
          <a:graphicData uri="http://schemas.openxmlformats.org/drawingml/2006/table">
            <a:tbl>
              <a:tblPr/>
              <a:tblGrid>
                <a:gridCol w="4368800">
                  <a:extLst>
                    <a:ext uri="{9D8B030D-6E8A-4147-A177-3AD203B41FA5}">
                      <a16:colId xmlns:a16="http://schemas.microsoft.com/office/drawing/2014/main" val="20000"/>
                    </a:ext>
                  </a:extLst>
                </a:gridCol>
                <a:gridCol w="4442297">
                  <a:extLst>
                    <a:ext uri="{9D8B030D-6E8A-4147-A177-3AD203B41FA5}">
                      <a16:colId xmlns:a16="http://schemas.microsoft.com/office/drawing/2014/main" val="20001"/>
                    </a:ext>
                  </a:extLst>
                </a:gridCol>
                <a:gridCol w="3380903">
                  <a:extLst>
                    <a:ext uri="{9D8B030D-6E8A-4147-A177-3AD203B41FA5}">
                      <a16:colId xmlns:a16="http://schemas.microsoft.com/office/drawing/2014/main" val="20002"/>
                    </a:ext>
                  </a:extLst>
                </a:gridCol>
              </a:tblGrid>
              <a:tr h="6079671">
                <a:tc>
                  <a:txBody>
                    <a:bodyPr/>
                    <a:lstStyle/>
                    <a:p>
                      <a:pPr marL="0" marR="0" lvl="0" indent="0" algn="just" defTabSz="914400" rtl="0" eaLnBrk="1" fontAlgn="base" latinLnBrk="0" hangingPunct="1">
                        <a:lnSpc>
                          <a:spcPct val="100000"/>
                        </a:lnSpc>
                        <a:spcBef>
                          <a:spcPts val="0"/>
                        </a:spcBef>
                        <a:spcAft>
                          <a:spcPct val="0"/>
                        </a:spcAft>
                        <a:buClrTx/>
                        <a:buSzTx/>
                        <a:buFontTx/>
                        <a:buNone/>
                        <a:tabLst/>
                      </a:pPr>
                      <a:r>
                        <a:rPr lang="en-CA" sz="2400" b="0" u="sng" dirty="0" err="1">
                          <a:solidFill>
                            <a:srgbClr val="FF9900"/>
                          </a:solidFill>
                          <a:latin typeface="Coptic1" pitchFamily="2" charset="0"/>
                        </a:rPr>
                        <a:t>Pidia~kwn</a:t>
                      </a:r>
                      <a:r>
                        <a:rPr lang="en-CA" sz="2400" b="0" u="sng" dirty="0">
                          <a:solidFill>
                            <a:srgbClr val="FF9900"/>
                          </a:solidFill>
                          <a:latin typeface="Coptic1" pitchFamily="2" charset="0"/>
                        </a:rPr>
                        <a:t> :</a:t>
                      </a:r>
                    </a:p>
                    <a:p>
                      <a:pPr marL="0" marR="0" lvl="0" indent="0" algn="just" defTabSz="914400" rtl="0" eaLnBrk="1" fontAlgn="base" latinLnBrk="0" hangingPunct="1">
                        <a:lnSpc>
                          <a:spcPct val="100000"/>
                        </a:lnSpc>
                        <a:spcBef>
                          <a:spcPts val="0"/>
                        </a:spcBef>
                        <a:spcAft>
                          <a:spcPct val="0"/>
                        </a:spcAft>
                        <a:buClrTx/>
                        <a:buSzTx/>
                        <a:buFontTx/>
                        <a:buNone/>
                        <a:tabLst/>
                      </a:pPr>
                      <a:r>
                        <a:rPr lang="en-CA" sz="2800" b="0" dirty="0" err="1">
                          <a:solidFill>
                            <a:srgbClr val="FFFFFF"/>
                          </a:solidFill>
                          <a:latin typeface="Coptic1" pitchFamily="2" charset="0"/>
                        </a:rPr>
                        <a:t>Twbh</a:t>
                      </a:r>
                      <a:r>
                        <a:rPr lang="en-CA" sz="2800" b="0" dirty="0">
                          <a:solidFill>
                            <a:srgbClr val="FFFFFF"/>
                          </a:solidFill>
                          <a:latin typeface="Coptic1" pitchFamily="2" charset="0"/>
                        </a:rPr>
                        <a:t> </a:t>
                      </a:r>
                      <a:r>
                        <a:rPr lang="en-CA" sz="2800" b="0" dirty="0" err="1">
                          <a:solidFill>
                            <a:srgbClr val="FFFFFF"/>
                          </a:solidFill>
                          <a:latin typeface="Coptic1" pitchFamily="2" charset="0"/>
                        </a:rPr>
                        <a:t>hina</a:t>
                      </a:r>
                      <a:r>
                        <a:rPr lang="en-CA" sz="2800" b="0" dirty="0">
                          <a:solidFill>
                            <a:srgbClr val="FFFFFF"/>
                          </a:solidFill>
                          <a:latin typeface="Coptic1" pitchFamily="2" charset="0"/>
                        </a:rPr>
                        <a:t> </a:t>
                      </a:r>
                      <a:r>
                        <a:rPr lang="en-CA" sz="2800" b="0" dirty="0" err="1">
                          <a:solidFill>
                            <a:srgbClr val="FFFFFF"/>
                          </a:solidFill>
                          <a:latin typeface="Coptic1" pitchFamily="2" charset="0"/>
                        </a:rPr>
                        <a:t>n~te</a:t>
                      </a:r>
                      <a:r>
                        <a:rPr lang="en-CA" sz="2800" b="0" dirty="0">
                          <a:solidFill>
                            <a:srgbClr val="FFFFFF"/>
                          </a:solidFill>
                          <a:latin typeface="Coptic1" pitchFamily="2" charset="0"/>
                        </a:rPr>
                        <a:t> V~}</a:t>
                      </a:r>
                      <a:r>
                        <a:rPr lang="en-CA" sz="2800" b="0" baseline="0" dirty="0">
                          <a:solidFill>
                            <a:srgbClr val="FFFFFF"/>
                          </a:solidFill>
                          <a:latin typeface="Coptic1" pitchFamily="2" charset="0"/>
                        </a:rPr>
                        <a:t> </a:t>
                      </a:r>
                      <a:r>
                        <a:rPr lang="en-CA" sz="2800" b="0" dirty="0" err="1">
                          <a:solidFill>
                            <a:srgbClr val="FFFFFF"/>
                          </a:solidFill>
                          <a:latin typeface="Coptic1" pitchFamily="2" charset="0"/>
                        </a:rPr>
                        <a:t>nai</a:t>
                      </a:r>
                      <a:r>
                        <a:rPr lang="en-CA" sz="2800" b="0" dirty="0">
                          <a:solidFill>
                            <a:srgbClr val="FFFFFF"/>
                          </a:solidFill>
                          <a:latin typeface="Coptic1" pitchFamily="2" charset="0"/>
                        </a:rPr>
                        <a:t> nan : </a:t>
                      </a:r>
                      <a:r>
                        <a:rPr lang="en-CA" sz="2800" b="0" dirty="0" err="1">
                          <a:solidFill>
                            <a:srgbClr val="FFFFFF"/>
                          </a:solidFill>
                          <a:latin typeface="Coptic1" pitchFamily="2" charset="0"/>
                        </a:rPr>
                        <a:t>n~tefsenh</a:t>
                      </a:r>
                      <a:r>
                        <a:rPr lang="en-CA" sz="2800" b="0" dirty="0">
                          <a:solidFill>
                            <a:srgbClr val="FFFFFF"/>
                          </a:solidFill>
                          <a:latin typeface="Coptic1" pitchFamily="2" charset="0"/>
                        </a:rPr>
                        <a:t>/t</a:t>
                      </a:r>
                      <a:r>
                        <a:rPr lang="en-CA" sz="2800" b="0" baseline="0" dirty="0">
                          <a:solidFill>
                            <a:srgbClr val="FFFFFF"/>
                          </a:solidFill>
                          <a:latin typeface="Coptic1" pitchFamily="2" charset="0"/>
                        </a:rPr>
                        <a:t> </a:t>
                      </a:r>
                      <a:r>
                        <a:rPr lang="en-CA" sz="2800" b="0" dirty="0" err="1">
                          <a:solidFill>
                            <a:srgbClr val="FFFFFF"/>
                          </a:solidFill>
                          <a:latin typeface="Coptic1" pitchFamily="2" charset="0"/>
                        </a:rPr>
                        <a:t>qaron</a:t>
                      </a:r>
                      <a:r>
                        <a:rPr lang="en-CA" sz="2800" b="0" dirty="0">
                          <a:solidFill>
                            <a:srgbClr val="FFFFFF"/>
                          </a:solidFill>
                          <a:latin typeface="Coptic1" pitchFamily="2" charset="0"/>
                        </a:rPr>
                        <a:t> </a:t>
                      </a:r>
                      <a:r>
                        <a:rPr lang="en-CA" sz="2800" b="0" dirty="0" err="1">
                          <a:solidFill>
                            <a:srgbClr val="FFFFFF"/>
                          </a:solidFill>
                          <a:latin typeface="Coptic1" pitchFamily="2" charset="0"/>
                        </a:rPr>
                        <a:t>n~tefcwtem</a:t>
                      </a:r>
                      <a:r>
                        <a:rPr lang="en-CA" sz="2800" b="0" baseline="0" dirty="0">
                          <a:solidFill>
                            <a:srgbClr val="FFFFFF"/>
                          </a:solidFill>
                          <a:latin typeface="Coptic1" pitchFamily="2" charset="0"/>
                        </a:rPr>
                        <a:t> </a:t>
                      </a:r>
                      <a:r>
                        <a:rPr lang="en-CA" sz="2800" b="0" dirty="0" err="1">
                          <a:solidFill>
                            <a:srgbClr val="FFFFFF"/>
                          </a:solidFill>
                          <a:latin typeface="Coptic1" pitchFamily="2" charset="0"/>
                        </a:rPr>
                        <a:t>e~ron</a:t>
                      </a:r>
                      <a:r>
                        <a:rPr lang="en-CA" sz="2800" b="0" dirty="0">
                          <a:solidFill>
                            <a:srgbClr val="FFFFFF"/>
                          </a:solidFill>
                          <a:latin typeface="Coptic1" pitchFamily="2" charset="0"/>
                        </a:rPr>
                        <a:t>: </a:t>
                      </a:r>
                      <a:r>
                        <a:rPr lang="en-CA" sz="2800" b="0" dirty="0" err="1">
                          <a:solidFill>
                            <a:srgbClr val="FFFFFF"/>
                          </a:solidFill>
                          <a:latin typeface="Coptic1" pitchFamily="2" charset="0"/>
                        </a:rPr>
                        <a:t>n~teferbo</a:t>
                      </a:r>
                      <a:r>
                        <a:rPr lang="en-CA" sz="2800" b="0" dirty="0">
                          <a:solidFill>
                            <a:srgbClr val="FFFFFF"/>
                          </a:solidFill>
                          <a:latin typeface="Coptic1" pitchFamily="2" charset="0"/>
                        </a:rPr>
                        <a:t>/yin </a:t>
                      </a:r>
                      <a:r>
                        <a:rPr lang="en-CA" sz="2800" b="0" dirty="0" err="1">
                          <a:solidFill>
                            <a:srgbClr val="FFFFFF"/>
                          </a:solidFill>
                          <a:latin typeface="Coptic1" pitchFamily="2" charset="0"/>
                        </a:rPr>
                        <a:t>e~ron</a:t>
                      </a:r>
                      <a:r>
                        <a:rPr lang="en-CA" sz="2800" b="0" dirty="0">
                          <a:solidFill>
                            <a:srgbClr val="FFFFFF"/>
                          </a:solidFill>
                          <a:latin typeface="Coptic1" pitchFamily="2" charset="0"/>
                        </a:rPr>
                        <a:t> : </a:t>
                      </a:r>
                      <a:r>
                        <a:rPr lang="en-CA" sz="2800" b="0" dirty="0" err="1">
                          <a:solidFill>
                            <a:srgbClr val="FFFFFF"/>
                          </a:solidFill>
                          <a:latin typeface="Coptic1" pitchFamily="2" charset="0"/>
                        </a:rPr>
                        <a:t>n~tef</a:t>
                      </a:r>
                      <a:r>
                        <a:rPr lang="en-CA" sz="2800" b="0" dirty="0">
                          <a:solidFill>
                            <a:srgbClr val="FFFFFF"/>
                          </a:solidFill>
                          <a:latin typeface="Coptic1" pitchFamily="2" charset="0"/>
                        </a:rPr>
                        <a:t>[</a:t>
                      </a:r>
                      <a:r>
                        <a:rPr lang="en-CA" sz="2800" b="0" dirty="0" err="1">
                          <a:solidFill>
                            <a:srgbClr val="FFFFFF"/>
                          </a:solidFill>
                          <a:latin typeface="Coptic1" pitchFamily="2" charset="0"/>
                        </a:rPr>
                        <a:t>i</a:t>
                      </a:r>
                      <a:r>
                        <a:rPr lang="en-CA" sz="2800" b="0" dirty="0">
                          <a:solidFill>
                            <a:srgbClr val="FFFFFF"/>
                          </a:solidFill>
                          <a:latin typeface="Coptic1" pitchFamily="2" charset="0"/>
                        </a:rPr>
                        <a:t> </a:t>
                      </a:r>
                      <a:r>
                        <a:rPr lang="en-CA" sz="2800" b="0" dirty="0" err="1">
                          <a:solidFill>
                            <a:srgbClr val="FFFFFF"/>
                          </a:solidFill>
                          <a:latin typeface="Coptic1" pitchFamily="2" charset="0"/>
                        </a:rPr>
                        <a:t>n~ni</a:t>
                      </a:r>
                      <a:r>
                        <a:rPr lang="en-CA" sz="2800" b="0" dirty="0">
                          <a:solidFill>
                            <a:srgbClr val="FFFFFF"/>
                          </a:solidFill>
                          <a:latin typeface="Coptic1" pitchFamily="2" charset="0"/>
                        </a:rPr>
                        <a:t>]ho </a:t>
                      </a:r>
                      <a:r>
                        <a:rPr lang="en-CA" sz="2800" b="0" dirty="0" err="1">
                          <a:solidFill>
                            <a:srgbClr val="FFFFFF"/>
                          </a:solidFill>
                          <a:latin typeface="Coptic1" pitchFamily="2" charset="0"/>
                        </a:rPr>
                        <a:t>nem</a:t>
                      </a:r>
                      <a:r>
                        <a:rPr lang="en-CA" sz="2800" b="0" baseline="0" dirty="0">
                          <a:solidFill>
                            <a:srgbClr val="FFFFFF"/>
                          </a:solidFill>
                          <a:latin typeface="Coptic1" pitchFamily="2" charset="0"/>
                        </a:rPr>
                        <a:t> </a:t>
                      </a:r>
                      <a:r>
                        <a:rPr lang="en-CA" sz="2800" b="0" dirty="0" err="1">
                          <a:solidFill>
                            <a:srgbClr val="FFFFFF"/>
                          </a:solidFill>
                          <a:latin typeface="Coptic1" pitchFamily="2" charset="0"/>
                        </a:rPr>
                        <a:t>nitwbh</a:t>
                      </a:r>
                      <a:r>
                        <a:rPr lang="en-CA" sz="2800" b="0" dirty="0">
                          <a:solidFill>
                            <a:srgbClr val="FFFFFF"/>
                          </a:solidFill>
                          <a:latin typeface="Coptic1" pitchFamily="2" charset="0"/>
                        </a:rPr>
                        <a:t> </a:t>
                      </a:r>
                      <a:r>
                        <a:rPr lang="en-CA" sz="2800" b="0" dirty="0" err="1">
                          <a:solidFill>
                            <a:srgbClr val="FFFFFF"/>
                          </a:solidFill>
                          <a:latin typeface="Coptic1" pitchFamily="2" charset="0"/>
                        </a:rPr>
                        <a:t>n~te</a:t>
                      </a:r>
                      <a:r>
                        <a:rPr lang="en-CA" sz="2800" b="0" dirty="0">
                          <a:solidFill>
                            <a:srgbClr val="FFFFFF"/>
                          </a:solidFill>
                          <a:latin typeface="Coptic1" pitchFamily="2" charset="0"/>
                        </a:rPr>
                        <a:t> n/</a:t>
                      </a:r>
                      <a:r>
                        <a:rPr lang="en-CA" sz="2800" b="0" dirty="0" err="1">
                          <a:solidFill>
                            <a:srgbClr val="FFFFFF"/>
                          </a:solidFill>
                          <a:latin typeface="Coptic1" pitchFamily="2" charset="0"/>
                        </a:rPr>
                        <a:t>e~youab</a:t>
                      </a:r>
                      <a:r>
                        <a:rPr lang="en-CA" sz="2800" b="0" dirty="0">
                          <a:solidFill>
                            <a:srgbClr val="FFFFFF"/>
                          </a:solidFill>
                          <a:latin typeface="Coptic1" pitchFamily="2" charset="0"/>
                        </a:rPr>
                        <a:t> </a:t>
                      </a:r>
                      <a:r>
                        <a:rPr lang="en-CA" sz="2800" b="0" dirty="0" err="1">
                          <a:solidFill>
                            <a:srgbClr val="FFFFFF"/>
                          </a:solidFill>
                          <a:latin typeface="Coptic1" pitchFamily="2" charset="0"/>
                        </a:rPr>
                        <a:t>n~taf</a:t>
                      </a:r>
                      <a:r>
                        <a:rPr lang="en-CA" sz="2800" b="0" dirty="0">
                          <a:solidFill>
                            <a:srgbClr val="FFFFFF"/>
                          </a:solidFill>
                          <a:latin typeface="Coptic1" pitchFamily="2" charset="0"/>
                        </a:rPr>
                        <a:t> </a:t>
                      </a:r>
                      <a:r>
                        <a:rPr lang="en-CA" sz="2800" b="0" dirty="0" err="1">
                          <a:solidFill>
                            <a:srgbClr val="FFFFFF"/>
                          </a:solidFill>
                          <a:latin typeface="Coptic1" pitchFamily="2" charset="0"/>
                        </a:rPr>
                        <a:t>n~totou</a:t>
                      </a:r>
                      <a:r>
                        <a:rPr lang="en-CA" sz="2800" b="0" baseline="0" dirty="0">
                          <a:solidFill>
                            <a:srgbClr val="FFFFFF"/>
                          </a:solidFill>
                          <a:latin typeface="Coptic1" pitchFamily="2" charset="0"/>
                        </a:rPr>
                        <a:t> </a:t>
                      </a:r>
                      <a:r>
                        <a:rPr lang="en-CA" sz="2800" b="0" dirty="0" err="1">
                          <a:solidFill>
                            <a:srgbClr val="FFFFFF"/>
                          </a:solidFill>
                          <a:latin typeface="Coptic1" pitchFamily="2" charset="0"/>
                        </a:rPr>
                        <a:t>e~h~r</a:t>
                      </a:r>
                      <a:r>
                        <a:rPr lang="en-CA" sz="2800" b="0" dirty="0">
                          <a:solidFill>
                            <a:srgbClr val="FFFFFF"/>
                          </a:solidFill>
                          <a:latin typeface="Coptic1" pitchFamily="2" charset="0"/>
                        </a:rPr>
                        <a:t>/</a:t>
                      </a:r>
                      <a:r>
                        <a:rPr lang="en-CA" sz="2800" b="0" dirty="0" err="1">
                          <a:solidFill>
                            <a:srgbClr val="FFFFFF"/>
                          </a:solidFill>
                          <a:latin typeface="Coptic1" pitchFamily="2" charset="0"/>
                        </a:rPr>
                        <a:t>i</a:t>
                      </a:r>
                      <a:r>
                        <a:rPr lang="en-CA" sz="2800" b="0" dirty="0">
                          <a:solidFill>
                            <a:srgbClr val="FFFFFF"/>
                          </a:solidFill>
                          <a:latin typeface="Coptic1" pitchFamily="2" charset="0"/>
                        </a:rPr>
                        <a:t> </a:t>
                      </a:r>
                      <a:r>
                        <a:rPr lang="en-CA" sz="2800" b="0" dirty="0" err="1">
                          <a:solidFill>
                            <a:srgbClr val="FFFFFF"/>
                          </a:solidFill>
                          <a:latin typeface="Coptic1" pitchFamily="2" charset="0"/>
                        </a:rPr>
                        <a:t>e~jwn</a:t>
                      </a:r>
                      <a:r>
                        <a:rPr lang="en-CA" sz="2800" b="0" dirty="0">
                          <a:solidFill>
                            <a:srgbClr val="FFFFFF"/>
                          </a:solidFill>
                          <a:latin typeface="Coptic1" pitchFamily="2" charset="0"/>
                        </a:rPr>
                        <a:t> </a:t>
                      </a:r>
                      <a:r>
                        <a:rPr lang="en-CA" sz="2800" b="0" dirty="0" err="1">
                          <a:solidFill>
                            <a:srgbClr val="FFFFFF"/>
                          </a:solidFill>
                          <a:latin typeface="Coptic1" pitchFamily="2" charset="0"/>
                        </a:rPr>
                        <a:t>e~pia~gayon</a:t>
                      </a:r>
                      <a:r>
                        <a:rPr lang="en-CA" sz="2800" b="0" dirty="0">
                          <a:solidFill>
                            <a:srgbClr val="FFFFFF"/>
                          </a:solidFill>
                          <a:latin typeface="Coptic1" pitchFamily="2" charset="0"/>
                        </a:rPr>
                        <a:t> </a:t>
                      </a:r>
                      <a:r>
                        <a:rPr lang="en-CA" sz="2800" b="0" dirty="0" err="1">
                          <a:solidFill>
                            <a:srgbClr val="FFFFFF"/>
                          </a:solidFill>
                          <a:latin typeface="Coptic1" pitchFamily="2" charset="0"/>
                        </a:rPr>
                        <a:t>n~c</a:t>
                      </a:r>
                      <a:r>
                        <a:rPr lang="en-CA" sz="2800" b="0" dirty="0">
                          <a:solidFill>
                            <a:srgbClr val="FFFFFF"/>
                          </a:solidFill>
                          <a:latin typeface="Coptic1" pitchFamily="2" charset="0"/>
                        </a:rPr>
                        <a:t>/</a:t>
                      </a:r>
                      <a:r>
                        <a:rPr lang="en-CA" sz="2800" b="0" dirty="0" err="1">
                          <a:solidFill>
                            <a:srgbClr val="FFFFFF"/>
                          </a:solidFill>
                          <a:latin typeface="Coptic1" pitchFamily="2" charset="0"/>
                        </a:rPr>
                        <a:t>ou</a:t>
                      </a:r>
                      <a:r>
                        <a:rPr lang="en-CA" sz="2800" b="0" dirty="0">
                          <a:solidFill>
                            <a:srgbClr val="FFFFFF"/>
                          </a:solidFill>
                          <a:latin typeface="Coptic1" pitchFamily="2" charset="0"/>
                        </a:rPr>
                        <a:t> </a:t>
                      </a:r>
                      <a:r>
                        <a:rPr lang="en-CA" sz="2800" b="0" dirty="0" err="1">
                          <a:solidFill>
                            <a:srgbClr val="FFFFFF"/>
                          </a:solidFill>
                          <a:latin typeface="Coptic1" pitchFamily="2" charset="0"/>
                        </a:rPr>
                        <a:t>niben</a:t>
                      </a:r>
                      <a:r>
                        <a:rPr lang="en-CA" sz="2800" b="0" dirty="0">
                          <a:solidFill>
                            <a:srgbClr val="FFFFFF"/>
                          </a:solidFill>
                          <a:latin typeface="Coptic1" pitchFamily="2" charset="0"/>
                        </a:rPr>
                        <a:t> : </a:t>
                      </a:r>
                      <a:r>
                        <a:rPr lang="en-CA" sz="2800" b="0" dirty="0" err="1">
                          <a:solidFill>
                            <a:srgbClr val="FFFFFF"/>
                          </a:solidFill>
                          <a:latin typeface="Coptic1" pitchFamily="2" charset="0"/>
                        </a:rPr>
                        <a:t>n~tefaiten</a:t>
                      </a:r>
                      <a:r>
                        <a:rPr lang="en-CA" sz="2800" b="0" dirty="0">
                          <a:solidFill>
                            <a:srgbClr val="FFFFFF"/>
                          </a:solidFill>
                          <a:latin typeface="Coptic1" pitchFamily="2" charset="0"/>
                        </a:rPr>
                        <a:t> </a:t>
                      </a:r>
                      <a:r>
                        <a:rPr lang="en-CA" sz="2800" b="0" dirty="0" err="1">
                          <a:solidFill>
                            <a:srgbClr val="FFFFFF"/>
                          </a:solidFill>
                          <a:latin typeface="Coptic1" pitchFamily="2" charset="0"/>
                        </a:rPr>
                        <a:t>n~emp~sa</a:t>
                      </a:r>
                      <a:r>
                        <a:rPr lang="en-CA" sz="2800" b="0" dirty="0">
                          <a:solidFill>
                            <a:srgbClr val="FFFFFF"/>
                          </a:solidFill>
                          <a:latin typeface="Coptic1" pitchFamily="2" charset="0"/>
                        </a:rPr>
                        <a:t> </a:t>
                      </a:r>
                      <a:r>
                        <a:rPr lang="en-CA" sz="2800" b="0" dirty="0" err="1">
                          <a:solidFill>
                            <a:srgbClr val="FFFFFF"/>
                          </a:solidFill>
                          <a:latin typeface="Coptic1" pitchFamily="2" charset="0"/>
                        </a:rPr>
                        <a:t>eyreno~hi</a:t>
                      </a:r>
                      <a:r>
                        <a:rPr lang="en-CA" sz="2800" b="0" dirty="0">
                          <a:solidFill>
                            <a:srgbClr val="FFFFFF"/>
                          </a:solidFill>
                          <a:latin typeface="Coptic1" pitchFamily="2" charset="0"/>
                        </a:rPr>
                        <a:t> </a:t>
                      </a:r>
                      <a:r>
                        <a:rPr lang="en-CA" sz="2800" b="0" dirty="0" err="1">
                          <a:solidFill>
                            <a:srgbClr val="FFFFFF"/>
                          </a:solidFill>
                          <a:latin typeface="Coptic1" pitchFamily="2" charset="0"/>
                        </a:rPr>
                        <a:t>eraten</a:t>
                      </a:r>
                      <a:r>
                        <a:rPr lang="en-CA" sz="2800" b="0" dirty="0">
                          <a:solidFill>
                            <a:srgbClr val="FFFFFF"/>
                          </a:solidFill>
                          <a:latin typeface="Coptic1" pitchFamily="2" charset="0"/>
                        </a:rPr>
                        <a:t> </a:t>
                      </a:r>
                      <a:r>
                        <a:rPr lang="en-CA" sz="2800" b="0" dirty="0" err="1">
                          <a:solidFill>
                            <a:srgbClr val="FFFFFF"/>
                          </a:solidFill>
                          <a:latin typeface="Coptic1" pitchFamily="2" charset="0"/>
                        </a:rPr>
                        <a:t>m~paikee~radion</a:t>
                      </a:r>
                      <a:r>
                        <a:rPr lang="en-CA" sz="2800" b="0" dirty="0">
                          <a:solidFill>
                            <a:srgbClr val="FFFFFF"/>
                          </a:solidFill>
                          <a:latin typeface="Coptic1" pitchFamily="2" charset="0"/>
                        </a:rPr>
                        <a:t> </a:t>
                      </a:r>
                      <a:r>
                        <a:rPr lang="en-CA" sz="2800" b="0" dirty="0" err="1">
                          <a:solidFill>
                            <a:srgbClr val="FFFFFF"/>
                          </a:solidFill>
                          <a:latin typeface="Coptic1" pitchFamily="2" charset="0"/>
                        </a:rPr>
                        <a:t>e~youab</a:t>
                      </a:r>
                      <a:r>
                        <a:rPr lang="en-CA" sz="2800" b="0" dirty="0">
                          <a:solidFill>
                            <a:srgbClr val="FFFFFF"/>
                          </a:solidFill>
                          <a:latin typeface="Coptic1" pitchFamily="2" charset="0"/>
                        </a:rPr>
                        <a:t> :</a:t>
                      </a:r>
                      <a:r>
                        <a:rPr lang="en-CA" sz="2800" b="0" baseline="0" dirty="0">
                          <a:solidFill>
                            <a:srgbClr val="FFFFFF"/>
                          </a:solidFill>
                          <a:latin typeface="Coptic1" pitchFamily="2" charset="0"/>
                        </a:rPr>
                        <a:t> </a:t>
                      </a:r>
                      <a:r>
                        <a:rPr lang="en-CA" sz="2800" b="0" kern="1200" dirty="0" err="1">
                          <a:solidFill>
                            <a:srgbClr val="FFFFFF"/>
                          </a:solidFill>
                          <a:latin typeface="Coptic1" pitchFamily="2" charset="0"/>
                          <a:ea typeface="+mn-ea"/>
                          <a:cs typeface="+mn-cs"/>
                        </a:rPr>
                        <a:t>n~tef,a</a:t>
                      </a:r>
                      <a:r>
                        <a:rPr lang="en-CA" sz="2800" b="0" kern="1200" dirty="0">
                          <a:solidFill>
                            <a:srgbClr val="FFFFFF"/>
                          </a:solidFill>
                          <a:latin typeface="Coptic1" pitchFamily="2" charset="0"/>
                          <a:ea typeface="+mn-ea"/>
                          <a:cs typeface="+mn-cs"/>
                        </a:rPr>
                        <a:t> </a:t>
                      </a:r>
                      <a:r>
                        <a:rPr lang="en-CA" sz="2800" b="0" kern="1200" dirty="0" err="1">
                          <a:solidFill>
                            <a:srgbClr val="FFFFFF"/>
                          </a:solidFill>
                          <a:latin typeface="Coptic1" pitchFamily="2" charset="0"/>
                          <a:ea typeface="+mn-ea"/>
                          <a:cs typeface="+mn-cs"/>
                        </a:rPr>
                        <a:t>nennobi</a:t>
                      </a:r>
                      <a:r>
                        <a:rPr lang="en-CA" sz="2800" b="0" kern="1200" dirty="0">
                          <a:solidFill>
                            <a:srgbClr val="FFFFFF"/>
                          </a:solidFill>
                          <a:latin typeface="Coptic1" pitchFamily="2" charset="0"/>
                          <a:ea typeface="+mn-ea"/>
                          <a:cs typeface="+mn-cs"/>
                        </a:rPr>
                        <a:t> nan </a:t>
                      </a:r>
                      <a:r>
                        <a:rPr lang="en-CA" sz="2800" b="0" kern="1200" dirty="0" err="1">
                          <a:solidFill>
                            <a:srgbClr val="FFFFFF"/>
                          </a:solidFill>
                          <a:latin typeface="Coptic1" pitchFamily="2" charset="0"/>
                          <a:ea typeface="+mn-ea"/>
                          <a:cs typeface="+mn-cs"/>
                        </a:rPr>
                        <a:t>e~bol</a:t>
                      </a:r>
                      <a:r>
                        <a:rPr lang="en-CA" sz="2800" b="0" kern="1200" dirty="0">
                          <a:solidFill>
                            <a:srgbClr val="FFFFFF"/>
                          </a:solidFill>
                          <a:latin typeface="Coptic1" pitchFamily="2" charset="0"/>
                          <a:ea typeface="+mn-ea"/>
                          <a:cs typeface="+mn-cs"/>
                        </a:rPr>
                        <a:t>.</a:t>
                      </a: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400" b="0" i="0" u="sng" strike="noStrike" cap="none" normalizeH="0" baseline="0" dirty="0">
                          <a:ln>
                            <a:noFill/>
                          </a:ln>
                          <a:solidFill>
                            <a:srgbClr val="FF9900"/>
                          </a:solidFill>
                          <a:effectLst/>
                          <a:latin typeface="Arial" charset="0"/>
                          <a:cs typeface="Arial" pitchFamily="34" charset="0"/>
                        </a:rPr>
                        <a:t>Le </a:t>
                      </a:r>
                      <a:r>
                        <a:rPr kumimoji="0" lang="en-US" sz="2400" b="0" i="0" u="sng" strike="noStrike" cap="none" normalizeH="0" baseline="0" dirty="0" err="1">
                          <a:ln>
                            <a:noFill/>
                          </a:ln>
                          <a:solidFill>
                            <a:srgbClr val="FF9900"/>
                          </a:solidFill>
                          <a:effectLst/>
                          <a:latin typeface="Arial" charset="0"/>
                          <a:cs typeface="Arial" pitchFamily="34" charset="0"/>
                        </a:rPr>
                        <a:t>diacre</a:t>
                      </a:r>
                      <a:r>
                        <a:rPr kumimoji="0" lang="en-US" sz="2400" b="0" i="0" u="sng" strike="noStrike" cap="none" normalizeH="0" baseline="0" dirty="0">
                          <a:ln>
                            <a:noFill/>
                          </a:ln>
                          <a:solidFill>
                            <a:srgbClr val="FF9900"/>
                          </a:solidFill>
                          <a:effectLst/>
                          <a:latin typeface="Arial" charset="0"/>
                          <a:cs typeface="Arial" pitchFamily="34" charset="0"/>
                        </a:rPr>
                        <a:t> :</a:t>
                      </a:r>
                    </a:p>
                    <a:p>
                      <a:pPr marL="0" marR="0" lvl="0" indent="0" algn="just" defTabSz="914400" rtl="0" eaLnBrk="1" fontAlgn="base" latinLnBrk="0" hangingPunct="1">
                        <a:lnSpc>
                          <a:spcPct val="100000"/>
                        </a:lnSpc>
                        <a:spcBef>
                          <a:spcPct val="0"/>
                        </a:spcBef>
                        <a:spcAft>
                          <a:spcPct val="0"/>
                        </a:spcAft>
                        <a:buClrTx/>
                        <a:buSzTx/>
                        <a:buFontTx/>
                        <a:buNone/>
                        <a:tabLst/>
                      </a:pPr>
                      <a:r>
                        <a:rPr kumimoji="0" lang="fr-FR" sz="2800" b="0" i="0" u="none" strike="noStrike" cap="none" normalizeH="0" baseline="0" dirty="0">
                          <a:ln>
                            <a:noFill/>
                          </a:ln>
                          <a:solidFill>
                            <a:srgbClr val="FFFFFF"/>
                          </a:solidFill>
                          <a:effectLst/>
                          <a:latin typeface="Arial" charset="0"/>
                          <a:cs typeface="Arial" charset="0"/>
                        </a:rPr>
                        <a:t>Implorez pour que Dieu ait pitié de nous, qu’Il soit compatissant envers nous, nous écoute et nous aide, qu’Il agrée les demandes et les supplications que ses Saints Lui adressent continuellement en notre faveur, et qu’Il nous rende digne de nous tenir devant ce saint autel, et qu’Il nous pardonne nos péchés.</a:t>
                      </a: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defRPr/>
                      </a:pPr>
                      <a:r>
                        <a:rPr kumimoji="0" lang="ar-SA" sz="2400" b="0" i="0" u="sng" strike="noStrike" cap="none" normalizeH="0" baseline="0" dirty="0">
                          <a:ln>
                            <a:noFill/>
                          </a:ln>
                          <a:solidFill>
                            <a:srgbClr val="FF9900"/>
                          </a:solidFill>
                          <a:effectLst/>
                          <a:latin typeface="Arial" charset="0"/>
                          <a:cs typeface="Arial" charset="0"/>
                        </a:rPr>
                        <a:t>الشماس :</a:t>
                      </a:r>
                      <a:endParaRPr kumimoji="0" lang="fr-FR" sz="2400" b="0" i="0" u="none" strike="noStrike" cap="none" normalizeH="0" baseline="0" dirty="0">
                        <a:ln>
                          <a:noFill/>
                        </a:ln>
                        <a:solidFill>
                          <a:srgbClr val="FFFFFF"/>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3600" b="0" i="0" u="none" strike="noStrike" cap="none" normalizeH="0" baseline="0" dirty="0">
                          <a:ln>
                            <a:noFill/>
                          </a:ln>
                          <a:solidFill>
                            <a:srgbClr val="FFFFFF"/>
                          </a:solidFill>
                          <a:effectLst/>
                          <a:latin typeface="Arial" charset="0"/>
                          <a:cs typeface="Arial" charset="0"/>
                        </a:rPr>
                        <a:t>اطلبوا لكي يرحمنا الله ويتراءف علينا ويَسمعنا ويُعيننا ويقبل </a:t>
                      </a:r>
                      <a:r>
                        <a:rPr kumimoji="0" lang="ar-SA" sz="3600" b="0" i="0" u="none" strike="noStrike" cap="none" normalizeH="0" baseline="0" dirty="0" err="1">
                          <a:ln>
                            <a:noFill/>
                          </a:ln>
                          <a:solidFill>
                            <a:srgbClr val="FFFFFF"/>
                          </a:solidFill>
                          <a:effectLst/>
                          <a:latin typeface="Arial" charset="0"/>
                          <a:cs typeface="Arial" charset="0"/>
                        </a:rPr>
                        <a:t>سؤالات</a:t>
                      </a:r>
                      <a:r>
                        <a:rPr kumimoji="0" lang="ar-SA" sz="3600" b="0" i="0" u="none" strike="noStrike" cap="none" normalizeH="0" baseline="0" dirty="0">
                          <a:ln>
                            <a:noFill/>
                          </a:ln>
                          <a:solidFill>
                            <a:srgbClr val="FFFFFF"/>
                          </a:solidFill>
                          <a:effectLst/>
                          <a:latin typeface="Arial" charset="0"/>
                          <a:cs typeface="Arial" charset="0"/>
                        </a:rPr>
                        <a:t> وطلبات قديسيه منهم بالصلاح عنا في كل حين</a:t>
                      </a:r>
                      <a:r>
                        <a:rPr kumimoji="0" lang="fr-FR" sz="3600" b="0" i="0" u="none" strike="noStrike" cap="none" normalizeH="0" baseline="0" dirty="0">
                          <a:ln>
                            <a:noFill/>
                          </a:ln>
                          <a:solidFill>
                            <a:srgbClr val="FFFFFF"/>
                          </a:solidFill>
                          <a:effectLst/>
                          <a:latin typeface="Arial" charset="0"/>
                          <a:cs typeface="Arial" charset="0"/>
                        </a:rPr>
                        <a:t> </a:t>
                      </a:r>
                      <a:r>
                        <a:rPr kumimoji="0" lang="ar-SA" sz="3600" b="0" i="0" u="none" strike="noStrike" cap="none" normalizeH="0" baseline="0" dirty="0">
                          <a:ln>
                            <a:noFill/>
                          </a:ln>
                          <a:solidFill>
                            <a:srgbClr val="FFFFFF"/>
                          </a:solidFill>
                          <a:effectLst/>
                          <a:latin typeface="Arial" charset="0"/>
                          <a:cs typeface="Arial" charset="0"/>
                        </a:rPr>
                        <a:t> ويجعلنا مستحقِّين أن نقِفَ أمام هيكَلِكَ المُقدَّس،</a:t>
                      </a:r>
                      <a:r>
                        <a:rPr kumimoji="0" lang="fr-FR" sz="3600" b="0" i="0" u="none" strike="noStrike" cap="none" normalizeH="0" baseline="0" dirty="0">
                          <a:ln>
                            <a:noFill/>
                          </a:ln>
                          <a:solidFill>
                            <a:srgbClr val="FFFFFF"/>
                          </a:solidFill>
                          <a:effectLst/>
                          <a:latin typeface="Arial" charset="0"/>
                          <a:cs typeface="Arial" charset="0"/>
                        </a:rPr>
                        <a:t> </a:t>
                      </a:r>
                      <a:r>
                        <a:rPr kumimoji="0" lang="ar-SA" sz="3600" b="0" i="0" u="none" strike="noStrike" cap="none" normalizeH="0" baseline="0" dirty="0">
                          <a:ln>
                            <a:noFill/>
                          </a:ln>
                          <a:solidFill>
                            <a:srgbClr val="FFFFFF"/>
                          </a:solidFill>
                          <a:effectLst/>
                          <a:latin typeface="Arial" charset="0"/>
                          <a:cs typeface="Arial" charset="0"/>
                        </a:rPr>
                        <a:t>ويَغفر لنا خطايانا.</a:t>
                      </a:r>
                      <a:r>
                        <a:rPr kumimoji="0" lang="en-US" sz="3600" b="0" i="0" u="none" strike="noStrike" cap="none" normalizeH="0" baseline="0" dirty="0">
                          <a:ln>
                            <a:noFill/>
                          </a:ln>
                          <a:solidFill>
                            <a:srgbClr val="FFFFFF"/>
                          </a:solidFill>
                          <a:effectLst/>
                          <a:latin typeface="Arial" charset="0"/>
                          <a:cs typeface="Arial" charset="0"/>
                        </a:rPr>
                        <a:t> </a:t>
                      </a: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79912807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720038" name="Group 102"/>
          <p:cNvGraphicFramePr>
            <a:graphicFrameLocks noGrp="1"/>
          </p:cNvGraphicFramePr>
          <p:nvPr>
            <p:ph/>
          </p:nvPr>
        </p:nvGraphicFramePr>
        <p:xfrm>
          <a:off x="0" y="0"/>
          <a:ext cx="12191999" cy="6406896"/>
        </p:xfrm>
        <a:graphic>
          <a:graphicData uri="http://schemas.openxmlformats.org/drawingml/2006/table">
            <a:tbl>
              <a:tblPr/>
              <a:tblGrid>
                <a:gridCol w="4461933">
                  <a:extLst>
                    <a:ext uri="{9D8B030D-6E8A-4147-A177-3AD203B41FA5}">
                      <a16:colId xmlns:a16="http://schemas.microsoft.com/office/drawing/2014/main" val="20000"/>
                    </a:ext>
                  </a:extLst>
                </a:gridCol>
                <a:gridCol w="4207933">
                  <a:extLst>
                    <a:ext uri="{9D8B030D-6E8A-4147-A177-3AD203B41FA5}">
                      <a16:colId xmlns:a16="http://schemas.microsoft.com/office/drawing/2014/main" val="20001"/>
                    </a:ext>
                  </a:extLst>
                </a:gridCol>
                <a:gridCol w="3522133">
                  <a:extLst>
                    <a:ext uri="{9D8B030D-6E8A-4147-A177-3AD203B41FA5}">
                      <a16:colId xmlns:a16="http://schemas.microsoft.com/office/drawing/2014/main" val="20002"/>
                    </a:ext>
                  </a:extLst>
                </a:gridCol>
              </a:tblGrid>
              <a:tr h="6406896">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2400" b="0" i="0" u="sng" strike="noStrike" cap="none" normalizeH="0" baseline="0" dirty="0">
                          <a:ln>
                            <a:noFill/>
                          </a:ln>
                          <a:solidFill>
                            <a:srgbClr val="FF9900"/>
                          </a:solidFill>
                          <a:effectLst/>
                          <a:latin typeface="Coptic1" pitchFamily="2" charset="0"/>
                          <a:cs typeface="Arial" charset="0"/>
                        </a:rPr>
                        <a:t>Piou/b :</a:t>
                      </a:r>
                      <a:endParaRPr kumimoji="0" lang="ar-EG" sz="2400" b="0" i="0" u="sng" strike="noStrike" cap="none" normalizeH="0" baseline="0" dirty="0">
                        <a:ln>
                          <a:noFill/>
                        </a:ln>
                        <a:solidFill>
                          <a:srgbClr val="FF9900"/>
                        </a:solidFill>
                        <a:effectLst/>
                        <a:latin typeface="Coptic1" pitchFamily="2"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dirty="0" err="1">
                          <a:ln>
                            <a:noFill/>
                          </a:ln>
                          <a:solidFill>
                            <a:schemeClr val="tx1"/>
                          </a:solidFill>
                          <a:effectLst/>
                          <a:latin typeface="Coptic1" pitchFamily="2" charset="0"/>
                          <a:cs typeface="Arial" charset="0"/>
                        </a:rPr>
                        <a:t>Anitou</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e~p~swi</a:t>
                      </a:r>
                      <a:r>
                        <a:rPr kumimoji="0" lang="en-US" sz="3200" b="0" i="0" u="none" strike="noStrike" cap="none" normalizeH="0" baseline="0" dirty="0">
                          <a:ln>
                            <a:noFill/>
                          </a:ln>
                          <a:solidFill>
                            <a:schemeClr val="tx1"/>
                          </a:solidFill>
                          <a:effectLst/>
                          <a:latin typeface="Coptic1" pitchFamily="2" charset="0"/>
                          <a:cs typeface="Arial" charset="0"/>
                        </a:rPr>
                        <a:t> kata </a:t>
                      </a:r>
                      <a:r>
                        <a:rPr kumimoji="0" lang="en-US" sz="3200" b="0" i="0" u="none" strike="noStrike" cap="none" normalizeH="0" baseline="0" dirty="0" err="1">
                          <a:ln>
                            <a:noFill/>
                          </a:ln>
                          <a:solidFill>
                            <a:schemeClr val="tx1"/>
                          </a:solidFill>
                          <a:effectLst/>
                          <a:latin typeface="Coptic1" pitchFamily="2" charset="0"/>
                          <a:cs typeface="Arial" charset="0"/>
                        </a:rPr>
                        <a:t>nousi</a:t>
                      </a:r>
                      <a:r>
                        <a:rPr kumimoji="0" lang="en-US" sz="3200" b="0" i="0" u="none" strike="noStrike" cap="none" normalizeH="0" baseline="0" dirty="0">
                          <a:ln>
                            <a:noFill/>
                          </a:ln>
                          <a:solidFill>
                            <a:schemeClr val="tx1"/>
                          </a:solidFill>
                          <a:effectLst/>
                          <a:latin typeface="Coptic1" pitchFamily="2" charset="0"/>
                          <a:cs typeface="Arial" charset="0"/>
                        </a:rPr>
                        <a:t> kata v/</a:t>
                      </a:r>
                      <a:r>
                        <a:rPr kumimoji="0" lang="en-US" sz="3200" b="0" i="0" u="none" strike="noStrike" cap="none" normalizeH="0" baseline="0" dirty="0" err="1">
                          <a:ln>
                            <a:noFill/>
                          </a:ln>
                          <a:solidFill>
                            <a:schemeClr val="tx1"/>
                          </a:solidFill>
                          <a:effectLst/>
                          <a:latin typeface="Coptic1" pitchFamily="2" charset="0"/>
                          <a:cs typeface="Arial" charset="0"/>
                        </a:rPr>
                        <a:t>e~te</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vwk</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n~h~mot</a:t>
                      </a:r>
                      <a:r>
                        <a:rPr kumimoji="0" lang="en-US" sz="3200" b="0" i="0" u="none" strike="noStrike" cap="none" normalizeH="0" baseline="0" dirty="0">
                          <a:ln>
                            <a:noFill/>
                          </a:ln>
                          <a:solidFill>
                            <a:schemeClr val="tx1"/>
                          </a:solidFill>
                          <a:effectLst/>
                          <a:latin typeface="Coptic1" pitchFamily="2" charset="0"/>
                          <a:cs typeface="Arial" charset="0"/>
                        </a:rPr>
                        <a:t> : ma </a:t>
                      </a:r>
                      <a:r>
                        <a:rPr kumimoji="0" lang="en-US" sz="3200" b="0" i="0" u="none" strike="noStrike" cap="none" normalizeH="0" baseline="0" dirty="0" err="1">
                          <a:ln>
                            <a:noFill/>
                          </a:ln>
                          <a:solidFill>
                            <a:schemeClr val="tx1"/>
                          </a:solidFill>
                          <a:effectLst/>
                          <a:latin typeface="Coptic1" pitchFamily="2" charset="0"/>
                          <a:cs typeface="Arial" charset="0"/>
                        </a:rPr>
                        <a:t>p~ounof</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m~p~ho</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m~p~kahi</a:t>
                      </a:r>
                      <a:r>
                        <a:rPr kumimoji="0" lang="en-US" sz="3200" b="0" i="0" u="none" strike="noStrike" cap="none" normalizeH="0" baseline="0" dirty="0">
                          <a:ln>
                            <a:noFill/>
                          </a:ln>
                          <a:solidFill>
                            <a:schemeClr val="tx1"/>
                          </a:solidFill>
                          <a:effectLst/>
                          <a:latin typeface="Coptic1" pitchFamily="2" charset="0"/>
                          <a:cs typeface="Arial" charset="0"/>
                        </a:rPr>
                        <a:t> : </a:t>
                      </a:r>
                      <a:r>
                        <a:rPr kumimoji="0" lang="en-US" sz="3200" b="0" i="0" u="none" strike="noStrike" cap="none" normalizeH="0" baseline="0" dirty="0" err="1">
                          <a:ln>
                            <a:noFill/>
                          </a:ln>
                          <a:solidFill>
                            <a:schemeClr val="tx1"/>
                          </a:solidFill>
                          <a:effectLst/>
                          <a:latin typeface="Coptic1" pitchFamily="2" charset="0"/>
                          <a:cs typeface="Arial" charset="0"/>
                        </a:rPr>
                        <a:t>marouyiqi</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n~je</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nefy~lwm</a:t>
                      </a:r>
                      <a:r>
                        <a:rPr kumimoji="0" lang="en-US" sz="3200" b="0" i="0" u="none" strike="noStrike" cap="none" normalizeH="0" baseline="0" dirty="0">
                          <a:ln>
                            <a:noFill/>
                          </a:ln>
                          <a:solidFill>
                            <a:schemeClr val="tx1"/>
                          </a:solidFill>
                          <a:effectLst/>
                          <a:latin typeface="Coptic1" pitchFamily="2" charset="0"/>
                          <a:cs typeface="Arial" charset="0"/>
                        </a:rPr>
                        <a:t> : </a:t>
                      </a:r>
                      <a:r>
                        <a:rPr kumimoji="0" lang="en-US" sz="3200" b="0" i="0" u="none" strike="noStrike" cap="none" normalizeH="0" baseline="0" dirty="0" err="1">
                          <a:ln>
                            <a:noFill/>
                          </a:ln>
                          <a:solidFill>
                            <a:schemeClr val="tx1"/>
                          </a:solidFill>
                          <a:effectLst/>
                          <a:latin typeface="Coptic1" pitchFamily="2" charset="0"/>
                          <a:cs typeface="Arial" charset="0"/>
                        </a:rPr>
                        <a:t>maroua~sai</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n~je</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nefoutah</a:t>
                      </a:r>
                      <a:r>
                        <a:rPr kumimoji="0" lang="en-US" sz="3200" b="0" i="0" u="none" strike="noStrike" cap="none" normalizeH="0" baseline="0" dirty="0">
                          <a:ln>
                            <a:noFill/>
                          </a:ln>
                          <a:solidFill>
                            <a:schemeClr val="tx1"/>
                          </a:solidFill>
                          <a:effectLst/>
                          <a:latin typeface="Coptic1" pitchFamily="2" charset="0"/>
                          <a:cs typeface="Arial" charset="0"/>
                        </a:rPr>
                        <a:t>.</a:t>
                      </a:r>
                      <a:r>
                        <a:rPr kumimoji="0" lang="en-US" sz="3200" b="0" i="0" u="none" strike="noStrike" cap="none" normalizeH="0" baseline="0" dirty="0">
                          <a:ln>
                            <a:noFill/>
                          </a:ln>
                          <a:solidFill>
                            <a:schemeClr val="tx1"/>
                          </a:solidFill>
                          <a:effectLst/>
                          <a:latin typeface="Arial"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Cebtwtf</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err="1">
                          <a:ln>
                            <a:noFill/>
                          </a:ln>
                          <a:solidFill>
                            <a:schemeClr val="tx1"/>
                          </a:solidFill>
                          <a:effectLst/>
                          <a:latin typeface="Coptic1" pitchFamily="2" charset="0"/>
                          <a:cs typeface="Arial" charset="0"/>
                        </a:rPr>
                        <a:t>e</a:t>
                      </a:r>
                      <a:r>
                        <a:rPr kumimoji="0" lang="en-US" sz="3200" b="0" i="0" u="none" strike="noStrike" cap="none" normalizeH="0" baseline="0">
                          <a:ln>
                            <a:noFill/>
                          </a:ln>
                          <a:solidFill>
                            <a:schemeClr val="tx1"/>
                          </a:solidFill>
                          <a:effectLst/>
                          <a:latin typeface="Coptic1" pitchFamily="2" charset="0"/>
                          <a:cs typeface="Arial" charset="0"/>
                        </a:rPr>
                        <a:t>~ouj</a:t>
                      </a:r>
                      <a:r>
                        <a:rPr kumimoji="0" lang="en-US" sz="3200" b="0" i="0" u="none" strike="noStrike" cap="none" normalizeH="0" baseline="0" dirty="0" err="1">
                          <a:ln>
                            <a:noFill/>
                          </a:ln>
                          <a:solidFill>
                            <a:schemeClr val="tx1"/>
                          </a:solidFill>
                          <a:effectLst/>
                          <a:latin typeface="Coptic1" pitchFamily="2" charset="0"/>
                          <a:cs typeface="Arial" charset="0"/>
                        </a:rPr>
                        <a:t>~roj</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nem</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ouw~mq</a:t>
                      </a:r>
                      <a:r>
                        <a:rPr kumimoji="0" lang="en-US" sz="3200" b="0" i="0" u="none" strike="noStrike" cap="none" normalizeH="0" baseline="0" dirty="0">
                          <a:ln>
                            <a:noFill/>
                          </a:ln>
                          <a:solidFill>
                            <a:schemeClr val="tx1"/>
                          </a:solidFill>
                          <a:effectLst/>
                          <a:latin typeface="Coptic1" pitchFamily="2" charset="0"/>
                          <a:cs typeface="Arial" charset="0"/>
                        </a:rPr>
                        <a:t> : </a:t>
                      </a:r>
                      <a:r>
                        <a:rPr kumimoji="0" lang="en-US" sz="3200" b="0" i="0" u="none" strike="noStrike" cap="none" normalizeH="0" baseline="0" dirty="0" err="1">
                          <a:ln>
                            <a:noFill/>
                          </a:ln>
                          <a:solidFill>
                            <a:schemeClr val="tx1"/>
                          </a:solidFill>
                          <a:effectLst/>
                          <a:latin typeface="Coptic1" pitchFamily="2" charset="0"/>
                          <a:cs typeface="Arial" charset="0"/>
                        </a:rPr>
                        <a:t>ouoh</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a~rioikonomin</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m~penjinwnq</a:t>
                      </a:r>
                      <a:r>
                        <a:rPr kumimoji="0" lang="en-US" sz="3200" b="0" i="0" u="none" strike="noStrike" cap="none" normalizeH="0" baseline="0" dirty="0">
                          <a:ln>
                            <a:noFill/>
                          </a:ln>
                          <a:solidFill>
                            <a:schemeClr val="tx1"/>
                          </a:solidFill>
                          <a:effectLst/>
                          <a:latin typeface="Coptic1" pitchFamily="2" charset="0"/>
                          <a:cs typeface="Arial" charset="0"/>
                        </a:rPr>
                        <a:t> kata </a:t>
                      </a:r>
                      <a:r>
                        <a:rPr kumimoji="0" lang="en-US" sz="3200" b="0" i="0" u="none" strike="noStrike" cap="none" normalizeH="0" baseline="0" dirty="0" err="1">
                          <a:ln>
                            <a:noFill/>
                          </a:ln>
                          <a:solidFill>
                            <a:schemeClr val="tx1"/>
                          </a:solidFill>
                          <a:effectLst/>
                          <a:latin typeface="Coptic1" pitchFamily="2" charset="0"/>
                          <a:cs typeface="Arial" charset="0"/>
                        </a:rPr>
                        <a:t>peternofri</a:t>
                      </a:r>
                      <a:r>
                        <a:rPr kumimoji="0" lang="en-US" sz="3200" b="0" i="0" u="none" strike="noStrike" cap="none" normalizeH="0" baseline="0" dirty="0">
                          <a:ln>
                            <a:noFill/>
                          </a:ln>
                          <a:solidFill>
                            <a:schemeClr val="tx1"/>
                          </a:solidFill>
                          <a:effectLst/>
                          <a:latin typeface="Coptic1" pitchFamily="2" charset="0"/>
                          <a:cs typeface="Arial" charset="0"/>
                        </a:rPr>
                        <a:t>. </a:t>
                      </a:r>
                      <a:endParaRPr kumimoji="0" lang="fr-CA" sz="3200" b="0" i="0" u="none" strike="noStrike" cap="none" normalizeH="0" baseline="0" dirty="0">
                        <a:ln>
                          <a:noFill/>
                        </a:ln>
                        <a:solidFill>
                          <a:schemeClr val="tx1"/>
                        </a:solidFill>
                        <a:effectLst/>
                        <a:latin typeface="Coptic1" pitchFamily="2"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800" b="0" i="0" u="sng" strike="noStrike" cap="none" normalizeH="0" baseline="0" dirty="0">
                          <a:ln>
                            <a:noFill/>
                          </a:ln>
                          <a:solidFill>
                            <a:srgbClr val="FF9900"/>
                          </a:solidFill>
                          <a:effectLst/>
                          <a:latin typeface="Arial" charset="0"/>
                          <a:cs typeface="Arial" charset="0"/>
                        </a:rPr>
                        <a:t>Le prêtre :</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3200" b="0" i="0" u="none" strike="noStrike" cap="none" normalizeH="0" baseline="0" dirty="0">
                          <a:ln>
                            <a:noFill/>
                          </a:ln>
                          <a:solidFill>
                            <a:schemeClr val="tx1"/>
                          </a:solidFill>
                          <a:effectLst/>
                          <a:latin typeface="Arial" charset="0"/>
                          <a:cs typeface="Arial" charset="0"/>
                        </a:rPr>
                        <a:t>Par ta grâce fais les parvenir à hauteur convenable. Réjouis la face de la terre, que ses sillons soient irrigués et ses fruits multipliés. Prépare-la aux semailles et à la moisson et conduit notre vie comme il convient.</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2800" b="0" i="0" u="sng" strike="noStrike" cap="none" normalizeH="0" baseline="0" dirty="0">
                          <a:ln>
                            <a:noFill/>
                          </a:ln>
                          <a:solidFill>
                            <a:srgbClr val="FF9900"/>
                          </a:solidFill>
                          <a:effectLst/>
                          <a:latin typeface="Arial" charset="0"/>
                          <a:cs typeface="Arial" charset="0"/>
                        </a:rPr>
                        <a:t>الكاهن :</a:t>
                      </a:r>
                      <a:endParaRPr kumimoji="0" lang="en-CA" sz="2800" b="0" i="0" u="sng" strike="noStrike" cap="none" normalizeH="0" baseline="0" dirty="0">
                        <a:ln>
                          <a:noFill/>
                        </a:ln>
                        <a:solidFill>
                          <a:srgbClr val="FF9900"/>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3700" b="0" i="0" u="none" strike="noStrike" cap="none" normalizeH="0" baseline="0" dirty="0">
                          <a:ln>
                            <a:noFill/>
                          </a:ln>
                          <a:solidFill>
                            <a:schemeClr val="tx1"/>
                          </a:solidFill>
                          <a:effectLst/>
                          <a:latin typeface="Arial" charset="0"/>
                          <a:cs typeface="Arial" pitchFamily="34" charset="0"/>
                        </a:rPr>
                        <a:t>اصعدها كمقدارها كنعمتك.</a:t>
                      </a:r>
                      <a:endParaRPr kumimoji="0" lang="ar-EG" sz="3700" b="0" i="0" u="none" strike="noStrike" cap="none" normalizeH="0" baseline="0" dirty="0">
                        <a:ln>
                          <a:noFill/>
                        </a:ln>
                        <a:solidFill>
                          <a:schemeClr val="tx1"/>
                        </a:solidFill>
                        <a:effectLst/>
                        <a:latin typeface="Arial" charset="0"/>
                        <a:cs typeface="Arial" pitchFamily="34" charset="0"/>
                      </a:endParaRP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3700" b="0" i="0" u="none" strike="noStrike" cap="none" normalizeH="0" baseline="0" dirty="0">
                          <a:ln>
                            <a:noFill/>
                          </a:ln>
                          <a:solidFill>
                            <a:schemeClr val="tx1"/>
                          </a:solidFill>
                          <a:effectLst/>
                          <a:latin typeface="Arial" charset="0"/>
                          <a:cs typeface="Arial" pitchFamily="34" charset="0"/>
                        </a:rPr>
                        <a:t>فرّح وجه الأرض </a:t>
                      </a:r>
                      <a:r>
                        <a:rPr kumimoji="0" lang="ar-SA" sz="3700" b="0" i="0" u="none" strike="noStrike" cap="none" normalizeH="0" baseline="0" dirty="0" err="1">
                          <a:ln>
                            <a:noFill/>
                          </a:ln>
                          <a:solidFill>
                            <a:schemeClr val="tx1"/>
                          </a:solidFill>
                          <a:effectLst/>
                          <a:latin typeface="Arial" charset="0"/>
                          <a:cs typeface="Arial" pitchFamily="34" charset="0"/>
                        </a:rPr>
                        <a:t>ليُرو</a:t>
                      </a:r>
                      <a:r>
                        <a:rPr kumimoji="0" lang="ar-SA" sz="3700" b="0" i="0" u="none" strike="noStrike" cap="none" normalizeH="0" baseline="0" dirty="0">
                          <a:ln>
                            <a:noFill/>
                          </a:ln>
                          <a:solidFill>
                            <a:schemeClr val="tx1"/>
                          </a:solidFill>
                          <a:effectLst/>
                          <a:latin typeface="Arial" charset="0"/>
                          <a:cs typeface="Arial" pitchFamily="34" charset="0"/>
                        </a:rPr>
                        <a:t> حرثها ولتكثر أثمارها.</a:t>
                      </a:r>
                      <a:r>
                        <a:rPr kumimoji="0" lang="ar-EG" sz="3700" b="0" i="0" u="none" strike="noStrike" cap="none" normalizeH="0" baseline="0" dirty="0">
                          <a:ln>
                            <a:noFill/>
                          </a:ln>
                          <a:solidFill>
                            <a:schemeClr val="tx1"/>
                          </a:solidFill>
                          <a:effectLst/>
                          <a:latin typeface="Arial" charset="0"/>
                          <a:cs typeface="Arial" pitchFamily="34" charset="0"/>
                        </a:rPr>
                        <a:t> أعدها </a:t>
                      </a:r>
                      <a:r>
                        <a:rPr kumimoji="0" lang="ar-SA" sz="3700" b="0" i="0" u="none" strike="noStrike" cap="none" normalizeH="0" baseline="0" dirty="0">
                          <a:ln>
                            <a:noFill/>
                          </a:ln>
                          <a:solidFill>
                            <a:schemeClr val="tx1"/>
                          </a:solidFill>
                          <a:effectLst/>
                          <a:latin typeface="Arial" charset="0"/>
                          <a:cs typeface="Arial" pitchFamily="34" charset="0"/>
                        </a:rPr>
                        <a:t>للزرع والحصاد</a:t>
                      </a:r>
                      <a:r>
                        <a:rPr kumimoji="0" lang="ar-EG" sz="3700" b="0" i="0" u="none" strike="noStrike" cap="none" normalizeH="0" baseline="0" dirty="0">
                          <a:ln>
                            <a:noFill/>
                          </a:ln>
                          <a:solidFill>
                            <a:schemeClr val="tx1"/>
                          </a:solidFill>
                          <a:effectLst/>
                          <a:latin typeface="Arial" charset="0"/>
                          <a:cs typeface="Arial" pitchFamily="34" charset="0"/>
                        </a:rPr>
                        <a:t> </a:t>
                      </a:r>
                      <a:r>
                        <a:rPr kumimoji="0" lang="ar-SA" sz="3700" b="0" i="0" u="none" strike="noStrike" cap="none" normalizeH="0" baseline="0" dirty="0">
                          <a:ln>
                            <a:noFill/>
                          </a:ln>
                          <a:solidFill>
                            <a:schemeClr val="tx1"/>
                          </a:solidFill>
                          <a:effectLst/>
                          <a:latin typeface="Arial" charset="0"/>
                          <a:cs typeface="Arial" pitchFamily="34" charset="0"/>
                        </a:rPr>
                        <a:t>ودبّر حياتنا كما يليق.</a:t>
                      </a:r>
                      <a:endParaRPr kumimoji="0" lang="fr-CA" sz="37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400225" name="Group 33"/>
          <p:cNvGraphicFramePr>
            <a:graphicFrameLocks noGrp="1"/>
          </p:cNvGraphicFramePr>
          <p:nvPr>
            <p:ph/>
          </p:nvPr>
        </p:nvGraphicFramePr>
        <p:xfrm>
          <a:off x="1" y="257936"/>
          <a:ext cx="12192000" cy="6644640"/>
        </p:xfrm>
        <a:graphic>
          <a:graphicData uri="http://schemas.openxmlformats.org/drawingml/2006/table">
            <a:tbl>
              <a:tblPr/>
              <a:tblGrid>
                <a:gridCol w="4359184">
                  <a:extLst>
                    <a:ext uri="{9D8B030D-6E8A-4147-A177-3AD203B41FA5}">
                      <a16:colId xmlns:a16="http://schemas.microsoft.com/office/drawing/2014/main" val="20000"/>
                    </a:ext>
                  </a:extLst>
                </a:gridCol>
                <a:gridCol w="4331660">
                  <a:extLst>
                    <a:ext uri="{9D8B030D-6E8A-4147-A177-3AD203B41FA5}">
                      <a16:colId xmlns:a16="http://schemas.microsoft.com/office/drawing/2014/main" val="20001"/>
                    </a:ext>
                  </a:extLst>
                </a:gridCol>
                <a:gridCol w="3501156">
                  <a:extLst>
                    <a:ext uri="{9D8B030D-6E8A-4147-A177-3AD203B41FA5}">
                      <a16:colId xmlns:a16="http://schemas.microsoft.com/office/drawing/2014/main" val="20002"/>
                    </a:ext>
                  </a:extLst>
                </a:gridCol>
              </a:tblGrid>
              <a:tr h="659384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dirty="0" err="1">
                          <a:ln>
                            <a:noFill/>
                          </a:ln>
                          <a:solidFill>
                            <a:schemeClr val="tx1"/>
                          </a:solidFill>
                          <a:effectLst/>
                          <a:latin typeface="Coptic1" pitchFamily="2" charset="0"/>
                          <a:cs typeface="Arial" charset="0"/>
                        </a:rPr>
                        <a:t>Cmou</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e~pi</a:t>
                      </a:r>
                      <a:r>
                        <a:rPr kumimoji="0" lang="en-US" sz="3200" b="0" i="0" u="none" strike="noStrike" cap="none" normalizeH="0" baseline="0" dirty="0">
                          <a:ln>
                            <a:noFill/>
                          </a:ln>
                          <a:solidFill>
                            <a:schemeClr val="tx1"/>
                          </a:solidFill>
                          <a:effectLst/>
                          <a:latin typeface="Coptic1" pitchFamily="2" charset="0"/>
                          <a:cs typeface="Arial" charset="0"/>
                        </a:rPr>
                        <a:t>,~</a:t>
                      </a:r>
                      <a:r>
                        <a:rPr kumimoji="0" lang="en-US" sz="3200" b="0" i="0" u="none" strike="noStrike" cap="none" normalizeH="0" baseline="0" dirty="0" err="1">
                          <a:ln>
                            <a:noFill/>
                          </a:ln>
                          <a:solidFill>
                            <a:schemeClr val="tx1"/>
                          </a:solidFill>
                          <a:effectLst/>
                          <a:latin typeface="Coptic1" pitchFamily="2" charset="0"/>
                          <a:cs typeface="Arial" charset="0"/>
                        </a:rPr>
                        <a:t>lom</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n~te</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rompi</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hiten</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tekmet</a:t>
                      </a:r>
                      <a:r>
                        <a:rPr kumimoji="0" lang="en-US" sz="3200" b="0" i="0" u="none" strike="noStrike" cap="none" normalizeH="0" baseline="0" dirty="0">
                          <a:ln>
                            <a:noFill/>
                          </a:ln>
                          <a:solidFill>
                            <a:schemeClr val="tx1"/>
                          </a:solidFill>
                          <a:effectLst/>
                          <a:latin typeface="Coptic1" pitchFamily="2" charset="0"/>
                          <a:cs typeface="Arial" charset="0"/>
                        </a:rPr>
                        <a:t>,~</a:t>
                      </a:r>
                      <a:r>
                        <a:rPr kumimoji="0" lang="en-US" sz="3200" b="0" i="0" u="none" strike="noStrike" cap="none" normalizeH="0" baseline="0" dirty="0" err="1">
                          <a:ln>
                            <a:noFill/>
                          </a:ln>
                          <a:solidFill>
                            <a:schemeClr val="tx1"/>
                          </a:solidFill>
                          <a:effectLst/>
                          <a:latin typeface="Coptic1" pitchFamily="2" charset="0"/>
                          <a:cs typeface="Arial" charset="0"/>
                        </a:rPr>
                        <a:t>rictoc</a:t>
                      </a:r>
                      <a:r>
                        <a:rPr kumimoji="0" lang="en-US" sz="3200" b="0" i="0" u="none" strike="noStrike" cap="none" normalizeH="0" baseline="0" dirty="0">
                          <a:ln>
                            <a:noFill/>
                          </a:ln>
                          <a:solidFill>
                            <a:schemeClr val="tx1"/>
                          </a:solidFill>
                          <a:effectLst/>
                          <a:latin typeface="Coptic1" pitchFamily="2" charset="0"/>
                          <a:cs typeface="Arial" charset="0"/>
                        </a:rPr>
                        <a:t> : </a:t>
                      </a:r>
                      <a:r>
                        <a:rPr kumimoji="0" lang="en-US" sz="3200" b="0" i="0" u="none" strike="noStrike" cap="none" normalizeH="0" baseline="0" dirty="0" err="1">
                          <a:ln>
                            <a:noFill/>
                          </a:ln>
                          <a:solidFill>
                            <a:schemeClr val="tx1"/>
                          </a:solidFill>
                          <a:effectLst/>
                          <a:latin typeface="Coptic1" pitchFamily="2" charset="0"/>
                          <a:cs typeface="Arial" charset="0"/>
                        </a:rPr>
                        <a:t>eybe</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nih</a:t>
                      </a:r>
                      <a:r>
                        <a:rPr kumimoji="0" lang="en-US" sz="3200" b="0" i="0" u="none" strike="noStrike" cap="none" normalizeH="0" baseline="0" dirty="0">
                          <a:ln>
                            <a:noFill/>
                          </a:ln>
                          <a:solidFill>
                            <a:schemeClr val="tx1"/>
                          </a:solidFill>
                          <a:effectLst/>
                          <a:latin typeface="Coptic1" pitchFamily="2" charset="0"/>
                          <a:cs typeface="Arial" charset="0"/>
                        </a:rPr>
                        <a:t>/ki </a:t>
                      </a:r>
                      <a:r>
                        <a:rPr kumimoji="0" lang="en-US" sz="3200" b="0" i="0" u="none" strike="noStrike" cap="none" normalizeH="0" baseline="0" dirty="0" err="1">
                          <a:ln>
                            <a:noFill/>
                          </a:ln>
                          <a:solidFill>
                            <a:schemeClr val="tx1"/>
                          </a:solidFill>
                          <a:effectLst/>
                          <a:latin typeface="Coptic1" pitchFamily="2" charset="0"/>
                          <a:cs typeface="Arial" charset="0"/>
                        </a:rPr>
                        <a:t>n~te</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peklaoc</a:t>
                      </a:r>
                      <a:r>
                        <a:rPr kumimoji="0" lang="en-US" sz="3200" b="0" i="0" u="none" strike="noStrike" cap="none" normalizeH="0" baseline="0" dirty="0">
                          <a:ln>
                            <a:noFill/>
                          </a:ln>
                          <a:solidFill>
                            <a:schemeClr val="tx1"/>
                          </a:solidFill>
                          <a:effectLst/>
                          <a:latin typeface="Coptic1" pitchFamily="2" charset="0"/>
                          <a:cs typeface="Arial" charset="0"/>
                        </a:rPr>
                        <a:t> : </a:t>
                      </a:r>
                      <a:r>
                        <a:rPr kumimoji="0" lang="en-US" sz="3200" b="0" i="0" u="none" strike="noStrike" cap="none" normalizeH="0" baseline="0" dirty="0" err="1">
                          <a:ln>
                            <a:noFill/>
                          </a:ln>
                          <a:solidFill>
                            <a:schemeClr val="tx1"/>
                          </a:solidFill>
                          <a:effectLst/>
                          <a:latin typeface="Coptic1" pitchFamily="2" charset="0"/>
                          <a:cs typeface="Arial" charset="0"/>
                        </a:rPr>
                        <a:t>eybe</a:t>
                      </a:r>
                      <a:r>
                        <a:rPr kumimoji="0" lang="en-US" sz="3200" b="0" i="0" u="none" strike="noStrike" cap="none" normalizeH="0" baseline="0" dirty="0">
                          <a:ln>
                            <a:noFill/>
                          </a:ln>
                          <a:solidFill>
                            <a:schemeClr val="tx1"/>
                          </a:solidFill>
                          <a:effectLst/>
                          <a:latin typeface="Coptic1" pitchFamily="2" charset="0"/>
                          <a:cs typeface="Arial" charset="0"/>
                        </a:rPr>
                        <a:t> ],/ra </a:t>
                      </a:r>
                      <a:r>
                        <a:rPr kumimoji="0" lang="en-US" sz="3200" b="0" i="0" u="none" strike="noStrike" cap="none" normalizeH="0" baseline="0" dirty="0" err="1">
                          <a:ln>
                            <a:noFill/>
                          </a:ln>
                          <a:solidFill>
                            <a:schemeClr val="tx1"/>
                          </a:solidFill>
                          <a:effectLst/>
                          <a:latin typeface="Coptic1" pitchFamily="2" charset="0"/>
                          <a:cs typeface="Arial" charset="0"/>
                        </a:rPr>
                        <a:t>nem</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piorvanoc</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nem</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pisemmo</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nem</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piremn~jwili</a:t>
                      </a:r>
                      <a:r>
                        <a:rPr kumimoji="0" lang="en-US" sz="3200" b="0" i="0" u="none" strike="noStrike" cap="none" normalizeH="0" baseline="0" dirty="0">
                          <a:ln>
                            <a:noFill/>
                          </a:ln>
                          <a:solidFill>
                            <a:schemeClr val="tx1"/>
                          </a:solidFill>
                          <a:effectLst/>
                          <a:latin typeface="Coptic1" pitchFamily="2" charset="0"/>
                          <a:cs typeface="Arial" charset="0"/>
                        </a:rPr>
                        <a:t> : </a:t>
                      </a:r>
                      <a:r>
                        <a:rPr kumimoji="0" lang="en-US" sz="3200" b="0" i="0" u="none" strike="noStrike" cap="none" normalizeH="0" baseline="0" dirty="0" err="1">
                          <a:ln>
                            <a:noFill/>
                          </a:ln>
                          <a:solidFill>
                            <a:schemeClr val="tx1"/>
                          </a:solidFill>
                          <a:effectLst/>
                          <a:latin typeface="Coptic1" pitchFamily="2" charset="0"/>
                          <a:cs typeface="Arial" charset="0"/>
                        </a:rPr>
                        <a:t>nem</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eyb</a:t>
                      </a:r>
                      <a:r>
                        <a:rPr kumimoji="0" lang="en-US" sz="3200" b="0" i="0" u="none" strike="noStrike" cap="none" normalizeH="0" baseline="0" dirty="0">
                          <a:ln>
                            <a:noFill/>
                          </a:ln>
                          <a:solidFill>
                            <a:schemeClr val="tx1"/>
                          </a:solidFill>
                          <a:effectLst/>
                          <a:latin typeface="Coptic1" pitchFamily="2" charset="0"/>
                          <a:cs typeface="Arial" charset="0"/>
                        </a:rPr>
                        <a:t>/ten t/ren </a:t>
                      </a:r>
                      <a:r>
                        <a:rPr kumimoji="0" lang="en-US" sz="3200" b="0" i="0" u="none" strike="noStrike" cap="none" normalizeH="0" baseline="0" dirty="0" err="1">
                          <a:ln>
                            <a:noFill/>
                          </a:ln>
                          <a:solidFill>
                            <a:schemeClr val="tx1"/>
                          </a:solidFill>
                          <a:effectLst/>
                          <a:latin typeface="Coptic1" pitchFamily="2" charset="0"/>
                          <a:cs typeface="Arial" charset="0"/>
                        </a:rPr>
                        <a:t>qa</a:t>
                      </a:r>
                      <a:r>
                        <a:rPr kumimoji="0" lang="en-US" sz="3200" b="0" i="0" u="none" strike="noStrike" cap="none" normalizeH="0" baseline="0" dirty="0">
                          <a:ln>
                            <a:noFill/>
                          </a:ln>
                          <a:solidFill>
                            <a:schemeClr val="tx1"/>
                          </a:solidFill>
                          <a:effectLst/>
                          <a:latin typeface="Coptic1" pitchFamily="2" charset="0"/>
                          <a:cs typeface="Arial" charset="0"/>
                        </a:rPr>
                        <a:t> n/</a:t>
                      </a:r>
                      <a:r>
                        <a:rPr kumimoji="0" lang="en-US" sz="3200" b="0" i="0" u="none" strike="noStrike" cap="none" normalizeH="0" baseline="0" dirty="0" err="1">
                          <a:ln>
                            <a:noFill/>
                          </a:ln>
                          <a:solidFill>
                            <a:schemeClr val="tx1"/>
                          </a:solidFill>
                          <a:effectLst/>
                          <a:latin typeface="Coptic1" pitchFamily="2" charset="0"/>
                          <a:cs typeface="Arial" charset="0"/>
                        </a:rPr>
                        <a:t>e~terhelpic</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e~rok</a:t>
                      </a:r>
                      <a:r>
                        <a:rPr kumimoji="0" lang="en-US" sz="3200" b="0" i="0" u="none" strike="noStrike" cap="none" normalizeH="0" baseline="0" dirty="0">
                          <a:ln>
                            <a:noFill/>
                          </a:ln>
                          <a:solidFill>
                            <a:schemeClr val="tx1"/>
                          </a:solidFill>
                          <a:effectLst/>
                          <a:latin typeface="Coptic1" pitchFamily="2" charset="0"/>
                          <a:cs typeface="Arial" charset="0"/>
                        </a:rPr>
                        <a:t> : </a:t>
                      </a:r>
                      <a:r>
                        <a:rPr kumimoji="0" lang="en-US" sz="3200" b="0" i="0" u="none" strike="noStrike" cap="none" normalizeH="0" baseline="0" dirty="0" err="1">
                          <a:ln>
                            <a:noFill/>
                          </a:ln>
                          <a:solidFill>
                            <a:schemeClr val="tx1"/>
                          </a:solidFill>
                          <a:effectLst/>
                          <a:latin typeface="Coptic1" pitchFamily="2" charset="0"/>
                          <a:cs typeface="Arial" charset="0"/>
                        </a:rPr>
                        <a:t>ouoh</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ettwbh</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m~PekRan</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e~youab</a:t>
                      </a:r>
                      <a:r>
                        <a:rPr kumimoji="0" lang="en-US" sz="3200" b="0" i="0" u="none" strike="noStrike" cap="none" normalizeH="0" baseline="0" dirty="0">
                          <a:ln>
                            <a:noFill/>
                          </a:ln>
                          <a:solidFill>
                            <a:schemeClr val="tx1"/>
                          </a:solidFill>
                          <a:effectLst/>
                          <a:latin typeface="Coptic1" pitchFamily="2" charset="0"/>
                          <a:cs typeface="Arial" charset="0"/>
                        </a:rPr>
                        <a:t>.</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lang="fr-FR" sz="3200" dirty="0">
                          <a:latin typeface="Arial" panose="020B0604020202020204" pitchFamily="34" charset="0"/>
                        </a:rPr>
                        <a:t>Par Ta bonté, bénis la couronne de l’année, pour les pauvres de Ton peuple, de la veuve et de l’orphelin, de l’étranger et du voyageur, ainsi que pour nous tous qui mettons en Toi notre confiance et invoquons Ton Saint Nom. </a:t>
                      </a:r>
                      <a:endParaRPr kumimoji="0" lang="fr-CA" sz="32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4300" b="0" i="0" u="none" strike="noStrike" cap="none" normalizeH="0" baseline="0" dirty="0">
                          <a:ln>
                            <a:noFill/>
                          </a:ln>
                          <a:solidFill>
                            <a:schemeClr val="tx1"/>
                          </a:solidFill>
                          <a:effectLst/>
                          <a:latin typeface="Arial" charset="0"/>
                          <a:cs typeface="Arial" pitchFamily="34" charset="0"/>
                        </a:rPr>
                        <a:t>بَارك إكليل السنة بصلاحك من أجل فقراءِ شعبك.</a:t>
                      </a:r>
                      <a:r>
                        <a:rPr kumimoji="0" lang="ar-EG" sz="4300" b="0" i="0" u="none" strike="noStrike" cap="none" normalizeH="0" baseline="0" dirty="0">
                          <a:ln>
                            <a:noFill/>
                          </a:ln>
                          <a:solidFill>
                            <a:schemeClr val="tx1"/>
                          </a:solidFill>
                          <a:effectLst/>
                          <a:latin typeface="Arial" charset="0"/>
                          <a:cs typeface="Arial" pitchFamily="34" charset="0"/>
                        </a:rPr>
                        <a:t> </a:t>
                      </a:r>
                      <a:r>
                        <a:rPr kumimoji="0" lang="ar-SA" sz="4300" b="0" i="0" u="none" strike="noStrike" cap="none" normalizeH="0" baseline="0" dirty="0">
                          <a:ln>
                            <a:noFill/>
                          </a:ln>
                          <a:solidFill>
                            <a:schemeClr val="tx1"/>
                          </a:solidFill>
                          <a:effectLst/>
                          <a:latin typeface="Arial" charset="0"/>
                          <a:cs typeface="Arial" pitchFamily="34" charset="0"/>
                        </a:rPr>
                        <a:t>من أجل الأرملة، واليتيم، والغريب، والضيف. ومن أجلنا كلنا نحنُ الذينَ نرجوكَ ونطلب اسمِكَ القدوس</a:t>
                      </a:r>
                      <a:r>
                        <a:rPr kumimoji="0" lang="fr-FR" sz="4300" b="0" i="0" u="none" strike="noStrike" cap="none" normalizeH="0" baseline="0" dirty="0">
                          <a:ln>
                            <a:noFill/>
                          </a:ln>
                          <a:solidFill>
                            <a:schemeClr val="tx1"/>
                          </a:solidFill>
                          <a:effectLst/>
                          <a:latin typeface="Arial" charset="0"/>
                          <a:cs typeface="Arial" pitchFamily="34" charset="0"/>
                        </a:rPr>
                        <a:t>.</a:t>
                      </a:r>
                      <a:endParaRPr kumimoji="0" lang="fr-CA" sz="4300" b="0" i="0" u="none" strike="noStrike" cap="none" normalizeH="0" baseline="0" dirty="0">
                        <a:ln>
                          <a:noFill/>
                        </a:ln>
                        <a:solidFill>
                          <a:schemeClr val="tx1"/>
                        </a:solidFill>
                        <a:effectLst/>
                        <a:latin typeface="Arial" charset="0"/>
                        <a:cs typeface="Arial" pitchFamily="34"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402261" name="Group 21"/>
          <p:cNvGraphicFramePr>
            <a:graphicFrameLocks noGrp="1"/>
          </p:cNvGraphicFramePr>
          <p:nvPr>
            <p:ph/>
            <p:extLst>
              <p:ext uri="{D42A27DB-BD31-4B8C-83A1-F6EECF244321}">
                <p14:modId xmlns:p14="http://schemas.microsoft.com/office/powerpoint/2010/main" val="2585916788"/>
              </p:ext>
            </p:extLst>
          </p:nvPr>
        </p:nvGraphicFramePr>
        <p:xfrm>
          <a:off x="0" y="0"/>
          <a:ext cx="12192000" cy="6675120"/>
        </p:xfrm>
        <a:graphic>
          <a:graphicData uri="http://schemas.openxmlformats.org/drawingml/2006/table">
            <a:tbl>
              <a:tblPr/>
              <a:tblGrid>
                <a:gridCol w="4334933">
                  <a:extLst>
                    <a:ext uri="{9D8B030D-6E8A-4147-A177-3AD203B41FA5}">
                      <a16:colId xmlns:a16="http://schemas.microsoft.com/office/drawing/2014/main" val="20000"/>
                    </a:ext>
                  </a:extLst>
                </a:gridCol>
                <a:gridCol w="4521200">
                  <a:extLst>
                    <a:ext uri="{9D8B030D-6E8A-4147-A177-3AD203B41FA5}">
                      <a16:colId xmlns:a16="http://schemas.microsoft.com/office/drawing/2014/main" val="20001"/>
                    </a:ext>
                  </a:extLst>
                </a:gridCol>
                <a:gridCol w="3335867">
                  <a:extLst>
                    <a:ext uri="{9D8B030D-6E8A-4147-A177-3AD203B41FA5}">
                      <a16:colId xmlns:a16="http://schemas.microsoft.com/office/drawing/2014/main" val="20002"/>
                    </a:ext>
                  </a:extLst>
                </a:gridCol>
              </a:tblGrid>
              <a:tr h="667512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600" b="0" i="0" u="none" strike="noStrike" cap="none" normalizeH="0" baseline="0" dirty="0">
                          <a:ln>
                            <a:noFill/>
                          </a:ln>
                          <a:solidFill>
                            <a:schemeClr val="tx1"/>
                          </a:solidFill>
                          <a:effectLst/>
                          <a:latin typeface="Coptic1" pitchFamily="2" charset="0"/>
                          <a:cs typeface="Arial" charset="0"/>
                        </a:rPr>
                        <a:t>Je </a:t>
                      </a:r>
                      <a:r>
                        <a:rPr kumimoji="0" lang="fr-FR" sz="3600" b="0" i="0" u="none" strike="noStrike" cap="none" normalizeH="0" baseline="0" dirty="0" err="1">
                          <a:ln>
                            <a:noFill/>
                          </a:ln>
                          <a:solidFill>
                            <a:schemeClr val="tx1"/>
                          </a:solidFill>
                          <a:effectLst/>
                          <a:latin typeface="Coptic1" pitchFamily="2" charset="0"/>
                          <a:cs typeface="Arial" charset="0"/>
                        </a:rPr>
                        <a:t>nenbal</a:t>
                      </a:r>
                      <a:r>
                        <a:rPr kumimoji="0" lang="fr-FR" sz="3600" b="0" i="0" u="none" strike="noStrike" cap="none" normalizeH="0" baseline="0" dirty="0">
                          <a:ln>
                            <a:noFill/>
                          </a:ln>
                          <a:solidFill>
                            <a:schemeClr val="tx1"/>
                          </a:solidFill>
                          <a:effectLst/>
                          <a:latin typeface="Coptic1" pitchFamily="2" charset="0"/>
                          <a:cs typeface="Arial" charset="0"/>
                        </a:rPr>
                        <a:t> </a:t>
                      </a:r>
                      <a:r>
                        <a:rPr kumimoji="0" lang="fr-FR" sz="3600" b="0" i="0" u="none" strike="noStrike" cap="none" normalizeH="0" baseline="0" dirty="0" err="1">
                          <a:ln>
                            <a:noFill/>
                          </a:ln>
                          <a:solidFill>
                            <a:schemeClr val="tx1"/>
                          </a:solidFill>
                          <a:effectLst/>
                          <a:latin typeface="Coptic1" pitchFamily="2" charset="0"/>
                          <a:cs typeface="Arial" charset="0"/>
                        </a:rPr>
                        <a:t>n~ouon</a:t>
                      </a:r>
                      <a:r>
                        <a:rPr kumimoji="0" lang="fr-FR" sz="3600" b="0" i="0" u="none" strike="noStrike" cap="none" normalizeH="0" baseline="0" dirty="0">
                          <a:ln>
                            <a:noFill/>
                          </a:ln>
                          <a:solidFill>
                            <a:schemeClr val="tx1"/>
                          </a:solidFill>
                          <a:effectLst/>
                          <a:latin typeface="Coptic1" pitchFamily="2" charset="0"/>
                          <a:cs typeface="Arial" charset="0"/>
                        </a:rPr>
                        <a:t> </a:t>
                      </a:r>
                      <a:r>
                        <a:rPr kumimoji="0" lang="fr-FR" sz="3600" b="0" i="0" u="none" strike="noStrike" cap="none" normalizeH="0" baseline="0" dirty="0" err="1">
                          <a:ln>
                            <a:noFill/>
                          </a:ln>
                          <a:solidFill>
                            <a:schemeClr val="tx1"/>
                          </a:solidFill>
                          <a:effectLst/>
                          <a:latin typeface="Coptic1" pitchFamily="2" charset="0"/>
                          <a:cs typeface="Arial" charset="0"/>
                        </a:rPr>
                        <a:t>niben</a:t>
                      </a:r>
                      <a:r>
                        <a:rPr kumimoji="0" lang="fr-FR" sz="3600" b="0" i="0" u="none" strike="noStrike" cap="none" normalizeH="0" baseline="0" dirty="0">
                          <a:ln>
                            <a:noFill/>
                          </a:ln>
                          <a:solidFill>
                            <a:schemeClr val="tx1"/>
                          </a:solidFill>
                          <a:effectLst/>
                          <a:latin typeface="Coptic1" pitchFamily="2" charset="0"/>
                          <a:cs typeface="Arial" charset="0"/>
                        </a:rPr>
                        <a:t> </a:t>
                      </a:r>
                      <a:r>
                        <a:rPr kumimoji="0" lang="fr-FR" sz="3600" b="0" i="0" u="none" strike="noStrike" cap="none" normalizeH="0" baseline="0" dirty="0" err="1">
                          <a:ln>
                            <a:noFill/>
                          </a:ln>
                          <a:solidFill>
                            <a:schemeClr val="tx1"/>
                          </a:solidFill>
                          <a:effectLst/>
                          <a:latin typeface="Coptic1" pitchFamily="2" charset="0"/>
                          <a:cs typeface="Arial" charset="0"/>
                        </a:rPr>
                        <a:t>ceerhelpic</a:t>
                      </a:r>
                      <a:r>
                        <a:rPr kumimoji="0" lang="fr-FR" sz="3600" b="0" i="0" u="none" strike="noStrike" cap="none" normalizeH="0" baseline="0" dirty="0">
                          <a:ln>
                            <a:noFill/>
                          </a:ln>
                          <a:solidFill>
                            <a:schemeClr val="tx1"/>
                          </a:solidFill>
                          <a:effectLst/>
                          <a:latin typeface="Coptic1" pitchFamily="2" charset="0"/>
                          <a:cs typeface="Arial" charset="0"/>
                        </a:rPr>
                        <a:t> </a:t>
                      </a:r>
                      <a:r>
                        <a:rPr kumimoji="0" lang="fr-FR" sz="3600" b="0" i="0" u="none" strike="noStrike" cap="none" normalizeH="0" baseline="0" dirty="0" err="1">
                          <a:ln>
                            <a:noFill/>
                          </a:ln>
                          <a:solidFill>
                            <a:schemeClr val="tx1"/>
                          </a:solidFill>
                          <a:effectLst/>
                          <a:latin typeface="Coptic1" pitchFamily="2" charset="0"/>
                          <a:cs typeface="Arial" charset="0"/>
                        </a:rPr>
                        <a:t>e~rok</a:t>
                      </a:r>
                      <a:r>
                        <a:rPr kumimoji="0" lang="fr-FR" sz="3600" b="0" i="0" u="none" strike="noStrike" cap="none" normalizeH="0" baseline="0" dirty="0">
                          <a:ln>
                            <a:noFill/>
                          </a:ln>
                          <a:solidFill>
                            <a:schemeClr val="tx1"/>
                          </a:solidFill>
                          <a:effectLst/>
                          <a:latin typeface="Coptic1" pitchFamily="2" charset="0"/>
                          <a:cs typeface="Arial" charset="0"/>
                        </a:rPr>
                        <a:t> : je </a:t>
                      </a:r>
                      <a:r>
                        <a:rPr kumimoji="0" lang="fr-FR" sz="3600" b="0" i="0" u="none" strike="noStrike" cap="none" normalizeH="0" baseline="0" dirty="0" err="1">
                          <a:ln>
                            <a:noFill/>
                          </a:ln>
                          <a:solidFill>
                            <a:schemeClr val="tx1"/>
                          </a:solidFill>
                          <a:effectLst/>
                          <a:latin typeface="Coptic1" pitchFamily="2" charset="0"/>
                          <a:cs typeface="Arial" charset="0"/>
                        </a:rPr>
                        <a:t>n~yok</a:t>
                      </a:r>
                      <a:r>
                        <a:rPr kumimoji="0" lang="fr-FR" sz="3600" b="0" i="0" u="none" strike="noStrike" cap="none" normalizeH="0" baseline="0" dirty="0">
                          <a:ln>
                            <a:noFill/>
                          </a:ln>
                          <a:solidFill>
                            <a:schemeClr val="tx1"/>
                          </a:solidFill>
                          <a:effectLst/>
                          <a:latin typeface="Coptic1" pitchFamily="2" charset="0"/>
                          <a:cs typeface="Arial" charset="0"/>
                        </a:rPr>
                        <a:t> et] </a:t>
                      </a:r>
                      <a:r>
                        <a:rPr kumimoji="0" lang="fr-FR" sz="3600" b="0" i="0" u="none" strike="noStrike" cap="none" normalizeH="0" baseline="0" dirty="0" err="1">
                          <a:ln>
                            <a:noFill/>
                          </a:ln>
                          <a:solidFill>
                            <a:schemeClr val="tx1"/>
                          </a:solidFill>
                          <a:effectLst/>
                          <a:latin typeface="Coptic1" pitchFamily="2" charset="0"/>
                          <a:cs typeface="Arial" charset="0"/>
                        </a:rPr>
                        <a:t>n~touq~re</a:t>
                      </a:r>
                      <a:r>
                        <a:rPr kumimoji="0" lang="fr-FR" sz="3600" b="0" i="0" u="none" strike="noStrike" cap="none" normalizeH="0" baseline="0" dirty="0">
                          <a:ln>
                            <a:noFill/>
                          </a:ln>
                          <a:solidFill>
                            <a:schemeClr val="tx1"/>
                          </a:solidFill>
                          <a:effectLst/>
                          <a:latin typeface="Coptic1" pitchFamily="2" charset="0"/>
                          <a:cs typeface="Arial" charset="0"/>
                        </a:rPr>
                        <a:t> </a:t>
                      </a:r>
                      <a:r>
                        <a:rPr kumimoji="0" lang="fr-FR" sz="3600" b="0" i="0" u="none" strike="noStrike" cap="none" normalizeH="0" baseline="0" dirty="0" err="1">
                          <a:ln>
                            <a:noFill/>
                          </a:ln>
                          <a:solidFill>
                            <a:schemeClr val="tx1"/>
                          </a:solidFill>
                          <a:effectLst/>
                          <a:latin typeface="Coptic1" pitchFamily="2" charset="0"/>
                          <a:cs typeface="Arial" charset="0"/>
                        </a:rPr>
                        <a:t>nwou</a:t>
                      </a:r>
                      <a:r>
                        <a:rPr kumimoji="0" lang="fr-FR" sz="3600" b="0" i="0" u="none" strike="noStrike" cap="none" normalizeH="0" baseline="0" dirty="0">
                          <a:ln>
                            <a:noFill/>
                          </a:ln>
                          <a:solidFill>
                            <a:schemeClr val="tx1"/>
                          </a:solidFill>
                          <a:effectLst/>
                          <a:latin typeface="Coptic1" pitchFamily="2" charset="0"/>
                          <a:cs typeface="Arial" charset="0"/>
                        </a:rPr>
                        <a:t> </a:t>
                      </a:r>
                      <a:r>
                        <a:rPr kumimoji="0" lang="fr-FR" sz="3600" b="0" i="0" u="none" strike="noStrike" cap="none" normalizeH="0" baseline="0" dirty="0" err="1">
                          <a:ln>
                            <a:noFill/>
                          </a:ln>
                          <a:solidFill>
                            <a:schemeClr val="tx1"/>
                          </a:solidFill>
                          <a:effectLst/>
                          <a:latin typeface="Coptic1" pitchFamily="2" charset="0"/>
                          <a:cs typeface="Arial" charset="0"/>
                        </a:rPr>
                        <a:t>qen</a:t>
                      </a:r>
                      <a:r>
                        <a:rPr kumimoji="0" lang="fr-FR" sz="3600" b="0" i="0" u="none" strike="noStrike" cap="none" normalizeH="0" baseline="0" dirty="0">
                          <a:ln>
                            <a:noFill/>
                          </a:ln>
                          <a:solidFill>
                            <a:schemeClr val="tx1"/>
                          </a:solidFill>
                          <a:effectLst/>
                          <a:latin typeface="Coptic1" pitchFamily="2" charset="0"/>
                          <a:cs typeface="Arial" charset="0"/>
                        </a:rPr>
                        <a:t> </a:t>
                      </a:r>
                      <a:r>
                        <a:rPr kumimoji="0" lang="fr-FR" sz="3600" b="0" i="0" u="none" strike="noStrike" cap="none" normalizeH="0" baseline="0" dirty="0" err="1">
                          <a:ln>
                            <a:noFill/>
                          </a:ln>
                          <a:solidFill>
                            <a:schemeClr val="tx1"/>
                          </a:solidFill>
                          <a:effectLst/>
                          <a:latin typeface="Coptic1" pitchFamily="2" charset="0"/>
                          <a:cs typeface="Arial" charset="0"/>
                        </a:rPr>
                        <a:t>ouc</a:t>
                      </a:r>
                      <a:r>
                        <a:rPr kumimoji="0" lang="fr-FR" sz="3600" b="0" i="0" u="none" strike="noStrike" cap="none" normalizeH="0" baseline="0" dirty="0">
                          <a:ln>
                            <a:noFill/>
                          </a:ln>
                          <a:solidFill>
                            <a:schemeClr val="tx1"/>
                          </a:solidFill>
                          <a:effectLst/>
                          <a:latin typeface="Coptic1" pitchFamily="2" charset="0"/>
                          <a:cs typeface="Arial" charset="0"/>
                        </a:rPr>
                        <a:t>/ou </a:t>
                      </a:r>
                      <a:r>
                        <a:rPr kumimoji="0" lang="fr-FR" sz="3600" b="0" i="0" u="none" strike="noStrike" cap="none" normalizeH="0" baseline="0" dirty="0" err="1">
                          <a:ln>
                            <a:noFill/>
                          </a:ln>
                          <a:solidFill>
                            <a:schemeClr val="tx1"/>
                          </a:solidFill>
                          <a:effectLst/>
                          <a:latin typeface="Coptic1" pitchFamily="2" charset="0"/>
                          <a:cs typeface="Arial" charset="0"/>
                        </a:rPr>
                        <a:t>e~nanef</a:t>
                      </a:r>
                      <a:r>
                        <a:rPr kumimoji="0" lang="fr-FR" sz="3600" b="0" i="0" u="none" strike="noStrike" cap="none" normalizeH="0" baseline="0" dirty="0">
                          <a:ln>
                            <a:noFill/>
                          </a:ln>
                          <a:solidFill>
                            <a:schemeClr val="tx1"/>
                          </a:solidFill>
                          <a:effectLst/>
                          <a:latin typeface="Coptic1" pitchFamily="2" charset="0"/>
                          <a:cs typeface="Arial" charset="0"/>
                        </a:rPr>
                        <a:t>. </a:t>
                      </a:r>
                      <a:r>
                        <a:rPr kumimoji="0" lang="fr-FR" sz="3600" b="0" i="0" u="none" strike="noStrike" cap="none" normalizeH="0" baseline="0" dirty="0" err="1">
                          <a:ln>
                            <a:noFill/>
                          </a:ln>
                          <a:solidFill>
                            <a:schemeClr val="tx1"/>
                          </a:solidFill>
                          <a:effectLst/>
                          <a:latin typeface="Coptic1" pitchFamily="2" charset="0"/>
                          <a:cs typeface="Arial" charset="0"/>
                        </a:rPr>
                        <a:t>Arioui</a:t>
                      </a:r>
                      <a:r>
                        <a:rPr kumimoji="0" lang="fr-FR" sz="3600" b="0" i="0" u="none" strike="noStrike" cap="none" normalizeH="0" baseline="0" dirty="0">
                          <a:ln>
                            <a:noFill/>
                          </a:ln>
                          <a:solidFill>
                            <a:schemeClr val="tx1"/>
                          </a:solidFill>
                          <a:effectLst/>
                          <a:latin typeface="Coptic1" pitchFamily="2" charset="0"/>
                          <a:cs typeface="Arial" charset="0"/>
                        </a:rPr>
                        <a:t>~ </a:t>
                      </a:r>
                      <a:r>
                        <a:rPr kumimoji="0" lang="fr-FR" sz="3600" b="0" i="0" u="none" strike="noStrike" cap="none" normalizeH="0" baseline="0" dirty="0" err="1">
                          <a:ln>
                            <a:noFill/>
                          </a:ln>
                          <a:solidFill>
                            <a:schemeClr val="tx1"/>
                          </a:solidFill>
                          <a:effectLst/>
                          <a:latin typeface="Coptic1" pitchFamily="2" charset="0"/>
                          <a:cs typeface="Arial" charset="0"/>
                        </a:rPr>
                        <a:t>neman</a:t>
                      </a:r>
                      <a:r>
                        <a:rPr kumimoji="0" lang="fr-FR" sz="3600" b="0" i="0" u="none" strike="noStrike" cap="none" normalizeH="0" baseline="0" dirty="0">
                          <a:ln>
                            <a:noFill/>
                          </a:ln>
                          <a:solidFill>
                            <a:schemeClr val="tx1"/>
                          </a:solidFill>
                          <a:effectLst/>
                          <a:latin typeface="Coptic1" pitchFamily="2" charset="0"/>
                          <a:cs typeface="Arial" charset="0"/>
                        </a:rPr>
                        <a:t> kata </a:t>
                      </a:r>
                      <a:r>
                        <a:rPr kumimoji="0" lang="fr-FR" sz="3600" b="0" i="0" u="none" strike="noStrike" cap="none" normalizeH="0" baseline="0" dirty="0" err="1">
                          <a:ln>
                            <a:noFill/>
                          </a:ln>
                          <a:solidFill>
                            <a:schemeClr val="tx1"/>
                          </a:solidFill>
                          <a:effectLst/>
                          <a:latin typeface="Coptic1" pitchFamily="2" charset="0"/>
                          <a:cs typeface="Arial" charset="0"/>
                        </a:rPr>
                        <a:t>tekmeta~gayoc</a:t>
                      </a:r>
                      <a:r>
                        <a:rPr kumimoji="0" lang="fr-FR" sz="3600" b="0" i="0" u="none" strike="noStrike" cap="none" normalizeH="0" baseline="0" dirty="0">
                          <a:ln>
                            <a:noFill/>
                          </a:ln>
                          <a:solidFill>
                            <a:schemeClr val="tx1"/>
                          </a:solidFill>
                          <a:effectLst/>
                          <a:latin typeface="Coptic1" pitchFamily="2" charset="0"/>
                          <a:cs typeface="Arial" charset="0"/>
                        </a:rPr>
                        <a:t> : v/et] </a:t>
                      </a:r>
                      <a:r>
                        <a:rPr kumimoji="0" lang="fr-FR" sz="3600" b="0" i="0" u="none" strike="noStrike" cap="none" normalizeH="0" baseline="0" dirty="0" err="1">
                          <a:ln>
                            <a:noFill/>
                          </a:ln>
                          <a:solidFill>
                            <a:schemeClr val="tx1"/>
                          </a:solidFill>
                          <a:effectLst/>
                          <a:latin typeface="Coptic1" pitchFamily="2" charset="0"/>
                          <a:cs typeface="Arial" charset="0"/>
                        </a:rPr>
                        <a:t>q~re</a:t>
                      </a:r>
                      <a:r>
                        <a:rPr kumimoji="0" lang="fr-FR" sz="3600" b="0" i="0" u="none" strike="noStrike" cap="none" normalizeH="0" baseline="0" dirty="0">
                          <a:ln>
                            <a:noFill/>
                          </a:ln>
                          <a:solidFill>
                            <a:schemeClr val="tx1"/>
                          </a:solidFill>
                          <a:effectLst/>
                          <a:latin typeface="Coptic1" pitchFamily="2" charset="0"/>
                          <a:cs typeface="Arial" charset="0"/>
                        </a:rPr>
                        <a:t> </a:t>
                      </a:r>
                      <a:r>
                        <a:rPr kumimoji="0" lang="fr-FR" sz="3600" b="0" i="0" u="none" strike="noStrike" cap="none" normalizeH="0" baseline="0" dirty="0" err="1">
                          <a:ln>
                            <a:noFill/>
                          </a:ln>
                          <a:solidFill>
                            <a:schemeClr val="tx1"/>
                          </a:solidFill>
                          <a:effectLst/>
                          <a:latin typeface="Coptic1" pitchFamily="2" charset="0"/>
                          <a:cs typeface="Arial" charset="0"/>
                        </a:rPr>
                        <a:t>n~carx</a:t>
                      </a:r>
                      <a:r>
                        <a:rPr kumimoji="0" lang="fr-FR" sz="3600" b="0" i="0" u="none" strike="noStrike" cap="none" normalizeH="0" baseline="0" dirty="0">
                          <a:ln>
                            <a:noFill/>
                          </a:ln>
                          <a:solidFill>
                            <a:schemeClr val="tx1"/>
                          </a:solidFill>
                          <a:effectLst/>
                          <a:latin typeface="Coptic1" pitchFamily="2" charset="0"/>
                          <a:cs typeface="Arial" charset="0"/>
                        </a:rPr>
                        <a:t> </a:t>
                      </a:r>
                      <a:r>
                        <a:rPr kumimoji="0" lang="fr-FR" sz="3600" b="0" i="0" u="none" strike="noStrike" cap="none" normalizeH="0" baseline="0" dirty="0" err="1">
                          <a:ln>
                            <a:noFill/>
                          </a:ln>
                          <a:solidFill>
                            <a:schemeClr val="tx1"/>
                          </a:solidFill>
                          <a:effectLst/>
                          <a:latin typeface="Coptic1" pitchFamily="2" charset="0"/>
                          <a:cs typeface="Arial" charset="0"/>
                        </a:rPr>
                        <a:t>niben</a:t>
                      </a:r>
                      <a:r>
                        <a:rPr kumimoji="0" lang="fr-FR" sz="3600" b="0" i="0" u="none" strike="noStrike" cap="none" normalizeH="0" baseline="0" dirty="0">
                          <a:ln>
                            <a:noFill/>
                          </a:ln>
                          <a:solidFill>
                            <a:schemeClr val="tx1"/>
                          </a:solidFill>
                          <a:effectLst/>
                          <a:latin typeface="Coptic1" pitchFamily="2" charset="0"/>
                          <a:cs typeface="Arial" charset="0"/>
                        </a:rPr>
                        <a:t> </a:t>
                      </a:r>
                      <a:r>
                        <a:rPr kumimoji="0" lang="fr-FR" sz="3600" b="0" i="0" u="none" strike="noStrike" cap="none" normalizeH="0" baseline="0" dirty="0" err="1">
                          <a:ln>
                            <a:noFill/>
                          </a:ln>
                          <a:solidFill>
                            <a:schemeClr val="tx1"/>
                          </a:solidFill>
                          <a:effectLst/>
                          <a:latin typeface="Coptic1" pitchFamily="2" charset="0"/>
                          <a:cs typeface="Arial" charset="0"/>
                        </a:rPr>
                        <a:t>moh</a:t>
                      </a:r>
                      <a:r>
                        <a:rPr kumimoji="0" lang="fr-FR" sz="3600" b="0" i="0" u="none" strike="noStrike" cap="none" normalizeH="0" baseline="0" dirty="0">
                          <a:ln>
                            <a:noFill/>
                          </a:ln>
                          <a:solidFill>
                            <a:schemeClr val="tx1"/>
                          </a:solidFill>
                          <a:effectLst/>
                          <a:latin typeface="Coptic1" pitchFamily="2" charset="0"/>
                          <a:cs typeface="Arial" charset="0"/>
                        </a:rPr>
                        <a:t> </a:t>
                      </a:r>
                      <a:r>
                        <a:rPr kumimoji="0" lang="fr-FR" sz="3600" b="0" i="0" u="none" strike="noStrike" cap="none" normalizeH="0" baseline="0" dirty="0" err="1">
                          <a:ln>
                            <a:noFill/>
                          </a:ln>
                          <a:solidFill>
                            <a:schemeClr val="tx1"/>
                          </a:solidFill>
                          <a:effectLst/>
                          <a:latin typeface="Coptic1" pitchFamily="2" charset="0"/>
                          <a:cs typeface="Arial" charset="0"/>
                        </a:rPr>
                        <a:t>n~nenh</a:t>
                      </a:r>
                      <a:r>
                        <a:rPr kumimoji="0" lang="fr-FR" sz="3600" b="0" i="0" u="none" strike="noStrike" cap="none" normalizeH="0" baseline="0" dirty="0">
                          <a:ln>
                            <a:noFill/>
                          </a:ln>
                          <a:solidFill>
                            <a:schemeClr val="tx1"/>
                          </a:solidFill>
                          <a:effectLst/>
                          <a:latin typeface="Coptic1" pitchFamily="2" charset="0"/>
                          <a:cs typeface="Arial" charset="0"/>
                        </a:rPr>
                        <a:t>/t </a:t>
                      </a:r>
                      <a:r>
                        <a:rPr kumimoji="0" lang="fr-FR" sz="3600" b="0" i="0" u="none" strike="noStrike" cap="none" normalizeH="0" baseline="0" dirty="0" err="1">
                          <a:ln>
                            <a:noFill/>
                          </a:ln>
                          <a:solidFill>
                            <a:schemeClr val="tx1"/>
                          </a:solidFill>
                          <a:effectLst/>
                          <a:latin typeface="Coptic1" pitchFamily="2" charset="0"/>
                          <a:cs typeface="Arial" charset="0"/>
                        </a:rPr>
                        <a:t>n~rasi</a:t>
                      </a:r>
                      <a:r>
                        <a:rPr kumimoji="0" lang="fr-FR" sz="3600" b="0" i="0" u="none" strike="noStrike" cap="none" normalizeH="0" baseline="0" dirty="0">
                          <a:ln>
                            <a:noFill/>
                          </a:ln>
                          <a:solidFill>
                            <a:schemeClr val="tx1"/>
                          </a:solidFill>
                          <a:effectLst/>
                          <a:latin typeface="Coptic1" pitchFamily="2" charset="0"/>
                          <a:cs typeface="Arial" charset="0"/>
                        </a:rPr>
                        <a:t> nem </a:t>
                      </a:r>
                      <a:r>
                        <a:rPr kumimoji="0" lang="fr-FR" sz="3600" b="0" i="0" u="none" strike="noStrike" cap="none" normalizeH="0" baseline="0" dirty="0" err="1">
                          <a:ln>
                            <a:noFill/>
                          </a:ln>
                          <a:solidFill>
                            <a:schemeClr val="tx1"/>
                          </a:solidFill>
                          <a:effectLst/>
                          <a:latin typeface="Coptic1" pitchFamily="2" charset="0"/>
                          <a:cs typeface="Arial" charset="0"/>
                        </a:rPr>
                        <a:t>ouounof</a:t>
                      </a:r>
                      <a:r>
                        <a:rPr kumimoji="0" lang="en-US" sz="3600" b="0" i="0" u="none" strike="noStrike" cap="none" normalizeH="0" baseline="0" dirty="0">
                          <a:ln>
                            <a:noFill/>
                          </a:ln>
                          <a:solidFill>
                            <a:schemeClr val="tx1"/>
                          </a:solidFill>
                          <a:effectLst/>
                          <a:latin typeface="Arial" charset="0"/>
                          <a:cs typeface="Arial" charset="0"/>
                        </a:rPr>
                        <a:t>.</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lang="fr-FR" sz="3700" dirty="0">
                          <a:latin typeface="Arial" panose="020B0604020202020204" pitchFamily="34" charset="0"/>
                        </a:rPr>
                        <a:t>Car les yeux de tous sont fixés sur Toi et c’est Toi qui les nourris en temps convenable. Traite-nous selon Ta bonté, ô Toi qui nourris toute chair. Remplis nos cœurs de joie et d’allégresse, </a:t>
                      </a:r>
                      <a:endParaRPr kumimoji="0" lang="en-US" sz="35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4300" b="0" i="0" u="none" strike="noStrike" cap="none" normalizeH="0" baseline="0" dirty="0">
                          <a:ln>
                            <a:noFill/>
                          </a:ln>
                          <a:solidFill>
                            <a:schemeClr val="tx1"/>
                          </a:solidFill>
                          <a:effectLst/>
                          <a:latin typeface="Arial" charset="0"/>
                          <a:cs typeface="Arial" pitchFamily="34" charset="0"/>
                        </a:rPr>
                        <a:t>لأن أعين الكل تترجاكَ</a:t>
                      </a:r>
                      <a:r>
                        <a:rPr kumimoji="0" lang="fr-CA" sz="4300" b="0" i="0" u="none" strike="noStrike" cap="none" normalizeH="0" baseline="0" dirty="0">
                          <a:ln>
                            <a:noFill/>
                          </a:ln>
                          <a:solidFill>
                            <a:schemeClr val="tx1"/>
                          </a:solidFill>
                          <a:effectLst/>
                          <a:latin typeface="Arial" charset="0"/>
                          <a:cs typeface="Arial" pitchFamily="34" charset="0"/>
                        </a:rPr>
                        <a:t> </a:t>
                      </a:r>
                      <a:r>
                        <a:rPr kumimoji="0" lang="ar-SA" sz="4300" b="0" i="0" u="none" strike="noStrike" cap="none" normalizeH="0" baseline="0" dirty="0">
                          <a:ln>
                            <a:noFill/>
                          </a:ln>
                          <a:solidFill>
                            <a:schemeClr val="tx1"/>
                          </a:solidFill>
                          <a:effectLst/>
                          <a:latin typeface="Arial" charset="0"/>
                          <a:cs typeface="Arial" pitchFamily="34" charset="0"/>
                        </a:rPr>
                        <a:t>لأنكَ أنتَ الذي تعطيهم طعامَهم في حين حسن. اصنع معنا حَسَب صلاحك يا معطياً طعاماً لكل جسد. املأ قلوبنا فرحاً ونعيماً</a:t>
                      </a:r>
                      <a:r>
                        <a:rPr kumimoji="0" lang="fr-FR" sz="4300" b="0" i="0" u="none" strike="noStrike" cap="none" normalizeH="0" baseline="0" dirty="0">
                          <a:ln>
                            <a:noFill/>
                          </a:ln>
                          <a:solidFill>
                            <a:schemeClr val="tx1"/>
                          </a:solidFill>
                          <a:effectLst/>
                          <a:latin typeface="Arial" charset="0"/>
                          <a:cs typeface="Arial" pitchFamily="34" charset="0"/>
                        </a:rPr>
                        <a:t>.</a:t>
                      </a:r>
                      <a:endParaRPr kumimoji="0" lang="fr-CA" sz="4300" b="0" i="0" u="none" strike="noStrike" cap="none" normalizeH="0" baseline="0" dirty="0">
                        <a:ln>
                          <a:noFill/>
                        </a:ln>
                        <a:solidFill>
                          <a:schemeClr val="tx1"/>
                        </a:solidFill>
                        <a:effectLst/>
                        <a:latin typeface="Arial" charset="0"/>
                        <a:cs typeface="Arial" pitchFamily="34"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324526" name="Group 110"/>
          <p:cNvGraphicFramePr>
            <a:graphicFrameLocks noGrp="1"/>
          </p:cNvGraphicFramePr>
          <p:nvPr>
            <p:ph/>
            <p:extLst>
              <p:ext uri="{D42A27DB-BD31-4B8C-83A1-F6EECF244321}">
                <p14:modId xmlns:p14="http://schemas.microsoft.com/office/powerpoint/2010/main" val="2188776344"/>
              </p:ext>
            </p:extLst>
          </p:nvPr>
        </p:nvGraphicFramePr>
        <p:xfrm>
          <a:off x="0" y="0"/>
          <a:ext cx="12192000" cy="6370320"/>
        </p:xfrm>
        <a:graphic>
          <a:graphicData uri="http://schemas.openxmlformats.org/drawingml/2006/table">
            <a:tbl>
              <a:tblPr/>
              <a:tblGrid>
                <a:gridCol w="4233333">
                  <a:extLst>
                    <a:ext uri="{9D8B030D-6E8A-4147-A177-3AD203B41FA5}">
                      <a16:colId xmlns:a16="http://schemas.microsoft.com/office/drawing/2014/main" val="20000"/>
                    </a:ext>
                  </a:extLst>
                </a:gridCol>
                <a:gridCol w="4682067">
                  <a:extLst>
                    <a:ext uri="{9D8B030D-6E8A-4147-A177-3AD203B41FA5}">
                      <a16:colId xmlns:a16="http://schemas.microsoft.com/office/drawing/2014/main" val="20001"/>
                    </a:ext>
                  </a:extLst>
                </a:gridCol>
                <a:gridCol w="3276600">
                  <a:extLst>
                    <a:ext uri="{9D8B030D-6E8A-4147-A177-3AD203B41FA5}">
                      <a16:colId xmlns:a16="http://schemas.microsoft.com/office/drawing/2014/main" val="20002"/>
                    </a:ext>
                  </a:extLst>
                </a:gridCol>
              </a:tblGrid>
              <a:tr h="6370320">
                <a:tc>
                  <a:txBody>
                    <a:bodyPr/>
                    <a:lstStyle/>
                    <a:p>
                      <a:pPr marL="0" marR="0" lvl="0" indent="0" algn="just" defTabSz="914400" rtl="0" eaLnBrk="1" fontAlgn="base" latinLnBrk="0" hangingPunct="1">
                        <a:lnSpc>
                          <a:spcPct val="100000"/>
                        </a:lnSpc>
                        <a:spcBef>
                          <a:spcPts val="0"/>
                        </a:spcBef>
                        <a:spcAft>
                          <a:spcPct val="0"/>
                        </a:spcAft>
                        <a:buClrTx/>
                        <a:buSzTx/>
                        <a:buFontTx/>
                        <a:buNone/>
                        <a:tabLst/>
                      </a:pPr>
                      <a:r>
                        <a:rPr kumimoji="0" lang="fr-FR" sz="3700" b="0" i="0" u="none" strike="noStrike" cap="none" normalizeH="0" baseline="0" dirty="0" err="1">
                          <a:ln>
                            <a:noFill/>
                          </a:ln>
                          <a:solidFill>
                            <a:schemeClr val="tx1"/>
                          </a:solidFill>
                          <a:effectLst/>
                          <a:latin typeface="Coptic1" pitchFamily="2" charset="0"/>
                          <a:cs typeface="Arial" charset="0"/>
                        </a:rPr>
                        <a:t>hina</a:t>
                      </a:r>
                      <a:r>
                        <a:rPr kumimoji="0" lang="fr-FR" sz="3700" b="0" i="0" u="none" strike="noStrike" cap="none" normalizeH="0" baseline="0" dirty="0">
                          <a:ln>
                            <a:noFill/>
                          </a:ln>
                          <a:solidFill>
                            <a:schemeClr val="tx1"/>
                          </a:solidFill>
                          <a:effectLst/>
                          <a:latin typeface="Coptic1" pitchFamily="2" charset="0"/>
                          <a:cs typeface="Arial" charset="0"/>
                        </a:rPr>
                        <a:t> </a:t>
                      </a:r>
                      <a:r>
                        <a:rPr kumimoji="0" lang="fr-FR" sz="3700" b="0" i="0" u="none" strike="noStrike" cap="none" normalizeH="0" baseline="0" dirty="0" err="1">
                          <a:ln>
                            <a:noFill/>
                          </a:ln>
                          <a:solidFill>
                            <a:schemeClr val="tx1"/>
                          </a:solidFill>
                          <a:effectLst/>
                          <a:latin typeface="Coptic1" pitchFamily="2" charset="0"/>
                          <a:cs typeface="Arial" charset="0"/>
                        </a:rPr>
                        <a:t>a~non</a:t>
                      </a:r>
                      <a:r>
                        <a:rPr kumimoji="0" lang="fr-FR" sz="3700" b="0" i="0" u="none" strike="noStrike" cap="none" normalizeH="0" baseline="0" dirty="0">
                          <a:ln>
                            <a:noFill/>
                          </a:ln>
                          <a:solidFill>
                            <a:schemeClr val="tx1"/>
                          </a:solidFill>
                          <a:effectLst/>
                          <a:latin typeface="Coptic1" pitchFamily="2" charset="0"/>
                          <a:cs typeface="Arial" charset="0"/>
                        </a:rPr>
                        <a:t> </a:t>
                      </a:r>
                      <a:r>
                        <a:rPr kumimoji="0" lang="fr-FR" sz="3700" b="0" i="0" u="none" strike="noStrike" cap="none" normalizeH="0" baseline="0" dirty="0" err="1">
                          <a:ln>
                            <a:noFill/>
                          </a:ln>
                          <a:solidFill>
                            <a:schemeClr val="tx1"/>
                          </a:solidFill>
                          <a:effectLst/>
                          <a:latin typeface="Coptic1" pitchFamily="2" charset="0"/>
                          <a:cs typeface="Arial" charset="0"/>
                        </a:rPr>
                        <a:t>hwn</a:t>
                      </a:r>
                      <a:r>
                        <a:rPr kumimoji="0" lang="fr-FR" sz="3700" b="0" i="0" u="none" strike="noStrike" cap="none" normalizeH="0" baseline="0" dirty="0">
                          <a:ln>
                            <a:noFill/>
                          </a:ln>
                          <a:solidFill>
                            <a:schemeClr val="tx1"/>
                          </a:solidFill>
                          <a:effectLst/>
                          <a:latin typeface="Coptic1" pitchFamily="2" charset="0"/>
                          <a:cs typeface="Arial" charset="0"/>
                        </a:rPr>
                        <a:t> </a:t>
                      </a:r>
                      <a:r>
                        <a:rPr kumimoji="0" lang="fr-FR" sz="3700" b="0" i="0" u="none" strike="noStrike" cap="none" normalizeH="0" baseline="0" dirty="0" err="1">
                          <a:ln>
                            <a:noFill/>
                          </a:ln>
                          <a:solidFill>
                            <a:schemeClr val="tx1"/>
                          </a:solidFill>
                          <a:effectLst/>
                          <a:latin typeface="Coptic1" pitchFamily="2" charset="0"/>
                          <a:cs typeface="Arial" charset="0"/>
                        </a:rPr>
                        <a:t>e~re</a:t>
                      </a:r>
                      <a:r>
                        <a:rPr kumimoji="0" lang="fr-FR" sz="3700" b="0" i="0" u="none" strike="noStrike" cap="none" normalizeH="0" baseline="0" dirty="0">
                          <a:ln>
                            <a:noFill/>
                          </a:ln>
                          <a:solidFill>
                            <a:schemeClr val="tx1"/>
                          </a:solidFill>
                          <a:effectLst/>
                          <a:latin typeface="Coptic1" pitchFamily="2" charset="0"/>
                          <a:cs typeface="Arial" charset="0"/>
                        </a:rPr>
                        <a:t> </a:t>
                      </a:r>
                      <a:r>
                        <a:rPr kumimoji="0" lang="fr-FR" sz="3700" b="0" i="0" u="none" strike="noStrike" cap="none" normalizeH="0" baseline="0" dirty="0" err="1">
                          <a:ln>
                            <a:noFill/>
                          </a:ln>
                          <a:solidFill>
                            <a:schemeClr val="tx1"/>
                          </a:solidFill>
                          <a:effectLst/>
                          <a:latin typeface="Coptic1" pitchFamily="2" charset="0"/>
                          <a:cs typeface="Arial" charset="0"/>
                        </a:rPr>
                        <a:t>v~rwsi</a:t>
                      </a:r>
                      <a:r>
                        <a:rPr kumimoji="0" lang="fr-FR" sz="3700" b="0" i="0" u="none" strike="noStrike" cap="none" normalizeH="0" baseline="0" dirty="0">
                          <a:ln>
                            <a:noFill/>
                          </a:ln>
                          <a:solidFill>
                            <a:schemeClr val="tx1"/>
                          </a:solidFill>
                          <a:effectLst/>
                          <a:latin typeface="Coptic1" pitchFamily="2" charset="0"/>
                          <a:cs typeface="Arial" charset="0"/>
                        </a:rPr>
                        <a:t> </a:t>
                      </a:r>
                      <a:r>
                        <a:rPr kumimoji="0" lang="fr-FR" sz="3700" b="0" i="0" u="none" strike="noStrike" cap="none" normalizeH="0" baseline="0" dirty="0" err="1">
                          <a:ln>
                            <a:noFill/>
                          </a:ln>
                          <a:solidFill>
                            <a:schemeClr val="tx1"/>
                          </a:solidFill>
                          <a:effectLst/>
                          <a:latin typeface="Coptic1" pitchFamily="2" charset="0"/>
                          <a:cs typeface="Arial" charset="0"/>
                        </a:rPr>
                        <a:t>n~toten</a:t>
                      </a:r>
                      <a:r>
                        <a:rPr kumimoji="0" lang="fr-FR" sz="3700" b="0" i="0" u="none" strike="noStrike" cap="none" normalizeH="0" baseline="0" dirty="0">
                          <a:ln>
                            <a:noFill/>
                          </a:ln>
                          <a:solidFill>
                            <a:schemeClr val="tx1"/>
                          </a:solidFill>
                          <a:effectLst/>
                          <a:latin typeface="Coptic1" pitchFamily="2" charset="0"/>
                          <a:cs typeface="Arial" charset="0"/>
                        </a:rPr>
                        <a:t> </a:t>
                      </a:r>
                      <a:r>
                        <a:rPr kumimoji="0" lang="fr-FR" sz="3700" b="0" i="0" u="none" strike="noStrike" cap="none" normalizeH="0" baseline="0" dirty="0" err="1">
                          <a:ln>
                            <a:noFill/>
                          </a:ln>
                          <a:solidFill>
                            <a:schemeClr val="tx1"/>
                          </a:solidFill>
                          <a:effectLst/>
                          <a:latin typeface="Coptic1" pitchFamily="2" charset="0"/>
                          <a:cs typeface="Arial" charset="0"/>
                        </a:rPr>
                        <a:t>qen</a:t>
                      </a:r>
                      <a:r>
                        <a:rPr kumimoji="0" lang="fr-FR" sz="3700" b="0" i="0" u="none" strike="noStrike" cap="none" normalizeH="0" baseline="0" dirty="0">
                          <a:ln>
                            <a:noFill/>
                          </a:ln>
                          <a:solidFill>
                            <a:schemeClr val="tx1"/>
                          </a:solidFill>
                          <a:effectLst/>
                          <a:latin typeface="Coptic1" pitchFamily="2" charset="0"/>
                          <a:cs typeface="Arial" charset="0"/>
                        </a:rPr>
                        <a:t> </a:t>
                      </a:r>
                      <a:r>
                        <a:rPr kumimoji="0" lang="fr-FR" sz="3700" b="0" i="0" u="none" strike="noStrike" cap="none" normalizeH="0" baseline="0" dirty="0" err="1">
                          <a:ln>
                            <a:noFill/>
                          </a:ln>
                          <a:solidFill>
                            <a:schemeClr val="tx1"/>
                          </a:solidFill>
                          <a:effectLst/>
                          <a:latin typeface="Coptic1" pitchFamily="2" charset="0"/>
                          <a:cs typeface="Arial" charset="0"/>
                        </a:rPr>
                        <a:t>hwb</a:t>
                      </a:r>
                      <a:r>
                        <a:rPr kumimoji="0" lang="fr-FR" sz="3700" b="0" i="0" u="none" strike="noStrike" cap="none" normalizeH="0" baseline="0" dirty="0">
                          <a:ln>
                            <a:noFill/>
                          </a:ln>
                          <a:solidFill>
                            <a:schemeClr val="tx1"/>
                          </a:solidFill>
                          <a:effectLst/>
                          <a:latin typeface="Coptic1" pitchFamily="2" charset="0"/>
                          <a:cs typeface="Arial" charset="0"/>
                        </a:rPr>
                        <a:t> </a:t>
                      </a:r>
                      <a:r>
                        <a:rPr kumimoji="0" lang="fr-FR" sz="3700" b="0" i="0" u="none" strike="noStrike" cap="none" normalizeH="0" baseline="0" dirty="0" err="1">
                          <a:ln>
                            <a:noFill/>
                          </a:ln>
                          <a:solidFill>
                            <a:schemeClr val="tx1"/>
                          </a:solidFill>
                          <a:effectLst/>
                          <a:latin typeface="Coptic1" pitchFamily="2" charset="0"/>
                          <a:cs typeface="Arial" charset="0"/>
                        </a:rPr>
                        <a:t>niben</a:t>
                      </a:r>
                      <a:r>
                        <a:rPr kumimoji="0" lang="fr-FR" sz="3700" b="0" i="0" u="none" strike="noStrike" cap="none" normalizeH="0" baseline="0" dirty="0">
                          <a:ln>
                            <a:noFill/>
                          </a:ln>
                          <a:solidFill>
                            <a:schemeClr val="tx1"/>
                          </a:solidFill>
                          <a:effectLst/>
                          <a:latin typeface="Coptic1" pitchFamily="2" charset="0"/>
                          <a:cs typeface="Arial" charset="0"/>
                        </a:rPr>
                        <a:t> </a:t>
                      </a:r>
                      <a:r>
                        <a:rPr kumimoji="0" lang="fr-FR" sz="3700" b="0" i="0" u="none" strike="noStrike" cap="none" normalizeH="0" baseline="0" dirty="0" err="1">
                          <a:ln>
                            <a:noFill/>
                          </a:ln>
                          <a:solidFill>
                            <a:schemeClr val="tx1"/>
                          </a:solidFill>
                          <a:effectLst/>
                          <a:latin typeface="Coptic1" pitchFamily="2" charset="0"/>
                          <a:cs typeface="Arial" charset="0"/>
                        </a:rPr>
                        <a:t>n~c</a:t>
                      </a:r>
                      <a:r>
                        <a:rPr kumimoji="0" lang="fr-FR" sz="3700" b="0" i="0" u="none" strike="noStrike" cap="none" normalizeH="0" baseline="0" dirty="0">
                          <a:ln>
                            <a:noFill/>
                          </a:ln>
                          <a:solidFill>
                            <a:schemeClr val="tx1"/>
                          </a:solidFill>
                          <a:effectLst/>
                          <a:latin typeface="Coptic1" pitchFamily="2" charset="0"/>
                          <a:cs typeface="Arial" charset="0"/>
                        </a:rPr>
                        <a:t>/ou </a:t>
                      </a:r>
                      <a:r>
                        <a:rPr kumimoji="0" lang="fr-FR" sz="3700" b="0" i="0" u="none" strike="noStrike" cap="none" normalizeH="0" baseline="0" dirty="0" err="1">
                          <a:ln>
                            <a:noFill/>
                          </a:ln>
                          <a:solidFill>
                            <a:schemeClr val="tx1"/>
                          </a:solidFill>
                          <a:effectLst/>
                          <a:latin typeface="Coptic1" pitchFamily="2" charset="0"/>
                          <a:cs typeface="Arial" charset="0"/>
                        </a:rPr>
                        <a:t>niben</a:t>
                      </a:r>
                      <a:r>
                        <a:rPr kumimoji="0" lang="fr-FR" sz="3700" b="0" i="0" u="none" strike="noStrike" cap="none" normalizeH="0" baseline="0" dirty="0">
                          <a:ln>
                            <a:noFill/>
                          </a:ln>
                          <a:solidFill>
                            <a:schemeClr val="tx1"/>
                          </a:solidFill>
                          <a:effectLst/>
                          <a:latin typeface="Coptic1" pitchFamily="2" charset="0"/>
                          <a:cs typeface="Arial" charset="0"/>
                        </a:rPr>
                        <a:t>: </a:t>
                      </a:r>
                      <a:r>
                        <a:rPr kumimoji="0" lang="fr-FR" sz="3700" b="0" i="0" u="none" strike="noStrike" cap="none" normalizeH="0" baseline="0" dirty="0" err="1">
                          <a:ln>
                            <a:noFill/>
                          </a:ln>
                          <a:solidFill>
                            <a:schemeClr val="tx1"/>
                          </a:solidFill>
                          <a:effectLst/>
                          <a:latin typeface="Coptic1" pitchFamily="2" charset="0"/>
                          <a:cs typeface="Arial" charset="0"/>
                        </a:rPr>
                        <a:t>n~tenerhouo</a:t>
                      </a:r>
                      <a:r>
                        <a:rPr kumimoji="0" lang="fr-FR" sz="3700" b="0" i="0" u="none" strike="noStrike" cap="none" normalizeH="0" baseline="0" dirty="0">
                          <a:ln>
                            <a:noFill/>
                          </a:ln>
                          <a:solidFill>
                            <a:schemeClr val="tx1"/>
                          </a:solidFill>
                          <a:effectLst/>
                          <a:latin typeface="Coptic1" pitchFamily="2" charset="0"/>
                          <a:cs typeface="Arial" charset="0"/>
                        </a:rPr>
                        <a:t>~ </a:t>
                      </a:r>
                      <a:r>
                        <a:rPr kumimoji="0" lang="fr-FR" sz="3700" b="0" i="0" u="none" strike="noStrike" cap="none" normalizeH="0" baseline="0" dirty="0" err="1">
                          <a:ln>
                            <a:noFill/>
                          </a:ln>
                          <a:solidFill>
                            <a:schemeClr val="tx1"/>
                          </a:solidFill>
                          <a:effectLst/>
                          <a:latin typeface="Coptic1" pitchFamily="2" charset="0"/>
                          <a:cs typeface="Arial" charset="0"/>
                        </a:rPr>
                        <a:t>qen</a:t>
                      </a:r>
                      <a:r>
                        <a:rPr kumimoji="0" lang="fr-FR" sz="3700" b="0" i="0" u="none" strike="noStrike" cap="none" normalizeH="0" baseline="0" dirty="0">
                          <a:ln>
                            <a:noFill/>
                          </a:ln>
                          <a:solidFill>
                            <a:schemeClr val="tx1"/>
                          </a:solidFill>
                          <a:effectLst/>
                          <a:latin typeface="Coptic1" pitchFamily="2" charset="0"/>
                          <a:cs typeface="Arial" charset="0"/>
                        </a:rPr>
                        <a:t> </a:t>
                      </a:r>
                      <a:r>
                        <a:rPr kumimoji="0" lang="fr-FR" sz="3700" b="0" i="0" u="none" strike="noStrike" cap="none" normalizeH="0" baseline="0" dirty="0" err="1">
                          <a:ln>
                            <a:noFill/>
                          </a:ln>
                          <a:solidFill>
                            <a:schemeClr val="tx1"/>
                          </a:solidFill>
                          <a:effectLst/>
                          <a:latin typeface="Coptic1" pitchFamily="2" charset="0"/>
                          <a:cs typeface="Arial" charset="0"/>
                        </a:rPr>
                        <a:t>hwb</a:t>
                      </a:r>
                      <a:r>
                        <a:rPr kumimoji="0" lang="fr-FR" sz="3700" b="0" i="0" u="none" strike="noStrike" cap="none" normalizeH="0" baseline="0" dirty="0">
                          <a:ln>
                            <a:noFill/>
                          </a:ln>
                          <a:solidFill>
                            <a:schemeClr val="tx1"/>
                          </a:solidFill>
                          <a:effectLst/>
                          <a:latin typeface="Coptic1" pitchFamily="2" charset="0"/>
                          <a:cs typeface="Arial" charset="0"/>
                        </a:rPr>
                        <a:t> </a:t>
                      </a:r>
                      <a:r>
                        <a:rPr kumimoji="0" lang="fr-FR" sz="3700" b="0" i="0" u="none" strike="noStrike" cap="none" normalizeH="0" baseline="0" dirty="0" err="1">
                          <a:ln>
                            <a:noFill/>
                          </a:ln>
                          <a:solidFill>
                            <a:schemeClr val="tx1"/>
                          </a:solidFill>
                          <a:effectLst/>
                          <a:latin typeface="Coptic1" pitchFamily="2" charset="0"/>
                          <a:cs typeface="Arial" charset="0"/>
                        </a:rPr>
                        <a:t>niben</a:t>
                      </a:r>
                      <a:r>
                        <a:rPr kumimoji="0" lang="fr-FR" sz="3700" b="0" i="0" u="none" strike="noStrike" cap="none" normalizeH="0" baseline="0" dirty="0">
                          <a:ln>
                            <a:noFill/>
                          </a:ln>
                          <a:solidFill>
                            <a:schemeClr val="tx1"/>
                          </a:solidFill>
                          <a:effectLst/>
                          <a:latin typeface="Coptic1" pitchFamily="2" charset="0"/>
                          <a:cs typeface="Arial" charset="0"/>
                        </a:rPr>
                        <a:t> </a:t>
                      </a:r>
                      <a:r>
                        <a:rPr kumimoji="0" lang="fr-FR" sz="3700" b="0" i="0" u="none" strike="noStrike" cap="none" normalizeH="0" baseline="0" dirty="0" err="1">
                          <a:ln>
                            <a:noFill/>
                          </a:ln>
                          <a:solidFill>
                            <a:schemeClr val="tx1"/>
                          </a:solidFill>
                          <a:effectLst/>
                          <a:latin typeface="Coptic1" pitchFamily="2" charset="0"/>
                          <a:cs typeface="Arial" charset="0"/>
                        </a:rPr>
                        <a:t>n~a~gayon</a:t>
                      </a:r>
                      <a:r>
                        <a:rPr kumimoji="0" lang="fr-FR" sz="3700" b="0" i="0" u="none" strike="noStrike" cap="none" normalizeH="0" baseline="0" dirty="0">
                          <a:ln>
                            <a:noFill/>
                          </a:ln>
                          <a:solidFill>
                            <a:schemeClr val="tx1"/>
                          </a:solidFill>
                          <a:effectLst/>
                          <a:latin typeface="Coptic1" pitchFamily="2" charset="0"/>
                          <a:cs typeface="Arial" charset="0"/>
                        </a:rPr>
                        <a:t>.</a:t>
                      </a:r>
                    </a:p>
                    <a:p>
                      <a:pPr marL="0" marR="0" lvl="0" indent="0" algn="just" defTabSz="914400" rtl="0" eaLnBrk="1" fontAlgn="base" latinLnBrk="0" hangingPunct="1">
                        <a:lnSpc>
                          <a:spcPct val="100000"/>
                        </a:lnSpc>
                        <a:spcBef>
                          <a:spcPts val="0"/>
                        </a:spcBef>
                        <a:spcAft>
                          <a:spcPct val="0"/>
                        </a:spcAft>
                        <a:buClrTx/>
                        <a:buSzTx/>
                        <a:buFontTx/>
                        <a:buNone/>
                        <a:tabLst/>
                      </a:pPr>
                      <a:r>
                        <a:rPr kumimoji="0" lang="en-US" sz="3200" b="0" i="0" u="sng" strike="noStrike" cap="none" normalizeH="0" baseline="0" dirty="0" err="1">
                          <a:ln>
                            <a:noFill/>
                          </a:ln>
                          <a:solidFill>
                            <a:srgbClr val="FF9900"/>
                          </a:solidFill>
                          <a:effectLst/>
                          <a:latin typeface="Coptic1" pitchFamily="2" charset="0"/>
                          <a:cs typeface="Arial" charset="0"/>
                        </a:rPr>
                        <a:t>Pilaoc</a:t>
                      </a:r>
                      <a:r>
                        <a:rPr kumimoji="0" lang="en-US" sz="3200" b="0" i="0" u="sng" strike="noStrike" cap="none" normalizeH="0" baseline="0" dirty="0">
                          <a:ln>
                            <a:noFill/>
                          </a:ln>
                          <a:solidFill>
                            <a:srgbClr val="FF9900"/>
                          </a:solidFill>
                          <a:effectLst/>
                          <a:latin typeface="Coptic1" pitchFamily="2" charset="0"/>
                          <a:cs typeface="Arial" charset="0"/>
                        </a:rPr>
                        <a:t> :</a:t>
                      </a:r>
                    </a:p>
                    <a:p>
                      <a:pPr marL="0" marR="0" lvl="0" indent="0" algn="just" defTabSz="914400" rtl="0" eaLnBrk="1" fontAlgn="base" latinLnBrk="0" hangingPunct="1">
                        <a:lnSpc>
                          <a:spcPct val="100000"/>
                        </a:lnSpc>
                        <a:spcBef>
                          <a:spcPts val="0"/>
                        </a:spcBef>
                        <a:spcAft>
                          <a:spcPct val="0"/>
                        </a:spcAft>
                        <a:buClrTx/>
                        <a:buSzTx/>
                        <a:buFontTx/>
                        <a:buNone/>
                        <a:tabLst/>
                      </a:pPr>
                      <a:r>
                        <a:rPr kumimoji="0" lang="en-US" sz="3700" b="0" i="0" u="none" strike="noStrike" cap="none" normalizeH="0" baseline="0" dirty="0" err="1">
                          <a:ln>
                            <a:noFill/>
                          </a:ln>
                          <a:solidFill>
                            <a:schemeClr val="tx1"/>
                          </a:solidFill>
                          <a:effectLst/>
                          <a:latin typeface="Coptic1" pitchFamily="2" charset="0"/>
                          <a:cs typeface="Arial" charset="0"/>
                        </a:rPr>
                        <a:t>Kurie</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e~le</a:t>
                      </a:r>
                      <a:r>
                        <a:rPr kumimoji="0" lang="en-US" sz="3700" b="0" i="0" u="none" strike="noStrike" cap="none" normalizeH="0" baseline="0" dirty="0">
                          <a:ln>
                            <a:noFill/>
                          </a:ln>
                          <a:solidFill>
                            <a:schemeClr val="tx1"/>
                          </a:solidFill>
                          <a:effectLst/>
                          <a:latin typeface="Coptic1" pitchFamily="2" charset="0"/>
                          <a:cs typeface="Arial" charset="0"/>
                        </a:rPr>
                        <a:t>/~con</a:t>
                      </a:r>
                      <a:r>
                        <a:rPr kumimoji="0" lang="en-US" sz="3700" b="0" i="0" u="none" strike="noStrike" cap="none" normalizeH="0" baseline="0" dirty="0">
                          <a:ln>
                            <a:noFill/>
                          </a:ln>
                          <a:solidFill>
                            <a:schemeClr val="tx1"/>
                          </a:solidFill>
                          <a:effectLst/>
                          <a:latin typeface="Arial" charset="0"/>
                          <a:cs typeface="Arial" charset="0"/>
                        </a:rPr>
                        <a:t>. </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lang="fr-FR" sz="3700" dirty="0">
                          <a:latin typeface="Arial" panose="020B0604020202020204" pitchFamily="34" charset="0"/>
                        </a:rPr>
                        <a:t>afin que, pourvus du nécessaire en toute chose et en tout temps, nous abondions en toute œuvre sainte. </a:t>
                      </a: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fr-CA" sz="5900" b="0" i="0" u="sng" strike="noStrike" cap="none" normalizeH="0" baseline="0" dirty="0">
                        <a:ln>
                          <a:noFill/>
                        </a:ln>
                        <a:solidFill>
                          <a:srgbClr val="FF9900"/>
                        </a:solidFill>
                        <a:effectLst/>
                        <a:latin typeface="Arial"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dirty="0">
                          <a:ln>
                            <a:noFill/>
                          </a:ln>
                          <a:solidFill>
                            <a:srgbClr val="FF9900"/>
                          </a:solidFill>
                          <a:effectLst/>
                          <a:latin typeface="Arial" charset="0"/>
                          <a:cs typeface="Arial" charset="0"/>
                        </a:rPr>
                        <a:t>Le peuple :</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3700" b="0" i="0" u="none" strike="noStrike" cap="none" normalizeH="0" baseline="0" dirty="0">
                          <a:ln>
                            <a:noFill/>
                          </a:ln>
                          <a:solidFill>
                            <a:schemeClr val="tx1"/>
                          </a:solidFill>
                          <a:effectLst/>
                          <a:latin typeface="Arial" charset="0"/>
                          <a:cs typeface="Arial" charset="0"/>
                        </a:rPr>
                        <a:t>Pitié Seigneur.</a:t>
                      </a:r>
                      <a:endParaRPr kumimoji="0" lang="en-US" sz="37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3700" b="0" i="0" u="none" strike="noStrike" cap="none" normalizeH="0" baseline="0" dirty="0">
                          <a:ln>
                            <a:noFill/>
                          </a:ln>
                          <a:solidFill>
                            <a:schemeClr val="tx1"/>
                          </a:solidFill>
                          <a:effectLst/>
                          <a:latin typeface="Arial" charset="0"/>
                          <a:cs typeface="Arial" pitchFamily="34" charset="0"/>
                        </a:rPr>
                        <a:t>لكي نحنُ أيضاً</a:t>
                      </a:r>
                      <a:r>
                        <a:rPr kumimoji="0" lang="fr-CA" sz="3700" b="0" i="0" u="none" strike="noStrike" cap="none" normalizeH="0" baseline="0" dirty="0">
                          <a:ln>
                            <a:noFill/>
                          </a:ln>
                          <a:solidFill>
                            <a:schemeClr val="tx1"/>
                          </a:solidFill>
                          <a:effectLst/>
                          <a:latin typeface="Arial" charset="0"/>
                          <a:cs typeface="Arial" pitchFamily="34" charset="0"/>
                        </a:rPr>
                        <a:t> </a:t>
                      </a:r>
                      <a:r>
                        <a:rPr kumimoji="0" lang="ar-SA" sz="3700" b="0" i="0" u="none" strike="noStrike" cap="none" normalizeH="0" baseline="0" dirty="0">
                          <a:ln>
                            <a:noFill/>
                          </a:ln>
                          <a:solidFill>
                            <a:schemeClr val="tx1"/>
                          </a:solidFill>
                          <a:effectLst/>
                          <a:latin typeface="Arial" charset="0"/>
                          <a:cs typeface="Arial" pitchFamily="34" charset="0"/>
                        </a:rPr>
                        <a:t>إذ يكون لنا الكفافُ في كل </a:t>
                      </a:r>
                      <a:r>
                        <a:rPr kumimoji="0" lang="ar-SA" sz="3700" b="0" i="0" u="none" strike="noStrike" cap="none" normalizeH="0" baseline="0" dirty="0" err="1">
                          <a:ln>
                            <a:noFill/>
                          </a:ln>
                          <a:solidFill>
                            <a:schemeClr val="tx1"/>
                          </a:solidFill>
                          <a:effectLst/>
                          <a:latin typeface="Arial" charset="0"/>
                          <a:cs typeface="Arial" pitchFamily="34" charset="0"/>
                        </a:rPr>
                        <a:t>شىء</a:t>
                      </a:r>
                      <a:r>
                        <a:rPr kumimoji="0" lang="ar-SA" sz="3700" b="0" i="0" u="none" strike="noStrike" cap="none" normalizeH="0" baseline="0" dirty="0">
                          <a:ln>
                            <a:noFill/>
                          </a:ln>
                          <a:solidFill>
                            <a:schemeClr val="tx1"/>
                          </a:solidFill>
                          <a:effectLst/>
                          <a:latin typeface="Arial" charset="0"/>
                          <a:cs typeface="Arial" pitchFamily="34" charset="0"/>
                        </a:rPr>
                        <a:t>،</a:t>
                      </a:r>
                      <a:r>
                        <a:rPr kumimoji="0" lang="ar-EG" sz="3700" b="0" i="0" u="none" strike="noStrike" cap="none" normalizeH="0" baseline="0" dirty="0">
                          <a:ln>
                            <a:noFill/>
                          </a:ln>
                          <a:solidFill>
                            <a:schemeClr val="tx1"/>
                          </a:solidFill>
                          <a:effectLst/>
                          <a:latin typeface="Arial" charset="0"/>
                          <a:cs typeface="Arial" pitchFamily="34" charset="0"/>
                        </a:rPr>
                        <a:t> </a:t>
                      </a:r>
                      <a:r>
                        <a:rPr kumimoji="0" lang="ar-SA" sz="3700" b="0" i="0" u="none" strike="noStrike" cap="none" normalizeH="0" baseline="0" dirty="0">
                          <a:ln>
                            <a:noFill/>
                          </a:ln>
                          <a:solidFill>
                            <a:schemeClr val="tx1"/>
                          </a:solidFill>
                          <a:effectLst/>
                          <a:latin typeface="Arial" charset="0"/>
                          <a:cs typeface="Arial" pitchFamily="34" charset="0"/>
                        </a:rPr>
                        <a:t>كل حين نزدَادَ في كل عملٍ صالح.</a:t>
                      </a:r>
                      <a:r>
                        <a:rPr kumimoji="0" lang="en-US" sz="3700" b="0" i="0" u="none" strike="noStrike" cap="none" normalizeH="0" baseline="0" dirty="0">
                          <a:ln>
                            <a:noFill/>
                          </a:ln>
                          <a:solidFill>
                            <a:schemeClr val="tx1"/>
                          </a:solidFill>
                          <a:effectLst/>
                          <a:latin typeface="Arial" charset="0"/>
                          <a:cs typeface="Arial" pitchFamily="34" charset="0"/>
                        </a:rPr>
                        <a:t> </a:t>
                      </a:r>
                      <a:endParaRPr kumimoji="0" lang="ar-EG" sz="4800" b="0" i="0" u="sng" strike="noStrike" cap="none" normalizeH="0" baseline="0" dirty="0">
                        <a:ln>
                          <a:noFill/>
                        </a:ln>
                        <a:solidFill>
                          <a:srgbClr val="FF9933"/>
                        </a:solidFill>
                        <a:effectLst/>
                        <a:latin typeface="Arial" charset="0"/>
                        <a:cs typeface="Times New Roman" pitchFamily="18" charset="0"/>
                      </a:endParaRPr>
                    </a:p>
                    <a:p>
                      <a:pPr marL="0" marR="0" lvl="0" indent="0" algn="just" defTabSz="914400" rtl="1" eaLnBrk="1" fontAlgn="base" latinLnBrk="0" hangingPunct="1">
                        <a:lnSpc>
                          <a:spcPct val="100000"/>
                        </a:lnSpc>
                        <a:spcBef>
                          <a:spcPct val="20000"/>
                        </a:spcBef>
                        <a:spcAft>
                          <a:spcPct val="0"/>
                        </a:spcAft>
                        <a:buClrTx/>
                        <a:buSzTx/>
                        <a:buFontTx/>
                        <a:buNone/>
                        <a:tabLst/>
                      </a:pPr>
                      <a:endParaRPr kumimoji="0" lang="fr-FR" sz="2800" b="0" i="0" u="sng" strike="noStrike" cap="none" normalizeH="0" baseline="0" dirty="0">
                        <a:ln>
                          <a:noFill/>
                        </a:ln>
                        <a:solidFill>
                          <a:srgbClr val="FF9933"/>
                        </a:solidFill>
                        <a:effectLst/>
                        <a:latin typeface="Arial" charset="0"/>
                        <a:cs typeface="Times New Roman" pitchFamily="18" charset="0"/>
                      </a:endParaRPr>
                    </a:p>
                    <a:p>
                      <a:pPr marL="0" marR="0" lvl="0" indent="0" algn="just" defTabSz="914400" rtl="1" eaLnBrk="1" fontAlgn="base" latinLnBrk="0" hangingPunct="1">
                        <a:lnSpc>
                          <a:spcPct val="100000"/>
                        </a:lnSpc>
                        <a:spcBef>
                          <a:spcPct val="20000"/>
                        </a:spcBef>
                        <a:spcAft>
                          <a:spcPct val="0"/>
                        </a:spcAft>
                        <a:buClrTx/>
                        <a:buSzTx/>
                        <a:buFontTx/>
                        <a:buNone/>
                        <a:tabLst/>
                      </a:pPr>
                      <a:endParaRPr kumimoji="0" lang="fr-FR" sz="4800" b="0" i="0" u="sng" strike="noStrike" cap="none" normalizeH="0" baseline="0" dirty="0">
                        <a:ln>
                          <a:noFill/>
                        </a:ln>
                        <a:solidFill>
                          <a:srgbClr val="FF9933"/>
                        </a:solidFill>
                        <a:effectLst/>
                        <a:latin typeface="Arial" charset="0"/>
                        <a:cs typeface="Times New Roman" pitchFamily="18" charset="0"/>
                      </a:endParaRP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2800" b="0" i="0" u="sng" strike="noStrike" cap="none" normalizeH="0" baseline="0" dirty="0">
                          <a:ln>
                            <a:noFill/>
                          </a:ln>
                          <a:solidFill>
                            <a:srgbClr val="FF9933"/>
                          </a:solidFill>
                          <a:effectLst/>
                          <a:latin typeface="Arial" charset="0"/>
                          <a:cs typeface="Times New Roman" pitchFamily="18" charset="0"/>
                        </a:rPr>
                        <a:t>الشعب :</a:t>
                      </a: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3700" b="0" i="0" u="none" strike="noStrike" cap="none" normalizeH="0" baseline="0" dirty="0">
                          <a:ln>
                            <a:noFill/>
                          </a:ln>
                          <a:solidFill>
                            <a:schemeClr val="tx1"/>
                          </a:solidFill>
                          <a:effectLst/>
                          <a:latin typeface="Arial" charset="0"/>
                          <a:cs typeface="Arial" pitchFamily="34" charset="0"/>
                        </a:rPr>
                        <a:t>يا ربُ ارحم.</a:t>
                      </a:r>
                      <a:endParaRPr kumimoji="0" lang="en-US" sz="37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au 11">
            <a:extLst>
              <a:ext uri="{FF2B5EF4-FFF2-40B4-BE49-F238E27FC236}">
                <a16:creationId xmlns:a16="http://schemas.microsoft.com/office/drawing/2014/main" id="{23B5C5BD-6EB6-4F33-9C21-03AB01B882EA}"/>
              </a:ext>
            </a:extLst>
          </p:cNvPr>
          <p:cNvGraphicFramePr>
            <a:graphicFrameLocks noGrp="1"/>
          </p:cNvGraphicFramePr>
          <p:nvPr/>
        </p:nvGraphicFramePr>
        <p:xfrm>
          <a:off x="0" y="1220755"/>
          <a:ext cx="12192000" cy="3168468"/>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4000093288"/>
                    </a:ext>
                  </a:extLst>
                </a:gridCol>
                <a:gridCol w="4064000">
                  <a:extLst>
                    <a:ext uri="{9D8B030D-6E8A-4147-A177-3AD203B41FA5}">
                      <a16:colId xmlns:a16="http://schemas.microsoft.com/office/drawing/2014/main" val="4164998953"/>
                    </a:ext>
                  </a:extLst>
                </a:gridCol>
                <a:gridCol w="4064000">
                  <a:extLst>
                    <a:ext uri="{9D8B030D-6E8A-4147-A177-3AD203B41FA5}">
                      <a16:colId xmlns:a16="http://schemas.microsoft.com/office/drawing/2014/main" val="609348717"/>
                    </a:ext>
                  </a:extLst>
                </a:gridCol>
              </a:tblGrid>
              <a:tr h="606877">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fr-FR" sz="2700" b="0" u="sng" dirty="0">
                          <a:solidFill>
                            <a:srgbClr val="FF9900"/>
                          </a:solidFill>
                          <a:latin typeface="Coptic1" pitchFamily="2" charset="0"/>
                        </a:rPr>
                        <a:t>Piou/b :</a:t>
                      </a:r>
                      <a:endParaRPr lang="fr-FR" sz="4300" b="0" u="sng" dirty="0">
                        <a:solidFill>
                          <a:srgbClr val="FF9900"/>
                        </a:solidFill>
                        <a:latin typeface="Coptic1"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just"/>
                      <a:r>
                        <a:rPr lang="fr-FR" sz="2700" b="0" u="sng" dirty="0">
                          <a:solidFill>
                            <a:srgbClr val="FF9900"/>
                          </a:solidFill>
                          <a:latin typeface="Arial" panose="020B0604020202020204" pitchFamily="34" charset="0"/>
                        </a:rPr>
                        <a:t>Le prêtre :</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lang="ar-SA" sz="2700" b="0" u="sng" kern="1200" dirty="0">
                          <a:solidFill>
                            <a:srgbClr val="FF9900"/>
                          </a:solidFill>
                          <a:effectLst/>
                          <a:latin typeface="Arial" panose="020B0604020202020204" pitchFamily="34" charset="0"/>
                          <a:ea typeface="+mn-ea"/>
                          <a:cs typeface="+mn-cs"/>
                        </a:rPr>
                        <a:t>الكاهن :</a:t>
                      </a:r>
                      <a:endParaRPr lang="fr-FR" sz="2700" b="0" u="sng" dirty="0">
                        <a:solidFill>
                          <a:srgbClr val="FF9900"/>
                        </a:solidFill>
                        <a:latin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70868875"/>
                  </a:ext>
                </a:extLst>
              </a:tr>
              <a:tr h="2561591">
                <a:tc>
                  <a:txBody>
                    <a:bodyPr/>
                    <a:lstStyle/>
                    <a:p>
                      <a:pPr algn="just">
                        <a:lnSpc>
                          <a:spcPct val="115000"/>
                        </a:lnSpc>
                        <a:spcAft>
                          <a:spcPts val="1200"/>
                        </a:spcAft>
                      </a:pPr>
                      <a:r>
                        <a:rPr lang="sv-SE" sz="3700" b="0" dirty="0">
                          <a:solidFill>
                            <a:srgbClr val="FFFFFF"/>
                          </a:solidFill>
                          <a:effectLst/>
                          <a:latin typeface="Coptic1" pitchFamily="2" charset="0"/>
                          <a:ea typeface="Calibri" panose="020F0502020204030204" pitchFamily="34" charset="0"/>
                          <a:cs typeface="Arial" panose="020B0604020202020204" pitchFamily="34" charset="0"/>
                        </a:rPr>
                        <a:t>Ariv~meui~ P~[oic m~pianjwj n~te penkahi pekbwk</a:t>
                      </a:r>
                      <a:endParaRPr lang="fr-FR" sz="3700" b="0" kern="1200" dirty="0">
                        <a:solidFill>
                          <a:srgbClr val="FFFFFF"/>
                        </a:solidFill>
                        <a:effectLst/>
                        <a:latin typeface="Coptic1" pitchFamily="2" charset="0"/>
                        <a:ea typeface="Calibri" panose="020F0502020204030204" pitchFamily="34" charset="0"/>
                        <a:cs typeface="Arial" panose="020B0604020202020204" pitchFamily="34" charset="0"/>
                      </a:endParaRPr>
                    </a:p>
                  </a:txBody>
                  <a:tcPr marL="68580" marR="6858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just">
                        <a:lnSpc>
                          <a:spcPct val="115000"/>
                        </a:lnSpc>
                        <a:spcAft>
                          <a:spcPts val="1200"/>
                        </a:spcAft>
                      </a:pPr>
                      <a:r>
                        <a:rPr lang="fr-FR" sz="3700" b="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Souviens-Toi, Seigneur, du président de notre état : ton serviteur</a:t>
                      </a:r>
                    </a:p>
                  </a:txBody>
                  <a:tcPr marL="68580" marR="6858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just" defTabSz="914400" rtl="1" eaLnBrk="1" fontAlgn="auto" latinLnBrk="0" hangingPunct="1">
                        <a:lnSpc>
                          <a:spcPct val="115000"/>
                        </a:lnSpc>
                        <a:spcBef>
                          <a:spcPts val="0"/>
                        </a:spcBef>
                        <a:spcAft>
                          <a:spcPts val="1200"/>
                        </a:spcAft>
                        <a:buClrTx/>
                        <a:buSzTx/>
                        <a:buFontTx/>
                        <a:buNone/>
                        <a:tabLst/>
                        <a:defRPr/>
                      </a:pPr>
                      <a:r>
                        <a:rPr lang="fr-FR" sz="4800" dirty="0" err="1">
                          <a:solidFill>
                            <a:srgbClr val="FFFFFF"/>
                          </a:solidFill>
                          <a:latin typeface="Arial" panose="020B0604020202020204" pitchFamily="34" charset="0"/>
                        </a:rPr>
                        <a:t>اذكر</a:t>
                      </a:r>
                      <a:r>
                        <a:rPr lang="fr-FR" sz="4800" dirty="0">
                          <a:solidFill>
                            <a:srgbClr val="FFFFFF"/>
                          </a:solidFill>
                          <a:latin typeface="Arial" panose="020B0604020202020204" pitchFamily="34" charset="0"/>
                        </a:rPr>
                        <a:t> </a:t>
                      </a:r>
                      <a:r>
                        <a:rPr lang="fr-FR" sz="4800" dirty="0" err="1">
                          <a:solidFill>
                            <a:srgbClr val="FFFFFF"/>
                          </a:solidFill>
                          <a:latin typeface="Arial" panose="020B0604020202020204" pitchFamily="34" charset="0"/>
                        </a:rPr>
                        <a:t>يا</a:t>
                      </a:r>
                      <a:r>
                        <a:rPr lang="fr-FR" sz="4800" dirty="0">
                          <a:solidFill>
                            <a:srgbClr val="FFFFFF"/>
                          </a:solidFill>
                        </a:rPr>
                        <a:t> </a:t>
                      </a:r>
                      <a:r>
                        <a:rPr lang="fr-FR" sz="4800" dirty="0" err="1">
                          <a:solidFill>
                            <a:srgbClr val="FFFFFF"/>
                          </a:solidFill>
                        </a:rPr>
                        <a:t>رب</a:t>
                      </a:r>
                      <a:r>
                        <a:rPr lang="fr-FR" sz="4800" dirty="0">
                          <a:solidFill>
                            <a:srgbClr val="FFFFFF"/>
                          </a:solidFill>
                        </a:rPr>
                        <a:t> </a:t>
                      </a:r>
                      <a:r>
                        <a:rPr lang="fr-FR" sz="4800" dirty="0" err="1">
                          <a:solidFill>
                            <a:srgbClr val="FFFFFF"/>
                          </a:solidFill>
                        </a:rPr>
                        <a:t>رئيس</a:t>
                      </a:r>
                      <a:r>
                        <a:rPr lang="fr-FR" sz="4800" dirty="0">
                          <a:solidFill>
                            <a:srgbClr val="FFFFFF"/>
                          </a:solidFill>
                        </a:rPr>
                        <a:t> </a:t>
                      </a:r>
                      <a:r>
                        <a:rPr lang="fr-FR" sz="4800" dirty="0" err="1">
                          <a:solidFill>
                            <a:srgbClr val="FFFFFF"/>
                          </a:solidFill>
                        </a:rPr>
                        <a:t>أرضنا</a:t>
                      </a:r>
                      <a:r>
                        <a:rPr lang="fr-FR" sz="4800" dirty="0">
                          <a:solidFill>
                            <a:srgbClr val="FFFFFF"/>
                          </a:solidFill>
                        </a:rPr>
                        <a:t> </a:t>
                      </a:r>
                      <a:r>
                        <a:rPr lang="fr-FR" sz="4800" dirty="0" err="1">
                          <a:solidFill>
                            <a:srgbClr val="FFFFFF"/>
                          </a:solidFill>
                        </a:rPr>
                        <a:t>عبدك</a:t>
                      </a:r>
                      <a:endParaRPr lang="fr-FR" sz="4800" dirty="0">
                        <a:solidFill>
                          <a:srgbClr val="FFFFFF"/>
                        </a:solidFill>
                      </a:endParaRPr>
                    </a:p>
                    <a:p>
                      <a:pPr algn="just" rtl="1">
                        <a:lnSpc>
                          <a:spcPct val="115000"/>
                        </a:lnSpc>
                        <a:spcAft>
                          <a:spcPts val="1200"/>
                        </a:spcAft>
                      </a:pPr>
                      <a:endParaRPr lang="fr-FR" sz="3700" b="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84232855"/>
                  </a:ext>
                </a:extLst>
              </a:tr>
            </a:tbl>
          </a:graphicData>
        </a:graphic>
      </p:graphicFrame>
    </p:spTree>
    <p:extLst>
      <p:ext uri="{BB962C8B-B14F-4D97-AF65-F5344CB8AC3E}">
        <p14:creationId xmlns:p14="http://schemas.microsoft.com/office/powerpoint/2010/main" val="58801781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a:extLst>
              <a:ext uri="{FF2B5EF4-FFF2-40B4-BE49-F238E27FC236}">
                <a16:creationId xmlns:a16="http://schemas.microsoft.com/office/drawing/2014/main" id="{066647CD-67C6-7CF7-916A-2D03A2C82ED8}"/>
              </a:ext>
            </a:extLst>
          </p:cNvPr>
          <p:cNvGraphicFramePr>
            <a:graphicFrameLocks noGrp="1"/>
          </p:cNvGraphicFramePr>
          <p:nvPr>
            <p:extLst>
              <p:ext uri="{D42A27DB-BD31-4B8C-83A1-F6EECF244321}">
                <p14:modId xmlns:p14="http://schemas.microsoft.com/office/powerpoint/2010/main" val="1020268834"/>
              </p:ext>
            </p:extLst>
          </p:nvPr>
        </p:nvGraphicFramePr>
        <p:xfrm>
          <a:off x="0" y="68628"/>
          <a:ext cx="12192000" cy="6797485"/>
        </p:xfrm>
        <a:graphic>
          <a:graphicData uri="http://schemas.openxmlformats.org/drawingml/2006/table">
            <a:tbl>
              <a:tblPr firstRow="1" bandRow="1">
                <a:tableStyleId>{5C22544A-7EE6-4342-B048-85BDC9FD1C3A}</a:tableStyleId>
              </a:tblPr>
              <a:tblGrid>
                <a:gridCol w="4463819">
                  <a:extLst>
                    <a:ext uri="{9D8B030D-6E8A-4147-A177-3AD203B41FA5}">
                      <a16:colId xmlns:a16="http://schemas.microsoft.com/office/drawing/2014/main" val="1454365247"/>
                    </a:ext>
                  </a:extLst>
                </a:gridCol>
                <a:gridCol w="4032448">
                  <a:extLst>
                    <a:ext uri="{9D8B030D-6E8A-4147-A177-3AD203B41FA5}">
                      <a16:colId xmlns:a16="http://schemas.microsoft.com/office/drawing/2014/main" val="3636312328"/>
                    </a:ext>
                  </a:extLst>
                </a:gridCol>
                <a:gridCol w="3695733">
                  <a:extLst>
                    <a:ext uri="{9D8B030D-6E8A-4147-A177-3AD203B41FA5}">
                      <a16:colId xmlns:a16="http://schemas.microsoft.com/office/drawing/2014/main" val="584708660"/>
                    </a:ext>
                  </a:extLst>
                </a:gridCol>
              </a:tblGrid>
              <a:tr h="5666825">
                <a:tc>
                  <a:txBody>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lang="fr-FR" sz="1900" b="0" u="sng" kern="1200" dirty="0" err="1">
                          <a:solidFill>
                            <a:srgbClr val="FF9900"/>
                          </a:solidFill>
                          <a:latin typeface="Coptic1" pitchFamily="2" charset="0"/>
                          <a:ea typeface="+mn-ea"/>
                          <a:cs typeface="+mn-cs"/>
                        </a:rPr>
                        <a:t>Pidia~kwn</a:t>
                      </a:r>
                      <a:r>
                        <a:rPr lang="fr-FR" sz="1900" b="0" u="sng" kern="1200" dirty="0">
                          <a:solidFill>
                            <a:srgbClr val="FF9900"/>
                          </a:solidFill>
                          <a:latin typeface="Coptic1" pitchFamily="2" charset="0"/>
                          <a:ea typeface="+mn-ea"/>
                          <a:cs typeface="+mn-cs"/>
                        </a:rPr>
                        <a:t> :</a:t>
                      </a:r>
                      <a:endParaRPr lang="fr-FR" sz="1100" b="0" kern="1200" dirty="0">
                        <a:solidFill>
                          <a:srgbClr val="FFFFFF"/>
                        </a:solidFill>
                        <a:latin typeface="Coptic1" pitchFamily="2" charset="0"/>
                        <a:ea typeface="+mn-ea"/>
                        <a:cs typeface="+mn-cs"/>
                      </a:endParaRPr>
                    </a:p>
                    <a:p>
                      <a:pPr algn="just">
                        <a:lnSpc>
                          <a:spcPct val="115000"/>
                        </a:lnSpc>
                        <a:spcAft>
                          <a:spcPts val="0"/>
                        </a:spcAft>
                      </a:pPr>
                      <a:r>
                        <a:rPr lang="fr-FR" sz="3100" b="0" kern="1200" dirty="0" err="1">
                          <a:solidFill>
                            <a:srgbClr val="FFFFFF"/>
                          </a:solidFill>
                          <a:effectLst/>
                          <a:latin typeface="Coptic1" pitchFamily="2" charset="0"/>
                          <a:ea typeface="Calibri" panose="020F0502020204030204" pitchFamily="34" charset="0"/>
                          <a:cs typeface="Arial" panose="020B0604020202020204" pitchFamily="34" charset="0"/>
                        </a:rPr>
                        <a:t>Twbh</a:t>
                      </a:r>
                      <a:r>
                        <a:rPr lang="fr-FR" sz="3100" b="0" kern="1200" dirty="0">
                          <a:solidFill>
                            <a:srgbClr val="FFFFFF"/>
                          </a:solidFill>
                          <a:effectLst/>
                          <a:latin typeface="Coptic1" pitchFamily="2" charset="0"/>
                          <a:ea typeface="Calibri" panose="020F0502020204030204" pitchFamily="34" charset="0"/>
                          <a:cs typeface="Arial" panose="020B0604020202020204" pitchFamily="34" charset="0"/>
                        </a:rPr>
                        <a:t> </a:t>
                      </a:r>
                      <a:r>
                        <a:rPr lang="fr-FR" sz="3100" b="0" kern="1200" dirty="0" err="1">
                          <a:solidFill>
                            <a:srgbClr val="FFFFFF"/>
                          </a:solidFill>
                          <a:effectLst/>
                          <a:latin typeface="Coptic1" pitchFamily="2" charset="0"/>
                          <a:ea typeface="Calibri" panose="020F0502020204030204" pitchFamily="34" charset="0"/>
                          <a:cs typeface="Arial" panose="020B0604020202020204" pitchFamily="34" charset="0"/>
                        </a:rPr>
                        <a:t>hina</a:t>
                      </a:r>
                      <a:r>
                        <a:rPr lang="fr-FR" sz="3100" b="0" kern="1200" dirty="0">
                          <a:solidFill>
                            <a:srgbClr val="FFFFFF"/>
                          </a:solidFill>
                          <a:effectLst/>
                          <a:latin typeface="Coptic1" pitchFamily="2" charset="0"/>
                          <a:ea typeface="Calibri" panose="020F0502020204030204" pitchFamily="34" charset="0"/>
                          <a:cs typeface="Arial" panose="020B0604020202020204" pitchFamily="34" charset="0"/>
                        </a:rPr>
                        <a:t> </a:t>
                      </a:r>
                      <a:r>
                        <a:rPr lang="fr-FR" sz="3100" b="0" kern="1200" dirty="0" err="1">
                          <a:solidFill>
                            <a:srgbClr val="FFFFFF"/>
                          </a:solidFill>
                          <a:effectLst/>
                          <a:latin typeface="Coptic1" pitchFamily="2" charset="0"/>
                          <a:ea typeface="Calibri" panose="020F0502020204030204" pitchFamily="34" charset="0"/>
                          <a:cs typeface="Arial" panose="020B0604020202020204" pitchFamily="34" charset="0"/>
                        </a:rPr>
                        <a:t>n~te</a:t>
                      </a:r>
                      <a:r>
                        <a:rPr lang="fr-FR" sz="3100" b="0" kern="1200" dirty="0">
                          <a:solidFill>
                            <a:srgbClr val="FFFFFF"/>
                          </a:solidFill>
                          <a:effectLst/>
                          <a:latin typeface="Coptic1" pitchFamily="2" charset="0"/>
                          <a:ea typeface="Calibri" panose="020F0502020204030204" pitchFamily="34" charset="0"/>
                          <a:cs typeface="Arial" panose="020B0604020202020204" pitchFamily="34" charset="0"/>
                        </a:rPr>
                        <a:t> </a:t>
                      </a:r>
                      <a:r>
                        <a:rPr lang="fr-FR" sz="3100" b="0" kern="1200" dirty="0" err="1">
                          <a:solidFill>
                            <a:srgbClr val="FFFFFF"/>
                          </a:solidFill>
                          <a:effectLst/>
                          <a:latin typeface="Coptic1" pitchFamily="2" charset="0"/>
                          <a:ea typeface="Calibri" panose="020F0502020204030204" pitchFamily="34" charset="0"/>
                          <a:cs typeface="Arial" panose="020B0604020202020204" pitchFamily="34" charset="0"/>
                        </a:rPr>
                        <a:t>Pi,rictoc</a:t>
                      </a:r>
                      <a:r>
                        <a:rPr lang="fr-FR" sz="3100" b="0" kern="1200" dirty="0">
                          <a:solidFill>
                            <a:srgbClr val="FFFFFF"/>
                          </a:solidFill>
                          <a:effectLst/>
                          <a:latin typeface="Coptic1" pitchFamily="2" charset="0"/>
                          <a:ea typeface="Calibri" panose="020F0502020204030204" pitchFamily="34" charset="0"/>
                          <a:cs typeface="Arial" panose="020B0604020202020204" pitchFamily="34" charset="0"/>
                        </a:rPr>
                        <a:t> </a:t>
                      </a:r>
                      <a:r>
                        <a:rPr lang="fr-FR" sz="3100" b="0" kern="1200" dirty="0" err="1">
                          <a:solidFill>
                            <a:srgbClr val="FFFFFF"/>
                          </a:solidFill>
                          <a:effectLst/>
                          <a:latin typeface="Coptic1" pitchFamily="2" charset="0"/>
                          <a:ea typeface="Calibri" panose="020F0502020204030204" pitchFamily="34" charset="0"/>
                          <a:cs typeface="Arial" panose="020B0604020202020204" pitchFamily="34" charset="0"/>
                        </a:rPr>
                        <a:t>Pennou</a:t>
                      </a:r>
                      <a:r>
                        <a:rPr lang="fr-FR" sz="3100" b="0" kern="1200" dirty="0">
                          <a:solidFill>
                            <a:srgbClr val="FFFFFF"/>
                          </a:solidFill>
                          <a:effectLst/>
                          <a:latin typeface="Coptic1" pitchFamily="2" charset="0"/>
                          <a:ea typeface="Calibri" panose="020F0502020204030204" pitchFamily="34" charset="0"/>
                          <a:cs typeface="Arial" panose="020B0604020202020204" pitchFamily="34" charset="0"/>
                        </a:rPr>
                        <a:t>] t/</a:t>
                      </a:r>
                      <a:r>
                        <a:rPr lang="fr-FR" sz="3100" b="0" kern="1200" dirty="0" err="1">
                          <a:solidFill>
                            <a:srgbClr val="FFFFFF"/>
                          </a:solidFill>
                          <a:effectLst/>
                          <a:latin typeface="Coptic1" pitchFamily="2" charset="0"/>
                          <a:ea typeface="Calibri" panose="020F0502020204030204" pitchFamily="34" charset="0"/>
                          <a:cs typeface="Arial" panose="020B0604020202020204" pitchFamily="34" charset="0"/>
                        </a:rPr>
                        <a:t>iten</a:t>
                      </a:r>
                      <a:r>
                        <a:rPr lang="fr-FR" sz="3100" b="0" kern="1200" dirty="0">
                          <a:solidFill>
                            <a:srgbClr val="FFFFFF"/>
                          </a:solidFill>
                          <a:effectLst/>
                          <a:latin typeface="Coptic1" pitchFamily="2" charset="0"/>
                          <a:ea typeface="Calibri" panose="020F0502020204030204" pitchFamily="34" charset="0"/>
                          <a:cs typeface="Arial" panose="020B0604020202020204" pitchFamily="34" charset="0"/>
                        </a:rPr>
                        <a:t> </a:t>
                      </a:r>
                      <a:r>
                        <a:rPr lang="fr-FR" sz="3100" b="0" kern="1200" dirty="0" err="1">
                          <a:solidFill>
                            <a:srgbClr val="FFFFFF"/>
                          </a:solidFill>
                          <a:effectLst/>
                          <a:latin typeface="Coptic1" pitchFamily="2" charset="0"/>
                          <a:ea typeface="Calibri" panose="020F0502020204030204" pitchFamily="34" charset="0"/>
                          <a:cs typeface="Arial" panose="020B0604020202020204" pitchFamily="34" charset="0"/>
                        </a:rPr>
                        <a:t>n~hannai</a:t>
                      </a:r>
                      <a:r>
                        <a:rPr lang="fr-FR" sz="3100" b="0" kern="1200" dirty="0">
                          <a:solidFill>
                            <a:srgbClr val="FFFFFF"/>
                          </a:solidFill>
                          <a:effectLst/>
                          <a:latin typeface="Coptic1" pitchFamily="2" charset="0"/>
                          <a:ea typeface="Calibri" panose="020F0502020204030204" pitchFamily="34" charset="0"/>
                          <a:cs typeface="Arial" panose="020B0604020202020204" pitchFamily="34" charset="0"/>
                        </a:rPr>
                        <a:t> nem </a:t>
                      </a:r>
                      <a:r>
                        <a:rPr lang="fr-FR" sz="3100" b="0" kern="1200" dirty="0" err="1">
                          <a:solidFill>
                            <a:srgbClr val="FFFFFF"/>
                          </a:solidFill>
                          <a:effectLst/>
                          <a:latin typeface="Coptic1" pitchFamily="2" charset="0"/>
                          <a:ea typeface="Calibri" panose="020F0502020204030204" pitchFamily="34" charset="0"/>
                          <a:cs typeface="Arial" panose="020B0604020202020204" pitchFamily="34" charset="0"/>
                        </a:rPr>
                        <a:t>hanmetsenh</a:t>
                      </a:r>
                      <a:r>
                        <a:rPr lang="fr-FR" sz="3100" b="0" kern="1200" dirty="0">
                          <a:solidFill>
                            <a:srgbClr val="FFFFFF"/>
                          </a:solidFill>
                          <a:effectLst/>
                          <a:latin typeface="Coptic1" pitchFamily="2" charset="0"/>
                          <a:ea typeface="Calibri" panose="020F0502020204030204" pitchFamily="34" charset="0"/>
                          <a:cs typeface="Arial" panose="020B0604020202020204" pitchFamily="34" charset="0"/>
                        </a:rPr>
                        <a:t>/t </a:t>
                      </a:r>
                      <a:r>
                        <a:rPr lang="fr-FR" sz="3100" b="0" kern="1200" dirty="0" err="1">
                          <a:solidFill>
                            <a:srgbClr val="FFFFFF"/>
                          </a:solidFill>
                          <a:effectLst/>
                          <a:latin typeface="Coptic1" pitchFamily="2" charset="0"/>
                          <a:ea typeface="Calibri" panose="020F0502020204030204" pitchFamily="34" charset="0"/>
                          <a:cs typeface="Arial" panose="020B0604020202020204" pitchFamily="34" charset="0"/>
                        </a:rPr>
                        <a:t>m~pem~yo</a:t>
                      </a:r>
                      <a:r>
                        <a:rPr lang="fr-FR" sz="3100" b="0" kern="1200" dirty="0">
                          <a:solidFill>
                            <a:srgbClr val="FFFFFF"/>
                          </a:solidFill>
                          <a:effectLst/>
                          <a:latin typeface="Coptic1" pitchFamily="2" charset="0"/>
                          <a:ea typeface="Calibri" panose="020F0502020204030204" pitchFamily="34" charset="0"/>
                          <a:cs typeface="Arial" panose="020B0604020202020204" pitchFamily="34" charset="0"/>
                        </a:rPr>
                        <a:t> </a:t>
                      </a:r>
                      <a:r>
                        <a:rPr lang="fr-FR" sz="3100" b="0" kern="1200" dirty="0" err="1">
                          <a:solidFill>
                            <a:srgbClr val="FFFFFF"/>
                          </a:solidFill>
                          <a:effectLst/>
                          <a:latin typeface="Coptic1" pitchFamily="2" charset="0"/>
                          <a:ea typeface="Calibri" panose="020F0502020204030204" pitchFamily="34" charset="0"/>
                          <a:cs typeface="Arial" panose="020B0604020202020204" pitchFamily="34" charset="0"/>
                        </a:rPr>
                        <a:t>n~niexoucia</a:t>
                      </a:r>
                      <a:r>
                        <a:rPr lang="fr-FR" sz="3100" b="0" kern="1200" dirty="0">
                          <a:solidFill>
                            <a:srgbClr val="FFFFFF"/>
                          </a:solidFill>
                          <a:effectLst/>
                          <a:latin typeface="Coptic1" pitchFamily="2" charset="0"/>
                          <a:ea typeface="Calibri" panose="020F0502020204030204" pitchFamily="34" charset="0"/>
                          <a:cs typeface="Arial" panose="020B0604020202020204" pitchFamily="34" charset="0"/>
                        </a:rPr>
                        <a:t>~ </a:t>
                      </a:r>
                      <a:r>
                        <a:rPr lang="fr-FR" sz="3100" b="0" kern="1200" dirty="0" err="1">
                          <a:solidFill>
                            <a:srgbClr val="FFFFFF"/>
                          </a:solidFill>
                          <a:effectLst/>
                          <a:latin typeface="Coptic1" pitchFamily="2" charset="0"/>
                          <a:ea typeface="Calibri" panose="020F0502020204030204" pitchFamily="34" charset="0"/>
                          <a:cs typeface="Arial" panose="020B0604020202020204" pitchFamily="34" charset="0"/>
                        </a:rPr>
                        <a:t>eta~mahi</a:t>
                      </a:r>
                      <a:r>
                        <a:rPr lang="fr-FR" sz="3100" b="0" kern="1200" dirty="0">
                          <a:solidFill>
                            <a:srgbClr val="FFFFFF"/>
                          </a:solidFill>
                          <a:effectLst/>
                          <a:latin typeface="Coptic1" pitchFamily="2" charset="0"/>
                          <a:ea typeface="Calibri" panose="020F0502020204030204" pitchFamily="34" charset="0"/>
                          <a:cs typeface="Arial" panose="020B0604020202020204" pitchFamily="34" charset="0"/>
                        </a:rPr>
                        <a:t>: </a:t>
                      </a:r>
                      <a:r>
                        <a:rPr lang="fr-FR" sz="3100" b="0" kern="1200" dirty="0" err="1">
                          <a:solidFill>
                            <a:srgbClr val="FFFFFF"/>
                          </a:solidFill>
                          <a:effectLst/>
                          <a:latin typeface="Coptic1" pitchFamily="2" charset="0"/>
                          <a:ea typeface="Calibri" panose="020F0502020204030204" pitchFamily="34" charset="0"/>
                          <a:cs typeface="Arial" panose="020B0604020202020204" pitchFamily="34" charset="0"/>
                        </a:rPr>
                        <a:t>n~tefermala~zin</a:t>
                      </a:r>
                      <a:r>
                        <a:rPr lang="fr-FR" sz="3100" b="0" kern="1200" dirty="0">
                          <a:solidFill>
                            <a:srgbClr val="FFFFFF"/>
                          </a:solidFill>
                          <a:effectLst/>
                          <a:latin typeface="Coptic1" pitchFamily="2" charset="0"/>
                          <a:ea typeface="Calibri" panose="020F0502020204030204" pitchFamily="34" charset="0"/>
                          <a:cs typeface="Arial" panose="020B0604020202020204" pitchFamily="34" charset="0"/>
                        </a:rPr>
                        <a:t> </a:t>
                      </a:r>
                      <a:r>
                        <a:rPr lang="fr-FR" sz="3100" b="0" kern="1200" dirty="0" err="1">
                          <a:solidFill>
                            <a:srgbClr val="FFFFFF"/>
                          </a:solidFill>
                          <a:effectLst/>
                          <a:latin typeface="Coptic1" pitchFamily="2" charset="0"/>
                          <a:ea typeface="Calibri" panose="020F0502020204030204" pitchFamily="34" charset="0"/>
                          <a:cs typeface="Arial" panose="020B0604020202020204" pitchFamily="34" charset="0"/>
                        </a:rPr>
                        <a:t>m~pouh</a:t>
                      </a:r>
                      <a:r>
                        <a:rPr lang="fr-FR" sz="3100" b="0" kern="1200" dirty="0">
                          <a:solidFill>
                            <a:srgbClr val="FFFFFF"/>
                          </a:solidFill>
                          <a:effectLst/>
                          <a:latin typeface="Coptic1" pitchFamily="2" charset="0"/>
                          <a:ea typeface="Calibri" panose="020F0502020204030204" pitchFamily="34" charset="0"/>
                          <a:cs typeface="Arial" panose="020B0604020202020204" pitchFamily="34" charset="0"/>
                        </a:rPr>
                        <a:t>/t </a:t>
                      </a:r>
                      <a:r>
                        <a:rPr lang="fr-FR" sz="3100" b="0" kern="1200" dirty="0" err="1">
                          <a:solidFill>
                            <a:srgbClr val="FFFFFF"/>
                          </a:solidFill>
                          <a:effectLst/>
                          <a:latin typeface="Coptic1" pitchFamily="2" charset="0"/>
                          <a:ea typeface="Calibri" panose="020F0502020204030204" pitchFamily="34" charset="0"/>
                          <a:cs typeface="Arial" panose="020B0604020202020204" pitchFamily="34" charset="0"/>
                        </a:rPr>
                        <a:t>e~qoun</a:t>
                      </a:r>
                      <a:r>
                        <a:rPr lang="fr-FR" sz="3100" b="0" kern="1200" dirty="0">
                          <a:solidFill>
                            <a:srgbClr val="FFFFFF"/>
                          </a:solidFill>
                          <a:effectLst/>
                          <a:latin typeface="Coptic1" pitchFamily="2" charset="0"/>
                          <a:ea typeface="Calibri" panose="020F0502020204030204" pitchFamily="34" charset="0"/>
                          <a:cs typeface="Arial" panose="020B0604020202020204" pitchFamily="34" charset="0"/>
                        </a:rPr>
                        <a:t> </a:t>
                      </a:r>
                      <a:r>
                        <a:rPr lang="fr-FR" sz="3100" b="0" kern="1200" dirty="0" err="1">
                          <a:solidFill>
                            <a:srgbClr val="FFFFFF"/>
                          </a:solidFill>
                          <a:effectLst/>
                          <a:latin typeface="Coptic1" pitchFamily="2" charset="0"/>
                          <a:ea typeface="Calibri" panose="020F0502020204030204" pitchFamily="34" charset="0"/>
                          <a:cs typeface="Arial" panose="020B0604020202020204" pitchFamily="34" charset="0"/>
                        </a:rPr>
                        <a:t>e~ron</a:t>
                      </a:r>
                      <a:r>
                        <a:rPr lang="fr-FR" sz="3100" b="0" kern="1200" dirty="0">
                          <a:solidFill>
                            <a:srgbClr val="FFFFFF"/>
                          </a:solidFill>
                          <a:effectLst/>
                          <a:latin typeface="Coptic1" pitchFamily="2" charset="0"/>
                          <a:ea typeface="Calibri" panose="020F0502020204030204" pitchFamily="34" charset="0"/>
                          <a:cs typeface="Arial" panose="020B0604020202020204" pitchFamily="34" charset="0"/>
                        </a:rPr>
                        <a:t> </a:t>
                      </a:r>
                      <a:r>
                        <a:rPr lang="fr-FR" sz="3100" b="0" kern="1200" dirty="0" err="1">
                          <a:solidFill>
                            <a:srgbClr val="FFFFFF"/>
                          </a:solidFill>
                          <a:effectLst/>
                          <a:latin typeface="Coptic1" pitchFamily="2" charset="0"/>
                          <a:ea typeface="Calibri" panose="020F0502020204030204" pitchFamily="34" charset="0"/>
                          <a:cs typeface="Arial" panose="020B0604020202020204" pitchFamily="34" charset="0"/>
                        </a:rPr>
                        <a:t>e~pia~gayon</a:t>
                      </a:r>
                      <a:r>
                        <a:rPr lang="fr-FR" sz="3100" b="0" kern="1200" dirty="0">
                          <a:solidFill>
                            <a:srgbClr val="FFFFFF"/>
                          </a:solidFill>
                          <a:effectLst/>
                          <a:latin typeface="Coptic1" pitchFamily="2" charset="0"/>
                          <a:ea typeface="Calibri" panose="020F0502020204030204" pitchFamily="34" charset="0"/>
                          <a:cs typeface="Arial" panose="020B0604020202020204" pitchFamily="34" charset="0"/>
                        </a:rPr>
                        <a:t> </a:t>
                      </a:r>
                      <a:r>
                        <a:rPr lang="fr-FR" sz="3100" b="0" kern="1200" dirty="0" err="1">
                          <a:solidFill>
                            <a:srgbClr val="FFFFFF"/>
                          </a:solidFill>
                          <a:effectLst/>
                          <a:latin typeface="Coptic1" pitchFamily="2" charset="0"/>
                          <a:ea typeface="Calibri" panose="020F0502020204030204" pitchFamily="34" charset="0"/>
                          <a:cs typeface="Arial" panose="020B0604020202020204" pitchFamily="34" charset="0"/>
                        </a:rPr>
                        <a:t>n~c</a:t>
                      </a:r>
                      <a:r>
                        <a:rPr lang="fr-FR" sz="3100" b="0" kern="1200" dirty="0">
                          <a:solidFill>
                            <a:srgbClr val="FFFFFF"/>
                          </a:solidFill>
                          <a:effectLst/>
                          <a:latin typeface="Coptic1" pitchFamily="2" charset="0"/>
                          <a:ea typeface="Calibri" panose="020F0502020204030204" pitchFamily="34" charset="0"/>
                          <a:cs typeface="Arial" panose="020B0604020202020204" pitchFamily="34" charset="0"/>
                        </a:rPr>
                        <a:t>/ou </a:t>
                      </a:r>
                      <a:r>
                        <a:rPr lang="fr-FR" sz="3100" b="0" kern="1200" dirty="0" err="1">
                          <a:solidFill>
                            <a:srgbClr val="FFFFFF"/>
                          </a:solidFill>
                          <a:effectLst/>
                          <a:latin typeface="Coptic1" pitchFamily="2" charset="0"/>
                          <a:ea typeface="Calibri" panose="020F0502020204030204" pitchFamily="34" charset="0"/>
                          <a:cs typeface="Arial" panose="020B0604020202020204" pitchFamily="34" charset="0"/>
                        </a:rPr>
                        <a:t>niben</a:t>
                      </a:r>
                      <a:r>
                        <a:rPr lang="fr-FR" sz="3100" b="0" kern="1200" dirty="0">
                          <a:solidFill>
                            <a:srgbClr val="FFFFFF"/>
                          </a:solidFill>
                          <a:effectLst/>
                          <a:latin typeface="Coptic1" pitchFamily="2" charset="0"/>
                          <a:ea typeface="Calibri" panose="020F0502020204030204" pitchFamily="34" charset="0"/>
                          <a:cs typeface="Arial" panose="020B0604020202020204" pitchFamily="34" charset="0"/>
                        </a:rPr>
                        <a:t>: </a:t>
                      </a:r>
                      <a:r>
                        <a:rPr lang="fr-FR" sz="3100" b="0" kern="1200" dirty="0" err="1">
                          <a:solidFill>
                            <a:srgbClr val="FFFFFF"/>
                          </a:solidFill>
                          <a:effectLst/>
                          <a:latin typeface="Coptic1" pitchFamily="2" charset="0"/>
                          <a:ea typeface="Calibri" panose="020F0502020204030204" pitchFamily="34" charset="0"/>
                          <a:cs typeface="Arial" panose="020B0604020202020204" pitchFamily="34" charset="0"/>
                        </a:rPr>
                        <a:t>n~tef,a</a:t>
                      </a:r>
                      <a:r>
                        <a:rPr lang="fr-FR" sz="3100" b="0" kern="1200" dirty="0">
                          <a:solidFill>
                            <a:srgbClr val="FFFFFF"/>
                          </a:solidFill>
                          <a:effectLst/>
                          <a:latin typeface="Coptic1" pitchFamily="2" charset="0"/>
                          <a:ea typeface="Calibri" panose="020F0502020204030204" pitchFamily="34" charset="0"/>
                          <a:cs typeface="Arial" panose="020B0604020202020204" pitchFamily="34" charset="0"/>
                        </a:rPr>
                        <a:t> </a:t>
                      </a:r>
                      <a:r>
                        <a:rPr lang="fr-FR" sz="3100" b="0" kern="1200" dirty="0" err="1">
                          <a:solidFill>
                            <a:srgbClr val="FFFFFF"/>
                          </a:solidFill>
                          <a:effectLst/>
                          <a:latin typeface="Coptic1" pitchFamily="2" charset="0"/>
                          <a:ea typeface="Calibri" panose="020F0502020204030204" pitchFamily="34" charset="0"/>
                          <a:cs typeface="Arial" panose="020B0604020202020204" pitchFamily="34" charset="0"/>
                        </a:rPr>
                        <a:t>nennobi</a:t>
                      </a:r>
                      <a:r>
                        <a:rPr lang="fr-FR" sz="3100" b="0" kern="1200" dirty="0">
                          <a:solidFill>
                            <a:srgbClr val="FFFFFF"/>
                          </a:solidFill>
                          <a:effectLst/>
                          <a:latin typeface="Coptic1" pitchFamily="2" charset="0"/>
                          <a:ea typeface="Calibri" panose="020F0502020204030204" pitchFamily="34" charset="0"/>
                          <a:cs typeface="Arial" panose="020B0604020202020204" pitchFamily="34" charset="0"/>
                        </a:rPr>
                        <a:t> nan </a:t>
                      </a:r>
                      <a:r>
                        <a:rPr lang="fr-FR" sz="3100" b="0" kern="1200" dirty="0" err="1">
                          <a:solidFill>
                            <a:srgbClr val="FFFFFF"/>
                          </a:solidFill>
                          <a:effectLst/>
                          <a:latin typeface="Coptic1" pitchFamily="2" charset="0"/>
                          <a:ea typeface="Calibri" panose="020F0502020204030204" pitchFamily="34" charset="0"/>
                          <a:cs typeface="Arial" panose="020B0604020202020204" pitchFamily="34" charset="0"/>
                        </a:rPr>
                        <a:t>e~bol</a:t>
                      </a:r>
                      <a:r>
                        <a:rPr lang="fr-FR" sz="3100" b="0" kern="1200" dirty="0">
                          <a:solidFill>
                            <a:srgbClr val="FFFFFF"/>
                          </a:solidFill>
                          <a:effectLst/>
                          <a:latin typeface="Coptic1" pitchFamily="2" charset="0"/>
                          <a:ea typeface="Calibri" panose="020F0502020204030204" pitchFamily="34" charset="0"/>
                          <a:cs typeface="Arial" panose="020B0604020202020204" pitchFamily="34" charset="0"/>
                        </a:rPr>
                        <a:t>.</a:t>
                      </a:r>
                      <a:endParaRPr kumimoji="0" lang="fr-FR" sz="3100" b="0" i="0" u="none" strike="noStrike" kern="1200" cap="none" spc="0" normalizeH="0" baseline="0" dirty="0">
                        <a:ln>
                          <a:noFill/>
                        </a:ln>
                        <a:solidFill>
                          <a:srgbClr val="FFFFFF"/>
                        </a:solidFill>
                        <a:effectLst/>
                        <a:uLnTx/>
                        <a:uFillTx/>
                        <a:latin typeface="Coptic1" pitchFamily="2" charset="0"/>
                        <a:ea typeface="Calibri" panose="020F0502020204030204" pitchFamily="34" charset="0"/>
                        <a:cs typeface="Arial" panose="020B0604020202020204" pitchFamily="34" charset="0"/>
                      </a:endParaRPr>
                    </a:p>
                  </a:txBody>
                  <a:tcPr marL="68580" marR="6858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just" defTabSz="914400" rtl="0" eaLnBrk="1" fontAlgn="auto" latinLnBrk="0" hangingPunct="1">
                        <a:lnSpc>
                          <a:spcPct val="115000"/>
                        </a:lnSpc>
                        <a:spcBef>
                          <a:spcPts val="0"/>
                        </a:spcBef>
                        <a:spcAft>
                          <a:spcPts val="1200"/>
                        </a:spcAft>
                        <a:buClrTx/>
                        <a:buSzTx/>
                        <a:buFontTx/>
                        <a:buNone/>
                        <a:tabLst/>
                        <a:defRPr/>
                      </a:pPr>
                      <a:r>
                        <a:rPr lang="fr-FR" sz="2000" b="0" u="sng" kern="1200" dirty="0">
                          <a:solidFill>
                            <a:srgbClr val="FF9900"/>
                          </a:solidFill>
                          <a:latin typeface="Arial" panose="020B0604020202020204" pitchFamily="34" charset="0"/>
                          <a:ea typeface="+mn-ea"/>
                          <a:cs typeface="+mn-cs"/>
                        </a:rPr>
                        <a:t>Le diacre :</a:t>
                      </a:r>
                    </a:p>
                    <a:p>
                      <a:pPr algn="just">
                        <a:lnSpc>
                          <a:spcPct val="115000"/>
                        </a:lnSpc>
                        <a:spcAft>
                          <a:spcPts val="1200"/>
                        </a:spcAft>
                      </a:pPr>
                      <a:r>
                        <a:rPr kumimoji="0" lang="fr-FR" sz="2700" b="0" i="0" u="none" strike="noStrike" kern="1200" cap="none" spc="0" normalizeH="0" baseline="0" dirty="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rPr>
                        <a:t>Implorez pour que le Christ notre Dieu inspire la pitié et la compassion à ceux qui nous gouvernent. Qu'Il attendrisse leurs cœurs envers nous par la bonté en tout temps et qu'Il nous pardonne nos péchés.</a:t>
                      </a:r>
                    </a:p>
                  </a:txBody>
                  <a:tcPr marL="68580" marR="6858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just" rtl="1"/>
                      <a:r>
                        <a:rPr lang="ar-SA" sz="2400" b="0" u="sng" kern="1200" dirty="0">
                          <a:solidFill>
                            <a:srgbClr val="FF9900"/>
                          </a:solidFill>
                          <a:effectLst/>
                          <a:latin typeface="Arial" panose="020B0604020202020204" pitchFamily="34" charset="0"/>
                          <a:ea typeface="+mn-ea"/>
                          <a:cs typeface="+mn-cs"/>
                        </a:rPr>
                        <a:t>الشماس :</a:t>
                      </a:r>
                      <a:endParaRPr lang="fr-FR" sz="2400" b="0" u="sng" kern="1200" dirty="0">
                        <a:solidFill>
                          <a:srgbClr val="FF9900"/>
                        </a:solidFill>
                        <a:effectLst/>
                        <a:latin typeface="Arial" panose="020B0604020202020204" pitchFamily="34" charset="0"/>
                        <a:ea typeface="+mn-ea"/>
                        <a:cs typeface="+mn-cs"/>
                      </a:endParaRPr>
                    </a:p>
                    <a:p>
                      <a:pPr algn="just" rtl="1"/>
                      <a:endParaRPr lang="fr-FR" sz="2400" b="0" u="sng" kern="1200" dirty="0">
                        <a:solidFill>
                          <a:srgbClr val="FF9900"/>
                        </a:solidFill>
                        <a:effectLst/>
                        <a:latin typeface="Arial" panose="020B0604020202020204" pitchFamily="34" charset="0"/>
                        <a:ea typeface="+mn-ea"/>
                        <a:cs typeface="+mn-cs"/>
                      </a:endParaRPr>
                    </a:p>
                    <a:p>
                      <a:pPr algn="just" rtl="1"/>
                      <a:r>
                        <a:rPr lang="ar-EG" sz="3700" b="0" u="none" kern="1200" dirty="0">
                          <a:solidFill>
                            <a:srgbClr val="FFFFFF"/>
                          </a:solidFill>
                          <a:effectLst/>
                          <a:latin typeface="Arial" panose="020B0604020202020204" pitchFamily="34" charset="0"/>
                          <a:ea typeface="+mn-ea"/>
                          <a:cs typeface="+mn-cs"/>
                        </a:rPr>
                        <a:t>اطلبوا لكي المسيح إلهنا يعطينا رحمة ورأفة أمام السلاطين الأعزاء، ويعطف قلوبهم علينا بالصلاح في كل حين، ويغفر لنا خطايانا.</a:t>
                      </a:r>
                    </a:p>
                    <a:p>
                      <a:pPr algn="just" rtl="1"/>
                      <a:endParaRPr lang="fr-FR" sz="3100" b="0" u="sng" kern="1200" dirty="0">
                        <a:solidFill>
                          <a:srgbClr val="FF9900"/>
                        </a:solidFill>
                        <a:effectLst/>
                        <a:latin typeface="Arial" panose="020B0604020202020204" pitchFamily="34" charset="0"/>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26471451"/>
                  </a:ext>
                </a:extLst>
              </a:tr>
              <a:tr h="106680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fr-FR" sz="2700" b="0" u="sng" kern="1200" dirty="0" err="1">
                          <a:solidFill>
                            <a:srgbClr val="FF9900"/>
                          </a:solidFill>
                          <a:latin typeface="Coptic1" pitchFamily="2" charset="0"/>
                          <a:ea typeface="+mn-ea"/>
                          <a:cs typeface="+mn-cs"/>
                        </a:rPr>
                        <a:t>Pilaoc</a:t>
                      </a:r>
                      <a:r>
                        <a:rPr lang="fr-FR" sz="2700" b="0" u="sng" kern="1200" dirty="0">
                          <a:solidFill>
                            <a:srgbClr val="FF9900"/>
                          </a:solidFill>
                          <a:latin typeface="Coptic1" pitchFamily="2" charset="0"/>
                          <a:ea typeface="+mn-ea"/>
                          <a:cs typeface="+mn-cs"/>
                        </a:rPr>
                        <a:t> :</a:t>
                      </a:r>
                      <a:endParaRPr lang="fr-FR" sz="4300" b="0" u="sng" kern="1200" dirty="0">
                        <a:solidFill>
                          <a:srgbClr val="FF9900"/>
                        </a:solidFill>
                        <a:latin typeface="Coptic1" pitchFamily="2" charset="0"/>
                        <a:ea typeface="+mn-ea"/>
                        <a:cs typeface="+mn-cs"/>
                      </a:endParaRPr>
                    </a:p>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en-US" sz="2700" b="0" i="0" u="none" strike="noStrike" kern="1200" cap="none" spc="0" normalizeH="0" baseline="0" noProof="0" dirty="0" err="1">
                          <a:ln>
                            <a:noFill/>
                          </a:ln>
                          <a:solidFill>
                            <a:srgbClr val="FFFFFF"/>
                          </a:solidFill>
                          <a:effectLst/>
                          <a:uLnTx/>
                          <a:uFillTx/>
                          <a:latin typeface="Coptic1" pitchFamily="2" charset="0"/>
                          <a:ea typeface="+mn-ea"/>
                          <a:cs typeface="Arial" charset="0"/>
                        </a:rPr>
                        <a:t>Kurie</a:t>
                      </a:r>
                      <a:r>
                        <a:rPr kumimoji="0" lang="en-US" sz="2700" b="0" i="0" u="none" strike="noStrike" kern="1200" cap="none" spc="0" normalizeH="0" baseline="0" noProof="0" dirty="0">
                          <a:ln>
                            <a:noFill/>
                          </a:ln>
                          <a:solidFill>
                            <a:srgbClr val="FFFFFF"/>
                          </a:solidFill>
                          <a:effectLst/>
                          <a:uLnTx/>
                          <a:uFillTx/>
                          <a:latin typeface="Coptic1" pitchFamily="2" charset="0"/>
                          <a:ea typeface="+mn-ea"/>
                          <a:cs typeface="Arial" charset="0"/>
                        </a:rPr>
                        <a:t>~ </a:t>
                      </a:r>
                      <a:r>
                        <a:rPr kumimoji="0" lang="en-US" sz="2700" b="0" i="0" u="none" strike="noStrike" kern="1200" cap="none" spc="0" normalizeH="0" baseline="0" noProof="0" dirty="0" err="1">
                          <a:ln>
                            <a:noFill/>
                          </a:ln>
                          <a:solidFill>
                            <a:srgbClr val="FFFFFF"/>
                          </a:solidFill>
                          <a:effectLst/>
                          <a:uLnTx/>
                          <a:uFillTx/>
                          <a:latin typeface="Coptic1" pitchFamily="2" charset="0"/>
                          <a:ea typeface="+mn-ea"/>
                          <a:cs typeface="Arial" charset="0"/>
                        </a:rPr>
                        <a:t>e~le</a:t>
                      </a:r>
                      <a:r>
                        <a:rPr kumimoji="0" lang="en-US" sz="2700" b="0" i="0" u="none" strike="noStrike" kern="1200" cap="none" spc="0" normalizeH="0" baseline="0" noProof="0" dirty="0">
                          <a:ln>
                            <a:noFill/>
                          </a:ln>
                          <a:solidFill>
                            <a:srgbClr val="FFFFFF"/>
                          </a:solidFill>
                          <a:effectLst/>
                          <a:uLnTx/>
                          <a:uFillTx/>
                          <a:latin typeface="Coptic1" pitchFamily="2" charset="0"/>
                          <a:ea typeface="+mn-ea"/>
                          <a:cs typeface="Arial" charset="0"/>
                        </a:rPr>
                        <a:t>/~con.</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algn="just" defTabSz="914400" rtl="0" eaLnBrk="1" latinLnBrk="0" hangingPunct="1"/>
                      <a:r>
                        <a:rPr lang="fr-FR" sz="2400" b="0" u="sng" kern="1200" dirty="0">
                          <a:solidFill>
                            <a:srgbClr val="FF9900"/>
                          </a:solidFill>
                          <a:latin typeface="Arial" panose="020B0604020202020204" pitchFamily="34" charset="0"/>
                          <a:ea typeface="+mn-ea"/>
                          <a:cs typeface="+mn-cs"/>
                        </a:rPr>
                        <a:t>L’assemblée</a:t>
                      </a:r>
                      <a:endParaRPr lang="fr-FR" sz="3700" b="0" u="sng" kern="1200" dirty="0">
                        <a:solidFill>
                          <a:srgbClr val="FF9900"/>
                        </a:solidFill>
                        <a:latin typeface="Arial" panose="020B0604020202020204" pitchFamily="34" charset="0"/>
                        <a:ea typeface="+mn-ea"/>
                        <a:cs typeface="+mn-cs"/>
                      </a:endParaRPr>
                    </a:p>
                    <a:p>
                      <a:pPr algn="just"/>
                      <a:r>
                        <a:rPr lang="fr-FR" sz="2400" b="0" kern="1200" dirty="0">
                          <a:solidFill>
                            <a:srgbClr val="FFFFFF"/>
                          </a:solidFill>
                          <a:effectLst/>
                          <a:latin typeface="Arial" panose="020B0604020202020204" pitchFamily="34" charset="0"/>
                          <a:ea typeface="+mn-ea"/>
                          <a:cs typeface="+mn-cs"/>
                        </a:rPr>
                        <a:t>Pitié Seigneur</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just" rtl="1"/>
                      <a:r>
                        <a:rPr lang="ar-SA" sz="3200" b="0" u="sng" kern="1200" dirty="0">
                          <a:solidFill>
                            <a:srgbClr val="FF9900"/>
                          </a:solidFill>
                          <a:effectLst/>
                          <a:latin typeface="Arial" panose="020B0604020202020204" pitchFamily="34" charset="0"/>
                          <a:ea typeface="+mn-ea"/>
                          <a:cs typeface="+mn-cs"/>
                        </a:rPr>
                        <a:t>الشعب :</a:t>
                      </a:r>
                      <a:endParaRPr lang="fr-FR" sz="3200" b="0" u="sng" kern="1200" dirty="0">
                        <a:solidFill>
                          <a:srgbClr val="FF9900"/>
                        </a:solidFill>
                        <a:effectLst/>
                        <a:latin typeface="Arial" panose="020B0604020202020204" pitchFamily="34" charset="0"/>
                        <a:ea typeface="+mn-ea"/>
                        <a:cs typeface="+mn-cs"/>
                      </a:endParaRPr>
                    </a:p>
                    <a:p>
                      <a:pPr algn="just" rtl="1"/>
                      <a:r>
                        <a:rPr lang="ar-SA" sz="3200" b="0" kern="1200" dirty="0" err="1">
                          <a:solidFill>
                            <a:srgbClr val="FFFFFF"/>
                          </a:solidFill>
                          <a:effectLst/>
                          <a:latin typeface="Arial" panose="020B0604020202020204" pitchFamily="34" charset="0"/>
                          <a:ea typeface="+mn-ea"/>
                          <a:cs typeface="+mn-cs"/>
                        </a:rPr>
                        <a:t>يارب</a:t>
                      </a:r>
                      <a:r>
                        <a:rPr lang="ar-SA" sz="3200" b="0" kern="1200" dirty="0">
                          <a:solidFill>
                            <a:srgbClr val="FFFFFF"/>
                          </a:solidFill>
                          <a:effectLst/>
                          <a:latin typeface="Arial" panose="020B0604020202020204" pitchFamily="34" charset="0"/>
                          <a:ea typeface="+mn-ea"/>
                          <a:cs typeface="+mn-cs"/>
                        </a:rPr>
                        <a:t> ارحم</a:t>
                      </a:r>
                      <a:endParaRPr lang="fr-FR" sz="3200" b="0" dirty="0">
                        <a:solidFill>
                          <a:srgbClr val="FFFFFF"/>
                        </a:solidFill>
                        <a:latin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26211410"/>
                  </a:ext>
                </a:extLst>
              </a:tr>
            </a:tbl>
          </a:graphicData>
        </a:graphic>
      </p:graphicFrame>
    </p:spTree>
    <p:extLst>
      <p:ext uri="{BB962C8B-B14F-4D97-AF65-F5344CB8AC3E}">
        <p14:creationId xmlns:p14="http://schemas.microsoft.com/office/powerpoint/2010/main" val="63511567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au 11">
            <a:extLst>
              <a:ext uri="{FF2B5EF4-FFF2-40B4-BE49-F238E27FC236}">
                <a16:creationId xmlns:a16="http://schemas.microsoft.com/office/drawing/2014/main" id="{23B5C5BD-6EB6-4F33-9C21-03AB01B882EA}"/>
              </a:ext>
            </a:extLst>
          </p:cNvPr>
          <p:cNvGraphicFramePr>
            <a:graphicFrameLocks noGrp="1"/>
          </p:cNvGraphicFramePr>
          <p:nvPr>
            <p:extLst>
              <p:ext uri="{D42A27DB-BD31-4B8C-83A1-F6EECF244321}">
                <p14:modId xmlns:p14="http://schemas.microsoft.com/office/powerpoint/2010/main" val="754408368"/>
              </p:ext>
            </p:extLst>
          </p:nvPr>
        </p:nvGraphicFramePr>
        <p:xfrm>
          <a:off x="0" y="216217"/>
          <a:ext cx="12192000" cy="6425565"/>
        </p:xfrm>
        <a:graphic>
          <a:graphicData uri="http://schemas.openxmlformats.org/drawingml/2006/table">
            <a:tbl>
              <a:tblPr firstRow="1" bandRow="1">
                <a:tableStyleId>{5C22544A-7EE6-4342-B048-85BDC9FD1C3A}</a:tableStyleId>
              </a:tblPr>
              <a:tblGrid>
                <a:gridCol w="4086309">
                  <a:extLst>
                    <a:ext uri="{9D8B030D-6E8A-4147-A177-3AD203B41FA5}">
                      <a16:colId xmlns:a16="http://schemas.microsoft.com/office/drawing/2014/main" val="4000093288"/>
                    </a:ext>
                  </a:extLst>
                </a:gridCol>
                <a:gridCol w="4128459">
                  <a:extLst>
                    <a:ext uri="{9D8B030D-6E8A-4147-A177-3AD203B41FA5}">
                      <a16:colId xmlns:a16="http://schemas.microsoft.com/office/drawing/2014/main" val="4164998953"/>
                    </a:ext>
                  </a:extLst>
                </a:gridCol>
                <a:gridCol w="3977232">
                  <a:extLst>
                    <a:ext uri="{9D8B030D-6E8A-4147-A177-3AD203B41FA5}">
                      <a16:colId xmlns:a16="http://schemas.microsoft.com/office/drawing/2014/main" val="2668782673"/>
                    </a:ext>
                  </a:extLst>
                </a:gridCol>
              </a:tblGrid>
              <a:tr h="6088211">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fr-FR" sz="2000" b="0" u="sng" dirty="0">
                          <a:solidFill>
                            <a:srgbClr val="FF9900"/>
                          </a:solidFill>
                          <a:latin typeface="Coptic1" pitchFamily="2" charset="0"/>
                        </a:rPr>
                        <a:t>Piou/b :</a:t>
                      </a:r>
                      <a:endParaRPr lang="fr-FR" sz="2000" b="0" dirty="0">
                        <a:solidFill>
                          <a:srgbClr val="FFFFFF"/>
                        </a:solidFill>
                        <a:effectLst/>
                        <a:latin typeface="Coptic1" pitchFamily="2" charset="0"/>
                        <a:ea typeface="Calibri" panose="020F0502020204030204" pitchFamily="34" charset="0"/>
                        <a:cs typeface="Arial" panose="020B0604020202020204" pitchFamily="34" charset="0"/>
                      </a:endParaRPr>
                    </a:p>
                    <a:p>
                      <a:pPr algn="just" rtl="0">
                        <a:lnSpc>
                          <a:spcPct val="115000"/>
                        </a:lnSpc>
                        <a:spcAft>
                          <a:spcPts val="0"/>
                        </a:spcAft>
                      </a:pPr>
                      <a:r>
                        <a:rPr lang="fr-FR" sz="2700" b="0" dirty="0" err="1">
                          <a:solidFill>
                            <a:srgbClr val="FFFFFF"/>
                          </a:solidFill>
                          <a:effectLst/>
                          <a:latin typeface="Coptic1" pitchFamily="2" charset="0"/>
                          <a:ea typeface="Calibri" panose="020F0502020204030204" pitchFamily="34" charset="0"/>
                          <a:cs typeface="Arial" panose="020B0604020202020204" pitchFamily="34" charset="0"/>
                        </a:rPr>
                        <a:t>Areh</a:t>
                      </a:r>
                      <a:r>
                        <a:rPr lang="fr-FR" sz="2700" b="0" dirty="0">
                          <a:solidFill>
                            <a:srgbClr val="FFFFFF"/>
                          </a:solidFill>
                          <a:effectLst/>
                          <a:latin typeface="Coptic1" pitchFamily="2" charset="0"/>
                          <a:ea typeface="Calibri" panose="020F0502020204030204" pitchFamily="34" charset="0"/>
                          <a:cs typeface="Arial" panose="020B0604020202020204" pitchFamily="34" charset="0"/>
                        </a:rPr>
                        <a:t> </a:t>
                      </a:r>
                      <a:r>
                        <a:rPr lang="fr-FR" sz="2700" b="0" dirty="0" err="1">
                          <a:solidFill>
                            <a:srgbClr val="FFFFFF"/>
                          </a:solidFill>
                          <a:effectLst/>
                          <a:latin typeface="Coptic1" pitchFamily="2" charset="0"/>
                          <a:ea typeface="Calibri" panose="020F0502020204030204" pitchFamily="34" charset="0"/>
                          <a:cs typeface="Arial" panose="020B0604020202020204" pitchFamily="34" charset="0"/>
                        </a:rPr>
                        <a:t>e~rof</a:t>
                      </a:r>
                      <a:r>
                        <a:rPr lang="fr-FR" sz="2700" b="0" dirty="0">
                          <a:solidFill>
                            <a:srgbClr val="FFFFFF"/>
                          </a:solidFill>
                          <a:effectLst/>
                          <a:latin typeface="Coptic1" pitchFamily="2" charset="0"/>
                          <a:ea typeface="Calibri" panose="020F0502020204030204" pitchFamily="34" charset="0"/>
                          <a:cs typeface="Arial" panose="020B0604020202020204" pitchFamily="34" charset="0"/>
                        </a:rPr>
                        <a:t> </a:t>
                      </a:r>
                      <a:r>
                        <a:rPr lang="fr-FR" sz="2700" b="0" dirty="0" err="1">
                          <a:solidFill>
                            <a:srgbClr val="FFFFFF"/>
                          </a:solidFill>
                          <a:effectLst/>
                          <a:latin typeface="Coptic1" pitchFamily="2" charset="0"/>
                          <a:ea typeface="Calibri" panose="020F0502020204030204" pitchFamily="34" charset="0"/>
                          <a:cs typeface="Arial" panose="020B0604020202020204" pitchFamily="34" charset="0"/>
                        </a:rPr>
                        <a:t>qen</a:t>
                      </a:r>
                      <a:r>
                        <a:rPr lang="fr-FR" sz="2700" b="0" dirty="0">
                          <a:solidFill>
                            <a:srgbClr val="FFFFFF"/>
                          </a:solidFill>
                          <a:effectLst/>
                          <a:latin typeface="Coptic1" pitchFamily="2" charset="0"/>
                          <a:ea typeface="Calibri" panose="020F0502020204030204" pitchFamily="34" charset="0"/>
                          <a:cs typeface="Arial" panose="020B0604020202020204" pitchFamily="34" charset="0"/>
                        </a:rPr>
                        <a:t> </a:t>
                      </a:r>
                      <a:r>
                        <a:rPr lang="fr-FR" sz="2700" b="0" dirty="0" err="1">
                          <a:solidFill>
                            <a:srgbClr val="FFFFFF"/>
                          </a:solidFill>
                          <a:effectLst/>
                          <a:latin typeface="Coptic1" pitchFamily="2" charset="0"/>
                          <a:ea typeface="Calibri" panose="020F0502020204030204" pitchFamily="34" charset="0"/>
                          <a:cs typeface="Arial" panose="020B0604020202020204" pitchFamily="34" charset="0"/>
                        </a:rPr>
                        <a:t>ouhir</a:t>
                      </a:r>
                      <a:r>
                        <a:rPr lang="fr-FR" sz="2700" b="0" dirty="0">
                          <a:solidFill>
                            <a:srgbClr val="FFFFFF"/>
                          </a:solidFill>
                          <a:effectLst/>
                          <a:latin typeface="Coptic1" pitchFamily="2" charset="0"/>
                          <a:ea typeface="Calibri" panose="020F0502020204030204" pitchFamily="34" charset="0"/>
                          <a:cs typeface="Arial" panose="020B0604020202020204" pitchFamily="34" charset="0"/>
                        </a:rPr>
                        <a:t>/n/ nem </a:t>
                      </a:r>
                      <a:r>
                        <a:rPr lang="fr-FR" sz="2700" b="0" dirty="0" err="1">
                          <a:solidFill>
                            <a:srgbClr val="FFFFFF"/>
                          </a:solidFill>
                          <a:effectLst/>
                          <a:latin typeface="Coptic1" pitchFamily="2" charset="0"/>
                          <a:ea typeface="Calibri" panose="020F0502020204030204" pitchFamily="34" charset="0"/>
                          <a:cs typeface="Arial" panose="020B0604020202020204" pitchFamily="34" charset="0"/>
                        </a:rPr>
                        <a:t>oumeym</a:t>
                      </a:r>
                      <a:r>
                        <a:rPr lang="fr-FR" sz="2700" b="0" dirty="0">
                          <a:solidFill>
                            <a:srgbClr val="FFFFFF"/>
                          </a:solidFill>
                          <a:effectLst/>
                          <a:latin typeface="Coptic1" pitchFamily="2" charset="0"/>
                          <a:ea typeface="Calibri" panose="020F0502020204030204" pitchFamily="34" charset="0"/>
                          <a:cs typeface="Arial" panose="020B0604020202020204" pitchFamily="34" charset="0"/>
                        </a:rPr>
                        <a:t>/i nem </a:t>
                      </a:r>
                      <a:r>
                        <a:rPr lang="fr-FR" sz="2700" b="0" dirty="0" err="1">
                          <a:solidFill>
                            <a:srgbClr val="FFFFFF"/>
                          </a:solidFill>
                          <a:effectLst/>
                          <a:latin typeface="Coptic1" pitchFamily="2" charset="0"/>
                          <a:ea typeface="Calibri" panose="020F0502020204030204" pitchFamily="34" charset="0"/>
                          <a:cs typeface="Arial" panose="020B0604020202020204" pitchFamily="34" charset="0"/>
                        </a:rPr>
                        <a:t>oumetjwri</a:t>
                      </a:r>
                      <a:r>
                        <a:rPr lang="fr-FR" sz="2700" b="0" dirty="0">
                          <a:solidFill>
                            <a:srgbClr val="FFFFFF"/>
                          </a:solidFill>
                          <a:effectLst/>
                          <a:latin typeface="Coptic1" pitchFamily="2" charset="0"/>
                          <a:ea typeface="Calibri" panose="020F0502020204030204" pitchFamily="34" charset="0"/>
                          <a:cs typeface="Arial" panose="020B0604020202020204" pitchFamily="34" charset="0"/>
                        </a:rPr>
                        <a:t>: </a:t>
                      </a:r>
                      <a:r>
                        <a:rPr lang="fr-FR" sz="2700" b="0" dirty="0" err="1">
                          <a:solidFill>
                            <a:srgbClr val="FFFFFF"/>
                          </a:solidFill>
                          <a:effectLst/>
                          <a:latin typeface="Coptic1" pitchFamily="2" charset="0"/>
                          <a:ea typeface="Calibri" panose="020F0502020204030204" pitchFamily="34" charset="0"/>
                          <a:cs typeface="Arial" panose="020B0604020202020204" pitchFamily="34" charset="0"/>
                        </a:rPr>
                        <a:t>Marou</a:t>
                      </a:r>
                      <a:r>
                        <a:rPr lang="fr-FR" sz="2700" b="0" dirty="0">
                          <a:solidFill>
                            <a:srgbClr val="FFFFFF"/>
                          </a:solidFill>
                          <a:effectLst/>
                          <a:latin typeface="Coptic1" pitchFamily="2" charset="0"/>
                          <a:ea typeface="Calibri" panose="020F0502020204030204" pitchFamily="34" charset="0"/>
                          <a:cs typeface="Arial" panose="020B0604020202020204" pitchFamily="34" charset="0"/>
                        </a:rPr>
                        <a:t>[ </a:t>
                      </a:r>
                      <a:r>
                        <a:rPr lang="fr-FR" sz="2700" b="0" dirty="0" err="1">
                          <a:solidFill>
                            <a:srgbClr val="FFFFFF"/>
                          </a:solidFill>
                          <a:effectLst/>
                          <a:latin typeface="Coptic1" pitchFamily="2" charset="0"/>
                          <a:ea typeface="Calibri" panose="020F0502020204030204" pitchFamily="34" charset="0"/>
                          <a:cs typeface="Arial" panose="020B0604020202020204" pitchFamily="34" charset="0"/>
                        </a:rPr>
                        <a:t>nejwou</a:t>
                      </a:r>
                      <a:r>
                        <a:rPr lang="fr-FR" sz="2700" b="0" dirty="0">
                          <a:solidFill>
                            <a:srgbClr val="FFFFFF"/>
                          </a:solidFill>
                          <a:effectLst/>
                          <a:latin typeface="Coptic1" pitchFamily="2" charset="0"/>
                          <a:ea typeface="Calibri" panose="020F0502020204030204" pitchFamily="34" charset="0"/>
                          <a:cs typeface="Arial" panose="020B0604020202020204" pitchFamily="34" charset="0"/>
                        </a:rPr>
                        <a:t> </a:t>
                      </a:r>
                      <a:r>
                        <a:rPr lang="fr-FR" sz="2700" b="0" dirty="0" err="1">
                          <a:solidFill>
                            <a:srgbClr val="FFFFFF"/>
                          </a:solidFill>
                          <a:effectLst/>
                          <a:latin typeface="Coptic1" pitchFamily="2" charset="0"/>
                          <a:ea typeface="Calibri" panose="020F0502020204030204" pitchFamily="34" charset="0"/>
                          <a:cs typeface="Arial" panose="020B0604020202020204" pitchFamily="34" charset="0"/>
                        </a:rPr>
                        <a:t>naf</a:t>
                      </a:r>
                      <a:r>
                        <a:rPr lang="fr-FR" sz="2700" b="0" dirty="0">
                          <a:solidFill>
                            <a:srgbClr val="FFFFFF"/>
                          </a:solidFill>
                          <a:effectLst/>
                          <a:latin typeface="Coptic1" pitchFamily="2" charset="0"/>
                          <a:ea typeface="Calibri" panose="020F0502020204030204" pitchFamily="34" charset="0"/>
                          <a:cs typeface="Arial" panose="020B0604020202020204" pitchFamily="34" charset="0"/>
                        </a:rPr>
                        <a:t> t/</a:t>
                      </a:r>
                      <a:r>
                        <a:rPr lang="fr-FR" sz="2700" b="0" dirty="0" err="1">
                          <a:solidFill>
                            <a:srgbClr val="FFFFFF"/>
                          </a:solidFill>
                          <a:effectLst/>
                          <a:latin typeface="Coptic1" pitchFamily="2" charset="0"/>
                          <a:ea typeface="Calibri" panose="020F0502020204030204" pitchFamily="34" charset="0"/>
                          <a:cs typeface="Arial" panose="020B0604020202020204" pitchFamily="34" charset="0"/>
                        </a:rPr>
                        <a:t>rou</a:t>
                      </a:r>
                      <a:r>
                        <a:rPr lang="fr-FR" sz="2700" b="0" dirty="0">
                          <a:solidFill>
                            <a:srgbClr val="FFFFFF"/>
                          </a:solidFill>
                          <a:effectLst/>
                          <a:latin typeface="Coptic1" pitchFamily="2" charset="0"/>
                          <a:ea typeface="Calibri" panose="020F0502020204030204" pitchFamily="34" charset="0"/>
                          <a:cs typeface="Arial" panose="020B0604020202020204" pitchFamily="34" charset="0"/>
                        </a:rPr>
                        <a:t> </a:t>
                      </a:r>
                      <a:r>
                        <a:rPr lang="fr-FR" sz="2700" b="0" dirty="0" err="1">
                          <a:solidFill>
                            <a:srgbClr val="FFFFFF"/>
                          </a:solidFill>
                          <a:effectLst/>
                          <a:latin typeface="Coptic1" pitchFamily="2" charset="0"/>
                          <a:ea typeface="Calibri" panose="020F0502020204030204" pitchFamily="34" charset="0"/>
                          <a:cs typeface="Arial" panose="020B0604020202020204" pitchFamily="34" charset="0"/>
                        </a:rPr>
                        <a:t>n~je</a:t>
                      </a:r>
                      <a:r>
                        <a:rPr lang="fr-FR" sz="2700" b="0" dirty="0">
                          <a:solidFill>
                            <a:srgbClr val="FFFFFF"/>
                          </a:solidFill>
                          <a:effectLst/>
                          <a:latin typeface="Coptic1" pitchFamily="2" charset="0"/>
                          <a:ea typeface="Calibri" panose="020F0502020204030204" pitchFamily="34" charset="0"/>
                          <a:cs typeface="Arial" panose="020B0604020202020204" pitchFamily="34" charset="0"/>
                        </a:rPr>
                        <a:t> </a:t>
                      </a:r>
                      <a:r>
                        <a:rPr lang="fr-FR" sz="2700" b="0" dirty="0" err="1">
                          <a:solidFill>
                            <a:srgbClr val="FFFFFF"/>
                          </a:solidFill>
                          <a:effectLst/>
                          <a:latin typeface="Coptic1" pitchFamily="2" charset="0"/>
                          <a:ea typeface="Calibri" panose="020F0502020204030204" pitchFamily="34" charset="0"/>
                          <a:cs typeface="Arial" panose="020B0604020202020204" pitchFamily="34" charset="0"/>
                        </a:rPr>
                        <a:t>nibarbaroc</a:t>
                      </a:r>
                      <a:r>
                        <a:rPr lang="fr-FR" sz="2700" b="0" dirty="0">
                          <a:solidFill>
                            <a:srgbClr val="FFFFFF"/>
                          </a:solidFill>
                          <a:effectLst/>
                          <a:latin typeface="Coptic1" pitchFamily="2" charset="0"/>
                          <a:ea typeface="Calibri" panose="020F0502020204030204" pitchFamily="34" charset="0"/>
                          <a:cs typeface="Arial" panose="020B0604020202020204" pitchFamily="34" charset="0"/>
                        </a:rPr>
                        <a:t> </a:t>
                      </a:r>
                      <a:r>
                        <a:rPr lang="fr-FR" sz="2700" b="0" dirty="0" err="1">
                          <a:solidFill>
                            <a:srgbClr val="FFFFFF"/>
                          </a:solidFill>
                          <a:effectLst/>
                          <a:latin typeface="Coptic1" pitchFamily="2" charset="0"/>
                          <a:ea typeface="Calibri" panose="020F0502020204030204" pitchFamily="34" charset="0"/>
                          <a:cs typeface="Arial" panose="020B0604020202020204" pitchFamily="34" charset="0"/>
                        </a:rPr>
                        <a:t>nieynoc</a:t>
                      </a:r>
                      <a:r>
                        <a:rPr lang="fr-FR" sz="2700" b="0" dirty="0">
                          <a:solidFill>
                            <a:srgbClr val="FFFFFF"/>
                          </a:solidFill>
                          <a:effectLst/>
                          <a:latin typeface="Coptic1" pitchFamily="2" charset="0"/>
                          <a:ea typeface="Calibri" panose="020F0502020204030204" pitchFamily="34" charset="0"/>
                          <a:cs typeface="Arial" panose="020B0604020202020204" pitchFamily="34" charset="0"/>
                        </a:rPr>
                        <a:t> n/</a:t>
                      </a:r>
                      <a:r>
                        <a:rPr lang="fr-FR" sz="2700" b="0" dirty="0" err="1">
                          <a:solidFill>
                            <a:srgbClr val="FFFFFF"/>
                          </a:solidFill>
                          <a:effectLst/>
                          <a:latin typeface="Coptic1" pitchFamily="2" charset="0"/>
                          <a:ea typeface="Calibri" panose="020F0502020204030204" pitchFamily="34" charset="0"/>
                          <a:cs typeface="Arial" panose="020B0604020202020204" pitchFamily="34" charset="0"/>
                        </a:rPr>
                        <a:t>eyouws</a:t>
                      </a:r>
                      <a:r>
                        <a:rPr lang="fr-FR" sz="2700" b="0" dirty="0">
                          <a:solidFill>
                            <a:srgbClr val="FFFFFF"/>
                          </a:solidFill>
                          <a:effectLst/>
                          <a:latin typeface="Coptic1" pitchFamily="2" charset="0"/>
                          <a:ea typeface="Calibri" panose="020F0502020204030204" pitchFamily="34" charset="0"/>
                          <a:cs typeface="Arial" panose="020B0604020202020204" pitchFamily="34" charset="0"/>
                        </a:rPr>
                        <a:t> </a:t>
                      </a:r>
                      <a:r>
                        <a:rPr lang="fr-FR" sz="2700" b="0" dirty="0" err="1">
                          <a:solidFill>
                            <a:srgbClr val="FFFFFF"/>
                          </a:solidFill>
                          <a:effectLst/>
                          <a:latin typeface="Coptic1" pitchFamily="2" charset="0"/>
                          <a:ea typeface="Calibri" panose="020F0502020204030204" pitchFamily="34" charset="0"/>
                          <a:cs typeface="Arial" panose="020B0604020202020204" pitchFamily="34" charset="0"/>
                        </a:rPr>
                        <a:t>n~nibwtc</a:t>
                      </a:r>
                      <a:r>
                        <a:rPr lang="fr-FR" sz="2700" b="0" dirty="0">
                          <a:solidFill>
                            <a:srgbClr val="FFFFFF"/>
                          </a:solidFill>
                          <a:effectLst/>
                          <a:latin typeface="Coptic1" pitchFamily="2" charset="0"/>
                          <a:ea typeface="Calibri" panose="020F0502020204030204" pitchFamily="34" charset="0"/>
                          <a:cs typeface="Arial" panose="020B0604020202020204" pitchFamily="34" charset="0"/>
                        </a:rPr>
                        <a:t>: </a:t>
                      </a:r>
                      <a:r>
                        <a:rPr lang="fr-FR" sz="2700" b="0" dirty="0" err="1">
                          <a:solidFill>
                            <a:srgbClr val="FFFFFF"/>
                          </a:solidFill>
                          <a:effectLst/>
                          <a:latin typeface="Coptic1" pitchFamily="2" charset="0"/>
                          <a:ea typeface="Calibri" panose="020F0502020204030204" pitchFamily="34" charset="0"/>
                          <a:cs typeface="Arial" panose="020B0604020202020204" pitchFamily="34" charset="0"/>
                        </a:rPr>
                        <a:t>p~roc</a:t>
                      </a:r>
                      <a:r>
                        <a:rPr lang="fr-FR" sz="2700" b="0" dirty="0">
                          <a:solidFill>
                            <a:srgbClr val="FFFFFF"/>
                          </a:solidFill>
                          <a:effectLst/>
                          <a:latin typeface="Coptic1" pitchFamily="2" charset="0"/>
                          <a:ea typeface="Calibri" panose="020F0502020204030204" pitchFamily="34" charset="0"/>
                          <a:cs typeface="Arial" panose="020B0604020202020204" pitchFamily="34" charset="0"/>
                        </a:rPr>
                        <a:t> y/</a:t>
                      </a:r>
                      <a:r>
                        <a:rPr lang="fr-FR" sz="2700" b="0" dirty="0" err="1">
                          <a:solidFill>
                            <a:srgbClr val="FFFFFF"/>
                          </a:solidFill>
                          <a:effectLst/>
                          <a:latin typeface="Coptic1" pitchFamily="2" charset="0"/>
                          <a:ea typeface="Calibri" panose="020F0502020204030204" pitchFamily="34" charset="0"/>
                          <a:cs typeface="Arial" panose="020B0604020202020204" pitchFamily="34" charset="0"/>
                        </a:rPr>
                        <a:t>e~te</a:t>
                      </a:r>
                      <a:r>
                        <a:rPr lang="fr-FR" sz="2700" b="0" dirty="0">
                          <a:solidFill>
                            <a:srgbClr val="FFFFFF"/>
                          </a:solidFill>
                          <a:effectLst/>
                          <a:latin typeface="Coptic1" pitchFamily="2" charset="0"/>
                          <a:ea typeface="Calibri" panose="020F0502020204030204" pitchFamily="34" charset="0"/>
                          <a:cs typeface="Arial" panose="020B0604020202020204" pitchFamily="34" charset="0"/>
                        </a:rPr>
                        <a:t> </a:t>
                      </a:r>
                      <a:r>
                        <a:rPr lang="fr-FR" sz="2700" b="0" dirty="0" err="1">
                          <a:solidFill>
                            <a:srgbClr val="FFFFFF"/>
                          </a:solidFill>
                          <a:effectLst/>
                          <a:latin typeface="Coptic1" pitchFamily="2" charset="0"/>
                          <a:ea typeface="Calibri" panose="020F0502020204030204" pitchFamily="34" charset="0"/>
                          <a:cs typeface="Arial" panose="020B0604020202020204" pitchFamily="34" charset="0"/>
                        </a:rPr>
                        <a:t>ywn</a:t>
                      </a:r>
                      <a:r>
                        <a:rPr lang="fr-FR" sz="2700" b="0" dirty="0">
                          <a:solidFill>
                            <a:srgbClr val="FFFFFF"/>
                          </a:solidFill>
                          <a:effectLst/>
                          <a:latin typeface="Coptic1" pitchFamily="2" charset="0"/>
                          <a:ea typeface="Calibri" panose="020F0502020204030204" pitchFamily="34" charset="0"/>
                          <a:cs typeface="Arial" panose="020B0604020202020204" pitchFamily="34" charset="0"/>
                        </a:rPr>
                        <a:t> t/</a:t>
                      </a:r>
                      <a:r>
                        <a:rPr lang="fr-FR" sz="2700" b="0" dirty="0" err="1">
                          <a:solidFill>
                            <a:srgbClr val="FFFFFF"/>
                          </a:solidFill>
                          <a:effectLst/>
                          <a:latin typeface="Coptic1" pitchFamily="2" charset="0"/>
                          <a:ea typeface="Calibri" panose="020F0502020204030204" pitchFamily="34" charset="0"/>
                          <a:cs typeface="Arial" panose="020B0604020202020204" pitchFamily="34" charset="0"/>
                        </a:rPr>
                        <a:t>rou</a:t>
                      </a:r>
                      <a:r>
                        <a:rPr lang="fr-FR" sz="2700" b="0" dirty="0">
                          <a:solidFill>
                            <a:srgbClr val="FFFFFF"/>
                          </a:solidFill>
                          <a:effectLst/>
                          <a:latin typeface="Coptic1" pitchFamily="2" charset="0"/>
                          <a:ea typeface="Calibri" panose="020F0502020204030204" pitchFamily="34" charset="0"/>
                          <a:cs typeface="Arial" panose="020B0604020202020204" pitchFamily="34" charset="0"/>
                        </a:rPr>
                        <a:t> </a:t>
                      </a:r>
                      <a:r>
                        <a:rPr lang="fr-FR" sz="2700" b="0" dirty="0" err="1">
                          <a:solidFill>
                            <a:srgbClr val="FFFFFF"/>
                          </a:solidFill>
                          <a:effectLst/>
                          <a:latin typeface="Coptic1" pitchFamily="2" charset="0"/>
                          <a:ea typeface="Calibri" panose="020F0502020204030204" pitchFamily="34" charset="0"/>
                          <a:cs typeface="Arial" panose="020B0604020202020204" pitchFamily="34" charset="0"/>
                        </a:rPr>
                        <a:t>n~euyenia</a:t>
                      </a:r>
                      <a:r>
                        <a:rPr lang="fr-FR" sz="2700" b="0" dirty="0">
                          <a:solidFill>
                            <a:srgbClr val="FFFFFF"/>
                          </a:solidFill>
                          <a:effectLst/>
                          <a:latin typeface="Coptic1" pitchFamily="2" charset="0"/>
                          <a:ea typeface="Calibri" panose="020F0502020204030204" pitchFamily="34" charset="0"/>
                          <a:cs typeface="Arial" panose="020B0604020202020204" pitchFamily="34" charset="0"/>
                        </a:rPr>
                        <a:t>~. </a:t>
                      </a:r>
                      <a:r>
                        <a:rPr lang="fr-FR" sz="2700" b="0" dirty="0" err="1">
                          <a:solidFill>
                            <a:srgbClr val="FFFFFF"/>
                          </a:solidFill>
                          <a:effectLst/>
                          <a:latin typeface="Coptic1" pitchFamily="2" charset="0"/>
                          <a:ea typeface="Calibri" panose="020F0502020204030204" pitchFamily="34" charset="0"/>
                          <a:cs typeface="Arial" panose="020B0604020202020204" pitchFamily="34" charset="0"/>
                        </a:rPr>
                        <a:t>Caji</a:t>
                      </a:r>
                      <a:r>
                        <a:rPr lang="fr-FR" sz="2700" b="0" dirty="0">
                          <a:solidFill>
                            <a:srgbClr val="FFFFFF"/>
                          </a:solidFill>
                          <a:effectLst/>
                          <a:latin typeface="Coptic1" pitchFamily="2" charset="0"/>
                          <a:ea typeface="Calibri" panose="020F0502020204030204" pitchFamily="34" charset="0"/>
                          <a:cs typeface="Arial" panose="020B0604020202020204" pitchFamily="34" charset="0"/>
                        </a:rPr>
                        <a:t> </a:t>
                      </a:r>
                      <a:r>
                        <a:rPr lang="fr-FR" sz="2700" b="0" dirty="0" err="1">
                          <a:solidFill>
                            <a:srgbClr val="FFFFFF"/>
                          </a:solidFill>
                          <a:effectLst/>
                          <a:latin typeface="Coptic1" pitchFamily="2" charset="0"/>
                          <a:ea typeface="Calibri" panose="020F0502020204030204" pitchFamily="34" charset="0"/>
                          <a:cs typeface="Arial" panose="020B0604020202020204" pitchFamily="34" charset="0"/>
                        </a:rPr>
                        <a:t>e~q~r</a:t>
                      </a:r>
                      <a:r>
                        <a:rPr lang="fr-FR" sz="2700" b="0" dirty="0">
                          <a:solidFill>
                            <a:srgbClr val="FFFFFF"/>
                          </a:solidFill>
                          <a:effectLst/>
                          <a:latin typeface="Coptic1" pitchFamily="2" charset="0"/>
                          <a:ea typeface="Calibri" panose="020F0502020204030204" pitchFamily="34" charset="0"/>
                          <a:cs typeface="Arial" panose="020B0604020202020204" pitchFamily="34" charset="0"/>
                        </a:rPr>
                        <a:t>/i </a:t>
                      </a:r>
                      <a:r>
                        <a:rPr lang="fr-FR" sz="2700" b="0" dirty="0" err="1">
                          <a:solidFill>
                            <a:srgbClr val="FFFFFF"/>
                          </a:solidFill>
                          <a:effectLst/>
                          <a:latin typeface="Coptic1" pitchFamily="2" charset="0"/>
                          <a:ea typeface="Calibri" panose="020F0502020204030204" pitchFamily="34" charset="0"/>
                          <a:cs typeface="Arial" panose="020B0604020202020204" pitchFamily="34" charset="0"/>
                        </a:rPr>
                        <a:t>e~pefh</a:t>
                      </a:r>
                      <a:r>
                        <a:rPr lang="fr-FR" sz="2700" b="0" dirty="0">
                          <a:solidFill>
                            <a:srgbClr val="FFFFFF"/>
                          </a:solidFill>
                          <a:effectLst/>
                          <a:latin typeface="Coptic1" pitchFamily="2" charset="0"/>
                          <a:ea typeface="Calibri" panose="020F0502020204030204" pitchFamily="34" charset="0"/>
                          <a:cs typeface="Arial" panose="020B0604020202020204" pitchFamily="34" charset="0"/>
                        </a:rPr>
                        <a:t>/t ]</a:t>
                      </a:r>
                      <a:r>
                        <a:rPr lang="fr-FR" sz="2700" b="0" dirty="0" err="1">
                          <a:solidFill>
                            <a:srgbClr val="FFFFFF"/>
                          </a:solidFill>
                          <a:effectLst/>
                          <a:latin typeface="Coptic1" pitchFamily="2" charset="0"/>
                          <a:ea typeface="Calibri" panose="020F0502020204030204" pitchFamily="34" charset="0"/>
                          <a:cs typeface="Arial" panose="020B0604020202020204" pitchFamily="34" charset="0"/>
                        </a:rPr>
                        <a:t>hir</a:t>
                      </a:r>
                      <a:r>
                        <a:rPr lang="fr-FR" sz="2700" b="0" dirty="0">
                          <a:solidFill>
                            <a:srgbClr val="FFFFFF"/>
                          </a:solidFill>
                          <a:effectLst/>
                          <a:latin typeface="Coptic1" pitchFamily="2" charset="0"/>
                          <a:ea typeface="Calibri" panose="020F0502020204030204" pitchFamily="34" charset="0"/>
                          <a:cs typeface="Arial" panose="020B0604020202020204" pitchFamily="34" charset="0"/>
                        </a:rPr>
                        <a:t>/n/ </a:t>
                      </a:r>
                      <a:r>
                        <a:rPr lang="fr-FR" sz="2700" b="0" dirty="0" err="1">
                          <a:solidFill>
                            <a:srgbClr val="FFFFFF"/>
                          </a:solidFill>
                          <a:effectLst/>
                          <a:latin typeface="Coptic1" pitchFamily="2" charset="0"/>
                          <a:ea typeface="Calibri" panose="020F0502020204030204" pitchFamily="34" charset="0"/>
                          <a:cs typeface="Arial" panose="020B0604020202020204" pitchFamily="34" charset="0"/>
                        </a:rPr>
                        <a:t>n~te</a:t>
                      </a:r>
                      <a:r>
                        <a:rPr lang="fr-FR" sz="2700" b="0" dirty="0">
                          <a:solidFill>
                            <a:srgbClr val="FFFFFF"/>
                          </a:solidFill>
                          <a:effectLst/>
                          <a:latin typeface="Coptic1" pitchFamily="2" charset="0"/>
                          <a:ea typeface="Calibri" panose="020F0502020204030204" pitchFamily="34" charset="0"/>
                          <a:cs typeface="Arial" panose="020B0604020202020204" pitchFamily="34" charset="0"/>
                        </a:rPr>
                        <a:t> </a:t>
                      </a:r>
                      <a:r>
                        <a:rPr lang="fr-FR" sz="2700" b="0" dirty="0" err="1">
                          <a:solidFill>
                            <a:srgbClr val="FFFFFF"/>
                          </a:solidFill>
                          <a:effectLst/>
                          <a:latin typeface="Coptic1" pitchFamily="2" charset="0"/>
                          <a:ea typeface="Calibri" panose="020F0502020204030204" pitchFamily="34" charset="0"/>
                          <a:cs typeface="Arial" panose="020B0604020202020204" pitchFamily="34" charset="0"/>
                        </a:rPr>
                        <a:t>tekoui</a:t>
                      </a:r>
                      <a:r>
                        <a:rPr lang="fr-FR" sz="2700" b="0" dirty="0">
                          <a:solidFill>
                            <a:srgbClr val="FFFFFF"/>
                          </a:solidFill>
                          <a:effectLst/>
                          <a:latin typeface="Coptic1" pitchFamily="2" charset="0"/>
                          <a:ea typeface="Calibri" panose="020F0502020204030204" pitchFamily="34" charset="0"/>
                          <a:cs typeface="Arial" panose="020B0604020202020204" pitchFamily="34" charset="0"/>
                        </a:rPr>
                        <a:t>~ </a:t>
                      </a:r>
                      <a:r>
                        <a:rPr lang="fr-FR" sz="2700" b="0" dirty="0" err="1">
                          <a:solidFill>
                            <a:srgbClr val="FFFFFF"/>
                          </a:solidFill>
                          <a:effectLst/>
                          <a:latin typeface="Coptic1" pitchFamily="2" charset="0"/>
                          <a:ea typeface="Calibri" panose="020F0502020204030204" pitchFamily="34" charset="0"/>
                          <a:cs typeface="Arial" panose="020B0604020202020204" pitchFamily="34" charset="0"/>
                        </a:rPr>
                        <a:t>m~mauatc</a:t>
                      </a:r>
                      <a:r>
                        <a:rPr lang="fr-FR" sz="2700" b="0" dirty="0">
                          <a:solidFill>
                            <a:srgbClr val="FFFFFF"/>
                          </a:solidFill>
                          <a:effectLst/>
                          <a:latin typeface="Coptic1" pitchFamily="2" charset="0"/>
                          <a:ea typeface="Calibri" panose="020F0502020204030204" pitchFamily="34" charset="0"/>
                          <a:cs typeface="Arial" panose="020B0604020202020204" pitchFamily="34" charset="0"/>
                        </a:rPr>
                        <a:t> </a:t>
                      </a:r>
                      <a:r>
                        <a:rPr lang="fr-FR" sz="2700" b="0" dirty="0" err="1">
                          <a:solidFill>
                            <a:srgbClr val="FFFFFF"/>
                          </a:solidFill>
                          <a:effectLst/>
                          <a:latin typeface="Coptic1" pitchFamily="2" charset="0"/>
                          <a:ea typeface="Calibri" panose="020F0502020204030204" pitchFamily="34" charset="0"/>
                          <a:cs typeface="Arial" panose="020B0604020202020204" pitchFamily="34" charset="0"/>
                        </a:rPr>
                        <a:t>e~youab</a:t>
                      </a:r>
                      <a:r>
                        <a:rPr lang="fr-FR" sz="2700" b="0" dirty="0">
                          <a:solidFill>
                            <a:srgbClr val="FFFFFF"/>
                          </a:solidFill>
                          <a:effectLst/>
                          <a:latin typeface="Coptic1" pitchFamily="2" charset="0"/>
                          <a:ea typeface="Calibri" panose="020F0502020204030204" pitchFamily="34" charset="0"/>
                          <a:cs typeface="Arial" panose="020B0604020202020204" pitchFamily="34" charset="0"/>
                        </a:rPr>
                        <a:t> </a:t>
                      </a:r>
                      <a:r>
                        <a:rPr lang="fr-FR" sz="2700" b="0" dirty="0" err="1">
                          <a:solidFill>
                            <a:srgbClr val="FFFFFF"/>
                          </a:solidFill>
                          <a:effectLst/>
                          <a:latin typeface="Coptic1" pitchFamily="2" charset="0"/>
                          <a:ea typeface="Calibri" panose="020F0502020204030204" pitchFamily="34" charset="0"/>
                          <a:cs typeface="Arial" panose="020B0604020202020204" pitchFamily="34" charset="0"/>
                        </a:rPr>
                        <a:t>n~kayolik</a:t>
                      </a:r>
                      <a:r>
                        <a:rPr lang="fr-FR" sz="2700" b="0" dirty="0">
                          <a:solidFill>
                            <a:srgbClr val="FFFFFF"/>
                          </a:solidFill>
                          <a:effectLst/>
                          <a:latin typeface="Coptic1" pitchFamily="2" charset="0"/>
                          <a:ea typeface="Calibri" panose="020F0502020204030204" pitchFamily="34" charset="0"/>
                          <a:cs typeface="Arial" panose="020B0604020202020204" pitchFamily="34" charset="0"/>
                        </a:rPr>
                        <a:t>/ </a:t>
                      </a:r>
                      <a:r>
                        <a:rPr lang="fr-FR" sz="2700" b="0" dirty="0" err="1">
                          <a:solidFill>
                            <a:srgbClr val="FFFFFF"/>
                          </a:solidFill>
                          <a:effectLst/>
                          <a:latin typeface="Coptic1" pitchFamily="2" charset="0"/>
                          <a:ea typeface="Calibri" panose="020F0502020204030204" pitchFamily="34" charset="0"/>
                          <a:cs typeface="Arial" panose="020B0604020202020204" pitchFamily="34" charset="0"/>
                        </a:rPr>
                        <a:t>n~a~poctolik</a:t>
                      </a:r>
                      <a:r>
                        <a:rPr lang="fr-FR" sz="2700" b="0" dirty="0">
                          <a:solidFill>
                            <a:srgbClr val="FFFFFF"/>
                          </a:solidFill>
                          <a:effectLst/>
                          <a:latin typeface="Coptic1" pitchFamily="2" charset="0"/>
                          <a:ea typeface="Calibri" panose="020F0502020204030204" pitchFamily="34" charset="0"/>
                          <a:cs typeface="Arial" panose="020B0604020202020204" pitchFamily="34" charset="0"/>
                        </a:rPr>
                        <a:t>/ </a:t>
                      </a:r>
                      <a:r>
                        <a:rPr lang="fr-FR" sz="2700" b="0" dirty="0" err="1">
                          <a:solidFill>
                            <a:srgbClr val="FFFFFF"/>
                          </a:solidFill>
                          <a:effectLst/>
                          <a:latin typeface="Coptic1" pitchFamily="2" charset="0"/>
                          <a:ea typeface="Calibri" panose="020F0502020204030204" pitchFamily="34" charset="0"/>
                          <a:cs typeface="Arial" panose="020B0604020202020204" pitchFamily="34" charset="0"/>
                        </a:rPr>
                        <a:t>n~nekk~l</a:t>
                      </a:r>
                      <a:r>
                        <a:rPr lang="fr-FR" sz="2700" b="0" dirty="0">
                          <a:solidFill>
                            <a:srgbClr val="FFFFFF"/>
                          </a:solidFill>
                          <a:effectLst/>
                          <a:latin typeface="Coptic1" pitchFamily="2" charset="0"/>
                          <a:ea typeface="Calibri" panose="020F0502020204030204" pitchFamily="34" charset="0"/>
                          <a:cs typeface="Arial" panose="020B0604020202020204" pitchFamily="34" charset="0"/>
                        </a:rPr>
                        <a:t>/</a:t>
                      </a:r>
                      <a:r>
                        <a:rPr lang="fr-FR" sz="2700" b="0" dirty="0" err="1">
                          <a:solidFill>
                            <a:srgbClr val="FFFFFF"/>
                          </a:solidFill>
                          <a:effectLst/>
                          <a:latin typeface="Coptic1" pitchFamily="2" charset="0"/>
                          <a:ea typeface="Calibri" panose="020F0502020204030204" pitchFamily="34" charset="0"/>
                          <a:cs typeface="Arial" panose="020B0604020202020204" pitchFamily="34" charset="0"/>
                        </a:rPr>
                        <a:t>cia</a:t>
                      </a:r>
                      <a:r>
                        <a:rPr lang="fr-FR" sz="2700" b="0" dirty="0">
                          <a:solidFill>
                            <a:srgbClr val="FFFFFF"/>
                          </a:solidFill>
                          <a:effectLst/>
                          <a:latin typeface="Coptic1" pitchFamily="2" charset="0"/>
                          <a:ea typeface="Calibri" panose="020F0502020204030204" pitchFamily="34" charset="0"/>
                          <a:cs typeface="Arial" panose="020B0604020202020204" pitchFamily="34" charset="0"/>
                        </a:rPr>
                        <a:t>~. </a:t>
                      </a:r>
                      <a:endParaRPr lang="fr-FR" sz="2400" b="0" kern="1200" dirty="0">
                        <a:solidFill>
                          <a:srgbClr val="FFFFFF"/>
                        </a:solidFill>
                        <a:effectLst/>
                        <a:latin typeface="Coptic1" pitchFamily="2" charset="0"/>
                        <a:ea typeface="+mn-ea"/>
                        <a:cs typeface="+mn-cs"/>
                      </a:endParaRPr>
                    </a:p>
                  </a:txBody>
                  <a:tcPr marL="68580" marR="6858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lang="fr-FR" sz="2000" b="0" u="sng" dirty="0">
                          <a:solidFill>
                            <a:srgbClr val="FF9900"/>
                          </a:solidFill>
                          <a:latin typeface="Arial" panose="020B0604020202020204" pitchFamily="34" charset="0"/>
                        </a:rPr>
                        <a:t>Le prêtre :</a:t>
                      </a:r>
                      <a:endParaRPr lang="fr-FR" sz="2000" b="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algn="just" rtl="0">
                        <a:lnSpc>
                          <a:spcPct val="115000"/>
                        </a:lnSpc>
                        <a:spcAft>
                          <a:spcPts val="1200"/>
                        </a:spcAft>
                      </a:pPr>
                      <a:r>
                        <a:rPr lang="fr-FR" sz="2700" b="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Conserve-lui la paix, la justice et la puissance. Que lui soit soumis tous les peuples barbares : les nations qui souhaitent la guerre contre nous. Inspire son cœur pour la paix de Ton Église une, unique, sainte, universelle et apostolique.</a:t>
                      </a:r>
                      <a:endParaRPr lang="fr-FR" sz="2700" b="0" dirty="0">
                        <a:solidFill>
                          <a:srgbClr val="FFFFFF"/>
                        </a:solidFill>
                        <a:latin typeface="Arial" panose="020B0604020202020204" pitchFamily="34" charset="0"/>
                      </a:endParaRPr>
                    </a:p>
                  </a:txBody>
                  <a:tcPr marL="68580" marR="6858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just" defTabSz="914400" rtl="1" eaLnBrk="1" fontAlgn="auto" latinLnBrk="0" hangingPunct="1">
                        <a:lnSpc>
                          <a:spcPct val="115000"/>
                        </a:lnSpc>
                        <a:spcBef>
                          <a:spcPts val="0"/>
                        </a:spcBef>
                        <a:spcAft>
                          <a:spcPts val="0"/>
                        </a:spcAft>
                        <a:buClrTx/>
                        <a:buSzTx/>
                        <a:buFontTx/>
                        <a:buNone/>
                        <a:tabLst/>
                        <a:defRPr/>
                      </a:pPr>
                      <a:r>
                        <a:rPr lang="ar-SA" sz="2700" b="0" u="sng" kern="1200" dirty="0">
                          <a:solidFill>
                            <a:srgbClr val="FF9900"/>
                          </a:solidFill>
                          <a:effectLst/>
                          <a:latin typeface="Arial" panose="020B0604020202020204" pitchFamily="34" charset="0"/>
                          <a:ea typeface="+mn-ea"/>
                          <a:cs typeface="+mn-cs"/>
                        </a:rPr>
                        <a:t>الكاهن :</a:t>
                      </a:r>
                      <a:endParaRPr lang="fr-FR" sz="2700" b="0" u="sng" dirty="0">
                        <a:solidFill>
                          <a:srgbClr val="FF9900"/>
                        </a:solidFill>
                        <a:latin typeface="Arial" panose="020B0604020202020204" pitchFamily="34" charset="0"/>
                      </a:endParaRPr>
                    </a:p>
                    <a:p>
                      <a:pPr algn="just" rtl="1">
                        <a:lnSpc>
                          <a:spcPct val="115000"/>
                        </a:lnSpc>
                        <a:spcAft>
                          <a:spcPts val="1200"/>
                        </a:spcAft>
                      </a:pPr>
                      <a:r>
                        <a:rPr lang="ar-EG" sz="3700" b="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احفظه بسلامه وعدل وجبروت ولتخضع له كل الأمم الذين يريدون الحروب في جميع ما لنا من الخصب. تكلم في قلبه من أجل سلامة كنيستك الواحدة الوحيدة المقدسة الجامعة الرسولية. </a:t>
                      </a:r>
                      <a:endParaRPr lang="fr-FR" sz="3700" b="0" kern="1200" dirty="0">
                        <a:solidFill>
                          <a:srgbClr val="FFFFFF"/>
                        </a:solidFill>
                        <a:effectLst/>
                        <a:latin typeface="Arial" panose="020B0604020202020204" pitchFamily="34" charset="0"/>
                        <a:ea typeface="+mn-ea"/>
                        <a:cs typeface="+mn-cs"/>
                      </a:endParaRPr>
                    </a:p>
                  </a:txBody>
                  <a:tcPr marL="68580" marR="6858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84232855"/>
                  </a:ext>
                </a:extLst>
              </a:tr>
            </a:tbl>
          </a:graphicData>
        </a:graphic>
      </p:graphicFrame>
    </p:spTree>
    <p:extLst>
      <p:ext uri="{BB962C8B-B14F-4D97-AF65-F5344CB8AC3E}">
        <p14:creationId xmlns:p14="http://schemas.microsoft.com/office/powerpoint/2010/main" val="252528737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a:extLst>
              <a:ext uri="{FF2B5EF4-FFF2-40B4-BE49-F238E27FC236}">
                <a16:creationId xmlns:a16="http://schemas.microsoft.com/office/drawing/2014/main" id="{71D6BF67-48D2-3621-7B2A-DE84A7E988D9}"/>
              </a:ext>
            </a:extLst>
          </p:cNvPr>
          <p:cNvGraphicFramePr>
            <a:graphicFrameLocks noGrp="1"/>
          </p:cNvGraphicFramePr>
          <p:nvPr>
            <p:extLst>
              <p:ext uri="{D42A27DB-BD31-4B8C-83A1-F6EECF244321}">
                <p14:modId xmlns:p14="http://schemas.microsoft.com/office/powerpoint/2010/main" val="3120712501"/>
              </p:ext>
            </p:extLst>
          </p:nvPr>
        </p:nvGraphicFramePr>
        <p:xfrm>
          <a:off x="0" y="214376"/>
          <a:ext cx="12192000" cy="6694170"/>
        </p:xfrm>
        <a:graphic>
          <a:graphicData uri="http://schemas.openxmlformats.org/drawingml/2006/table">
            <a:tbl>
              <a:tblPr firstRow="1" bandRow="1">
                <a:tableStyleId>{2D5ABB26-0587-4C30-8999-92F81FD0307C}</a:tableStyleId>
              </a:tblPr>
              <a:tblGrid>
                <a:gridCol w="4175787">
                  <a:extLst>
                    <a:ext uri="{9D8B030D-6E8A-4147-A177-3AD203B41FA5}">
                      <a16:colId xmlns:a16="http://schemas.microsoft.com/office/drawing/2014/main" val="1695157961"/>
                    </a:ext>
                  </a:extLst>
                </a:gridCol>
                <a:gridCol w="4032448">
                  <a:extLst>
                    <a:ext uri="{9D8B030D-6E8A-4147-A177-3AD203B41FA5}">
                      <a16:colId xmlns:a16="http://schemas.microsoft.com/office/drawing/2014/main" val="418474983"/>
                    </a:ext>
                  </a:extLst>
                </a:gridCol>
                <a:gridCol w="3983765">
                  <a:extLst>
                    <a:ext uri="{9D8B030D-6E8A-4147-A177-3AD203B41FA5}">
                      <a16:colId xmlns:a16="http://schemas.microsoft.com/office/drawing/2014/main" val="1715302867"/>
                    </a:ext>
                  </a:extLst>
                </a:gridCol>
              </a:tblGrid>
              <a:tr h="6175248">
                <a:tc>
                  <a:txBody>
                    <a:bodyPr/>
                    <a:lstStyle/>
                    <a:p>
                      <a:pPr algn="just" rtl="0">
                        <a:lnSpc>
                          <a:spcPct val="115000"/>
                        </a:lnSpc>
                        <a:spcAft>
                          <a:spcPts val="0"/>
                        </a:spcAft>
                      </a:pPr>
                      <a:r>
                        <a:rPr lang="fr-FR" sz="2700" b="0" dirty="0">
                          <a:solidFill>
                            <a:srgbClr val="FFFFFF"/>
                          </a:solidFill>
                          <a:effectLst/>
                          <a:latin typeface="Coptic1" pitchFamily="2" charset="0"/>
                          <a:ea typeface="Calibri" panose="020F0502020204030204" pitchFamily="34" charset="0"/>
                          <a:cs typeface="Arial" panose="020B0604020202020204" pitchFamily="34" charset="0"/>
                        </a:rPr>
                        <a:t>M/</a:t>
                      </a:r>
                      <a:r>
                        <a:rPr lang="fr-FR" sz="2700" b="0" dirty="0" err="1">
                          <a:solidFill>
                            <a:srgbClr val="FFFFFF"/>
                          </a:solidFill>
                          <a:effectLst/>
                          <a:latin typeface="Coptic1" pitchFamily="2" charset="0"/>
                          <a:ea typeface="Calibri" panose="020F0502020204030204" pitchFamily="34" charset="0"/>
                          <a:cs typeface="Arial" panose="020B0604020202020204" pitchFamily="34" charset="0"/>
                        </a:rPr>
                        <a:t>ic</a:t>
                      </a:r>
                      <a:r>
                        <a:rPr lang="fr-FR" sz="2700" b="0" dirty="0">
                          <a:solidFill>
                            <a:srgbClr val="FFFFFF"/>
                          </a:solidFill>
                          <a:effectLst/>
                          <a:latin typeface="Coptic1" pitchFamily="2" charset="0"/>
                          <a:ea typeface="Calibri" panose="020F0502020204030204" pitchFamily="34" charset="0"/>
                          <a:cs typeface="Arial" panose="020B0604020202020204" pitchFamily="34" charset="0"/>
                        </a:rPr>
                        <a:t> </a:t>
                      </a:r>
                      <a:r>
                        <a:rPr lang="fr-FR" sz="2700" b="0" dirty="0" err="1">
                          <a:solidFill>
                            <a:srgbClr val="FFFFFF"/>
                          </a:solidFill>
                          <a:effectLst/>
                          <a:latin typeface="Coptic1" pitchFamily="2" charset="0"/>
                          <a:ea typeface="Calibri" panose="020F0502020204030204" pitchFamily="34" charset="0"/>
                          <a:cs typeface="Arial" panose="020B0604020202020204" pitchFamily="34" charset="0"/>
                        </a:rPr>
                        <a:t>naf</a:t>
                      </a:r>
                      <a:r>
                        <a:rPr lang="fr-FR" sz="2700" b="0" dirty="0">
                          <a:solidFill>
                            <a:srgbClr val="FFFFFF"/>
                          </a:solidFill>
                          <a:effectLst/>
                          <a:latin typeface="Coptic1" pitchFamily="2" charset="0"/>
                          <a:ea typeface="Calibri" panose="020F0502020204030204" pitchFamily="34" charset="0"/>
                          <a:cs typeface="Arial" panose="020B0604020202020204" pitchFamily="34" charset="0"/>
                        </a:rPr>
                        <a:t> </a:t>
                      </a:r>
                      <a:r>
                        <a:rPr lang="fr-FR" sz="2700" b="0" dirty="0" err="1">
                          <a:solidFill>
                            <a:srgbClr val="FFFFFF"/>
                          </a:solidFill>
                          <a:effectLst/>
                          <a:latin typeface="Coptic1" pitchFamily="2" charset="0"/>
                          <a:ea typeface="Calibri" panose="020F0502020204030204" pitchFamily="34" charset="0"/>
                          <a:cs typeface="Arial" panose="020B0604020202020204" pitchFamily="34" charset="0"/>
                        </a:rPr>
                        <a:t>e~meui</a:t>
                      </a:r>
                      <a:r>
                        <a:rPr lang="fr-FR" sz="2700" b="0" dirty="0">
                          <a:solidFill>
                            <a:srgbClr val="FFFFFF"/>
                          </a:solidFill>
                          <a:effectLst/>
                          <a:latin typeface="Coptic1" pitchFamily="2" charset="0"/>
                          <a:ea typeface="Calibri" panose="020F0502020204030204" pitchFamily="34" charset="0"/>
                          <a:cs typeface="Arial" panose="020B0604020202020204" pitchFamily="34" charset="0"/>
                        </a:rPr>
                        <a:t>~ </a:t>
                      </a:r>
                      <a:r>
                        <a:rPr lang="fr-FR" sz="2700" b="0" dirty="0" err="1">
                          <a:solidFill>
                            <a:srgbClr val="FFFFFF"/>
                          </a:solidFill>
                          <a:effectLst/>
                          <a:latin typeface="Coptic1" pitchFamily="2" charset="0"/>
                          <a:ea typeface="Calibri" panose="020F0502020204030204" pitchFamily="34" charset="0"/>
                          <a:cs typeface="Arial" panose="020B0604020202020204" pitchFamily="34" charset="0"/>
                        </a:rPr>
                        <a:t>enhanhir</a:t>
                      </a:r>
                      <a:r>
                        <a:rPr lang="fr-FR" sz="2700" b="0" dirty="0">
                          <a:solidFill>
                            <a:srgbClr val="FFFFFF"/>
                          </a:solidFill>
                          <a:effectLst/>
                          <a:latin typeface="Coptic1" pitchFamily="2" charset="0"/>
                          <a:ea typeface="Calibri" panose="020F0502020204030204" pitchFamily="34" charset="0"/>
                          <a:cs typeface="Arial" panose="020B0604020202020204" pitchFamily="34" charset="0"/>
                        </a:rPr>
                        <a:t>/</a:t>
                      </a:r>
                      <a:r>
                        <a:rPr lang="fr-FR" sz="2700" b="0" dirty="0" err="1">
                          <a:solidFill>
                            <a:srgbClr val="FFFFFF"/>
                          </a:solidFill>
                          <a:effectLst/>
                          <a:latin typeface="Coptic1" pitchFamily="2" charset="0"/>
                          <a:ea typeface="Calibri" panose="020F0502020204030204" pitchFamily="34" charset="0"/>
                          <a:cs typeface="Arial" panose="020B0604020202020204" pitchFamily="34" charset="0"/>
                        </a:rPr>
                        <a:t>nikon</a:t>
                      </a:r>
                      <a:r>
                        <a:rPr lang="fr-FR" sz="2700" b="0" dirty="0">
                          <a:solidFill>
                            <a:srgbClr val="FFFFFF"/>
                          </a:solidFill>
                          <a:effectLst/>
                          <a:latin typeface="Coptic1" pitchFamily="2" charset="0"/>
                          <a:ea typeface="Calibri" panose="020F0502020204030204" pitchFamily="34" charset="0"/>
                          <a:cs typeface="Arial" panose="020B0604020202020204" pitchFamily="34" charset="0"/>
                        </a:rPr>
                        <a:t> </a:t>
                      </a:r>
                      <a:r>
                        <a:rPr lang="fr-FR" sz="2700" b="0" dirty="0" err="1">
                          <a:solidFill>
                            <a:srgbClr val="FFFFFF"/>
                          </a:solidFill>
                          <a:effectLst/>
                          <a:latin typeface="Coptic1" pitchFamily="2" charset="0"/>
                          <a:ea typeface="Calibri" panose="020F0502020204030204" pitchFamily="34" charset="0"/>
                          <a:cs typeface="Arial" panose="020B0604020202020204" pitchFamily="34" charset="0"/>
                        </a:rPr>
                        <a:t>e~qoun</a:t>
                      </a:r>
                      <a:r>
                        <a:rPr lang="fr-FR" sz="2700" b="0" dirty="0">
                          <a:solidFill>
                            <a:srgbClr val="FFFFFF"/>
                          </a:solidFill>
                          <a:effectLst/>
                          <a:latin typeface="Coptic1" pitchFamily="2" charset="0"/>
                          <a:ea typeface="Calibri" panose="020F0502020204030204" pitchFamily="34" charset="0"/>
                          <a:cs typeface="Arial" panose="020B0604020202020204" pitchFamily="34" charset="0"/>
                        </a:rPr>
                        <a:t> </a:t>
                      </a:r>
                      <a:r>
                        <a:rPr lang="fr-FR" sz="2700" b="0" dirty="0" err="1">
                          <a:solidFill>
                            <a:srgbClr val="FFFFFF"/>
                          </a:solidFill>
                          <a:effectLst/>
                          <a:latin typeface="Coptic1" pitchFamily="2" charset="0"/>
                          <a:ea typeface="Calibri" panose="020F0502020204030204" pitchFamily="34" charset="0"/>
                          <a:cs typeface="Arial" panose="020B0604020202020204" pitchFamily="34" charset="0"/>
                        </a:rPr>
                        <a:t>e~ron</a:t>
                      </a:r>
                      <a:r>
                        <a:rPr lang="fr-FR" sz="2700" b="0" dirty="0">
                          <a:solidFill>
                            <a:srgbClr val="FFFFFF"/>
                          </a:solidFill>
                          <a:effectLst/>
                          <a:latin typeface="Coptic1" pitchFamily="2" charset="0"/>
                          <a:ea typeface="Calibri" panose="020F0502020204030204" pitchFamily="34" charset="0"/>
                          <a:cs typeface="Arial" panose="020B0604020202020204" pitchFamily="34" charset="0"/>
                        </a:rPr>
                        <a:t> nem </a:t>
                      </a:r>
                      <a:r>
                        <a:rPr lang="fr-FR" sz="2700" b="0" dirty="0" err="1">
                          <a:solidFill>
                            <a:srgbClr val="FFFFFF"/>
                          </a:solidFill>
                          <a:effectLst/>
                          <a:latin typeface="Coptic1" pitchFamily="2" charset="0"/>
                          <a:ea typeface="Calibri" panose="020F0502020204030204" pitchFamily="34" charset="0"/>
                          <a:cs typeface="Arial" panose="020B0604020202020204" pitchFamily="34" charset="0"/>
                        </a:rPr>
                        <a:t>e~qoun</a:t>
                      </a:r>
                      <a:r>
                        <a:rPr lang="fr-FR" sz="2700" b="0" dirty="0">
                          <a:solidFill>
                            <a:srgbClr val="FFFFFF"/>
                          </a:solidFill>
                          <a:effectLst/>
                          <a:latin typeface="Coptic1" pitchFamily="2" charset="0"/>
                          <a:ea typeface="Calibri" panose="020F0502020204030204" pitchFamily="34" charset="0"/>
                          <a:cs typeface="Arial" panose="020B0604020202020204" pitchFamily="34" charset="0"/>
                        </a:rPr>
                        <a:t> </a:t>
                      </a:r>
                      <a:r>
                        <a:rPr lang="fr-FR" sz="2700" b="0" dirty="0" err="1">
                          <a:solidFill>
                            <a:srgbClr val="FFFFFF"/>
                          </a:solidFill>
                          <a:effectLst/>
                          <a:latin typeface="Coptic1" pitchFamily="2" charset="0"/>
                          <a:ea typeface="Calibri" panose="020F0502020204030204" pitchFamily="34" charset="0"/>
                          <a:cs typeface="Arial" panose="020B0604020202020204" pitchFamily="34" charset="0"/>
                        </a:rPr>
                        <a:t>e~pekran</a:t>
                      </a:r>
                      <a:r>
                        <a:rPr lang="fr-FR" sz="2700" b="0" dirty="0">
                          <a:solidFill>
                            <a:srgbClr val="FFFFFF"/>
                          </a:solidFill>
                          <a:effectLst/>
                          <a:latin typeface="Coptic1" pitchFamily="2" charset="0"/>
                          <a:ea typeface="Calibri" panose="020F0502020204030204" pitchFamily="34" charset="0"/>
                          <a:cs typeface="Arial" panose="020B0604020202020204" pitchFamily="34" charset="0"/>
                        </a:rPr>
                        <a:t> </a:t>
                      </a:r>
                      <a:r>
                        <a:rPr lang="fr-FR" sz="2700" b="0" dirty="0" err="1">
                          <a:solidFill>
                            <a:srgbClr val="FFFFFF"/>
                          </a:solidFill>
                          <a:effectLst/>
                          <a:latin typeface="Coptic1" pitchFamily="2" charset="0"/>
                          <a:ea typeface="Calibri" panose="020F0502020204030204" pitchFamily="34" charset="0"/>
                          <a:cs typeface="Arial" panose="020B0604020202020204" pitchFamily="34" charset="0"/>
                        </a:rPr>
                        <a:t>e~youab</a:t>
                      </a:r>
                      <a:r>
                        <a:rPr lang="fr-FR" sz="2700" b="0" dirty="0">
                          <a:solidFill>
                            <a:srgbClr val="FFFFFF"/>
                          </a:solidFill>
                          <a:effectLst/>
                          <a:latin typeface="Coptic1" pitchFamily="2" charset="0"/>
                          <a:ea typeface="Calibri" panose="020F0502020204030204" pitchFamily="34" charset="0"/>
                          <a:cs typeface="Arial" panose="020B0604020202020204" pitchFamily="34" charset="0"/>
                        </a:rPr>
                        <a:t>: \</a:t>
                      </a:r>
                      <a:r>
                        <a:rPr lang="fr-FR" sz="2700" b="0" dirty="0" err="1">
                          <a:solidFill>
                            <a:srgbClr val="FFFFFF"/>
                          </a:solidFill>
                          <a:effectLst/>
                          <a:latin typeface="Coptic1" pitchFamily="2" charset="0"/>
                          <a:ea typeface="Calibri" panose="020F0502020204030204" pitchFamily="34" charset="0"/>
                          <a:cs typeface="Arial" panose="020B0604020202020204" pitchFamily="34" charset="0"/>
                        </a:rPr>
                        <a:t>hina</a:t>
                      </a:r>
                      <a:r>
                        <a:rPr lang="fr-FR" sz="2700" b="0" dirty="0">
                          <a:solidFill>
                            <a:srgbClr val="FFFFFF"/>
                          </a:solidFill>
                          <a:effectLst/>
                          <a:latin typeface="Coptic1" pitchFamily="2" charset="0"/>
                          <a:ea typeface="Calibri" panose="020F0502020204030204" pitchFamily="34" charset="0"/>
                          <a:cs typeface="Arial" panose="020B0604020202020204" pitchFamily="34" charset="0"/>
                        </a:rPr>
                        <a:t> </a:t>
                      </a:r>
                      <a:r>
                        <a:rPr lang="fr-FR" sz="2700" b="0" dirty="0" err="1">
                          <a:solidFill>
                            <a:srgbClr val="FFFFFF"/>
                          </a:solidFill>
                          <a:effectLst/>
                          <a:latin typeface="Coptic1" pitchFamily="2" charset="0"/>
                          <a:ea typeface="Calibri" panose="020F0502020204030204" pitchFamily="34" charset="0"/>
                          <a:cs typeface="Arial" panose="020B0604020202020204" pitchFamily="34" charset="0"/>
                        </a:rPr>
                        <a:t>a~non</a:t>
                      </a:r>
                      <a:r>
                        <a:rPr lang="fr-FR" sz="2700" b="0" dirty="0">
                          <a:solidFill>
                            <a:srgbClr val="FFFFFF"/>
                          </a:solidFill>
                          <a:effectLst/>
                          <a:latin typeface="Coptic1" pitchFamily="2" charset="0"/>
                          <a:ea typeface="Calibri" panose="020F0502020204030204" pitchFamily="34" charset="0"/>
                          <a:cs typeface="Arial" panose="020B0604020202020204" pitchFamily="34" charset="0"/>
                        </a:rPr>
                        <a:t> \</a:t>
                      </a:r>
                      <a:r>
                        <a:rPr lang="fr-FR" sz="2700" b="0" dirty="0" err="1">
                          <a:solidFill>
                            <a:srgbClr val="FFFFFF"/>
                          </a:solidFill>
                          <a:effectLst/>
                          <a:latin typeface="Coptic1" pitchFamily="2" charset="0"/>
                          <a:ea typeface="Calibri" panose="020F0502020204030204" pitchFamily="34" charset="0"/>
                          <a:cs typeface="Arial" panose="020B0604020202020204" pitchFamily="34" charset="0"/>
                        </a:rPr>
                        <a:t>hwn</a:t>
                      </a:r>
                      <a:r>
                        <a:rPr lang="fr-FR" sz="2700" b="0" dirty="0">
                          <a:solidFill>
                            <a:srgbClr val="FFFFFF"/>
                          </a:solidFill>
                          <a:effectLst/>
                          <a:latin typeface="Coptic1" pitchFamily="2" charset="0"/>
                          <a:ea typeface="Calibri" panose="020F0502020204030204" pitchFamily="34" charset="0"/>
                          <a:cs typeface="Arial" panose="020B0604020202020204" pitchFamily="34" charset="0"/>
                        </a:rPr>
                        <a:t> </a:t>
                      </a:r>
                      <a:r>
                        <a:rPr lang="fr-FR" sz="2700" b="0" dirty="0" err="1">
                          <a:solidFill>
                            <a:srgbClr val="FFFFFF"/>
                          </a:solidFill>
                          <a:effectLst/>
                          <a:latin typeface="Coptic1" pitchFamily="2" charset="0"/>
                          <a:ea typeface="Calibri" panose="020F0502020204030204" pitchFamily="34" charset="0"/>
                          <a:cs typeface="Arial" panose="020B0604020202020204" pitchFamily="34" charset="0"/>
                        </a:rPr>
                        <a:t>enwnq</a:t>
                      </a:r>
                      <a:r>
                        <a:rPr lang="fr-FR" sz="2700" b="0" dirty="0">
                          <a:solidFill>
                            <a:srgbClr val="FFFFFF"/>
                          </a:solidFill>
                          <a:effectLst/>
                          <a:latin typeface="Coptic1" pitchFamily="2" charset="0"/>
                          <a:ea typeface="Calibri" panose="020F0502020204030204" pitchFamily="34" charset="0"/>
                          <a:cs typeface="Arial" panose="020B0604020202020204" pitchFamily="34" charset="0"/>
                        </a:rPr>
                        <a:t> </a:t>
                      </a:r>
                      <a:r>
                        <a:rPr lang="fr-FR" sz="2700" b="0" dirty="0" err="1">
                          <a:solidFill>
                            <a:srgbClr val="FFFFFF"/>
                          </a:solidFill>
                          <a:effectLst/>
                          <a:latin typeface="Coptic1" pitchFamily="2" charset="0"/>
                          <a:ea typeface="Calibri" panose="020F0502020204030204" pitchFamily="34" charset="0"/>
                          <a:cs typeface="Arial" panose="020B0604020202020204" pitchFamily="34" charset="0"/>
                        </a:rPr>
                        <a:t>qen</a:t>
                      </a:r>
                      <a:r>
                        <a:rPr lang="fr-FR" sz="2700" b="0" dirty="0">
                          <a:solidFill>
                            <a:srgbClr val="FFFFFF"/>
                          </a:solidFill>
                          <a:effectLst/>
                          <a:latin typeface="Coptic1" pitchFamily="2" charset="0"/>
                          <a:ea typeface="Calibri" panose="020F0502020204030204" pitchFamily="34" charset="0"/>
                          <a:cs typeface="Arial" panose="020B0604020202020204" pitchFamily="34" charset="0"/>
                        </a:rPr>
                        <a:t> </a:t>
                      </a:r>
                      <a:r>
                        <a:rPr lang="fr-FR" sz="2700" b="0" dirty="0" err="1">
                          <a:solidFill>
                            <a:srgbClr val="FFFFFF"/>
                          </a:solidFill>
                          <a:effectLst/>
                          <a:latin typeface="Coptic1" pitchFamily="2" charset="0"/>
                          <a:ea typeface="Calibri" panose="020F0502020204030204" pitchFamily="34" charset="0"/>
                          <a:cs typeface="Arial" panose="020B0604020202020204" pitchFamily="34" charset="0"/>
                        </a:rPr>
                        <a:t>oubioc</a:t>
                      </a:r>
                      <a:r>
                        <a:rPr lang="fr-FR" sz="2700" b="0" dirty="0">
                          <a:solidFill>
                            <a:srgbClr val="FFFFFF"/>
                          </a:solidFill>
                          <a:effectLst/>
                          <a:latin typeface="Coptic1" pitchFamily="2" charset="0"/>
                          <a:ea typeface="Calibri" panose="020F0502020204030204" pitchFamily="34" charset="0"/>
                          <a:cs typeface="Arial" panose="020B0604020202020204" pitchFamily="34" charset="0"/>
                        </a:rPr>
                        <a:t> </a:t>
                      </a:r>
                      <a:r>
                        <a:rPr lang="fr-FR" sz="2700" b="0" dirty="0" err="1">
                          <a:solidFill>
                            <a:srgbClr val="FFFFFF"/>
                          </a:solidFill>
                          <a:effectLst/>
                          <a:latin typeface="Coptic1" pitchFamily="2" charset="0"/>
                          <a:ea typeface="Calibri" panose="020F0502020204030204" pitchFamily="34" charset="0"/>
                          <a:cs typeface="Arial" panose="020B0604020202020204" pitchFamily="34" charset="0"/>
                        </a:rPr>
                        <a:t>efhourwou</a:t>
                      </a:r>
                      <a:r>
                        <a:rPr lang="fr-FR" sz="2700" b="0" dirty="0">
                          <a:solidFill>
                            <a:srgbClr val="FFFFFF"/>
                          </a:solidFill>
                          <a:effectLst/>
                          <a:latin typeface="Coptic1" pitchFamily="2" charset="0"/>
                          <a:ea typeface="Calibri" panose="020F0502020204030204" pitchFamily="34" charset="0"/>
                          <a:cs typeface="Arial" panose="020B0604020202020204" pitchFamily="34" charset="0"/>
                        </a:rPr>
                        <a:t> </a:t>
                      </a:r>
                      <a:r>
                        <a:rPr lang="fr-FR" sz="2700" b="0" dirty="0" err="1">
                          <a:solidFill>
                            <a:srgbClr val="FFFFFF"/>
                          </a:solidFill>
                          <a:effectLst/>
                          <a:latin typeface="Coptic1" pitchFamily="2" charset="0"/>
                          <a:ea typeface="Calibri" panose="020F0502020204030204" pitchFamily="34" charset="0"/>
                          <a:cs typeface="Arial" panose="020B0604020202020204" pitchFamily="34" charset="0"/>
                        </a:rPr>
                        <a:t>ouoh</a:t>
                      </a:r>
                      <a:r>
                        <a:rPr lang="fr-FR" sz="2700" b="0" dirty="0">
                          <a:solidFill>
                            <a:srgbClr val="FFFFFF"/>
                          </a:solidFill>
                          <a:effectLst/>
                          <a:latin typeface="Coptic1" pitchFamily="2" charset="0"/>
                          <a:ea typeface="Calibri" panose="020F0502020204030204" pitchFamily="34" charset="0"/>
                          <a:cs typeface="Arial" panose="020B0604020202020204" pitchFamily="34" charset="0"/>
                        </a:rPr>
                        <a:t>\ </a:t>
                      </a:r>
                      <a:r>
                        <a:rPr lang="fr-FR" sz="2700" b="0" dirty="0" err="1">
                          <a:solidFill>
                            <a:srgbClr val="FFFFFF"/>
                          </a:solidFill>
                          <a:effectLst/>
                          <a:latin typeface="Coptic1" pitchFamily="2" charset="0"/>
                          <a:ea typeface="Calibri" panose="020F0502020204030204" pitchFamily="34" charset="0"/>
                          <a:cs typeface="Arial" panose="020B0604020202020204" pitchFamily="34" charset="0"/>
                        </a:rPr>
                        <a:t>efwrf</a:t>
                      </a:r>
                      <a:r>
                        <a:rPr lang="fr-FR" sz="2700" b="0" dirty="0">
                          <a:solidFill>
                            <a:srgbClr val="FFFFFF"/>
                          </a:solidFill>
                          <a:effectLst/>
                          <a:latin typeface="Coptic1" pitchFamily="2" charset="0"/>
                          <a:ea typeface="Calibri" panose="020F0502020204030204" pitchFamily="34" charset="0"/>
                          <a:cs typeface="Arial" panose="020B0604020202020204" pitchFamily="34" charset="0"/>
                        </a:rPr>
                        <a:t>: </a:t>
                      </a:r>
                      <a:r>
                        <a:rPr lang="fr-FR" sz="2700" b="0" dirty="0" err="1">
                          <a:solidFill>
                            <a:srgbClr val="FFFFFF"/>
                          </a:solidFill>
                          <a:effectLst/>
                          <a:latin typeface="Coptic1" pitchFamily="2" charset="0"/>
                          <a:ea typeface="Calibri" panose="020F0502020204030204" pitchFamily="34" charset="0"/>
                          <a:cs typeface="Arial" panose="020B0604020202020204" pitchFamily="34" charset="0"/>
                        </a:rPr>
                        <a:t>n~cejemten</a:t>
                      </a:r>
                      <a:r>
                        <a:rPr lang="fr-FR" sz="2700" b="0" dirty="0">
                          <a:solidFill>
                            <a:srgbClr val="FFFFFF"/>
                          </a:solidFill>
                          <a:effectLst/>
                          <a:latin typeface="Coptic1" pitchFamily="2" charset="0"/>
                          <a:ea typeface="Calibri" panose="020F0502020204030204" pitchFamily="34" charset="0"/>
                          <a:cs typeface="Arial" panose="020B0604020202020204" pitchFamily="34" charset="0"/>
                        </a:rPr>
                        <a:t> </a:t>
                      </a:r>
                      <a:r>
                        <a:rPr lang="fr-FR" sz="2700" b="0" dirty="0" err="1">
                          <a:solidFill>
                            <a:srgbClr val="FFFFFF"/>
                          </a:solidFill>
                          <a:effectLst/>
                          <a:latin typeface="Coptic1" pitchFamily="2" charset="0"/>
                          <a:ea typeface="Calibri" panose="020F0502020204030204" pitchFamily="34" charset="0"/>
                          <a:cs typeface="Arial" panose="020B0604020202020204" pitchFamily="34" charset="0"/>
                        </a:rPr>
                        <a:t>ensop</a:t>
                      </a:r>
                      <a:r>
                        <a:rPr lang="fr-FR" sz="2700" b="0" dirty="0">
                          <a:solidFill>
                            <a:srgbClr val="FFFFFF"/>
                          </a:solidFill>
                          <a:effectLst/>
                          <a:latin typeface="Coptic1" pitchFamily="2" charset="0"/>
                          <a:ea typeface="Calibri" panose="020F0502020204030204" pitchFamily="34" charset="0"/>
                          <a:cs typeface="Arial" panose="020B0604020202020204" pitchFamily="34" charset="0"/>
                        </a:rPr>
                        <a:t> </a:t>
                      </a:r>
                      <a:r>
                        <a:rPr lang="fr-FR" sz="2700" b="0" dirty="0" err="1">
                          <a:solidFill>
                            <a:srgbClr val="FFFFFF"/>
                          </a:solidFill>
                          <a:effectLst/>
                          <a:latin typeface="Coptic1" pitchFamily="2" charset="0"/>
                          <a:ea typeface="Calibri" panose="020F0502020204030204" pitchFamily="34" charset="0"/>
                          <a:cs typeface="Arial" panose="020B0604020202020204" pitchFamily="34" charset="0"/>
                        </a:rPr>
                        <a:t>qen</a:t>
                      </a:r>
                      <a:r>
                        <a:rPr lang="fr-FR" sz="2700" b="0" dirty="0">
                          <a:solidFill>
                            <a:srgbClr val="FFFFFF"/>
                          </a:solidFill>
                          <a:effectLst/>
                          <a:latin typeface="Coptic1" pitchFamily="2" charset="0"/>
                          <a:ea typeface="Calibri" panose="020F0502020204030204" pitchFamily="34" charset="0"/>
                          <a:cs typeface="Arial" panose="020B0604020202020204" pitchFamily="34" charset="0"/>
                        </a:rPr>
                        <a:t> </a:t>
                      </a:r>
                      <a:r>
                        <a:rPr lang="fr-FR" sz="2700" b="0" dirty="0" err="1">
                          <a:solidFill>
                            <a:srgbClr val="FFFFFF"/>
                          </a:solidFill>
                          <a:effectLst/>
                          <a:latin typeface="Coptic1" pitchFamily="2" charset="0"/>
                          <a:ea typeface="Calibri" panose="020F0502020204030204" pitchFamily="34" charset="0"/>
                          <a:cs typeface="Arial" panose="020B0604020202020204" pitchFamily="34" charset="0"/>
                        </a:rPr>
                        <a:t>meteuceb</a:t>
                      </a:r>
                      <a:r>
                        <a:rPr lang="fr-FR" sz="2700" b="0" dirty="0">
                          <a:solidFill>
                            <a:srgbClr val="FFFFFF"/>
                          </a:solidFill>
                          <a:effectLst/>
                          <a:latin typeface="Coptic1" pitchFamily="2" charset="0"/>
                          <a:ea typeface="Calibri" panose="020F0502020204030204" pitchFamily="34" charset="0"/>
                          <a:cs typeface="Arial" panose="020B0604020202020204" pitchFamily="34" charset="0"/>
                        </a:rPr>
                        <a:t>/c </a:t>
                      </a:r>
                      <a:r>
                        <a:rPr lang="fr-FR" sz="2700" b="0" dirty="0" err="1">
                          <a:solidFill>
                            <a:srgbClr val="FFFFFF"/>
                          </a:solidFill>
                          <a:effectLst/>
                          <a:latin typeface="Coptic1" pitchFamily="2" charset="0"/>
                          <a:ea typeface="Calibri" panose="020F0502020204030204" pitchFamily="34" charset="0"/>
                          <a:cs typeface="Arial" panose="020B0604020202020204" pitchFamily="34" charset="0"/>
                        </a:rPr>
                        <a:t>niben</a:t>
                      </a:r>
                      <a:r>
                        <a:rPr lang="fr-FR" sz="2700" b="0" dirty="0">
                          <a:solidFill>
                            <a:srgbClr val="FFFFFF"/>
                          </a:solidFill>
                          <a:effectLst/>
                          <a:latin typeface="Coptic1" pitchFamily="2" charset="0"/>
                          <a:ea typeface="Calibri" panose="020F0502020204030204" pitchFamily="34" charset="0"/>
                          <a:cs typeface="Arial" panose="020B0604020202020204" pitchFamily="34" charset="0"/>
                        </a:rPr>
                        <a:t> nem </a:t>
                      </a:r>
                      <a:r>
                        <a:rPr lang="fr-FR" sz="2700" b="0" dirty="0" err="1">
                          <a:solidFill>
                            <a:srgbClr val="FFFFFF"/>
                          </a:solidFill>
                          <a:effectLst/>
                          <a:latin typeface="Coptic1" pitchFamily="2" charset="0"/>
                          <a:ea typeface="Calibri" panose="020F0502020204030204" pitchFamily="34" charset="0"/>
                          <a:cs typeface="Arial" panose="020B0604020202020204" pitchFamily="34" charset="0"/>
                        </a:rPr>
                        <a:t>metcemnoc</a:t>
                      </a:r>
                      <a:r>
                        <a:rPr lang="fr-FR" sz="2700" b="0" dirty="0">
                          <a:solidFill>
                            <a:srgbClr val="FFFFFF"/>
                          </a:solidFill>
                          <a:effectLst/>
                          <a:latin typeface="Coptic1" pitchFamily="2" charset="0"/>
                          <a:ea typeface="Calibri" panose="020F0502020204030204" pitchFamily="34" charset="0"/>
                          <a:cs typeface="Arial" panose="020B0604020202020204" pitchFamily="34" charset="0"/>
                        </a:rPr>
                        <a:t> </a:t>
                      </a:r>
                      <a:r>
                        <a:rPr lang="fr-FR" sz="2700" b="0" dirty="0" err="1">
                          <a:solidFill>
                            <a:srgbClr val="FFFFFF"/>
                          </a:solidFill>
                          <a:effectLst/>
                          <a:latin typeface="Coptic1" pitchFamily="2" charset="0"/>
                          <a:ea typeface="Calibri" panose="020F0502020204030204" pitchFamily="34" charset="0"/>
                          <a:cs typeface="Arial" panose="020B0604020202020204" pitchFamily="34" charset="0"/>
                        </a:rPr>
                        <a:t>niben</a:t>
                      </a:r>
                      <a:r>
                        <a:rPr lang="fr-FR" sz="2700" b="0" dirty="0">
                          <a:solidFill>
                            <a:srgbClr val="FFFFFF"/>
                          </a:solidFill>
                          <a:effectLst/>
                          <a:latin typeface="Coptic1" pitchFamily="2" charset="0"/>
                          <a:ea typeface="Calibri" panose="020F0502020204030204" pitchFamily="34" charset="0"/>
                          <a:cs typeface="Arial" panose="020B0604020202020204" pitchFamily="34" charset="0"/>
                        </a:rPr>
                        <a:t> </a:t>
                      </a:r>
                      <a:r>
                        <a:rPr lang="fr-FR" sz="2700" b="0" dirty="0" err="1">
                          <a:solidFill>
                            <a:srgbClr val="FFFFFF"/>
                          </a:solidFill>
                          <a:effectLst/>
                          <a:latin typeface="Coptic1" pitchFamily="2" charset="0"/>
                          <a:ea typeface="Calibri" panose="020F0502020204030204" pitchFamily="34" charset="0"/>
                          <a:cs typeface="Arial" panose="020B0604020202020204" pitchFamily="34" charset="0"/>
                        </a:rPr>
                        <a:t>e~qoun</a:t>
                      </a:r>
                      <a:r>
                        <a:rPr lang="fr-FR" sz="2700" b="0" dirty="0">
                          <a:solidFill>
                            <a:srgbClr val="FFFFFF"/>
                          </a:solidFill>
                          <a:effectLst/>
                          <a:latin typeface="Coptic1" pitchFamily="2" charset="0"/>
                          <a:ea typeface="Calibri" panose="020F0502020204030204" pitchFamily="34" charset="0"/>
                          <a:cs typeface="Arial" panose="020B0604020202020204" pitchFamily="34" charset="0"/>
                        </a:rPr>
                        <a:t> </a:t>
                      </a:r>
                      <a:r>
                        <a:rPr lang="fr-FR" sz="2700" b="0" dirty="0" err="1">
                          <a:solidFill>
                            <a:srgbClr val="FFFFFF"/>
                          </a:solidFill>
                          <a:effectLst/>
                          <a:latin typeface="Coptic1" pitchFamily="2" charset="0"/>
                          <a:ea typeface="Calibri" panose="020F0502020204030204" pitchFamily="34" charset="0"/>
                          <a:cs typeface="Arial" panose="020B0604020202020204" pitchFamily="34" charset="0"/>
                        </a:rPr>
                        <a:t>e~rok</a:t>
                      </a:r>
                      <a:endParaRPr lang="fr-FR" sz="2700" b="0" dirty="0">
                        <a:solidFill>
                          <a:srgbClr val="FFFFFF"/>
                        </a:solidFill>
                        <a:effectLst/>
                        <a:latin typeface="Coptic1" pitchFamily="2" charset="0"/>
                        <a:ea typeface="Calibri" panose="020F0502020204030204" pitchFamily="34" charset="0"/>
                        <a:cs typeface="Arial" panose="020B0604020202020204" pitchFamily="34" charset="0"/>
                      </a:endParaRPr>
                    </a:p>
                    <a:p>
                      <a:pPr algn="just" rtl="0">
                        <a:lnSpc>
                          <a:spcPct val="115000"/>
                        </a:lnSpc>
                        <a:spcAft>
                          <a:spcPts val="0"/>
                        </a:spcAft>
                      </a:pPr>
                      <a:endParaRPr lang="fr-FR" sz="2400" b="0" dirty="0">
                        <a:solidFill>
                          <a:srgbClr val="FFFFFF"/>
                        </a:solidFill>
                        <a:effectLst/>
                        <a:latin typeface="Coptic1" pitchFamily="2" charset="0"/>
                        <a:ea typeface="Calibri" panose="020F0502020204030204" pitchFamily="34" charset="0"/>
                        <a:cs typeface="Arial" panose="020B0604020202020204" pitchFamily="34" charset="0"/>
                      </a:endParaRPr>
                    </a:p>
                    <a:p>
                      <a:pPr algn="just" rtl="0">
                        <a:lnSpc>
                          <a:spcPct val="115000"/>
                        </a:lnSpc>
                        <a:spcAft>
                          <a:spcPts val="0"/>
                        </a:spcAft>
                      </a:pPr>
                      <a:r>
                        <a:rPr lang="fr-FR" sz="2400" b="0" u="sng" kern="1200" dirty="0" err="1">
                          <a:solidFill>
                            <a:srgbClr val="FF9900"/>
                          </a:solidFill>
                          <a:latin typeface="Coptic1" pitchFamily="2" charset="0"/>
                          <a:ea typeface="+mn-ea"/>
                          <a:cs typeface="+mn-cs"/>
                        </a:rPr>
                        <a:t>Pilaoc</a:t>
                      </a:r>
                      <a:r>
                        <a:rPr lang="fr-FR" sz="2400" b="0" u="sng" kern="1200" dirty="0">
                          <a:solidFill>
                            <a:srgbClr val="FF9900"/>
                          </a:solidFill>
                          <a:latin typeface="Coptic1" pitchFamily="2" charset="0"/>
                          <a:ea typeface="+mn-ea"/>
                          <a:cs typeface="+mn-cs"/>
                        </a:rPr>
                        <a:t> :</a:t>
                      </a:r>
                      <a:endParaRPr lang="fr-FR" sz="3700" b="0" u="sng" kern="1200" dirty="0">
                        <a:solidFill>
                          <a:srgbClr val="FF9900"/>
                        </a:solidFill>
                        <a:latin typeface="Coptic1" pitchFamily="2"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fr-FR" sz="2100" b="0" kern="1200" dirty="0" err="1">
                          <a:solidFill>
                            <a:srgbClr val="FFFFFF"/>
                          </a:solidFill>
                          <a:effectLst/>
                          <a:latin typeface="Coptic1" pitchFamily="2" charset="0"/>
                          <a:ea typeface="+mn-ea"/>
                          <a:cs typeface="+mn-cs"/>
                        </a:rPr>
                        <a:t>Kurie</a:t>
                      </a:r>
                      <a:r>
                        <a:rPr lang="fr-FR" sz="2100" b="0" kern="1200" dirty="0">
                          <a:solidFill>
                            <a:srgbClr val="FFFFFF"/>
                          </a:solidFill>
                          <a:effectLst/>
                          <a:latin typeface="Coptic1" pitchFamily="2" charset="0"/>
                          <a:ea typeface="+mn-ea"/>
                          <a:cs typeface="+mn-cs"/>
                        </a:rPr>
                        <a:t>~ </a:t>
                      </a:r>
                      <a:r>
                        <a:rPr lang="fr-FR" sz="2100" b="0" kern="1200" dirty="0" err="1">
                          <a:solidFill>
                            <a:srgbClr val="FFFFFF"/>
                          </a:solidFill>
                          <a:effectLst/>
                          <a:latin typeface="Coptic1" pitchFamily="2" charset="0"/>
                          <a:ea typeface="+mn-ea"/>
                          <a:cs typeface="+mn-cs"/>
                        </a:rPr>
                        <a:t>e~le</a:t>
                      </a:r>
                      <a:r>
                        <a:rPr lang="fr-FR" sz="2100" b="0" kern="1200" dirty="0">
                          <a:solidFill>
                            <a:srgbClr val="FFFFFF"/>
                          </a:solidFill>
                          <a:effectLst/>
                          <a:latin typeface="Coptic1" pitchFamily="2" charset="0"/>
                          <a:ea typeface="+mn-ea"/>
                          <a:cs typeface="+mn-cs"/>
                        </a:rPr>
                        <a:t>/~con </a:t>
                      </a:r>
                    </a:p>
                  </a:txBody>
                  <a:tcPr marL="121920" marR="121920" marT="60960" marB="60960"/>
                </a:tc>
                <a:tc>
                  <a:txBody>
                    <a:bodyPr/>
                    <a:lstStyle/>
                    <a:p>
                      <a:pPr algn="just" rtl="0">
                        <a:lnSpc>
                          <a:spcPct val="115000"/>
                        </a:lnSpc>
                        <a:spcAft>
                          <a:spcPts val="1200"/>
                        </a:spcAft>
                      </a:pPr>
                      <a:r>
                        <a:rPr lang="fr-FR" sz="2800" b="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Que ses pensées soient remplies de paix pour nous et pour Ton Saint Nom ; afin que nous puissions avoir une vie calme et paisible et que nous soyons pieux et chastes en Toi.</a:t>
                      </a:r>
                    </a:p>
                    <a:p>
                      <a:pPr algn="just" rtl="0">
                        <a:lnSpc>
                          <a:spcPct val="115000"/>
                        </a:lnSpc>
                        <a:spcAft>
                          <a:spcPts val="1200"/>
                        </a:spcAft>
                      </a:pPr>
                      <a:endParaRPr lang="fr-FR" sz="4300" b="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algn="just" defTabSz="914400" rtl="0" eaLnBrk="1" latinLnBrk="0" hangingPunct="1"/>
                      <a:r>
                        <a:rPr lang="fr-FR" sz="2400" b="0" u="sng" kern="1200" dirty="0">
                          <a:solidFill>
                            <a:srgbClr val="FF9900"/>
                          </a:solidFill>
                          <a:latin typeface="Arial" panose="020B0604020202020204" pitchFamily="34" charset="0"/>
                          <a:ea typeface="+mn-ea"/>
                          <a:cs typeface="+mn-cs"/>
                        </a:rPr>
                        <a:t>L’assemblée</a:t>
                      </a:r>
                      <a:endParaRPr lang="fr-FR" sz="3700" b="0" u="sng" kern="1200" dirty="0">
                        <a:solidFill>
                          <a:srgbClr val="FF9900"/>
                        </a:solidFill>
                        <a:latin typeface="Arial" panose="020B0604020202020204" pitchFamily="34" charset="0"/>
                        <a:ea typeface="+mn-ea"/>
                        <a:cs typeface="+mn-cs"/>
                      </a:endParaRPr>
                    </a:p>
                    <a:p>
                      <a:pPr algn="just" rtl="0"/>
                      <a:r>
                        <a:rPr lang="fr-FR" sz="2400" b="0" kern="1200" dirty="0">
                          <a:solidFill>
                            <a:srgbClr val="FFFFFF"/>
                          </a:solidFill>
                          <a:effectLst/>
                          <a:latin typeface="Arial" panose="020B0604020202020204" pitchFamily="34" charset="0"/>
                          <a:ea typeface="+mn-ea"/>
                          <a:cs typeface="+mn-cs"/>
                        </a:rPr>
                        <a:t>Pitié Seigneur</a:t>
                      </a:r>
                      <a:endParaRPr lang="fr-FR" sz="2100" b="0" dirty="0">
                        <a:solidFill>
                          <a:srgbClr val="FFFFFF"/>
                        </a:solidFill>
                        <a:latin typeface="Arial" panose="020B0604020202020204" pitchFamily="34" charset="0"/>
                      </a:endParaRPr>
                    </a:p>
                    <a:p>
                      <a:endParaRPr lang="fr-FR" sz="2400" dirty="0">
                        <a:latin typeface="Arial" panose="020B0604020202020204" pitchFamily="34" charset="0"/>
                      </a:endParaRPr>
                    </a:p>
                  </a:txBody>
                  <a:tcPr marL="121920" marR="121920" marT="60960" marB="60960"/>
                </a:tc>
                <a:tc>
                  <a:txBody>
                    <a:bodyPr/>
                    <a:lstStyle/>
                    <a:p>
                      <a:pPr algn="just" rtl="1">
                        <a:lnSpc>
                          <a:spcPct val="115000"/>
                        </a:lnSpc>
                        <a:spcAft>
                          <a:spcPts val="1200"/>
                        </a:spcAft>
                      </a:pPr>
                      <a:r>
                        <a:rPr lang="ar-EG" sz="3200" b="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اعطه أن يفكر بالسلامة فينا وفى اسمك القدوس كي نحن أيضاً نعيش في سيره هادئة ساكنه ونوجد كائنين في كل تقوى وكل عفاف بك</a:t>
                      </a:r>
                    </a:p>
                    <a:p>
                      <a:pPr algn="just" rtl="1"/>
                      <a:endParaRPr lang="fr-FR" sz="3200" b="0" u="sng" kern="1200" dirty="0">
                        <a:solidFill>
                          <a:srgbClr val="FF9900"/>
                        </a:solidFill>
                        <a:effectLst/>
                        <a:latin typeface="Arial" panose="020B0604020202020204" pitchFamily="34" charset="0"/>
                        <a:ea typeface="+mn-ea"/>
                        <a:cs typeface="+mn-cs"/>
                      </a:endParaRPr>
                    </a:p>
                    <a:p>
                      <a:pPr algn="just" rtl="1"/>
                      <a:endParaRPr lang="fr-FR" sz="3200" b="0" u="sng" kern="1200" dirty="0">
                        <a:solidFill>
                          <a:srgbClr val="FF9900"/>
                        </a:solidFill>
                        <a:effectLst/>
                        <a:latin typeface="Arial" panose="020B0604020202020204" pitchFamily="34" charset="0"/>
                        <a:ea typeface="+mn-ea"/>
                        <a:cs typeface="+mn-cs"/>
                      </a:endParaRPr>
                    </a:p>
                    <a:p>
                      <a:pPr algn="just" rtl="1"/>
                      <a:endParaRPr lang="fr-FR" sz="5300" b="0" u="sng" kern="1200" dirty="0">
                        <a:solidFill>
                          <a:srgbClr val="FF9900"/>
                        </a:solidFill>
                        <a:effectLst/>
                        <a:latin typeface="Arial" panose="020B0604020202020204" pitchFamily="34" charset="0"/>
                        <a:ea typeface="+mn-ea"/>
                        <a:cs typeface="+mn-cs"/>
                      </a:endParaRPr>
                    </a:p>
                    <a:p>
                      <a:pPr algn="just" rtl="1"/>
                      <a:r>
                        <a:rPr lang="ar-SA" sz="3200" b="0" u="sng" kern="1200" dirty="0">
                          <a:solidFill>
                            <a:srgbClr val="FF9900"/>
                          </a:solidFill>
                          <a:effectLst/>
                          <a:latin typeface="Arial" panose="020B0604020202020204" pitchFamily="34" charset="0"/>
                          <a:ea typeface="+mn-ea"/>
                          <a:cs typeface="+mn-cs"/>
                        </a:rPr>
                        <a:t>الشعب :</a:t>
                      </a:r>
                      <a:endParaRPr lang="fr-FR" sz="3200" b="0" u="sng" kern="1200" dirty="0">
                        <a:solidFill>
                          <a:srgbClr val="FF9900"/>
                        </a:solidFill>
                        <a:effectLst/>
                        <a:latin typeface="Arial" panose="020B0604020202020204" pitchFamily="34" charset="0"/>
                        <a:ea typeface="+mn-ea"/>
                        <a:cs typeface="+mn-cs"/>
                      </a:endParaRPr>
                    </a:p>
                    <a:p>
                      <a:pPr algn="just" rtl="1"/>
                      <a:r>
                        <a:rPr lang="ar-SA" sz="3200" b="0" kern="1200" dirty="0" err="1">
                          <a:solidFill>
                            <a:srgbClr val="FFFFFF"/>
                          </a:solidFill>
                          <a:effectLst/>
                          <a:latin typeface="Arial" panose="020B0604020202020204" pitchFamily="34" charset="0"/>
                          <a:ea typeface="+mn-ea"/>
                          <a:cs typeface="+mn-cs"/>
                        </a:rPr>
                        <a:t>يارب</a:t>
                      </a:r>
                      <a:r>
                        <a:rPr lang="ar-SA" sz="3200" b="0" kern="1200" dirty="0">
                          <a:solidFill>
                            <a:srgbClr val="FFFFFF"/>
                          </a:solidFill>
                          <a:effectLst/>
                          <a:latin typeface="Arial" panose="020B0604020202020204" pitchFamily="34" charset="0"/>
                          <a:ea typeface="+mn-ea"/>
                          <a:cs typeface="+mn-cs"/>
                        </a:rPr>
                        <a:t> ارحم</a:t>
                      </a:r>
                      <a:endParaRPr lang="fr-FR" sz="3200" dirty="0">
                        <a:solidFill>
                          <a:srgbClr val="FFFFFF"/>
                        </a:solidFill>
                        <a:latin typeface="Arial" panose="020B0604020202020204" pitchFamily="34" charset="0"/>
                      </a:endParaRPr>
                    </a:p>
                  </a:txBody>
                  <a:tcPr marL="121920" marR="121920" marT="60960" marB="60960"/>
                </a:tc>
                <a:extLst>
                  <a:ext uri="{0D108BD9-81ED-4DB2-BD59-A6C34878D82A}">
                    <a16:rowId xmlns:a16="http://schemas.microsoft.com/office/drawing/2014/main" val="811370678"/>
                  </a:ext>
                </a:extLst>
              </a:tr>
            </a:tbl>
          </a:graphicData>
        </a:graphic>
      </p:graphicFrame>
    </p:spTree>
    <p:extLst>
      <p:ext uri="{BB962C8B-B14F-4D97-AF65-F5344CB8AC3E}">
        <p14:creationId xmlns:p14="http://schemas.microsoft.com/office/powerpoint/2010/main" val="36391339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782237" name="Group 93"/>
          <p:cNvGraphicFramePr>
            <a:graphicFrameLocks noGrp="1"/>
          </p:cNvGraphicFramePr>
          <p:nvPr>
            <p:ph sz="half" idx="1"/>
          </p:nvPr>
        </p:nvGraphicFramePr>
        <p:xfrm>
          <a:off x="0" y="541020"/>
          <a:ext cx="12192001" cy="5992368"/>
        </p:xfrm>
        <a:graphic>
          <a:graphicData uri="http://schemas.openxmlformats.org/drawingml/2006/table">
            <a:tbl>
              <a:tblPr/>
              <a:tblGrid>
                <a:gridCol w="4529667">
                  <a:extLst>
                    <a:ext uri="{9D8B030D-6E8A-4147-A177-3AD203B41FA5}">
                      <a16:colId xmlns:a16="http://schemas.microsoft.com/office/drawing/2014/main" val="20000"/>
                    </a:ext>
                  </a:extLst>
                </a:gridCol>
                <a:gridCol w="4174067">
                  <a:extLst>
                    <a:ext uri="{9D8B030D-6E8A-4147-A177-3AD203B41FA5}">
                      <a16:colId xmlns:a16="http://schemas.microsoft.com/office/drawing/2014/main" val="20001"/>
                    </a:ext>
                  </a:extLst>
                </a:gridCol>
                <a:gridCol w="3488267">
                  <a:extLst>
                    <a:ext uri="{9D8B030D-6E8A-4147-A177-3AD203B41FA5}">
                      <a16:colId xmlns:a16="http://schemas.microsoft.com/office/drawing/2014/main" val="20002"/>
                    </a:ext>
                  </a:extLst>
                </a:gridCol>
              </a:tblGrid>
              <a:tr h="5992368">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900" b="0" i="0" u="sng" strike="noStrike" cap="none" normalizeH="0" baseline="0" dirty="0" err="1">
                          <a:ln>
                            <a:noFill/>
                          </a:ln>
                          <a:solidFill>
                            <a:srgbClr val="FF9900"/>
                          </a:solidFill>
                          <a:effectLst/>
                          <a:latin typeface="Coptic1" pitchFamily="2" charset="0"/>
                          <a:cs typeface="Arial" charset="0"/>
                        </a:rPr>
                        <a:t>Piou</a:t>
                      </a:r>
                      <a:r>
                        <a:rPr kumimoji="0" lang="en-US" sz="2900" b="0" i="0" u="sng" strike="noStrike" cap="none" normalizeH="0" baseline="0" dirty="0">
                          <a:ln>
                            <a:noFill/>
                          </a:ln>
                          <a:solidFill>
                            <a:srgbClr val="FF9900"/>
                          </a:solidFill>
                          <a:effectLst/>
                          <a:latin typeface="Coptic1" pitchFamily="2" charset="0"/>
                          <a:cs typeface="Arial" charset="0"/>
                        </a:rPr>
                        <a:t>/b :</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900" b="0" i="0" u="none" strike="noStrike" cap="none" normalizeH="0" baseline="0" dirty="0">
                          <a:ln>
                            <a:noFill/>
                          </a:ln>
                          <a:solidFill>
                            <a:schemeClr val="tx1"/>
                          </a:solidFill>
                          <a:effectLst/>
                          <a:latin typeface="Coptic1" pitchFamily="2" charset="0"/>
                          <a:cs typeface="Arial" charset="0"/>
                        </a:rPr>
                        <a:t>Palin on </a:t>
                      </a:r>
                      <a:r>
                        <a:rPr kumimoji="0" lang="en-US" sz="2900" b="0" i="0" u="none" strike="noStrike" cap="none" normalizeH="0" baseline="0" dirty="0" err="1">
                          <a:ln>
                            <a:noFill/>
                          </a:ln>
                          <a:solidFill>
                            <a:schemeClr val="tx1"/>
                          </a:solidFill>
                          <a:effectLst/>
                          <a:latin typeface="Coptic1" pitchFamily="2" charset="0"/>
                          <a:cs typeface="Arial" charset="0"/>
                        </a:rPr>
                        <a:t>maren</a:t>
                      </a:r>
                      <a:r>
                        <a:rPr kumimoji="0" lang="en-US" sz="2900" b="0" i="0" u="none" strike="noStrike" cap="none" normalizeH="0" baseline="0" dirty="0">
                          <a:ln>
                            <a:noFill/>
                          </a:ln>
                          <a:solidFill>
                            <a:schemeClr val="tx1"/>
                          </a:solidFill>
                          <a:effectLst/>
                          <a:latin typeface="Coptic1" pitchFamily="2" charset="0"/>
                          <a:cs typeface="Arial" charset="0"/>
                        </a:rPr>
                        <a:t>]ho </a:t>
                      </a:r>
                      <a:r>
                        <a:rPr kumimoji="0" lang="en-US" sz="2900" b="0" i="0" u="none" strike="noStrike" cap="none" normalizeH="0" baseline="0" dirty="0" err="1">
                          <a:ln>
                            <a:noFill/>
                          </a:ln>
                          <a:solidFill>
                            <a:schemeClr val="tx1"/>
                          </a:solidFill>
                          <a:effectLst/>
                          <a:latin typeface="Coptic1" pitchFamily="2" charset="0"/>
                          <a:cs typeface="Arial" charset="0"/>
                        </a:rPr>
                        <a:t>e~V</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PiPantokratwr</a:t>
                      </a:r>
                      <a:r>
                        <a:rPr kumimoji="0" lang="en-US" sz="2900" b="0" i="0" u="none" strike="noStrike" cap="none" normalizeH="0" baseline="0" dirty="0">
                          <a:ln>
                            <a:noFill/>
                          </a:ln>
                          <a:solidFill>
                            <a:schemeClr val="tx1"/>
                          </a:solidFill>
                          <a:effectLst/>
                          <a:latin typeface="Coptic1" pitchFamily="2" charset="0"/>
                          <a:cs typeface="Arial" charset="0"/>
                        </a:rPr>
                        <a:t> : </a:t>
                      </a:r>
                      <a:r>
                        <a:rPr kumimoji="0" lang="en-US" sz="2900" b="0" i="0" u="none" strike="noStrike" cap="none" normalizeH="0" baseline="0" dirty="0" err="1">
                          <a:ln>
                            <a:noFill/>
                          </a:ln>
                          <a:solidFill>
                            <a:schemeClr val="tx1"/>
                          </a:solidFill>
                          <a:effectLst/>
                          <a:latin typeface="Coptic1" pitchFamily="2" charset="0"/>
                          <a:cs typeface="Arial" charset="0"/>
                        </a:rPr>
                        <a:t>V~Iwt</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m~Pen</a:t>
                      </a:r>
                      <a:r>
                        <a:rPr kumimoji="0" lang="en-US" sz="2900" b="0" i="0" u="none" strike="noStrike" cap="none" normalizeH="0" baseline="0" dirty="0">
                          <a:ln>
                            <a:noFill/>
                          </a:ln>
                          <a:solidFill>
                            <a:schemeClr val="tx1"/>
                          </a:solidFill>
                          <a:effectLst/>
                          <a:latin typeface="Coptic1" pitchFamily="2" charset="0"/>
                          <a:cs typeface="Arial" charset="0"/>
                        </a:rPr>
                        <a:t>{</a:t>
                      </a:r>
                      <a:r>
                        <a:rPr kumimoji="0" lang="en-US" sz="2900" b="0" i="0" u="none" strike="noStrike" cap="none" normalizeH="0" baseline="0" dirty="0" err="1">
                          <a:ln>
                            <a:noFill/>
                          </a:ln>
                          <a:solidFill>
                            <a:schemeClr val="tx1"/>
                          </a:solidFill>
                          <a:effectLst/>
                          <a:latin typeface="Coptic1" pitchFamily="2" charset="0"/>
                          <a:cs typeface="Arial" charset="0"/>
                        </a:rPr>
                        <a:t>oic</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ouoh</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PenNou</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ouoh</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PenCwt</a:t>
                      </a:r>
                      <a:r>
                        <a:rPr kumimoji="0" lang="en-US" sz="2900" b="0" i="0" u="none" strike="noStrike" cap="none" normalizeH="0" baseline="0" dirty="0">
                          <a:ln>
                            <a:noFill/>
                          </a:ln>
                          <a:solidFill>
                            <a:schemeClr val="tx1"/>
                          </a:solidFill>
                          <a:effectLst/>
                          <a:latin typeface="Coptic1" pitchFamily="2" charset="0"/>
                          <a:cs typeface="Arial" charset="0"/>
                        </a:rPr>
                        <a:t>/r I/</a:t>
                      </a:r>
                      <a:r>
                        <a:rPr kumimoji="0" lang="en-US" sz="2900" b="0" i="0" u="none" strike="noStrike" cap="none" normalizeH="0" baseline="0" dirty="0" err="1">
                          <a:ln>
                            <a:noFill/>
                          </a:ln>
                          <a:solidFill>
                            <a:schemeClr val="tx1"/>
                          </a:solidFill>
                          <a:effectLst/>
                          <a:latin typeface="Coptic1" pitchFamily="2" charset="0"/>
                          <a:cs typeface="Arial" charset="0"/>
                        </a:rPr>
                        <a:t>couc</a:t>
                      </a:r>
                      <a:r>
                        <a:rPr kumimoji="0" lang="en-US" sz="2900" b="0" i="0" u="none" strike="noStrike" cap="none" normalizeH="0" baseline="0" dirty="0">
                          <a:ln>
                            <a:noFill/>
                          </a:ln>
                          <a:solidFill>
                            <a:schemeClr val="tx1"/>
                          </a:solidFill>
                          <a:effectLst/>
                          <a:latin typeface="Coptic1" pitchFamily="2" charset="0"/>
                          <a:cs typeface="Arial" charset="0"/>
                        </a:rPr>
                        <a:t> Pi&lt;~</a:t>
                      </a:r>
                      <a:r>
                        <a:rPr kumimoji="0" lang="en-US" sz="2900" b="0" i="0" u="none" strike="noStrike" cap="none" normalizeH="0" baseline="0" dirty="0" err="1">
                          <a:ln>
                            <a:noFill/>
                          </a:ln>
                          <a:solidFill>
                            <a:schemeClr val="tx1"/>
                          </a:solidFill>
                          <a:effectLst/>
                          <a:latin typeface="Coptic1" pitchFamily="2" charset="0"/>
                          <a:cs typeface="Arial" charset="0"/>
                        </a:rPr>
                        <a:t>rictoc</a:t>
                      </a:r>
                      <a:r>
                        <a:rPr kumimoji="0" lang="en-US" sz="2900" b="0" i="0" u="none" strike="noStrike" cap="none" normalizeH="0" baseline="0" dirty="0">
                          <a:ln>
                            <a:noFill/>
                          </a:ln>
                          <a:solidFill>
                            <a:schemeClr val="tx1"/>
                          </a:solidFill>
                          <a:effectLst/>
                          <a:latin typeface="Coptic1" pitchFamily="2" charset="0"/>
                          <a:cs typeface="Arial" charset="0"/>
                        </a:rPr>
                        <a:t>. Ten]</a:t>
                      </a:r>
                      <a:r>
                        <a:rPr kumimoji="0" lang="en-US" sz="2900" b="0" i="0" u="none" strike="noStrike" cap="none" normalizeH="0" baseline="0">
                          <a:ln>
                            <a:noFill/>
                          </a:ln>
                          <a:solidFill>
                            <a:schemeClr val="tx1"/>
                          </a:solidFill>
                          <a:effectLst/>
                          <a:latin typeface="Coptic1" pitchFamily="2" charset="0"/>
                          <a:cs typeface="Arial" charset="0"/>
                        </a:rPr>
                        <a:t>ho ouoh </a:t>
                      </a:r>
                      <a:r>
                        <a:rPr kumimoji="0" lang="en-US" sz="2900" b="0" i="0" u="none" strike="noStrike" cap="none" normalizeH="0" baseline="0" dirty="0" err="1">
                          <a:ln>
                            <a:noFill/>
                          </a:ln>
                          <a:solidFill>
                            <a:schemeClr val="tx1"/>
                          </a:solidFill>
                          <a:effectLst/>
                          <a:latin typeface="Coptic1" pitchFamily="2" charset="0"/>
                          <a:cs typeface="Arial" charset="0"/>
                        </a:rPr>
                        <a:t>tentwbh</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n~tekmeta~gayoc</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pimairwmi</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A~riv~meui</a:t>
                      </a:r>
                      <a:r>
                        <a:rPr kumimoji="0" lang="en-US" sz="2900" b="0" i="0" u="none" strike="noStrike" cap="none" normalizeH="0" baseline="0" dirty="0">
                          <a:ln>
                            <a:noFill/>
                          </a:ln>
                          <a:solidFill>
                            <a:schemeClr val="tx1"/>
                          </a:solidFill>
                          <a:effectLst/>
                          <a:latin typeface="Coptic1" pitchFamily="2" charset="0"/>
                          <a:cs typeface="Arial" charset="0"/>
                        </a:rPr>
                        <a:t>~ P~{</a:t>
                      </a:r>
                      <a:r>
                        <a:rPr kumimoji="0" lang="en-US" sz="2900" b="0" i="0" u="none" strike="noStrike" cap="none" normalizeH="0" baseline="0" dirty="0" err="1">
                          <a:ln>
                            <a:noFill/>
                          </a:ln>
                          <a:solidFill>
                            <a:schemeClr val="tx1"/>
                          </a:solidFill>
                          <a:effectLst/>
                          <a:latin typeface="Coptic1" pitchFamily="2" charset="0"/>
                          <a:cs typeface="Arial" charset="0"/>
                        </a:rPr>
                        <a:t>oic</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n~ni'u</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n~te</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neke~biaik</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e~tauenkot</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nenio</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nem</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nenc~</a:t>
                      </a:r>
                      <a:r>
                        <a:rPr kumimoji="0" lang="en-US" sz="2900" b="0" i="0" u="none" strike="noStrike" cap="none" normalizeH="0" baseline="0" err="1">
                          <a:ln>
                            <a:noFill/>
                          </a:ln>
                          <a:solidFill>
                            <a:schemeClr val="tx1"/>
                          </a:solidFill>
                          <a:effectLst/>
                          <a:latin typeface="Coptic1" pitchFamily="2" charset="0"/>
                          <a:cs typeface="Arial" charset="0"/>
                        </a:rPr>
                        <a:t>n</a:t>
                      </a:r>
                      <a:r>
                        <a:rPr kumimoji="0" lang="en-US" sz="2900" b="0" i="0" u="none" strike="noStrike" cap="none" normalizeH="0" baseline="0">
                          <a:ln>
                            <a:noFill/>
                          </a:ln>
                          <a:solidFill>
                            <a:schemeClr val="tx1"/>
                          </a:solidFill>
                          <a:effectLst/>
                          <a:latin typeface="Coptic1" pitchFamily="2" charset="0"/>
                          <a:cs typeface="Arial" charset="0"/>
                        </a:rPr>
                        <a:t>/ou</a:t>
                      </a:r>
                      <a:r>
                        <a:rPr kumimoji="0" lang="en-US" sz="2900" b="0" i="0" u="none" strike="noStrike" cap="none" normalizeH="0" baseline="0" dirty="0">
                          <a:ln>
                            <a:noFill/>
                          </a:ln>
                          <a:solidFill>
                            <a:schemeClr val="tx1"/>
                          </a:solidFill>
                          <a:effectLst/>
                          <a:latin typeface="Coptic1" pitchFamily="2" charset="0"/>
                          <a:cs typeface="Arial" charset="0"/>
                        </a:rPr>
                        <a:t>.</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dirty="0">
                          <a:ln>
                            <a:noFill/>
                          </a:ln>
                          <a:solidFill>
                            <a:srgbClr val="FF9900"/>
                          </a:solidFill>
                          <a:effectLst/>
                          <a:latin typeface="Arial" charset="0"/>
                          <a:cs typeface="Arial" charset="0"/>
                        </a:rPr>
                        <a:t>Le prêtre :</a:t>
                      </a:r>
                      <a:endParaRPr kumimoji="0" lang="en-US" sz="2700" b="0" i="0" u="none" strike="noStrike" cap="none" normalizeH="0" baseline="0" dirty="0">
                        <a:ln>
                          <a:noFill/>
                        </a:ln>
                        <a:solidFill>
                          <a:schemeClr val="tx1"/>
                        </a:solidFill>
                        <a:effectLst/>
                        <a:latin typeface="Arial"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2900" b="0" i="0" u="none" strike="noStrike" cap="none" normalizeH="0" baseline="0" dirty="0">
                          <a:ln>
                            <a:noFill/>
                          </a:ln>
                          <a:solidFill>
                            <a:schemeClr val="tx1"/>
                          </a:solidFill>
                          <a:effectLst/>
                          <a:latin typeface="Arial" charset="0"/>
                          <a:cs typeface="Arial" charset="0"/>
                        </a:rPr>
                        <a:t>Implorons encore Dieu Tout-Puissant, Père de notre Seigneur Dieu et Sauveur Jésus-Christ. Nous invoquons et nous supplions Ta bonté ô Ami du genre humain, Souviens-Toi Seigneur des âmes de tes serviteurs qui se sont endormis, nos pères et nos frères.</a:t>
                      </a:r>
                      <a:endParaRPr kumimoji="0" lang="fr-CA" sz="29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2700" b="0" i="0" u="sng" strike="noStrike" cap="none" normalizeH="0" baseline="0" dirty="0">
                          <a:ln>
                            <a:noFill/>
                          </a:ln>
                          <a:solidFill>
                            <a:srgbClr val="FF9900"/>
                          </a:solidFill>
                          <a:effectLst/>
                          <a:latin typeface="Arial" charset="0"/>
                          <a:cs typeface="Arial" charset="0"/>
                        </a:rPr>
                        <a:t>الكاهن :</a:t>
                      </a: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3700" b="0" i="0" u="none" strike="noStrike" cap="none" normalizeH="0" baseline="0" dirty="0">
                          <a:ln>
                            <a:noFill/>
                          </a:ln>
                          <a:solidFill>
                            <a:schemeClr val="tx1"/>
                          </a:solidFill>
                          <a:effectLst/>
                          <a:latin typeface="Arial" charset="0"/>
                          <a:cs typeface="Arial" charset="0"/>
                        </a:rPr>
                        <a:t>وأيضاً فلنسأل الله ضابط الكل أبا ربنا وإلهنا ومخلصنا يسوع المسيح نسأل ونطلب من صلاحِكَ يا مُحب البشر،</a:t>
                      </a:r>
                      <a:r>
                        <a:rPr kumimoji="0" lang="fr-FR" sz="3700" b="0" i="0" u="none" strike="noStrike" cap="none" normalizeH="0" baseline="0" dirty="0">
                          <a:ln>
                            <a:noFill/>
                          </a:ln>
                          <a:solidFill>
                            <a:schemeClr val="tx1"/>
                          </a:solidFill>
                          <a:effectLst/>
                          <a:latin typeface="Arial" charset="0"/>
                          <a:cs typeface="Arial" charset="0"/>
                        </a:rPr>
                        <a:t> </a:t>
                      </a:r>
                      <a:r>
                        <a:rPr kumimoji="0" lang="ar-SA" sz="3700" b="0" i="0" u="none" strike="noStrike" cap="none" normalizeH="0" baseline="0" dirty="0">
                          <a:ln>
                            <a:noFill/>
                          </a:ln>
                          <a:solidFill>
                            <a:schemeClr val="tx1"/>
                          </a:solidFill>
                          <a:effectLst/>
                          <a:latin typeface="Arial" charset="0"/>
                          <a:cs typeface="Arial" charset="0"/>
                        </a:rPr>
                        <a:t>اذكر يا ربُ نفوس عبيدك آباءنا وإخوتنا الذين رقدوا.</a:t>
                      </a:r>
                      <a:r>
                        <a:rPr kumimoji="0" lang="en-US" sz="3700" b="0" i="0" u="none" strike="noStrike" cap="none" normalizeH="0" baseline="0" dirty="0">
                          <a:ln>
                            <a:noFill/>
                          </a:ln>
                          <a:solidFill>
                            <a:schemeClr val="tx1"/>
                          </a:solidFill>
                          <a:effectLst/>
                          <a:latin typeface="Arial" charset="0"/>
                          <a:cs typeface="Arial" charset="0"/>
                        </a:rPr>
                        <a:t> </a:t>
                      </a: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11782239" name="Group 95"/>
          <p:cNvGraphicFramePr>
            <a:graphicFrameLocks noGrp="1"/>
          </p:cNvGraphicFramePr>
          <p:nvPr/>
        </p:nvGraphicFramePr>
        <p:xfrm>
          <a:off x="2421467" y="0"/>
          <a:ext cx="7349067" cy="457200"/>
        </p:xfrm>
        <a:graphic>
          <a:graphicData uri="http://schemas.openxmlformats.org/drawingml/2006/table">
            <a:tbl>
              <a:tblPr>
                <a:tableStyleId>{2D5ABB26-0587-4C30-8999-92F81FD0307C}</a:tableStyleId>
              </a:tblPr>
              <a:tblGrid>
                <a:gridCol w="7349067">
                  <a:extLst>
                    <a:ext uri="{9D8B030D-6E8A-4147-A177-3AD203B41FA5}">
                      <a16:colId xmlns:a16="http://schemas.microsoft.com/office/drawing/2014/main" val="20000"/>
                    </a:ext>
                  </a:extLst>
                </a:gridCol>
              </a:tblGrid>
              <a:tr h="4572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A" sz="2400" u="none" strike="noStrike" cap="none" normalizeH="0" baseline="0" dirty="0">
                          <a:ln>
                            <a:noFill/>
                          </a:ln>
                          <a:effectLst/>
                          <a:latin typeface="Arial" panose="020B0604020202020204" pitchFamily="34" charset="0"/>
                        </a:rPr>
                        <a:t>Oraison des d</a:t>
                      </a:r>
                      <a:r>
                        <a:rPr kumimoji="0" lang="en-US" sz="2400" u="none" strike="noStrike" cap="none" normalizeH="0" baseline="0" dirty="0">
                          <a:ln>
                            <a:noFill/>
                          </a:ln>
                          <a:effectLst/>
                        </a:rPr>
                        <a:t>é</a:t>
                      </a:r>
                      <a:r>
                        <a:rPr kumimoji="0" lang="fr-CA" sz="2400" u="none" strike="noStrike" cap="none" normalizeH="0" baseline="0" dirty="0" err="1">
                          <a:ln>
                            <a:noFill/>
                          </a:ln>
                          <a:effectLst/>
                        </a:rPr>
                        <a:t>funts</a:t>
                      </a:r>
                      <a:r>
                        <a:rPr kumimoji="0" lang="fr-CA" sz="2400" u="none" strike="noStrike" cap="none" normalizeH="0" baseline="0" dirty="0">
                          <a:ln>
                            <a:noFill/>
                          </a:ln>
                          <a:effectLst/>
                        </a:rPr>
                        <a:t> - </a:t>
                      </a:r>
                      <a:r>
                        <a:rPr kumimoji="0" lang="ar-EG" sz="2400" u="none" strike="noStrike" cap="none" normalizeH="0" baseline="0" dirty="0" err="1">
                          <a:ln>
                            <a:noFill/>
                          </a:ln>
                          <a:effectLst/>
                        </a:rPr>
                        <a:t>أوشية</a:t>
                      </a:r>
                      <a:r>
                        <a:rPr kumimoji="0" lang="ar-EG" sz="2400" u="none" strike="noStrike" cap="none" normalizeH="0" baseline="0" dirty="0">
                          <a:ln>
                            <a:noFill/>
                          </a:ln>
                          <a:effectLst/>
                        </a:rPr>
                        <a:t> الراقدين</a:t>
                      </a:r>
                      <a:endParaRPr kumimoji="0" lang="en-CA" sz="2400" b="0" i="0" u="none" strike="noStrike" cap="none" normalizeH="0" baseline="0" dirty="0">
                        <a:ln>
                          <a:noFill/>
                        </a:ln>
                        <a:solidFill>
                          <a:schemeClr val="tx1"/>
                        </a:solidFill>
                        <a:effectLst/>
                        <a:latin typeface="Arial" charset="0"/>
                        <a:cs typeface="Arial" charset="0"/>
                      </a:endParaRPr>
                    </a:p>
                  </a:txBody>
                  <a:tcPr marL="121920" marR="121920" horzOverflow="overflow">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438549" name="Group 21"/>
          <p:cNvGraphicFramePr>
            <a:graphicFrameLocks noGrp="1"/>
          </p:cNvGraphicFramePr>
          <p:nvPr>
            <p:ph sz="half" idx="1"/>
          </p:nvPr>
        </p:nvGraphicFramePr>
        <p:xfrm>
          <a:off x="0" y="0"/>
          <a:ext cx="12192000" cy="6301232"/>
        </p:xfrm>
        <a:graphic>
          <a:graphicData uri="http://schemas.openxmlformats.org/drawingml/2006/table">
            <a:tbl>
              <a:tblPr/>
              <a:tblGrid>
                <a:gridCol w="4401225">
                  <a:extLst>
                    <a:ext uri="{9D8B030D-6E8A-4147-A177-3AD203B41FA5}">
                      <a16:colId xmlns:a16="http://schemas.microsoft.com/office/drawing/2014/main" val="20000"/>
                    </a:ext>
                  </a:extLst>
                </a:gridCol>
                <a:gridCol w="4366639">
                  <a:extLst>
                    <a:ext uri="{9D8B030D-6E8A-4147-A177-3AD203B41FA5}">
                      <a16:colId xmlns:a16="http://schemas.microsoft.com/office/drawing/2014/main" val="20001"/>
                    </a:ext>
                  </a:extLst>
                </a:gridCol>
                <a:gridCol w="3424136">
                  <a:extLst>
                    <a:ext uri="{9D8B030D-6E8A-4147-A177-3AD203B41FA5}">
                      <a16:colId xmlns:a16="http://schemas.microsoft.com/office/drawing/2014/main" val="20002"/>
                    </a:ext>
                  </a:extLst>
                </a:gridCol>
              </a:tblGrid>
              <a:tr h="6301232">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700" b="0" i="0" u="sng" strike="noStrike" cap="none" normalizeH="0" baseline="0" dirty="0" err="1">
                          <a:ln>
                            <a:noFill/>
                          </a:ln>
                          <a:solidFill>
                            <a:srgbClr val="FF9900"/>
                          </a:solidFill>
                          <a:effectLst/>
                          <a:latin typeface="Coptic1" pitchFamily="2" charset="0"/>
                          <a:cs typeface="Arial" charset="0"/>
                        </a:rPr>
                        <a:t>Pidia~kwn</a:t>
                      </a:r>
                      <a:r>
                        <a:rPr kumimoji="0" lang="en-US" sz="2700" b="0" i="0" u="sng" strike="noStrike" cap="none" normalizeH="0" baseline="0" dirty="0">
                          <a:ln>
                            <a:noFill/>
                          </a:ln>
                          <a:solidFill>
                            <a:srgbClr val="FF9900"/>
                          </a:solidFill>
                          <a:effectLst/>
                          <a:latin typeface="Coptic1" pitchFamily="2" charset="0"/>
                          <a:cs typeface="Arial" charset="0"/>
                        </a:rPr>
                        <a:t> :</a:t>
                      </a:r>
                    </a:p>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en-US" sz="3100" b="0" i="0" u="none" strike="noStrike" cap="none" normalizeH="0" baseline="0" dirty="0" err="1">
                          <a:ln>
                            <a:noFill/>
                          </a:ln>
                          <a:solidFill>
                            <a:schemeClr val="tx1"/>
                          </a:solidFill>
                          <a:effectLst/>
                          <a:latin typeface="Coptic1" pitchFamily="2" charset="0"/>
                          <a:cs typeface="Arial" charset="0"/>
                        </a:rPr>
                        <a:t>Twbh</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e~jen</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nenio</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nem</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nenc~n</a:t>
                      </a:r>
                      <a:r>
                        <a:rPr kumimoji="0" lang="en-US" sz="3100" b="0" i="0" u="none" strike="noStrike" cap="none" normalizeH="0" baseline="0" dirty="0">
                          <a:ln>
                            <a:noFill/>
                          </a:ln>
                          <a:solidFill>
                            <a:schemeClr val="tx1"/>
                          </a:solidFill>
                          <a:effectLst/>
                          <a:latin typeface="Coptic1" pitchFamily="2" charset="0"/>
                          <a:cs typeface="Arial" charset="0"/>
                        </a:rPr>
                        <a:t>/</a:t>
                      </a:r>
                      <a:r>
                        <a:rPr kumimoji="0" lang="en-US" sz="3100" b="0" i="0" u="none" strike="noStrike" cap="none" normalizeH="0" baseline="0" dirty="0" err="1">
                          <a:ln>
                            <a:noFill/>
                          </a:ln>
                          <a:solidFill>
                            <a:schemeClr val="tx1"/>
                          </a:solidFill>
                          <a:effectLst/>
                          <a:latin typeface="Coptic1" pitchFamily="2" charset="0"/>
                          <a:cs typeface="Arial" charset="0"/>
                        </a:rPr>
                        <a:t>ou</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e~taue~nkot</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aum~ton</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m~mwou</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qen</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v~nah</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m~Pi</a:t>
                      </a:r>
                      <a:r>
                        <a:rPr kumimoji="0" lang="en-US" sz="3100" b="0" i="0" u="none" strike="noStrike" cap="none" normalizeH="0" baseline="0" dirty="0">
                          <a:ln>
                            <a:noFill/>
                          </a:ln>
                          <a:solidFill>
                            <a:schemeClr val="tx1"/>
                          </a:solidFill>
                          <a:effectLst/>
                          <a:latin typeface="Coptic1" pitchFamily="2" charset="0"/>
                          <a:cs typeface="Arial" charset="0"/>
                        </a:rPr>
                        <a:t>&lt;~</a:t>
                      </a:r>
                      <a:r>
                        <a:rPr kumimoji="0" lang="en-US" sz="3100" b="0" i="0" u="none" strike="noStrike" cap="none" normalizeH="0" baseline="0" dirty="0" err="1">
                          <a:ln>
                            <a:noFill/>
                          </a:ln>
                          <a:solidFill>
                            <a:schemeClr val="tx1"/>
                          </a:solidFill>
                          <a:effectLst/>
                          <a:latin typeface="Coptic1" pitchFamily="2" charset="0"/>
                          <a:cs typeface="Arial" charset="0"/>
                        </a:rPr>
                        <a:t>rictoc</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icjen</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p~e~neh</a:t>
                      </a:r>
                      <a:r>
                        <a:rPr kumimoji="0" lang="en-US" sz="3100" b="0" i="0" u="none" strike="noStrike" cap="none" normalizeH="0" baseline="0" dirty="0">
                          <a:ln>
                            <a:noFill/>
                          </a:ln>
                          <a:solidFill>
                            <a:schemeClr val="tx1"/>
                          </a:solidFill>
                          <a:effectLst/>
                          <a:latin typeface="Coptic1" pitchFamily="2" charset="0"/>
                          <a:cs typeface="Arial" charset="0"/>
                        </a:rPr>
                        <a:t> : </a:t>
                      </a:r>
                      <a:r>
                        <a:rPr kumimoji="0" lang="en-US" sz="3100" b="0" i="0" u="none" strike="noStrike" cap="none" normalizeH="0" baseline="0" dirty="0" err="1">
                          <a:ln>
                            <a:noFill/>
                          </a:ln>
                          <a:solidFill>
                            <a:schemeClr val="tx1"/>
                          </a:solidFill>
                          <a:effectLst/>
                          <a:latin typeface="Coptic1" pitchFamily="2" charset="0"/>
                          <a:cs typeface="Arial" charset="0"/>
                        </a:rPr>
                        <a:t>nenio</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e~youab</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n~ar</a:t>
                      </a:r>
                      <a:r>
                        <a:rPr kumimoji="0" lang="en-US" sz="3100" b="0" i="0" u="none" strike="noStrike" cap="none" normalizeH="0" baseline="0" dirty="0">
                          <a:ln>
                            <a:noFill/>
                          </a:ln>
                          <a:solidFill>
                            <a:schemeClr val="tx1"/>
                          </a:solidFill>
                          <a:effectLst/>
                          <a:latin typeface="Coptic1" pitchFamily="2" charset="0"/>
                          <a:cs typeface="Arial" charset="0"/>
                        </a:rPr>
                        <a:t>,/</a:t>
                      </a:r>
                      <a:r>
                        <a:rPr kumimoji="0" lang="en-US" sz="3100" b="0" i="0" u="none" strike="noStrike" cap="none" normalizeH="0" baseline="0" dirty="0" err="1">
                          <a:ln>
                            <a:noFill/>
                          </a:ln>
                          <a:solidFill>
                            <a:schemeClr val="tx1"/>
                          </a:solidFill>
                          <a:effectLst/>
                          <a:latin typeface="Coptic1" pitchFamily="2" charset="0"/>
                          <a:cs typeface="Arial" charset="0"/>
                        </a:rPr>
                        <a:t>e~pickopoc</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ke</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nenio</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n~e~pickopoc</a:t>
                      </a:r>
                      <a:r>
                        <a:rPr kumimoji="0" lang="en-US" sz="3100" b="0" i="0" u="none" strike="noStrike" cap="none" normalizeH="0" baseline="0" dirty="0">
                          <a:ln>
                            <a:noFill/>
                          </a:ln>
                          <a:solidFill>
                            <a:schemeClr val="tx1"/>
                          </a:solidFill>
                          <a:effectLst/>
                          <a:latin typeface="Coptic1" pitchFamily="2" charset="0"/>
                          <a:cs typeface="Arial" charset="0"/>
                        </a:rPr>
                        <a:t> : </a:t>
                      </a:r>
                      <a:r>
                        <a:rPr kumimoji="0" lang="en-US" sz="3100" b="0" i="0" u="none" strike="noStrike" cap="none" normalizeH="0" baseline="0" dirty="0" err="1">
                          <a:ln>
                            <a:noFill/>
                          </a:ln>
                          <a:solidFill>
                            <a:schemeClr val="tx1"/>
                          </a:solidFill>
                          <a:effectLst/>
                          <a:latin typeface="Coptic1" pitchFamily="2" charset="0"/>
                          <a:cs typeface="Arial" charset="0"/>
                        </a:rPr>
                        <a:t>nenio</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n~h</a:t>
                      </a:r>
                      <a:r>
                        <a:rPr kumimoji="0" lang="en-US" sz="3100" b="0" i="0" u="none" strike="noStrike" cap="none" normalizeH="0" baseline="0" dirty="0">
                          <a:ln>
                            <a:noFill/>
                          </a:ln>
                          <a:solidFill>
                            <a:schemeClr val="tx1"/>
                          </a:solidFill>
                          <a:effectLst/>
                          <a:latin typeface="Coptic1" pitchFamily="2" charset="0"/>
                          <a:cs typeface="Arial" charset="0"/>
                        </a:rPr>
                        <a:t>/</a:t>
                      </a:r>
                      <a:r>
                        <a:rPr kumimoji="0" lang="en-US" sz="3100" b="0" i="0" u="none" strike="noStrike" cap="none" normalizeH="0" baseline="0" dirty="0" err="1">
                          <a:ln>
                            <a:noFill/>
                          </a:ln>
                          <a:solidFill>
                            <a:schemeClr val="tx1"/>
                          </a:solidFill>
                          <a:effectLst/>
                          <a:latin typeface="Coptic1" pitchFamily="2" charset="0"/>
                          <a:cs typeface="Arial" charset="0"/>
                        </a:rPr>
                        <a:t>goumenoc</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ke</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nenio</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m~p~recbuteroc</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nem</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nenc~n</a:t>
                      </a:r>
                      <a:r>
                        <a:rPr kumimoji="0" lang="en-US" sz="3100" b="0" i="0" u="none" strike="noStrike" cap="none" normalizeH="0" baseline="0" dirty="0">
                          <a:ln>
                            <a:noFill/>
                          </a:ln>
                          <a:solidFill>
                            <a:schemeClr val="tx1"/>
                          </a:solidFill>
                          <a:effectLst/>
                          <a:latin typeface="Coptic1" pitchFamily="2" charset="0"/>
                          <a:cs typeface="Arial" charset="0"/>
                        </a:rPr>
                        <a:t>/</a:t>
                      </a:r>
                      <a:r>
                        <a:rPr kumimoji="0" lang="en-US" sz="3100" b="0" i="0" u="none" strike="noStrike" cap="none" normalizeH="0" baseline="0" dirty="0" err="1">
                          <a:ln>
                            <a:noFill/>
                          </a:ln>
                          <a:solidFill>
                            <a:schemeClr val="tx1"/>
                          </a:solidFill>
                          <a:effectLst/>
                          <a:latin typeface="Coptic1" pitchFamily="2" charset="0"/>
                          <a:cs typeface="Arial" charset="0"/>
                        </a:rPr>
                        <a:t>ou</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n~dia~kwn</a:t>
                      </a:r>
                      <a:r>
                        <a:rPr kumimoji="0" lang="en-US" sz="3100" b="0" i="0" u="none" strike="noStrike" cap="none" normalizeH="0" baseline="0" dirty="0">
                          <a:ln>
                            <a:noFill/>
                          </a:ln>
                          <a:solidFill>
                            <a:schemeClr val="tx1"/>
                          </a:solidFill>
                          <a:effectLst/>
                          <a:latin typeface="Coptic1" pitchFamily="2" charset="0"/>
                          <a:cs typeface="Arial" charset="0"/>
                        </a:rPr>
                        <a:t> :</a:t>
                      </a:r>
                      <a:endParaRPr kumimoji="0" lang="en-US" sz="31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dirty="0">
                          <a:ln>
                            <a:noFill/>
                          </a:ln>
                          <a:solidFill>
                            <a:srgbClr val="FF9900"/>
                          </a:solidFill>
                          <a:effectLst/>
                          <a:latin typeface="Arial" charset="0"/>
                          <a:cs typeface="Arial" charset="0"/>
                        </a:rPr>
                        <a:t>Le diacre :</a:t>
                      </a:r>
                      <a:endParaRPr kumimoji="0" lang="en-US" sz="2700" b="0" i="0" u="none" strike="noStrike" cap="none" normalizeH="0" baseline="0" dirty="0">
                        <a:ln>
                          <a:noFill/>
                        </a:ln>
                        <a:solidFill>
                          <a:schemeClr val="tx1"/>
                        </a:solidFill>
                        <a:effectLst/>
                        <a:latin typeface="Arial" charset="0"/>
                        <a:cs typeface="Arial" charset="0"/>
                      </a:endParaRPr>
                    </a:p>
                    <a:p>
                      <a:pPr algn="just"/>
                      <a:r>
                        <a:rPr kumimoji="0" lang="fr-CA" sz="3100" b="0" i="0" u="none" strike="noStrike" cap="none" normalizeH="0" baseline="0" dirty="0">
                          <a:ln>
                            <a:noFill/>
                          </a:ln>
                          <a:solidFill>
                            <a:schemeClr val="tx1"/>
                          </a:solidFill>
                          <a:effectLst/>
                          <a:latin typeface="Arial" charset="0"/>
                          <a:cs typeface="Arial" charset="0"/>
                        </a:rPr>
                        <a:t>Implorez pour nos pères et nos frères qui se sont endormis dans la foi du Christ depuis le commencement. Nos Saints pères les archevêques et nos pères les évêques, nos pères les higoumènes, nos pères les prêtres, nos frères les diacres, </a:t>
                      </a:r>
                      <a:endParaRPr kumimoji="0" lang="en-US" sz="31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2700" b="0" i="0" u="sng" strike="noStrike" cap="none" normalizeH="0" baseline="0" dirty="0">
                          <a:ln>
                            <a:noFill/>
                          </a:ln>
                          <a:solidFill>
                            <a:srgbClr val="FF9900"/>
                          </a:solidFill>
                          <a:effectLst/>
                          <a:latin typeface="Arial" charset="0"/>
                          <a:cs typeface="Arial" charset="0"/>
                        </a:rPr>
                        <a:t>الشماس :</a:t>
                      </a:r>
                    </a:p>
                    <a:p>
                      <a:pPr marL="0" marR="0" lvl="0" indent="0" algn="just" defTabSz="914400" rtl="1" eaLnBrk="1" fontAlgn="base" latinLnBrk="0" hangingPunct="1">
                        <a:lnSpc>
                          <a:spcPct val="100000"/>
                        </a:lnSpc>
                        <a:spcBef>
                          <a:spcPct val="20000"/>
                        </a:spcBef>
                        <a:spcAft>
                          <a:spcPct val="0"/>
                        </a:spcAft>
                        <a:buClrTx/>
                        <a:buSzTx/>
                        <a:buFontTx/>
                        <a:buNone/>
                        <a:tabLst/>
                        <a:defRPr/>
                      </a:pPr>
                      <a:r>
                        <a:rPr kumimoji="0" lang="ar-SA" sz="3700" b="0" i="0" u="none" strike="noStrike" cap="none" normalizeH="0" baseline="0" dirty="0">
                          <a:ln>
                            <a:noFill/>
                          </a:ln>
                          <a:solidFill>
                            <a:schemeClr val="tx1"/>
                          </a:solidFill>
                          <a:effectLst/>
                          <a:latin typeface="Arial" charset="0"/>
                          <a:cs typeface="Arial" charset="0"/>
                        </a:rPr>
                        <a:t>اطلبوا عن آبائنا وأخوتنا الذين رقدوا وتنيحوا في الإيمان بالمسيح منذ البدء. آبائنا القديسين رؤساء الأساقفة وآبائنا الأساقفة. آبائنا القمامصة وآبائنا القسوس وإخوتنا الشمامسة. </a:t>
                      </a:r>
                      <a:endParaRPr kumimoji="0" lang="en-CA" sz="37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731033" name="Group 89"/>
          <p:cNvGraphicFramePr>
            <a:graphicFrameLocks noGrp="1"/>
          </p:cNvGraphicFramePr>
          <p:nvPr/>
        </p:nvGraphicFramePr>
        <p:xfrm>
          <a:off x="0" y="1"/>
          <a:ext cx="12192000" cy="6718808"/>
        </p:xfrm>
        <a:graphic>
          <a:graphicData uri="http://schemas.openxmlformats.org/drawingml/2006/table">
            <a:tbl>
              <a:tblPr/>
              <a:tblGrid>
                <a:gridCol w="4736123">
                  <a:extLst>
                    <a:ext uri="{9D8B030D-6E8A-4147-A177-3AD203B41FA5}">
                      <a16:colId xmlns:a16="http://schemas.microsoft.com/office/drawing/2014/main" val="20000"/>
                    </a:ext>
                  </a:extLst>
                </a:gridCol>
                <a:gridCol w="4213144">
                  <a:extLst>
                    <a:ext uri="{9D8B030D-6E8A-4147-A177-3AD203B41FA5}">
                      <a16:colId xmlns:a16="http://schemas.microsoft.com/office/drawing/2014/main" val="20001"/>
                    </a:ext>
                  </a:extLst>
                </a:gridCol>
                <a:gridCol w="3242733">
                  <a:extLst>
                    <a:ext uri="{9D8B030D-6E8A-4147-A177-3AD203B41FA5}">
                      <a16:colId xmlns:a16="http://schemas.microsoft.com/office/drawing/2014/main" val="20002"/>
                    </a:ext>
                  </a:extLst>
                </a:gridCol>
              </a:tblGrid>
              <a:tr h="52832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CA" sz="2700" b="0" i="0" u="sng" strike="noStrike" cap="none" normalizeH="0" baseline="0" dirty="0" err="1">
                          <a:ln>
                            <a:noFill/>
                          </a:ln>
                          <a:solidFill>
                            <a:srgbClr val="FF9900"/>
                          </a:solidFill>
                          <a:effectLst/>
                          <a:latin typeface="Coptic1" pitchFamily="2" charset="0"/>
                          <a:cs typeface="Arial" charset="0"/>
                        </a:rPr>
                        <a:t>Pilaoc</a:t>
                      </a:r>
                      <a:r>
                        <a:rPr kumimoji="0" lang="en-CA" sz="2700" b="0" i="0" u="sng" strike="noStrike" cap="none" normalizeH="0" baseline="0" dirty="0">
                          <a:ln>
                            <a:noFill/>
                          </a:ln>
                          <a:solidFill>
                            <a:srgbClr val="FF9900"/>
                          </a:solidFill>
                          <a:effectLst/>
                          <a:latin typeface="Coptic1" pitchFamily="2" charset="0"/>
                          <a:cs typeface="Arial" charset="0"/>
                        </a:rPr>
                        <a:t> :</a:t>
                      </a:r>
                    </a:p>
                  </a:txBody>
                  <a:tcPr marL="121920" marR="121920" marT="60960" marB="60960"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CA" sz="2700" b="0" i="0" u="sng" strike="noStrike" kern="1200" cap="none" normalizeH="0" baseline="0" dirty="0">
                          <a:ln>
                            <a:noFill/>
                          </a:ln>
                          <a:solidFill>
                            <a:srgbClr val="FF9900"/>
                          </a:solidFill>
                          <a:effectLst/>
                          <a:latin typeface="Arial" charset="0"/>
                          <a:ea typeface="+mn-ea"/>
                          <a:cs typeface="Arial" charset="0"/>
                        </a:rPr>
                        <a:t>Le peuple :</a:t>
                      </a:r>
                      <a:endParaRPr kumimoji="0" lang="en-US" sz="2700" b="0" i="0" u="sng" strike="noStrike" kern="1200" cap="none" normalizeH="0" baseline="0" dirty="0">
                        <a:ln>
                          <a:noFill/>
                        </a:ln>
                        <a:solidFill>
                          <a:srgbClr val="FF9900"/>
                        </a:solidFill>
                        <a:effectLst/>
                        <a:latin typeface="Arial" charset="0"/>
                        <a:ea typeface="+mn-ea"/>
                        <a:cs typeface="Arial" charset="0"/>
                      </a:endParaRPr>
                    </a:p>
                  </a:txBody>
                  <a:tcPr marL="121920" marR="121920" marT="60960" marB="60960" horzOverflow="overflow">
                    <a:lnL>
                      <a:noFill/>
                    </a:lnL>
                    <a:lnR>
                      <a:noFill/>
                    </a:lnR>
                    <a:lnT cap="fla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ar-SA" sz="2700" b="0" i="0" u="sng" strike="noStrike" kern="1200" cap="none" normalizeH="0" baseline="0" dirty="0">
                          <a:ln>
                            <a:noFill/>
                          </a:ln>
                          <a:solidFill>
                            <a:srgbClr val="FF9900"/>
                          </a:solidFill>
                          <a:effectLst/>
                          <a:latin typeface="Arial" charset="0"/>
                          <a:ea typeface="+mn-ea"/>
                          <a:cs typeface="Arial" charset="0"/>
                        </a:rPr>
                        <a:t>الشعب :</a:t>
                      </a:r>
                      <a:endParaRPr kumimoji="0" lang="en-US" sz="2700" b="0" i="0" u="sng" strike="noStrike" kern="1200" cap="none" normalizeH="0" baseline="0" dirty="0">
                        <a:ln>
                          <a:noFill/>
                        </a:ln>
                        <a:solidFill>
                          <a:srgbClr val="FF9900"/>
                        </a:solidFill>
                        <a:effectLst/>
                        <a:latin typeface="Arial" charset="0"/>
                        <a:ea typeface="+mn-ea"/>
                        <a:cs typeface="Arial" charset="0"/>
                      </a:endParaRPr>
                    </a:p>
                  </a:txBody>
                  <a:tcPr marL="121920" marR="121920" marT="60960" marB="60960"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630665824"/>
                  </a:ext>
                </a:extLst>
              </a:tr>
              <a:tr h="56896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900" b="0" i="0" u="none" strike="noStrike" kern="1200" cap="none" normalizeH="0" baseline="0" dirty="0" err="1">
                          <a:ln>
                            <a:noFill/>
                          </a:ln>
                          <a:solidFill>
                            <a:srgbClr val="FFFFFF"/>
                          </a:solidFill>
                          <a:effectLst/>
                          <a:latin typeface="Coptic1" pitchFamily="2" charset="0"/>
                          <a:ea typeface="+mn-ea"/>
                          <a:cs typeface="Arial" charset="0"/>
                        </a:rPr>
                        <a:t>Kurie</a:t>
                      </a:r>
                      <a:r>
                        <a:rPr kumimoji="0" lang="en-US" sz="2900" b="0" i="0" u="none" strike="noStrike" kern="1200" cap="none" normalizeH="0" baseline="0" dirty="0">
                          <a:ln>
                            <a:noFill/>
                          </a:ln>
                          <a:solidFill>
                            <a:srgbClr val="FFFFFF"/>
                          </a:solidFill>
                          <a:effectLst/>
                          <a:latin typeface="Coptic1" pitchFamily="2" charset="0"/>
                          <a:ea typeface="+mn-ea"/>
                          <a:cs typeface="Arial" charset="0"/>
                        </a:rPr>
                        <a:t>~ </a:t>
                      </a:r>
                      <a:r>
                        <a:rPr kumimoji="0" lang="en-US" sz="2900" b="0" i="0" u="none" strike="noStrike" kern="1200" cap="none" normalizeH="0" baseline="0" dirty="0" err="1">
                          <a:ln>
                            <a:noFill/>
                          </a:ln>
                          <a:solidFill>
                            <a:srgbClr val="FFFFFF"/>
                          </a:solidFill>
                          <a:effectLst/>
                          <a:latin typeface="Coptic1" pitchFamily="2" charset="0"/>
                          <a:ea typeface="+mn-ea"/>
                          <a:cs typeface="Arial" charset="0"/>
                        </a:rPr>
                        <a:t>e~le</a:t>
                      </a:r>
                      <a:r>
                        <a:rPr kumimoji="0" lang="en-US" sz="2900" b="0" i="0" u="none" strike="noStrike" kern="1200" cap="none" normalizeH="0" baseline="0" dirty="0">
                          <a:ln>
                            <a:noFill/>
                          </a:ln>
                          <a:solidFill>
                            <a:srgbClr val="FFFFFF"/>
                          </a:solidFill>
                          <a:effectLst/>
                          <a:latin typeface="Coptic1" pitchFamily="2" charset="0"/>
                          <a:ea typeface="+mn-ea"/>
                          <a:cs typeface="Arial" charset="0"/>
                        </a:rPr>
                        <a:t>/~con.</a:t>
                      </a:r>
                    </a:p>
                  </a:txBody>
                  <a:tcPr marL="121920" marR="121920" marT="60960" marB="60960"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900" b="0" i="0" u="none" strike="noStrike" kern="1200" cap="none" normalizeH="0" baseline="0" dirty="0" err="1">
                          <a:ln>
                            <a:noFill/>
                          </a:ln>
                          <a:solidFill>
                            <a:srgbClr val="FFFFFF"/>
                          </a:solidFill>
                          <a:effectLst/>
                          <a:latin typeface="Arial" charset="0"/>
                          <a:ea typeface="+mn-ea"/>
                          <a:cs typeface="Arial" charset="0"/>
                        </a:rPr>
                        <a:t>Pitié</a:t>
                      </a:r>
                      <a:r>
                        <a:rPr kumimoji="0" lang="en-US" sz="2900" b="0" i="0" u="none" strike="noStrike" kern="1200" cap="none" normalizeH="0" baseline="0" dirty="0">
                          <a:ln>
                            <a:noFill/>
                          </a:ln>
                          <a:solidFill>
                            <a:srgbClr val="FFFFFF"/>
                          </a:solidFill>
                          <a:effectLst/>
                          <a:latin typeface="Arial" charset="0"/>
                          <a:ea typeface="+mn-ea"/>
                          <a:cs typeface="Arial" charset="0"/>
                        </a:rPr>
                        <a:t> Seigneur.</a:t>
                      </a:r>
                    </a:p>
                  </a:txBody>
                  <a:tcPr marL="121920" marR="121920" marT="60960" marB="60960" horzOverflow="overflow">
                    <a:lnL>
                      <a:noFill/>
                    </a:lnL>
                    <a:lnR>
                      <a:noFill/>
                    </a:lnR>
                    <a:lnT cap="flat">
                      <a:noFill/>
                    </a:lnT>
                    <a:lnB>
                      <a:noFill/>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Tx/>
                        <a:buSzTx/>
                        <a:buFontTx/>
                        <a:buNone/>
                        <a:tabLst/>
                      </a:pPr>
                      <a:r>
                        <a:rPr kumimoji="0" lang="ar-SA" sz="2900" b="0" i="0" u="none" strike="noStrike" kern="1200" cap="none" normalizeH="0" baseline="0" dirty="0">
                          <a:ln>
                            <a:noFill/>
                          </a:ln>
                          <a:solidFill>
                            <a:srgbClr val="FFFFFF"/>
                          </a:solidFill>
                          <a:effectLst/>
                          <a:latin typeface="Arial" charset="0"/>
                          <a:ea typeface="+mn-ea"/>
                          <a:cs typeface="Arial" charset="0"/>
                        </a:rPr>
                        <a:t>يا ربُ ارحم.</a:t>
                      </a:r>
                      <a:endParaRPr kumimoji="0" lang="en-US" sz="2900" b="0" i="0" u="none" strike="noStrike" kern="1200" cap="none" normalizeH="0" baseline="0" dirty="0">
                        <a:ln>
                          <a:noFill/>
                        </a:ln>
                        <a:solidFill>
                          <a:srgbClr val="FFFFFF"/>
                        </a:solidFill>
                        <a:effectLst/>
                        <a:latin typeface="Arial" charset="0"/>
                        <a:ea typeface="+mn-ea"/>
                        <a:cs typeface="Arial" charset="0"/>
                      </a:endParaRPr>
                    </a:p>
                  </a:txBody>
                  <a:tcPr marL="121920" marR="121920" marT="60960" marB="60960"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80181193"/>
                  </a:ext>
                </a:extLst>
              </a:tr>
              <a:tr h="51816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CA" sz="2400" b="0" i="0" u="sng" strike="noStrike" cap="none" normalizeH="0" baseline="0" dirty="0" err="1">
                          <a:ln>
                            <a:noFill/>
                          </a:ln>
                          <a:solidFill>
                            <a:srgbClr val="FF9900"/>
                          </a:solidFill>
                          <a:effectLst/>
                          <a:latin typeface="Coptic1" pitchFamily="2" charset="0"/>
                          <a:cs typeface="Arial" pitchFamily="34" charset="0"/>
                        </a:rPr>
                        <a:t>Piou</a:t>
                      </a:r>
                      <a:r>
                        <a:rPr kumimoji="0" lang="en-CA" sz="2400" b="0" i="0" u="sng" strike="noStrike" cap="none" normalizeH="0" baseline="0" dirty="0">
                          <a:ln>
                            <a:noFill/>
                          </a:ln>
                          <a:solidFill>
                            <a:srgbClr val="FF9900"/>
                          </a:solidFill>
                          <a:effectLst/>
                          <a:latin typeface="Coptic1" pitchFamily="2" charset="0"/>
                          <a:cs typeface="Arial" pitchFamily="34" charset="0"/>
                        </a:rPr>
                        <a:t>/b :</a:t>
                      </a:r>
                    </a:p>
                  </a:txBody>
                  <a:tcPr marL="121920" marR="121920"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dirty="0">
                          <a:ln>
                            <a:noFill/>
                          </a:ln>
                          <a:solidFill>
                            <a:srgbClr val="FF9900"/>
                          </a:solidFill>
                          <a:effectLst/>
                          <a:latin typeface="Arial" charset="0"/>
                          <a:cs typeface="Arial" charset="0"/>
                        </a:rPr>
                        <a:t>Le prêtre :</a:t>
                      </a:r>
                      <a:endParaRPr kumimoji="0" lang="en-US" sz="21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cap="flat">
                      <a:noFill/>
                    </a:lnT>
                    <a:lnB>
                      <a:noFill/>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Tx/>
                        <a:buSzTx/>
                        <a:buFontTx/>
                        <a:buNone/>
                        <a:tabLst/>
                      </a:pPr>
                      <a:r>
                        <a:rPr kumimoji="0" lang="ar-SA" sz="2800" b="0" i="0" u="sng" strike="noStrike" cap="none" normalizeH="0" baseline="0" dirty="0">
                          <a:ln>
                            <a:noFill/>
                          </a:ln>
                          <a:solidFill>
                            <a:srgbClr val="FF9900"/>
                          </a:solidFill>
                          <a:effectLst/>
                          <a:latin typeface="Arial" charset="0"/>
                          <a:cs typeface="Arial" charset="0"/>
                        </a:rPr>
                        <a:t>الكاهن :</a:t>
                      </a:r>
                      <a:endParaRPr kumimoji="0" lang="en-US" sz="2800" b="0" i="0" u="sng" strike="noStrike" cap="none" normalizeH="0" baseline="0" dirty="0">
                        <a:ln>
                          <a:noFill/>
                        </a:ln>
                        <a:solidFill>
                          <a:srgbClr val="FF9900"/>
                        </a:solidFill>
                        <a:effectLst/>
                        <a:latin typeface="Arial" charset="0"/>
                        <a:cs typeface="Arial" charset="0"/>
                      </a:endParaRPr>
                    </a:p>
                  </a:txBody>
                  <a:tcPr marL="121920" marR="121920"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5098288">
                <a:tc>
                  <a:txBody>
                    <a:bodyPr/>
                    <a:lstStyle/>
                    <a:p>
                      <a:pPr marL="0" marR="0" lvl="0" indent="0" algn="just" defTabSz="914400" rtl="0" eaLnBrk="1" fontAlgn="base" latinLnBrk="0" hangingPunct="1">
                        <a:lnSpc>
                          <a:spcPct val="100000"/>
                        </a:lnSpc>
                        <a:spcBef>
                          <a:spcPts val="0"/>
                        </a:spcBef>
                        <a:spcAft>
                          <a:spcPct val="0"/>
                        </a:spcAft>
                        <a:buClrTx/>
                        <a:buSzTx/>
                        <a:buFontTx/>
                        <a:buNone/>
                        <a:tabLst/>
                      </a:pPr>
                      <a:r>
                        <a:rPr kumimoji="0" lang="en-US" sz="2900" b="0" i="0" u="none" strike="noStrike" cap="none" normalizeH="0" baseline="0" dirty="0">
                          <a:ln>
                            <a:noFill/>
                          </a:ln>
                          <a:solidFill>
                            <a:srgbClr val="FFFFFF"/>
                          </a:solidFill>
                          <a:effectLst/>
                          <a:latin typeface="Coptic1" pitchFamily="2" charset="0"/>
                          <a:cs typeface="Arial" charset="0"/>
                        </a:rPr>
                        <a:t>Eybe </a:t>
                      </a:r>
                      <a:r>
                        <a:rPr kumimoji="0" lang="en-US" sz="2900" b="0" i="0" u="none" strike="noStrike" cap="none" normalizeH="0" baseline="0" dirty="0" err="1">
                          <a:ln>
                            <a:noFill/>
                          </a:ln>
                          <a:solidFill>
                            <a:srgbClr val="FFFFFF"/>
                          </a:solidFill>
                          <a:effectLst/>
                          <a:latin typeface="Coptic1" pitchFamily="2" charset="0"/>
                          <a:cs typeface="Arial" charset="0"/>
                        </a:rPr>
                        <a:t>vai</a:t>
                      </a:r>
                      <a:r>
                        <a:rPr kumimoji="0" lang="en-US" sz="2900" b="0" i="0" u="none" strike="noStrike" cap="none" normalizeH="0" baseline="0" dirty="0">
                          <a:ln>
                            <a:noFill/>
                          </a:ln>
                          <a:solidFill>
                            <a:srgbClr val="FFFFFF"/>
                          </a:solidFill>
                          <a:effectLst/>
                          <a:latin typeface="Coptic1" pitchFamily="2" charset="0"/>
                          <a:cs typeface="Arial" charset="0"/>
                        </a:rPr>
                        <a:t> ten]ho </a:t>
                      </a:r>
                      <a:r>
                        <a:rPr kumimoji="0" lang="en-US" sz="2900" b="0" i="0" u="none" strike="noStrike" cap="none" normalizeH="0" baseline="0" dirty="0" err="1">
                          <a:ln>
                            <a:noFill/>
                          </a:ln>
                          <a:solidFill>
                            <a:srgbClr val="FFFFFF"/>
                          </a:solidFill>
                          <a:effectLst/>
                          <a:latin typeface="Coptic1" pitchFamily="2" charset="0"/>
                          <a:cs typeface="Arial" charset="0"/>
                        </a:rPr>
                        <a:t>ouoh</a:t>
                      </a:r>
                      <a:r>
                        <a:rPr kumimoji="0" lang="en-US" sz="2900" b="0" i="0" u="none" strike="noStrike" cap="none" normalizeH="0" baseline="0" dirty="0">
                          <a:ln>
                            <a:noFill/>
                          </a:ln>
                          <a:solidFill>
                            <a:srgbClr val="FFFFFF"/>
                          </a:solidFill>
                          <a:effectLst/>
                          <a:latin typeface="Coptic1" pitchFamily="2" charset="0"/>
                          <a:cs typeface="Arial" charset="0"/>
                        </a:rPr>
                        <a:t> </a:t>
                      </a:r>
                      <a:r>
                        <a:rPr kumimoji="0" lang="en-US" sz="2900" b="0" i="0" u="none" strike="noStrike" cap="none" normalizeH="0" baseline="0" dirty="0" err="1">
                          <a:ln>
                            <a:noFill/>
                          </a:ln>
                          <a:solidFill>
                            <a:srgbClr val="FFFFFF"/>
                          </a:solidFill>
                          <a:effectLst/>
                          <a:latin typeface="Coptic1" pitchFamily="2" charset="0"/>
                          <a:cs typeface="Arial" charset="0"/>
                        </a:rPr>
                        <a:t>tentwbh</a:t>
                      </a:r>
                      <a:r>
                        <a:rPr kumimoji="0" lang="en-US" sz="2900" b="0" i="0" u="none" strike="noStrike" cap="none" normalizeH="0" baseline="0" dirty="0">
                          <a:ln>
                            <a:noFill/>
                          </a:ln>
                          <a:solidFill>
                            <a:srgbClr val="FFFFFF"/>
                          </a:solidFill>
                          <a:effectLst/>
                          <a:latin typeface="Coptic1" pitchFamily="2" charset="0"/>
                          <a:cs typeface="Arial" charset="0"/>
                        </a:rPr>
                        <a:t> </a:t>
                      </a:r>
                      <a:r>
                        <a:rPr kumimoji="0" lang="en-US" sz="2900" b="0" i="0" u="none" strike="noStrike" cap="none" normalizeH="0" baseline="0" dirty="0" err="1">
                          <a:ln>
                            <a:noFill/>
                          </a:ln>
                          <a:solidFill>
                            <a:srgbClr val="FFFFFF"/>
                          </a:solidFill>
                          <a:effectLst/>
                          <a:latin typeface="Coptic1" pitchFamily="2" charset="0"/>
                          <a:cs typeface="Arial" charset="0"/>
                        </a:rPr>
                        <a:t>n~tek</a:t>
                      </a:r>
                      <a:r>
                        <a:rPr kumimoji="0" lang="en-US" sz="2900" b="0" i="0" u="none" strike="noStrike" cap="none" normalizeH="0" baseline="0" dirty="0">
                          <a:ln>
                            <a:noFill/>
                          </a:ln>
                          <a:solidFill>
                            <a:srgbClr val="FFFFFF"/>
                          </a:solidFill>
                          <a:effectLst/>
                          <a:latin typeface="Coptic1" pitchFamily="2" charset="0"/>
                          <a:cs typeface="Arial" charset="0"/>
                        </a:rPr>
                        <a:t> </a:t>
                      </a:r>
                      <a:r>
                        <a:rPr kumimoji="0" lang="en-US" sz="2900" b="0" i="0" u="none" strike="noStrike" cap="none" normalizeH="0" baseline="0" dirty="0" err="1">
                          <a:ln>
                            <a:noFill/>
                          </a:ln>
                          <a:solidFill>
                            <a:srgbClr val="FFFFFF"/>
                          </a:solidFill>
                          <a:effectLst/>
                          <a:latin typeface="Coptic1" pitchFamily="2" charset="0"/>
                          <a:cs typeface="Arial" charset="0"/>
                        </a:rPr>
                        <a:t>meta~gayoc</a:t>
                      </a:r>
                      <a:r>
                        <a:rPr kumimoji="0" lang="en-US" sz="2900" b="0" i="0" u="none" strike="noStrike" cap="none" normalizeH="0" baseline="0" dirty="0">
                          <a:ln>
                            <a:noFill/>
                          </a:ln>
                          <a:solidFill>
                            <a:srgbClr val="FFFFFF"/>
                          </a:solidFill>
                          <a:effectLst/>
                          <a:latin typeface="Coptic1" pitchFamily="2" charset="0"/>
                          <a:cs typeface="Arial" charset="0"/>
                        </a:rPr>
                        <a:t> </a:t>
                      </a:r>
                      <a:r>
                        <a:rPr kumimoji="0" lang="en-US" sz="2900" b="0" i="0" u="none" strike="noStrike" cap="none" normalizeH="0" baseline="0" dirty="0" err="1">
                          <a:ln>
                            <a:noFill/>
                          </a:ln>
                          <a:solidFill>
                            <a:srgbClr val="FFFFFF"/>
                          </a:solidFill>
                          <a:effectLst/>
                          <a:latin typeface="Coptic1" pitchFamily="2" charset="0"/>
                          <a:cs typeface="Arial" charset="0"/>
                        </a:rPr>
                        <a:t>pimairwmi</a:t>
                      </a:r>
                      <a:r>
                        <a:rPr kumimoji="0" lang="en-US" sz="2900" b="0" i="0" u="none" strike="noStrike" cap="none" normalizeH="0" baseline="0" dirty="0">
                          <a:ln>
                            <a:noFill/>
                          </a:ln>
                          <a:solidFill>
                            <a:srgbClr val="FFFFFF"/>
                          </a:solidFill>
                          <a:effectLst/>
                          <a:latin typeface="Coptic1" pitchFamily="2" charset="0"/>
                          <a:cs typeface="Arial" charset="0"/>
                        </a:rPr>
                        <a:t> : m/</a:t>
                      </a:r>
                      <a:r>
                        <a:rPr kumimoji="0" lang="en-US" sz="2900" b="0" i="0" u="none" strike="noStrike" cap="none" normalizeH="0" baseline="0" dirty="0" err="1">
                          <a:ln>
                            <a:noFill/>
                          </a:ln>
                          <a:solidFill>
                            <a:srgbClr val="FFFFFF"/>
                          </a:solidFill>
                          <a:effectLst/>
                          <a:latin typeface="Coptic1" pitchFamily="2" charset="0"/>
                          <a:cs typeface="Arial" charset="0"/>
                        </a:rPr>
                        <a:t>ic</a:t>
                      </a:r>
                      <a:r>
                        <a:rPr kumimoji="0" lang="en-US" sz="2900" b="0" i="0" u="none" strike="noStrike" cap="none" normalizeH="0" baseline="0" dirty="0">
                          <a:ln>
                            <a:noFill/>
                          </a:ln>
                          <a:solidFill>
                            <a:srgbClr val="FFFFFF"/>
                          </a:solidFill>
                          <a:effectLst/>
                          <a:latin typeface="Coptic1" pitchFamily="2" charset="0"/>
                          <a:cs typeface="Arial" charset="0"/>
                        </a:rPr>
                        <a:t> nan </a:t>
                      </a:r>
                      <a:r>
                        <a:rPr kumimoji="0" lang="en-US" sz="2900" b="0" i="0" u="none" strike="noStrike" cap="none" normalizeH="0" baseline="0" dirty="0" err="1">
                          <a:ln>
                            <a:noFill/>
                          </a:ln>
                          <a:solidFill>
                            <a:srgbClr val="FFFFFF"/>
                          </a:solidFill>
                          <a:effectLst/>
                          <a:latin typeface="Coptic1" pitchFamily="2" charset="0"/>
                          <a:cs typeface="Arial" charset="0"/>
                        </a:rPr>
                        <a:t>eyrenjwk</a:t>
                      </a:r>
                      <a:r>
                        <a:rPr kumimoji="0" lang="en-US" sz="2900" b="0" i="0" u="none" strike="noStrike" cap="none" normalizeH="0" baseline="0" dirty="0">
                          <a:ln>
                            <a:noFill/>
                          </a:ln>
                          <a:solidFill>
                            <a:srgbClr val="FFFFFF"/>
                          </a:solidFill>
                          <a:effectLst/>
                          <a:latin typeface="Coptic1" pitchFamily="2" charset="0"/>
                          <a:cs typeface="Arial" charset="0"/>
                        </a:rPr>
                        <a:t> </a:t>
                      </a:r>
                      <a:r>
                        <a:rPr kumimoji="0" lang="en-US" sz="2900" b="0" i="0" u="none" strike="noStrike" cap="none" normalizeH="0" baseline="0" dirty="0" err="1">
                          <a:ln>
                            <a:noFill/>
                          </a:ln>
                          <a:solidFill>
                            <a:srgbClr val="FFFFFF"/>
                          </a:solidFill>
                          <a:effectLst/>
                          <a:latin typeface="Coptic1" pitchFamily="2" charset="0"/>
                          <a:cs typeface="Arial" charset="0"/>
                        </a:rPr>
                        <a:t>e~bol</a:t>
                      </a:r>
                      <a:r>
                        <a:rPr kumimoji="0" lang="en-US" sz="2900" b="0" i="0" u="none" strike="noStrike" cap="none" normalizeH="0" baseline="0" dirty="0">
                          <a:ln>
                            <a:noFill/>
                          </a:ln>
                          <a:solidFill>
                            <a:srgbClr val="FFFFFF"/>
                          </a:solidFill>
                          <a:effectLst/>
                          <a:latin typeface="Coptic1" pitchFamily="2" charset="0"/>
                          <a:cs typeface="Arial" charset="0"/>
                        </a:rPr>
                        <a:t> </a:t>
                      </a:r>
                      <a:r>
                        <a:rPr kumimoji="0" lang="en-US" sz="2900" b="0" i="0" u="none" strike="noStrike" cap="none" normalizeH="0" baseline="0" dirty="0" err="1">
                          <a:ln>
                            <a:noFill/>
                          </a:ln>
                          <a:solidFill>
                            <a:srgbClr val="FFFFFF"/>
                          </a:solidFill>
                          <a:effectLst/>
                          <a:latin typeface="Coptic1" pitchFamily="2" charset="0"/>
                          <a:cs typeface="Arial" charset="0"/>
                        </a:rPr>
                        <a:t>m~pai</a:t>
                      </a:r>
                      <a:r>
                        <a:rPr kumimoji="0" lang="en-US" sz="2900" b="0" i="0" u="none" strike="noStrike" cap="none" normalizeH="0" baseline="0" dirty="0">
                          <a:ln>
                            <a:noFill/>
                          </a:ln>
                          <a:solidFill>
                            <a:srgbClr val="FFFFFF"/>
                          </a:solidFill>
                          <a:effectLst/>
                          <a:latin typeface="Coptic1" pitchFamily="2" charset="0"/>
                          <a:cs typeface="Arial" charset="0"/>
                        </a:rPr>
                        <a:t> </a:t>
                      </a:r>
                      <a:r>
                        <a:rPr kumimoji="0" lang="en-US" sz="2900" b="0" i="0" u="none" strike="noStrike" cap="none" normalizeH="0" baseline="0" dirty="0" err="1">
                          <a:ln>
                            <a:noFill/>
                          </a:ln>
                          <a:solidFill>
                            <a:srgbClr val="FFFFFF"/>
                          </a:solidFill>
                          <a:effectLst/>
                          <a:latin typeface="Coptic1" pitchFamily="2" charset="0"/>
                          <a:cs typeface="Arial" charset="0"/>
                        </a:rPr>
                        <a:t>ke</a:t>
                      </a:r>
                      <a:r>
                        <a:rPr kumimoji="0" lang="en-US" sz="2900" b="0" i="0" u="none" strike="noStrike" cap="none" normalizeH="0" baseline="0" dirty="0">
                          <a:ln>
                            <a:noFill/>
                          </a:ln>
                          <a:solidFill>
                            <a:srgbClr val="FFFFFF"/>
                          </a:solidFill>
                          <a:effectLst/>
                          <a:latin typeface="Coptic1" pitchFamily="2" charset="0"/>
                          <a:cs typeface="Arial" charset="0"/>
                        </a:rPr>
                        <a:t> </a:t>
                      </a:r>
                      <a:r>
                        <a:rPr kumimoji="0" lang="en-US" sz="2900" b="0" i="0" u="none" strike="noStrike" cap="none" normalizeH="0" baseline="0" dirty="0" err="1">
                          <a:ln>
                            <a:noFill/>
                          </a:ln>
                          <a:solidFill>
                            <a:srgbClr val="FFFFFF"/>
                          </a:solidFill>
                          <a:effectLst/>
                          <a:latin typeface="Coptic1" pitchFamily="2" charset="0"/>
                          <a:cs typeface="Arial" charset="0"/>
                        </a:rPr>
                        <a:t>e~hoou</a:t>
                      </a:r>
                      <a:r>
                        <a:rPr kumimoji="0" lang="en-US" sz="2900" b="0" i="0" u="none" strike="noStrike" cap="none" normalizeH="0" baseline="0" dirty="0">
                          <a:ln>
                            <a:noFill/>
                          </a:ln>
                          <a:solidFill>
                            <a:srgbClr val="FFFFFF"/>
                          </a:solidFill>
                          <a:effectLst/>
                          <a:latin typeface="Coptic1" pitchFamily="2" charset="0"/>
                          <a:cs typeface="Arial" charset="0"/>
                        </a:rPr>
                        <a:t> </a:t>
                      </a:r>
                      <a:r>
                        <a:rPr kumimoji="0" lang="en-US" sz="2900" b="0" i="0" u="none" strike="noStrike" cap="none" normalizeH="0" baseline="0" dirty="0" err="1">
                          <a:ln>
                            <a:noFill/>
                          </a:ln>
                          <a:solidFill>
                            <a:srgbClr val="FFFFFF"/>
                          </a:solidFill>
                          <a:effectLst/>
                          <a:latin typeface="Coptic1" pitchFamily="2" charset="0"/>
                          <a:cs typeface="Arial" charset="0"/>
                        </a:rPr>
                        <a:t>e~youab</a:t>
                      </a:r>
                      <a:r>
                        <a:rPr kumimoji="0" lang="en-US" sz="2900" b="0" i="0" u="none" strike="noStrike" cap="none" normalizeH="0" baseline="0" dirty="0">
                          <a:ln>
                            <a:noFill/>
                          </a:ln>
                          <a:solidFill>
                            <a:srgbClr val="FFFFFF"/>
                          </a:solidFill>
                          <a:effectLst/>
                          <a:latin typeface="Coptic1" pitchFamily="2" charset="0"/>
                          <a:cs typeface="Arial" charset="0"/>
                        </a:rPr>
                        <a:t> </a:t>
                      </a:r>
                      <a:r>
                        <a:rPr kumimoji="0" lang="en-US" sz="2900" b="0" i="0" u="none" strike="noStrike" cap="none" normalizeH="0" baseline="0" dirty="0" err="1">
                          <a:ln>
                            <a:noFill/>
                          </a:ln>
                          <a:solidFill>
                            <a:srgbClr val="FFFFFF"/>
                          </a:solidFill>
                          <a:effectLst/>
                          <a:latin typeface="Coptic1" pitchFamily="2" charset="0"/>
                          <a:cs typeface="Arial" charset="0"/>
                        </a:rPr>
                        <a:t>vai</a:t>
                      </a:r>
                      <a:r>
                        <a:rPr kumimoji="0" lang="en-US" sz="2900" b="0" i="0" u="none" strike="noStrike" cap="none" normalizeH="0" baseline="0" dirty="0">
                          <a:ln>
                            <a:noFill/>
                          </a:ln>
                          <a:solidFill>
                            <a:srgbClr val="FFFFFF"/>
                          </a:solidFill>
                          <a:effectLst/>
                          <a:latin typeface="Coptic1" pitchFamily="2" charset="0"/>
                          <a:cs typeface="Arial" charset="0"/>
                        </a:rPr>
                        <a:t> : </a:t>
                      </a:r>
                      <a:r>
                        <a:rPr kumimoji="0" lang="en-US" sz="2900" b="0" i="0" u="none" strike="noStrike" cap="none" normalizeH="0" baseline="0" dirty="0" err="1">
                          <a:ln>
                            <a:noFill/>
                          </a:ln>
                          <a:solidFill>
                            <a:srgbClr val="FFFFFF"/>
                          </a:solidFill>
                          <a:effectLst/>
                          <a:latin typeface="Coptic1" pitchFamily="2" charset="0"/>
                          <a:cs typeface="Arial" charset="0"/>
                        </a:rPr>
                        <a:t>nem</a:t>
                      </a:r>
                      <a:r>
                        <a:rPr kumimoji="0" lang="en-US" sz="2900" b="0" i="0" u="none" strike="noStrike" cap="none" normalizeH="0" baseline="0" dirty="0">
                          <a:ln>
                            <a:noFill/>
                          </a:ln>
                          <a:solidFill>
                            <a:srgbClr val="FFFFFF"/>
                          </a:solidFill>
                          <a:effectLst/>
                          <a:latin typeface="Coptic1" pitchFamily="2" charset="0"/>
                          <a:cs typeface="Arial" charset="0"/>
                        </a:rPr>
                        <a:t> </a:t>
                      </a:r>
                      <a:r>
                        <a:rPr kumimoji="0" lang="en-US" sz="2900" b="0" i="0" u="none" strike="noStrike" cap="none" normalizeH="0" baseline="0" dirty="0" err="1">
                          <a:ln>
                            <a:noFill/>
                          </a:ln>
                          <a:solidFill>
                            <a:srgbClr val="FFFFFF"/>
                          </a:solidFill>
                          <a:effectLst/>
                          <a:latin typeface="Coptic1" pitchFamily="2" charset="0"/>
                          <a:cs typeface="Arial" charset="0"/>
                        </a:rPr>
                        <a:t>nie~hoou</a:t>
                      </a:r>
                      <a:r>
                        <a:rPr kumimoji="0" lang="en-US" sz="2900" b="0" i="0" u="none" strike="noStrike" cap="none" normalizeH="0" baseline="0" dirty="0">
                          <a:ln>
                            <a:noFill/>
                          </a:ln>
                          <a:solidFill>
                            <a:srgbClr val="FFFFFF"/>
                          </a:solidFill>
                          <a:effectLst/>
                          <a:latin typeface="Coptic1" pitchFamily="2" charset="0"/>
                          <a:cs typeface="Arial" charset="0"/>
                        </a:rPr>
                        <a:t> /</a:t>
                      </a:r>
                      <a:r>
                        <a:rPr kumimoji="0" lang="en-US" sz="2900" b="0" i="0" u="none" strike="noStrike" cap="none" normalizeH="0" baseline="0" dirty="0" err="1">
                          <a:ln>
                            <a:noFill/>
                          </a:ln>
                          <a:solidFill>
                            <a:srgbClr val="FFFFFF"/>
                          </a:solidFill>
                          <a:effectLst/>
                          <a:latin typeface="Coptic1" pitchFamily="2" charset="0"/>
                          <a:cs typeface="Arial" charset="0"/>
                        </a:rPr>
                        <a:t>rou</a:t>
                      </a:r>
                      <a:r>
                        <a:rPr kumimoji="0" lang="en-US" sz="2900" b="0" i="0" u="none" strike="noStrike" cap="none" normalizeH="0" baseline="0" dirty="0">
                          <a:ln>
                            <a:noFill/>
                          </a:ln>
                          <a:solidFill>
                            <a:srgbClr val="FFFFFF"/>
                          </a:solidFill>
                          <a:effectLst/>
                          <a:latin typeface="Coptic1" pitchFamily="2" charset="0"/>
                          <a:cs typeface="Arial" charset="0"/>
                        </a:rPr>
                        <a:t> </a:t>
                      </a:r>
                      <a:r>
                        <a:rPr kumimoji="0" lang="en-US" sz="2900" b="0" i="0" u="none" strike="noStrike" cap="none" normalizeH="0" baseline="0" dirty="0" err="1">
                          <a:ln>
                            <a:noFill/>
                          </a:ln>
                          <a:solidFill>
                            <a:srgbClr val="FFFFFF"/>
                          </a:solidFill>
                          <a:effectLst/>
                          <a:latin typeface="Coptic1" pitchFamily="2" charset="0"/>
                          <a:cs typeface="Arial" charset="0"/>
                        </a:rPr>
                        <a:t>n~te</a:t>
                      </a:r>
                      <a:r>
                        <a:rPr kumimoji="0" lang="en-US" sz="2900" b="0" i="0" u="none" strike="noStrike" cap="none" normalizeH="0" baseline="0" dirty="0">
                          <a:ln>
                            <a:noFill/>
                          </a:ln>
                          <a:solidFill>
                            <a:srgbClr val="FFFFFF"/>
                          </a:solidFill>
                          <a:effectLst/>
                          <a:latin typeface="Coptic1" pitchFamily="2" charset="0"/>
                          <a:cs typeface="Arial" charset="0"/>
                        </a:rPr>
                        <a:t> </a:t>
                      </a:r>
                      <a:r>
                        <a:rPr kumimoji="0" lang="en-US" sz="2900" b="0" i="0" u="none" strike="noStrike" cap="none" normalizeH="0" baseline="0" dirty="0" err="1">
                          <a:ln>
                            <a:noFill/>
                          </a:ln>
                          <a:solidFill>
                            <a:srgbClr val="FFFFFF"/>
                          </a:solidFill>
                          <a:effectLst/>
                          <a:latin typeface="Coptic1" pitchFamily="2" charset="0"/>
                          <a:cs typeface="Arial" charset="0"/>
                        </a:rPr>
                        <a:t>penwnq</a:t>
                      </a:r>
                      <a:r>
                        <a:rPr kumimoji="0" lang="en-US" sz="2900" b="0" i="0" u="none" strike="noStrike" cap="none" normalizeH="0" baseline="0" dirty="0">
                          <a:ln>
                            <a:noFill/>
                          </a:ln>
                          <a:solidFill>
                            <a:srgbClr val="FFFFFF"/>
                          </a:solidFill>
                          <a:effectLst/>
                          <a:latin typeface="Coptic1" pitchFamily="2" charset="0"/>
                          <a:cs typeface="Arial" charset="0"/>
                        </a:rPr>
                        <a:t> : </a:t>
                      </a:r>
                      <a:r>
                        <a:rPr kumimoji="0" lang="en-US" sz="2900" b="0" i="0" u="none" strike="noStrike" cap="none" normalizeH="0" baseline="0" dirty="0" err="1">
                          <a:ln>
                            <a:noFill/>
                          </a:ln>
                          <a:solidFill>
                            <a:srgbClr val="FFFFFF"/>
                          </a:solidFill>
                          <a:effectLst/>
                          <a:latin typeface="Coptic1" pitchFamily="2" charset="0"/>
                          <a:cs typeface="Arial" charset="0"/>
                        </a:rPr>
                        <a:t>qen</a:t>
                      </a:r>
                      <a:r>
                        <a:rPr kumimoji="0" lang="en-US" sz="2900" b="0" i="0" u="none" strike="noStrike" cap="none" normalizeH="0" baseline="0" dirty="0">
                          <a:ln>
                            <a:noFill/>
                          </a:ln>
                          <a:solidFill>
                            <a:srgbClr val="FFFFFF"/>
                          </a:solidFill>
                          <a:effectLst/>
                          <a:latin typeface="Coptic1" pitchFamily="2" charset="0"/>
                          <a:cs typeface="Arial" charset="0"/>
                        </a:rPr>
                        <a:t> hir/n/ </a:t>
                      </a:r>
                      <a:r>
                        <a:rPr kumimoji="0" lang="en-US" sz="2900" b="0" i="0" u="none" strike="noStrike" cap="none" normalizeH="0" baseline="0" dirty="0" err="1">
                          <a:ln>
                            <a:noFill/>
                          </a:ln>
                          <a:solidFill>
                            <a:srgbClr val="FFFFFF"/>
                          </a:solidFill>
                          <a:effectLst/>
                          <a:latin typeface="Coptic1" pitchFamily="2" charset="0"/>
                          <a:cs typeface="Arial" charset="0"/>
                        </a:rPr>
                        <a:t>niben</a:t>
                      </a:r>
                      <a:r>
                        <a:rPr kumimoji="0" lang="en-US" sz="2900" b="0" i="0" u="none" strike="noStrike" cap="none" normalizeH="0" baseline="0" dirty="0">
                          <a:ln>
                            <a:noFill/>
                          </a:ln>
                          <a:solidFill>
                            <a:srgbClr val="FFFFFF"/>
                          </a:solidFill>
                          <a:effectLst/>
                          <a:latin typeface="Coptic1" pitchFamily="2" charset="0"/>
                          <a:cs typeface="Arial" charset="0"/>
                        </a:rPr>
                        <a:t> </a:t>
                      </a:r>
                      <a:r>
                        <a:rPr kumimoji="0" lang="en-US" sz="2900" b="0" i="0" u="none" strike="noStrike" cap="none" normalizeH="0" baseline="0" dirty="0" err="1">
                          <a:ln>
                            <a:noFill/>
                          </a:ln>
                          <a:solidFill>
                            <a:srgbClr val="FFFFFF"/>
                          </a:solidFill>
                          <a:effectLst/>
                          <a:latin typeface="Coptic1" pitchFamily="2" charset="0"/>
                          <a:cs typeface="Arial" charset="0"/>
                        </a:rPr>
                        <a:t>nem</a:t>
                      </a:r>
                      <a:r>
                        <a:rPr kumimoji="0" lang="en-US" sz="2900" b="0" i="0" u="none" strike="noStrike" cap="none" normalizeH="0" baseline="0" dirty="0">
                          <a:ln>
                            <a:noFill/>
                          </a:ln>
                          <a:solidFill>
                            <a:srgbClr val="FFFFFF"/>
                          </a:solidFill>
                          <a:effectLst/>
                          <a:latin typeface="Coptic1" pitchFamily="2" charset="0"/>
                          <a:cs typeface="Arial" charset="0"/>
                        </a:rPr>
                        <a:t> </a:t>
                      </a:r>
                      <a:r>
                        <a:rPr kumimoji="0" lang="en-US" sz="2900" b="0" i="0" u="none" strike="noStrike" cap="none" normalizeH="0" baseline="0" dirty="0" err="1">
                          <a:ln>
                            <a:noFill/>
                          </a:ln>
                          <a:solidFill>
                            <a:srgbClr val="FFFFFF"/>
                          </a:solidFill>
                          <a:effectLst/>
                          <a:latin typeface="Coptic1" pitchFamily="2" charset="0"/>
                          <a:cs typeface="Arial" charset="0"/>
                        </a:rPr>
                        <a:t>tekho</a:t>
                      </a:r>
                      <a:r>
                        <a:rPr kumimoji="0" lang="en-US" sz="2900" b="0" i="0" u="none" strike="noStrike" cap="none" normalizeH="0" baseline="0" dirty="0">
                          <a:ln>
                            <a:noFill/>
                          </a:ln>
                          <a:solidFill>
                            <a:srgbClr val="FFFFFF"/>
                          </a:solidFill>
                          <a:effectLst/>
                          <a:latin typeface="Coptic1" pitchFamily="2" charset="0"/>
                          <a:cs typeface="Arial" charset="0"/>
                        </a:rPr>
                        <a:t>]. </a:t>
                      </a:r>
                      <a:r>
                        <a:rPr kumimoji="0" lang="en-US" sz="2900" b="0" i="0" u="none" strike="noStrike" cap="none" normalizeH="0" baseline="0" dirty="0" err="1">
                          <a:ln>
                            <a:noFill/>
                          </a:ln>
                          <a:solidFill>
                            <a:srgbClr val="FFFFFF"/>
                          </a:solidFill>
                          <a:effectLst/>
                          <a:latin typeface="Coptic1" pitchFamily="2" charset="0"/>
                          <a:cs typeface="Arial" charset="0"/>
                        </a:rPr>
                        <a:t>Vyonoc</a:t>
                      </a:r>
                      <a:r>
                        <a:rPr kumimoji="0" lang="en-US" sz="2900" b="0" i="0" u="none" strike="noStrike" cap="none" normalizeH="0" baseline="0" dirty="0">
                          <a:ln>
                            <a:noFill/>
                          </a:ln>
                          <a:solidFill>
                            <a:srgbClr val="FFFFFF"/>
                          </a:solidFill>
                          <a:effectLst/>
                          <a:latin typeface="Coptic1" pitchFamily="2" charset="0"/>
                          <a:cs typeface="Arial" charset="0"/>
                        </a:rPr>
                        <a:t> </a:t>
                      </a:r>
                      <a:r>
                        <a:rPr kumimoji="0" lang="en-US" sz="2900" b="0" i="0" u="none" strike="noStrike" cap="none" normalizeH="0" baseline="0" dirty="0" err="1">
                          <a:ln>
                            <a:noFill/>
                          </a:ln>
                          <a:solidFill>
                            <a:srgbClr val="FFFFFF"/>
                          </a:solidFill>
                          <a:effectLst/>
                          <a:latin typeface="Coptic1" pitchFamily="2" charset="0"/>
                          <a:cs typeface="Arial" charset="0"/>
                        </a:rPr>
                        <a:t>niben</a:t>
                      </a:r>
                      <a:r>
                        <a:rPr kumimoji="0" lang="en-US" sz="2900" b="0" i="0" u="none" strike="noStrike" cap="none" normalizeH="0" baseline="0" dirty="0">
                          <a:ln>
                            <a:noFill/>
                          </a:ln>
                          <a:solidFill>
                            <a:srgbClr val="FFFFFF"/>
                          </a:solidFill>
                          <a:effectLst/>
                          <a:latin typeface="Coptic1" pitchFamily="2" charset="0"/>
                          <a:cs typeface="Arial" charset="0"/>
                        </a:rPr>
                        <a:t> : </a:t>
                      </a:r>
                      <a:r>
                        <a:rPr kumimoji="0" lang="en-US" sz="2900" b="0" i="0" u="none" strike="noStrike" cap="none" normalizeH="0" baseline="0" dirty="0" err="1">
                          <a:ln>
                            <a:noFill/>
                          </a:ln>
                          <a:solidFill>
                            <a:srgbClr val="FFFFFF"/>
                          </a:solidFill>
                          <a:effectLst/>
                          <a:latin typeface="Coptic1" pitchFamily="2" charset="0"/>
                          <a:cs typeface="Arial" charset="0"/>
                        </a:rPr>
                        <a:t>piracmoc</a:t>
                      </a:r>
                      <a:r>
                        <a:rPr kumimoji="0" lang="en-US" sz="2900" b="0" i="0" u="none" strike="noStrike" cap="none" normalizeH="0" baseline="0" dirty="0">
                          <a:ln>
                            <a:noFill/>
                          </a:ln>
                          <a:solidFill>
                            <a:srgbClr val="FFFFFF"/>
                          </a:solidFill>
                          <a:effectLst/>
                          <a:latin typeface="Coptic1" pitchFamily="2" charset="0"/>
                          <a:cs typeface="Arial" charset="0"/>
                        </a:rPr>
                        <a:t> </a:t>
                      </a:r>
                      <a:r>
                        <a:rPr kumimoji="0" lang="en-US" sz="2900" b="0" i="0" u="none" strike="noStrike" cap="none" normalizeH="0" baseline="0" dirty="0" err="1">
                          <a:ln>
                            <a:noFill/>
                          </a:ln>
                          <a:solidFill>
                            <a:srgbClr val="FFFFFF"/>
                          </a:solidFill>
                          <a:effectLst/>
                          <a:latin typeface="Coptic1" pitchFamily="2" charset="0"/>
                          <a:cs typeface="Arial" charset="0"/>
                        </a:rPr>
                        <a:t>niben</a:t>
                      </a:r>
                      <a:r>
                        <a:rPr kumimoji="0" lang="en-US" sz="2900" b="0" i="0" u="none" strike="noStrike" cap="none" normalizeH="0" baseline="0" dirty="0">
                          <a:ln>
                            <a:noFill/>
                          </a:ln>
                          <a:solidFill>
                            <a:srgbClr val="FFFFFF"/>
                          </a:solidFill>
                          <a:effectLst/>
                          <a:latin typeface="Coptic1" pitchFamily="2" charset="0"/>
                          <a:cs typeface="Arial" charset="0"/>
                        </a:rPr>
                        <a:t> : </a:t>
                      </a:r>
                      <a:r>
                        <a:rPr kumimoji="0" lang="en-US" sz="2900" b="0" i="0" u="none" strike="noStrike" cap="none" normalizeH="0" baseline="0" dirty="0" err="1">
                          <a:ln>
                            <a:noFill/>
                          </a:ln>
                          <a:solidFill>
                            <a:srgbClr val="FFFFFF"/>
                          </a:solidFill>
                          <a:effectLst/>
                          <a:latin typeface="Coptic1" pitchFamily="2" charset="0"/>
                          <a:cs typeface="Arial" charset="0"/>
                        </a:rPr>
                        <a:t>energia</a:t>
                      </a:r>
                      <a:r>
                        <a:rPr kumimoji="0" lang="en-US" sz="2900" b="0" i="0" u="none" strike="noStrike" cap="none" normalizeH="0" baseline="0" dirty="0">
                          <a:ln>
                            <a:noFill/>
                          </a:ln>
                          <a:solidFill>
                            <a:srgbClr val="FFFFFF"/>
                          </a:solidFill>
                          <a:effectLst/>
                          <a:latin typeface="Coptic1" pitchFamily="2" charset="0"/>
                          <a:cs typeface="Arial" charset="0"/>
                        </a:rPr>
                        <a:t>~ </a:t>
                      </a:r>
                      <a:r>
                        <a:rPr kumimoji="0" lang="en-US" sz="2900" b="0" i="0" u="none" strike="noStrike" cap="none" normalizeH="0" baseline="0" dirty="0" err="1">
                          <a:ln>
                            <a:noFill/>
                          </a:ln>
                          <a:solidFill>
                            <a:srgbClr val="FFFFFF"/>
                          </a:solidFill>
                          <a:effectLst/>
                          <a:latin typeface="Coptic1" pitchFamily="2" charset="0"/>
                          <a:cs typeface="Arial" charset="0"/>
                        </a:rPr>
                        <a:t>niben</a:t>
                      </a:r>
                      <a:r>
                        <a:rPr kumimoji="0" lang="en-US" sz="2900" b="0" i="0" u="none" strike="noStrike" cap="none" normalizeH="0" baseline="0" dirty="0">
                          <a:ln>
                            <a:noFill/>
                          </a:ln>
                          <a:solidFill>
                            <a:srgbClr val="FFFFFF"/>
                          </a:solidFill>
                          <a:effectLst/>
                          <a:latin typeface="Coptic1" pitchFamily="2" charset="0"/>
                          <a:cs typeface="Arial" charset="0"/>
                        </a:rPr>
                        <a:t> </a:t>
                      </a:r>
                      <a:r>
                        <a:rPr kumimoji="0" lang="en-US" sz="2900" b="0" i="0" u="none" strike="noStrike" cap="none" normalizeH="0" baseline="0" dirty="0" err="1">
                          <a:ln>
                            <a:noFill/>
                          </a:ln>
                          <a:solidFill>
                            <a:srgbClr val="FFFFFF"/>
                          </a:solidFill>
                          <a:effectLst/>
                          <a:latin typeface="Coptic1" pitchFamily="2" charset="0"/>
                          <a:cs typeface="Arial" charset="0"/>
                        </a:rPr>
                        <a:t>n~te</a:t>
                      </a:r>
                      <a:r>
                        <a:rPr kumimoji="0" lang="en-US" sz="2900" b="0" i="0" u="none" strike="noStrike" cap="none" normalizeH="0" baseline="0" dirty="0">
                          <a:ln>
                            <a:noFill/>
                          </a:ln>
                          <a:solidFill>
                            <a:srgbClr val="FFFFFF"/>
                          </a:solidFill>
                          <a:effectLst/>
                          <a:latin typeface="Coptic1" pitchFamily="2" charset="0"/>
                          <a:cs typeface="Arial" charset="0"/>
                        </a:rPr>
                        <a:t> </a:t>
                      </a:r>
                      <a:r>
                        <a:rPr kumimoji="0" lang="en-US" sz="2900" b="0" i="0" u="none" strike="noStrike" cap="none" normalizeH="0" baseline="0" dirty="0" err="1">
                          <a:ln>
                            <a:noFill/>
                          </a:ln>
                          <a:solidFill>
                            <a:srgbClr val="FFFFFF"/>
                          </a:solidFill>
                          <a:effectLst/>
                          <a:latin typeface="Coptic1" pitchFamily="2" charset="0"/>
                          <a:cs typeface="Arial" charset="0"/>
                        </a:rPr>
                        <a:t>p~catanac</a:t>
                      </a:r>
                      <a:r>
                        <a:rPr kumimoji="0" lang="en-US" sz="2900" b="0" i="0" u="none" strike="noStrike" cap="none" normalizeH="0" baseline="0" dirty="0">
                          <a:ln>
                            <a:noFill/>
                          </a:ln>
                          <a:solidFill>
                            <a:srgbClr val="FFFFFF"/>
                          </a:solidFill>
                          <a:effectLst/>
                          <a:latin typeface="Coptic1" pitchFamily="2" charset="0"/>
                          <a:cs typeface="Arial" charset="0"/>
                        </a:rPr>
                        <a:t> :</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2900" b="0" i="0" u="none" strike="noStrike" cap="none" normalizeH="0" baseline="0" dirty="0">
                          <a:ln>
                            <a:noFill/>
                          </a:ln>
                          <a:solidFill>
                            <a:srgbClr val="FFFFFF"/>
                          </a:solidFill>
                          <a:effectLst/>
                          <a:latin typeface="Arial" charset="0"/>
                          <a:cs typeface="Arial" charset="0"/>
                        </a:rPr>
                        <a:t>Pour cela, nous implorons Ta bonté, ô Ami du genre humain, donne nous d’achever ce saint jour et tous les jours de notre vie en toute paix dans Ta crainte.</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2900" b="0" i="0" u="none" strike="noStrike" cap="none" normalizeH="0" baseline="0" dirty="0">
                          <a:ln>
                            <a:noFill/>
                          </a:ln>
                          <a:solidFill>
                            <a:srgbClr val="FFFFFF"/>
                          </a:solidFill>
                          <a:effectLst/>
                          <a:latin typeface="Arial" charset="0"/>
                          <a:cs typeface="Arial" charset="0"/>
                        </a:rPr>
                        <a:t>Toute envie, toute tentation, toute œuvre de Satan,</a:t>
                      </a:r>
                      <a:endParaRPr kumimoji="0" lang="fr-CA" sz="2900" b="0" i="0" u="none" strike="noStrike" cap="none" normalizeH="0" baseline="0" dirty="0">
                        <a:ln>
                          <a:noFill/>
                        </a:ln>
                        <a:solidFill>
                          <a:srgbClr val="FFFFFF"/>
                        </a:solidFill>
                        <a:effectLst/>
                        <a:latin typeface="Arial" charset="0"/>
                        <a:cs typeface="Arial" charset="0"/>
                      </a:endParaRP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3200" b="0" i="0" u="none" strike="noStrike" cap="none" normalizeH="0" baseline="0" dirty="0">
                          <a:ln>
                            <a:noFill/>
                          </a:ln>
                          <a:solidFill>
                            <a:srgbClr val="FFFFFF"/>
                          </a:solidFill>
                          <a:effectLst/>
                          <a:latin typeface="Arial" charset="0"/>
                          <a:cs typeface="Arial" charset="0"/>
                        </a:rPr>
                        <a:t>من أجل هذا نسأل ونطلب من صلاحِكَ يا مُحب البشر امنحنا أن نكمل هذا اليَوم المقدس وكل أيام حياتنا بكل سلام مع خَوفِك. </a:t>
                      </a:r>
                      <a:endParaRPr kumimoji="0" lang="fr-FR" sz="3200" b="0" i="0" u="none" strike="noStrike" cap="none" normalizeH="0" baseline="0" dirty="0">
                        <a:ln>
                          <a:noFill/>
                        </a:ln>
                        <a:solidFill>
                          <a:srgbClr val="FFFFFF"/>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endParaRPr kumimoji="0" lang="fr-FR" sz="3200" b="0" i="0" u="none" strike="noStrike" cap="none" normalizeH="0" baseline="0" dirty="0">
                        <a:ln>
                          <a:noFill/>
                        </a:ln>
                        <a:solidFill>
                          <a:srgbClr val="FFFFFF"/>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3200" b="0" i="0" u="none" strike="noStrike" cap="none" normalizeH="0" baseline="0" dirty="0">
                          <a:ln>
                            <a:noFill/>
                          </a:ln>
                          <a:solidFill>
                            <a:srgbClr val="FFFFFF"/>
                          </a:solidFill>
                          <a:effectLst/>
                          <a:latin typeface="Arial" charset="0"/>
                          <a:cs typeface="Arial" charset="0"/>
                        </a:rPr>
                        <a:t>كل حسدٍ وكل تجربةٍ وكل فعل الشيطان</a:t>
                      </a:r>
                      <a:r>
                        <a:rPr kumimoji="0" lang="fr-FR" sz="3200" b="0" i="0" u="none" strike="noStrike" cap="none" normalizeH="0" baseline="0" dirty="0">
                          <a:ln>
                            <a:noFill/>
                          </a:ln>
                          <a:solidFill>
                            <a:srgbClr val="FFFFFF"/>
                          </a:solidFill>
                          <a:effectLst/>
                          <a:latin typeface="Arial" charset="0"/>
                          <a:cs typeface="Arial" charset="0"/>
                        </a:rPr>
                        <a:t> :</a:t>
                      </a:r>
                      <a:endParaRPr kumimoji="0" lang="en-US" sz="3200" b="0" i="0" u="none" strike="noStrike" cap="none" normalizeH="0" baseline="0" dirty="0">
                        <a:ln>
                          <a:noFill/>
                        </a:ln>
                        <a:solidFill>
                          <a:srgbClr val="FFFFFF"/>
                        </a:solidFill>
                        <a:effectLst/>
                        <a:latin typeface="Arial" charset="0"/>
                        <a:cs typeface="Arial"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413598484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438549" name="Group 21"/>
          <p:cNvGraphicFramePr>
            <a:graphicFrameLocks noGrp="1"/>
          </p:cNvGraphicFramePr>
          <p:nvPr>
            <p:ph sz="half" idx="1"/>
          </p:nvPr>
        </p:nvGraphicFramePr>
        <p:xfrm>
          <a:off x="0" y="0"/>
          <a:ext cx="12192000" cy="6431280"/>
        </p:xfrm>
        <a:graphic>
          <a:graphicData uri="http://schemas.openxmlformats.org/drawingml/2006/table">
            <a:tbl>
              <a:tblPr/>
              <a:tblGrid>
                <a:gridCol w="4513635">
                  <a:extLst>
                    <a:ext uri="{9D8B030D-6E8A-4147-A177-3AD203B41FA5}">
                      <a16:colId xmlns:a16="http://schemas.microsoft.com/office/drawing/2014/main" val="20000"/>
                    </a:ext>
                  </a:extLst>
                </a:gridCol>
                <a:gridCol w="4219641">
                  <a:extLst>
                    <a:ext uri="{9D8B030D-6E8A-4147-A177-3AD203B41FA5}">
                      <a16:colId xmlns:a16="http://schemas.microsoft.com/office/drawing/2014/main" val="20001"/>
                    </a:ext>
                  </a:extLst>
                </a:gridCol>
                <a:gridCol w="3458724">
                  <a:extLst>
                    <a:ext uri="{9D8B030D-6E8A-4147-A177-3AD203B41FA5}">
                      <a16:colId xmlns:a16="http://schemas.microsoft.com/office/drawing/2014/main" val="20002"/>
                    </a:ext>
                  </a:extLst>
                </a:gridCol>
              </a:tblGrid>
              <a:tr h="643128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dirty="0" err="1">
                          <a:ln>
                            <a:noFill/>
                          </a:ln>
                          <a:solidFill>
                            <a:schemeClr val="tx1"/>
                          </a:solidFill>
                          <a:effectLst/>
                          <a:latin typeface="Coptic1" pitchFamily="2" charset="0"/>
                          <a:cs typeface="Arial" charset="0"/>
                        </a:rPr>
                        <a:t>nenio</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m~mona,oc</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ke</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nenio</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n~lai~koc</a:t>
                      </a:r>
                      <a:r>
                        <a:rPr kumimoji="0" lang="en-US" sz="3200" b="0" i="0" u="none" strike="noStrike" cap="none" normalizeH="0" baseline="0" dirty="0">
                          <a:ln>
                            <a:noFill/>
                          </a:ln>
                          <a:solidFill>
                            <a:schemeClr val="tx1"/>
                          </a:solidFill>
                          <a:effectLst/>
                          <a:latin typeface="Coptic1" pitchFamily="2" charset="0"/>
                          <a:cs typeface="Arial" charset="0"/>
                        </a:rPr>
                        <a:t> : </a:t>
                      </a:r>
                      <a:r>
                        <a:rPr kumimoji="0" lang="en-US" sz="3200" b="0" i="0" u="none" strike="noStrike" cap="none" normalizeH="0" baseline="0" dirty="0" err="1">
                          <a:ln>
                            <a:noFill/>
                          </a:ln>
                          <a:solidFill>
                            <a:schemeClr val="tx1"/>
                          </a:solidFill>
                          <a:effectLst/>
                          <a:latin typeface="Coptic1" pitchFamily="2" charset="0"/>
                          <a:cs typeface="Arial" charset="0"/>
                        </a:rPr>
                        <a:t>nem</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e~h~r</a:t>
                      </a:r>
                      <a:r>
                        <a:rPr kumimoji="0" lang="en-US" sz="3200" b="0" i="0" u="none" strike="noStrike" cap="none" normalizeH="0" baseline="0" dirty="0">
                          <a:ln>
                            <a:noFill/>
                          </a:ln>
                          <a:solidFill>
                            <a:schemeClr val="tx1"/>
                          </a:solidFill>
                          <a:effectLst/>
                          <a:latin typeface="Coptic1" pitchFamily="2" charset="0"/>
                          <a:cs typeface="Arial" charset="0"/>
                        </a:rPr>
                        <a:t>/</a:t>
                      </a:r>
                      <a:r>
                        <a:rPr kumimoji="0" lang="en-US" sz="3200" b="0" i="0" u="none" strike="noStrike" cap="none" normalizeH="0" baseline="0" dirty="0" err="1">
                          <a:ln>
                            <a:noFill/>
                          </a:ln>
                          <a:solidFill>
                            <a:schemeClr val="tx1"/>
                          </a:solidFill>
                          <a:effectLst/>
                          <a:latin typeface="Coptic1" pitchFamily="2" charset="0"/>
                          <a:cs typeface="Arial" charset="0"/>
                        </a:rPr>
                        <a:t>i</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ejen</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a~napaucic</a:t>
                      </a:r>
                      <a:r>
                        <a:rPr kumimoji="0" lang="en-US" sz="3200" b="0" i="0" u="none" strike="noStrike" cap="none" normalizeH="0" baseline="0" dirty="0">
                          <a:ln>
                            <a:noFill/>
                          </a:ln>
                          <a:solidFill>
                            <a:schemeClr val="tx1"/>
                          </a:solidFill>
                          <a:effectLst/>
                          <a:latin typeface="Coptic1" pitchFamily="2" charset="0"/>
                          <a:cs typeface="Arial" charset="0"/>
                        </a:rPr>
                        <a:t> t/</a:t>
                      </a:r>
                      <a:r>
                        <a:rPr kumimoji="0" lang="en-US" sz="3200" b="0" i="0" u="none" strike="noStrike" cap="none" normalizeH="0" baseline="0" dirty="0" err="1">
                          <a:ln>
                            <a:noFill/>
                          </a:ln>
                          <a:solidFill>
                            <a:schemeClr val="tx1"/>
                          </a:solidFill>
                          <a:effectLst/>
                          <a:latin typeface="Coptic1" pitchFamily="2" charset="0"/>
                          <a:cs typeface="Arial" charset="0"/>
                        </a:rPr>
                        <a:t>rc</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n~te</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ni</a:t>
                      </a:r>
                      <a:r>
                        <a:rPr kumimoji="0" lang="en-US" sz="3200" b="0" i="0" u="none" strike="noStrike" cap="none" normalizeH="0" baseline="0" dirty="0">
                          <a:ln>
                            <a:noFill/>
                          </a:ln>
                          <a:solidFill>
                            <a:schemeClr val="tx1"/>
                          </a:solidFill>
                          <a:effectLst/>
                          <a:latin typeface="Coptic1" pitchFamily="2" charset="0"/>
                          <a:cs typeface="Arial" charset="0"/>
                        </a:rPr>
                        <a:t>,~</a:t>
                      </a:r>
                      <a:r>
                        <a:rPr kumimoji="0" lang="en-US" sz="3200" b="0" i="0" u="none" strike="noStrike" cap="none" normalizeH="0" baseline="0" dirty="0" err="1">
                          <a:ln>
                            <a:noFill/>
                          </a:ln>
                          <a:solidFill>
                            <a:schemeClr val="tx1"/>
                          </a:solidFill>
                          <a:effectLst/>
                          <a:latin typeface="Coptic1" pitchFamily="2" charset="0"/>
                          <a:cs typeface="Arial" charset="0"/>
                        </a:rPr>
                        <a:t>rictia~noc</a:t>
                      </a:r>
                      <a:r>
                        <a:rPr kumimoji="0" lang="en-US" sz="3200" b="0" i="0" u="none" strike="noStrike" cap="none" normalizeH="0" baseline="0" dirty="0">
                          <a:ln>
                            <a:noFill/>
                          </a:ln>
                          <a:solidFill>
                            <a:schemeClr val="tx1"/>
                          </a:solidFill>
                          <a:effectLst/>
                          <a:latin typeface="Coptic1" pitchFamily="2" charset="0"/>
                          <a:cs typeface="Arial" charset="0"/>
                        </a:rPr>
                        <a:t> : </a:t>
                      </a:r>
                      <a:r>
                        <a:rPr kumimoji="0" lang="en-US" sz="3200" b="0" i="0" u="none" strike="noStrike" cap="none" normalizeH="0" baseline="0" dirty="0" err="1">
                          <a:ln>
                            <a:noFill/>
                          </a:ln>
                          <a:solidFill>
                            <a:schemeClr val="tx1"/>
                          </a:solidFill>
                          <a:effectLst/>
                          <a:latin typeface="Coptic1" pitchFamily="2" charset="0"/>
                          <a:cs typeface="Arial" charset="0"/>
                        </a:rPr>
                        <a:t>hina</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n~te</a:t>
                      </a:r>
                      <a:r>
                        <a:rPr kumimoji="0" lang="en-US" sz="3200" b="0" i="0" u="none" strike="noStrike" cap="none" normalizeH="0" baseline="0" dirty="0">
                          <a:ln>
                            <a:noFill/>
                          </a:ln>
                          <a:solidFill>
                            <a:schemeClr val="tx1"/>
                          </a:solidFill>
                          <a:effectLst/>
                          <a:latin typeface="Coptic1" pitchFamily="2" charset="0"/>
                          <a:cs typeface="Arial" charset="0"/>
                        </a:rPr>
                        <a:t> Pi&lt;~</a:t>
                      </a:r>
                      <a:r>
                        <a:rPr kumimoji="0" lang="en-US" sz="3200" b="0" i="0" u="none" strike="noStrike" cap="none" normalizeH="0" baseline="0" dirty="0" err="1">
                          <a:ln>
                            <a:noFill/>
                          </a:ln>
                          <a:solidFill>
                            <a:schemeClr val="tx1"/>
                          </a:solidFill>
                          <a:effectLst/>
                          <a:latin typeface="Coptic1" pitchFamily="2" charset="0"/>
                          <a:cs typeface="Arial" charset="0"/>
                        </a:rPr>
                        <a:t>rictoc</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PenNou</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m~ton</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n~nou</a:t>
                      </a:r>
                      <a:r>
                        <a:rPr kumimoji="0" lang="en-US" sz="3200" b="0" i="0" u="none" strike="noStrike" cap="none" normalizeH="0" baseline="0" dirty="0" err="1">
                          <a:ln>
                            <a:noFill/>
                          </a:ln>
                          <a:solidFill>
                            <a:schemeClr val="tx1"/>
                          </a:solidFill>
                          <a:effectLst/>
                          <a:latin typeface="Coptic1" pitchFamily="2" charset="0"/>
                          <a:cs typeface="Arial" charset="0"/>
                          <a:sym typeface="Symbol" pitchFamily="18" charset="2"/>
                        </a:rPr>
                        <a:t>'</a:t>
                      </a:r>
                      <a:r>
                        <a:rPr kumimoji="0" lang="en-US" sz="3200" b="0" i="0" u="none" strike="noStrike" cap="none" normalizeH="0" baseline="0" dirty="0" err="1">
                          <a:ln>
                            <a:noFill/>
                          </a:ln>
                          <a:solidFill>
                            <a:schemeClr val="tx1"/>
                          </a:solidFill>
                          <a:effectLst/>
                          <a:latin typeface="Coptic1" pitchFamily="2" charset="0"/>
                          <a:cs typeface="Arial" charset="0"/>
                        </a:rPr>
                        <a:t>u</a:t>
                      </a:r>
                      <a:r>
                        <a:rPr kumimoji="0" lang="en-US" sz="3200" b="0" i="0" u="none" strike="noStrike" cap="none" normalizeH="0" baseline="0" dirty="0">
                          <a:ln>
                            <a:noFill/>
                          </a:ln>
                          <a:solidFill>
                            <a:schemeClr val="tx1"/>
                          </a:solidFill>
                          <a:effectLst/>
                          <a:latin typeface="Coptic1" pitchFamily="2" charset="0"/>
                          <a:cs typeface="Arial" charset="0"/>
                        </a:rPr>
                        <a:t>,/ t/</a:t>
                      </a:r>
                      <a:r>
                        <a:rPr kumimoji="0" lang="en-US" sz="3200" b="0" i="0" u="none" strike="noStrike" cap="none" normalizeH="0" baseline="0" dirty="0" err="1">
                          <a:ln>
                            <a:noFill/>
                          </a:ln>
                          <a:solidFill>
                            <a:schemeClr val="tx1"/>
                          </a:solidFill>
                          <a:effectLst/>
                          <a:latin typeface="Coptic1" pitchFamily="2" charset="0"/>
                          <a:cs typeface="Arial" charset="0"/>
                        </a:rPr>
                        <a:t>rou</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qen</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piparadicoc</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n~te</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p~ounof</a:t>
                      </a:r>
                      <a:r>
                        <a:rPr kumimoji="0" lang="en-US" sz="3200" b="0" i="0" u="none" strike="noStrike" cap="none" normalizeH="0" baseline="0" dirty="0">
                          <a:ln>
                            <a:noFill/>
                          </a:ln>
                          <a:solidFill>
                            <a:schemeClr val="tx1"/>
                          </a:solidFill>
                          <a:effectLst/>
                          <a:latin typeface="Coptic1" pitchFamily="2" charset="0"/>
                          <a:cs typeface="Arial" charset="0"/>
                        </a:rPr>
                        <a:t> : </a:t>
                      </a:r>
                      <a:r>
                        <a:rPr kumimoji="0" lang="en-US" sz="3200" b="0" i="0" u="none" strike="noStrike" cap="none" normalizeH="0" baseline="0" dirty="0" err="1">
                          <a:ln>
                            <a:noFill/>
                          </a:ln>
                          <a:solidFill>
                            <a:schemeClr val="tx1"/>
                          </a:solidFill>
                          <a:effectLst/>
                          <a:latin typeface="Coptic1" pitchFamily="2" charset="0"/>
                          <a:cs typeface="Arial" charset="0"/>
                        </a:rPr>
                        <a:t>a~non</a:t>
                      </a:r>
                      <a:r>
                        <a:rPr kumimoji="0" lang="en-US" sz="3200" b="0" i="0" u="none" strike="noStrike" cap="none" normalizeH="0" baseline="0" dirty="0">
                          <a:ln>
                            <a:noFill/>
                          </a:ln>
                          <a:solidFill>
                            <a:schemeClr val="tx1"/>
                          </a:solidFill>
                          <a:effectLst/>
                          <a:latin typeface="Coptic1" pitchFamily="2" charset="0"/>
                          <a:cs typeface="Arial" charset="0"/>
                        </a:rPr>
                        <a:t> de </a:t>
                      </a:r>
                      <a:r>
                        <a:rPr kumimoji="0" lang="en-US" sz="3200" b="0" i="0" u="none" strike="noStrike" cap="none" normalizeH="0" baseline="0" dirty="0" err="1">
                          <a:ln>
                            <a:noFill/>
                          </a:ln>
                          <a:solidFill>
                            <a:schemeClr val="tx1"/>
                          </a:solidFill>
                          <a:effectLst/>
                          <a:latin typeface="Coptic1" pitchFamily="2" charset="0"/>
                          <a:cs typeface="Arial" charset="0"/>
                        </a:rPr>
                        <a:t>hwn</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n~tefer</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pinai</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neman</a:t>
                      </a:r>
                      <a:r>
                        <a:rPr kumimoji="0" lang="en-US" sz="3200" b="0" i="0" u="none" strike="noStrike" cap="none" normalizeH="0" baseline="0" dirty="0">
                          <a:ln>
                            <a:noFill/>
                          </a:ln>
                          <a:solidFill>
                            <a:schemeClr val="tx1"/>
                          </a:solidFill>
                          <a:effectLst/>
                          <a:latin typeface="Coptic1" pitchFamily="2" charset="0"/>
                          <a:cs typeface="Arial" charset="0"/>
                        </a:rPr>
                        <a:t> : </a:t>
                      </a:r>
                      <a:r>
                        <a:rPr kumimoji="0" lang="en-US" sz="3200" b="0" i="0" u="none" strike="noStrike" cap="none" normalizeH="0" baseline="0" dirty="0" err="1">
                          <a:ln>
                            <a:noFill/>
                          </a:ln>
                          <a:solidFill>
                            <a:schemeClr val="tx1"/>
                          </a:solidFill>
                          <a:effectLst/>
                          <a:latin typeface="Coptic1" pitchFamily="2" charset="0"/>
                          <a:cs typeface="Arial" charset="0"/>
                        </a:rPr>
                        <a:t>n~tef,a</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nennobi</a:t>
                      </a:r>
                      <a:r>
                        <a:rPr kumimoji="0" lang="en-US" sz="3200" b="0" i="0" u="none" strike="noStrike" cap="none" normalizeH="0" baseline="0" dirty="0">
                          <a:ln>
                            <a:noFill/>
                          </a:ln>
                          <a:solidFill>
                            <a:schemeClr val="tx1"/>
                          </a:solidFill>
                          <a:effectLst/>
                          <a:latin typeface="Coptic1" pitchFamily="2" charset="0"/>
                          <a:cs typeface="Arial" charset="0"/>
                        </a:rPr>
                        <a:t> nan </a:t>
                      </a:r>
                      <a:r>
                        <a:rPr kumimoji="0" lang="en-US" sz="3200" b="0" i="0" u="none" strike="noStrike" cap="none" normalizeH="0" baseline="0" dirty="0" err="1">
                          <a:ln>
                            <a:noFill/>
                          </a:ln>
                          <a:solidFill>
                            <a:schemeClr val="tx1"/>
                          </a:solidFill>
                          <a:effectLst/>
                          <a:latin typeface="Coptic1" pitchFamily="2" charset="0"/>
                          <a:cs typeface="Arial" charset="0"/>
                        </a:rPr>
                        <a:t>e~bol</a:t>
                      </a:r>
                      <a:r>
                        <a:rPr kumimoji="0" lang="en-US" sz="3200" b="0" i="0" u="none" strike="noStrike" cap="none" normalizeH="0" baseline="0" dirty="0">
                          <a:ln>
                            <a:noFill/>
                          </a:ln>
                          <a:solidFill>
                            <a:schemeClr val="tx1"/>
                          </a:solidFill>
                          <a:effectLst/>
                          <a:latin typeface="Arial" charset="0"/>
                          <a:cs typeface="Arial" charset="0"/>
                        </a:rPr>
                        <a:t>.</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3200" b="0" i="0" u="none" strike="noStrike" cap="none" normalizeH="0" baseline="0" dirty="0">
                          <a:ln>
                            <a:noFill/>
                          </a:ln>
                          <a:solidFill>
                            <a:schemeClr val="tx1"/>
                          </a:solidFill>
                          <a:effectLst/>
                          <a:latin typeface="Arial" charset="0"/>
                          <a:cs typeface="Arial" charset="0"/>
                        </a:rPr>
                        <a:t>nos pères les moines, nos pères les laïcs et pour le repos de tous les chrétiens. Que Le Christ notre </a:t>
                      </a:r>
                      <a:r>
                        <a:rPr lang="fr-FR" sz="3200" b="0" i="0" u="none" strike="noStrike" kern="1200" baseline="0" dirty="0">
                          <a:solidFill>
                            <a:schemeClr val="tx1"/>
                          </a:solidFill>
                          <a:latin typeface="Arial" panose="020B0604020202020204" pitchFamily="34" charset="0"/>
                          <a:ea typeface="+mn-ea"/>
                          <a:cs typeface="+mn-cs"/>
                        </a:rPr>
                        <a:t>Dieu, accorde le repos à leurs âmes au paradis de la joie, nous prenne en pitié et nous pardonne nos péchés.</a:t>
                      </a:r>
                      <a:endParaRPr kumimoji="0" lang="en-US" sz="32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3700" b="0" i="0" u="none" strike="noStrike" cap="none" normalizeH="0" baseline="0" dirty="0">
                          <a:ln>
                            <a:noFill/>
                          </a:ln>
                          <a:solidFill>
                            <a:schemeClr val="tx1"/>
                          </a:solidFill>
                          <a:effectLst/>
                          <a:latin typeface="Arial" charset="0"/>
                          <a:cs typeface="Arial" charset="0"/>
                        </a:rPr>
                        <a:t>آبائنا الرهبان وآبائنا العلمانيين وعن نياح كل المسيحيين</a:t>
                      </a:r>
                      <a:r>
                        <a:rPr kumimoji="0" lang="en-US" sz="3700" b="0" i="0" u="none" strike="noStrike" cap="none" normalizeH="0" baseline="0" dirty="0">
                          <a:ln>
                            <a:noFill/>
                          </a:ln>
                          <a:solidFill>
                            <a:schemeClr val="tx1"/>
                          </a:solidFill>
                          <a:effectLst/>
                          <a:latin typeface="Arial" charset="0"/>
                          <a:cs typeface="Arial" charset="0"/>
                        </a:rPr>
                        <a:t> </a:t>
                      </a:r>
                      <a:r>
                        <a:rPr kumimoji="0" lang="ar-SA" sz="3700" b="0" i="0" u="none" strike="noStrike" cap="none" normalizeH="0" baseline="0" dirty="0">
                          <a:ln>
                            <a:noFill/>
                          </a:ln>
                          <a:solidFill>
                            <a:schemeClr val="tx1"/>
                          </a:solidFill>
                          <a:effectLst/>
                          <a:latin typeface="Arial" charset="0"/>
                          <a:cs typeface="Arial" charset="0"/>
                        </a:rPr>
                        <a:t>لكي المسيح إلهنا يُنيح نفوسهم أجمعين في فردوس النعيم ونحنُ أيضاً يصنع معنا رحمة ويغفر لنا خطايانا.</a:t>
                      </a:r>
                      <a:endParaRPr kumimoji="0" lang="en-CA" sz="37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28110381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442641" name="Group 17"/>
          <p:cNvGraphicFramePr>
            <a:graphicFrameLocks noGrp="1"/>
          </p:cNvGraphicFramePr>
          <p:nvPr>
            <p:ph sz="half" idx="1"/>
          </p:nvPr>
        </p:nvGraphicFramePr>
        <p:xfrm>
          <a:off x="-8468" y="0"/>
          <a:ext cx="12208935" cy="6858000"/>
        </p:xfrm>
        <a:graphic>
          <a:graphicData uri="http://schemas.openxmlformats.org/drawingml/2006/table">
            <a:tbl>
              <a:tblPr/>
              <a:tblGrid>
                <a:gridCol w="4426987">
                  <a:extLst>
                    <a:ext uri="{9D8B030D-6E8A-4147-A177-3AD203B41FA5}">
                      <a16:colId xmlns:a16="http://schemas.microsoft.com/office/drawing/2014/main" val="20000"/>
                    </a:ext>
                  </a:extLst>
                </a:gridCol>
                <a:gridCol w="4366639">
                  <a:extLst>
                    <a:ext uri="{9D8B030D-6E8A-4147-A177-3AD203B41FA5}">
                      <a16:colId xmlns:a16="http://schemas.microsoft.com/office/drawing/2014/main" val="20001"/>
                    </a:ext>
                  </a:extLst>
                </a:gridCol>
                <a:gridCol w="3415309">
                  <a:extLst>
                    <a:ext uri="{9D8B030D-6E8A-4147-A177-3AD203B41FA5}">
                      <a16:colId xmlns:a16="http://schemas.microsoft.com/office/drawing/2014/main" val="20002"/>
                    </a:ext>
                  </a:extLst>
                </a:gridCol>
              </a:tblGrid>
              <a:tr h="685800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700" b="0" i="0" u="sng" strike="noStrike" cap="none" normalizeH="0" baseline="0" dirty="0" err="1">
                          <a:ln>
                            <a:noFill/>
                          </a:ln>
                          <a:solidFill>
                            <a:srgbClr val="FF9900"/>
                          </a:solidFill>
                          <a:effectLst/>
                          <a:latin typeface="Coptic1" pitchFamily="2" charset="0"/>
                          <a:cs typeface="Arial" charset="0"/>
                        </a:rPr>
                        <a:t>Pilaoc</a:t>
                      </a:r>
                      <a:r>
                        <a:rPr kumimoji="0" lang="en-US" sz="2700" b="0" i="0" u="sng" strike="noStrike" cap="none" normalizeH="0" baseline="0" dirty="0">
                          <a:ln>
                            <a:noFill/>
                          </a:ln>
                          <a:solidFill>
                            <a:srgbClr val="FF9900"/>
                          </a:solidFill>
                          <a:effectLst/>
                          <a:latin typeface="Coptic1" pitchFamily="2" charset="0"/>
                          <a:cs typeface="Arial" charset="0"/>
                        </a:rPr>
                        <a:t> :</a:t>
                      </a:r>
                    </a:p>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en-US" sz="3200" b="0" i="0" u="none" strike="noStrike" kern="1200" cap="none" spc="0" normalizeH="0" baseline="0" noProof="0" dirty="0" err="1">
                          <a:ln>
                            <a:noFill/>
                          </a:ln>
                          <a:solidFill>
                            <a:schemeClr val="tx1"/>
                          </a:solidFill>
                          <a:effectLst/>
                          <a:uLnTx/>
                          <a:uFillTx/>
                          <a:latin typeface="Coptic1" pitchFamily="2" charset="0"/>
                          <a:ea typeface="+mn-ea"/>
                          <a:cs typeface="Arial" charset="0"/>
                        </a:rPr>
                        <a:t>Kurie</a:t>
                      </a:r>
                      <a:r>
                        <a:rPr kumimoji="0" lang="en-US" sz="3200" b="0" i="0" u="none" strike="noStrike" kern="1200" cap="none" spc="0" normalizeH="0" baseline="0" noProof="0" dirty="0">
                          <a:ln>
                            <a:noFill/>
                          </a:ln>
                          <a:solidFill>
                            <a:schemeClr val="tx1"/>
                          </a:solidFill>
                          <a:effectLst/>
                          <a:uLnTx/>
                          <a:uFillTx/>
                          <a:latin typeface="Coptic1" pitchFamily="2" charset="0"/>
                          <a:ea typeface="+mn-ea"/>
                          <a:cs typeface="Arial" charset="0"/>
                        </a:rPr>
                        <a:t>~ </a:t>
                      </a:r>
                      <a:r>
                        <a:rPr kumimoji="0" lang="en-US" sz="3200" b="0" i="0" u="none" strike="noStrike" kern="1200" cap="none" spc="0" normalizeH="0" baseline="0" noProof="0" dirty="0" err="1">
                          <a:ln>
                            <a:noFill/>
                          </a:ln>
                          <a:solidFill>
                            <a:schemeClr val="tx1"/>
                          </a:solidFill>
                          <a:effectLst/>
                          <a:uLnTx/>
                          <a:uFillTx/>
                          <a:latin typeface="Coptic1" pitchFamily="2" charset="0"/>
                          <a:ea typeface="+mn-ea"/>
                          <a:cs typeface="Arial" charset="0"/>
                        </a:rPr>
                        <a:t>e~le</a:t>
                      </a:r>
                      <a:r>
                        <a:rPr kumimoji="0" lang="en-US" sz="3200" b="0" i="0" u="none" strike="noStrike" kern="1200" cap="none" spc="0" normalizeH="0" baseline="0" noProof="0" dirty="0">
                          <a:ln>
                            <a:noFill/>
                          </a:ln>
                          <a:solidFill>
                            <a:schemeClr val="tx1"/>
                          </a:solidFill>
                          <a:effectLst/>
                          <a:uLnTx/>
                          <a:uFillTx/>
                          <a:latin typeface="Coptic1" pitchFamily="2" charset="0"/>
                          <a:ea typeface="+mn-ea"/>
                          <a:cs typeface="Arial" charset="0"/>
                        </a:rPr>
                        <a:t>/~con.</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700" b="0" i="0" u="sng" strike="noStrike" cap="none" normalizeH="0" baseline="0" dirty="0" err="1">
                          <a:ln>
                            <a:noFill/>
                          </a:ln>
                          <a:solidFill>
                            <a:srgbClr val="FF9900"/>
                          </a:solidFill>
                          <a:effectLst/>
                          <a:latin typeface="Coptic1" pitchFamily="2" charset="0"/>
                          <a:cs typeface="Arial" charset="0"/>
                        </a:rPr>
                        <a:t>Piou</a:t>
                      </a:r>
                      <a:r>
                        <a:rPr kumimoji="0" lang="en-US" sz="2700" b="0" i="0" u="sng" strike="noStrike" cap="none" normalizeH="0" baseline="0" dirty="0">
                          <a:ln>
                            <a:noFill/>
                          </a:ln>
                          <a:solidFill>
                            <a:srgbClr val="FF9900"/>
                          </a:solidFill>
                          <a:effectLst/>
                          <a:latin typeface="Coptic1" pitchFamily="2" charset="0"/>
                          <a:cs typeface="Arial" charset="0"/>
                        </a:rPr>
                        <a:t>/b :</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900" b="0" i="0" u="none" strike="noStrike" cap="none" normalizeH="0" baseline="0" dirty="0" err="1">
                          <a:ln>
                            <a:noFill/>
                          </a:ln>
                          <a:solidFill>
                            <a:schemeClr val="tx1"/>
                          </a:solidFill>
                          <a:effectLst/>
                          <a:latin typeface="Coptic1" pitchFamily="2" charset="0"/>
                          <a:cs typeface="Arial" charset="0"/>
                        </a:rPr>
                        <a:t>Arikataxioin</a:t>
                      </a:r>
                      <a:r>
                        <a:rPr kumimoji="0" lang="en-US" sz="2900" b="0" i="0" u="none" strike="noStrike" cap="none" normalizeH="0" baseline="0" dirty="0">
                          <a:ln>
                            <a:noFill/>
                          </a:ln>
                          <a:solidFill>
                            <a:schemeClr val="tx1"/>
                          </a:solidFill>
                          <a:effectLst/>
                          <a:latin typeface="Coptic1" pitchFamily="2" charset="0"/>
                          <a:cs typeface="Arial" charset="0"/>
                        </a:rPr>
                        <a:t> P~{</a:t>
                      </a:r>
                      <a:r>
                        <a:rPr kumimoji="0" lang="en-US" sz="2900" b="0" i="0" u="none" strike="noStrike" cap="none" normalizeH="0" baseline="0" dirty="0" err="1">
                          <a:ln>
                            <a:noFill/>
                          </a:ln>
                          <a:solidFill>
                            <a:schemeClr val="tx1"/>
                          </a:solidFill>
                          <a:effectLst/>
                          <a:latin typeface="Coptic1" pitchFamily="2" charset="0"/>
                          <a:cs typeface="Arial" charset="0"/>
                        </a:rPr>
                        <a:t>oic</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mam~ton</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n~nou</a:t>
                      </a:r>
                      <a:r>
                        <a:rPr kumimoji="0" lang="en-US" sz="2900" b="0" i="0" u="none" strike="noStrike" cap="none" normalizeH="0" baseline="0" dirty="0">
                          <a:ln>
                            <a:noFill/>
                          </a:ln>
                          <a:solidFill>
                            <a:schemeClr val="tx1"/>
                          </a:solidFill>
                          <a:effectLst/>
                          <a:latin typeface="Coptic1" pitchFamily="2" charset="0"/>
                          <a:cs typeface="Arial" charset="0"/>
                        </a:rPr>
                        <a:t>~</a:t>
                      </a:r>
                      <a:r>
                        <a:rPr kumimoji="0" lang="en-US" sz="2900" b="0" i="0" u="none" strike="noStrike" cap="none" normalizeH="0" baseline="0" dirty="0">
                          <a:ln>
                            <a:noFill/>
                          </a:ln>
                          <a:solidFill>
                            <a:schemeClr val="tx1"/>
                          </a:solidFill>
                          <a:effectLst/>
                          <a:latin typeface="Coptic1" pitchFamily="2" charset="0"/>
                          <a:cs typeface="Arial" charset="0"/>
                          <a:sym typeface="Symbol" pitchFamily="18" charset="2"/>
                        </a:rPr>
                        <a:t>'</a:t>
                      </a:r>
                      <a:r>
                        <a:rPr kumimoji="0" lang="en-US" sz="2900" b="0" i="0" u="none" strike="noStrike" cap="none" normalizeH="0" baseline="0" dirty="0">
                          <a:ln>
                            <a:noFill/>
                          </a:ln>
                          <a:solidFill>
                            <a:schemeClr val="tx1"/>
                          </a:solidFill>
                          <a:effectLst/>
                          <a:latin typeface="Coptic1" pitchFamily="2" charset="0"/>
                          <a:cs typeface="Arial" charset="0"/>
                        </a:rPr>
                        <a:t>u,/ t/</a:t>
                      </a:r>
                      <a:r>
                        <a:rPr kumimoji="0" lang="en-US" sz="2900" b="0" i="0" u="none" strike="noStrike" cap="none" normalizeH="0" baseline="0" dirty="0" err="1">
                          <a:ln>
                            <a:noFill/>
                          </a:ln>
                          <a:solidFill>
                            <a:schemeClr val="tx1"/>
                          </a:solidFill>
                          <a:effectLst/>
                          <a:latin typeface="Coptic1" pitchFamily="2" charset="0"/>
                          <a:cs typeface="Arial" charset="0"/>
                        </a:rPr>
                        <a:t>rou</a:t>
                      </a:r>
                      <a:r>
                        <a:rPr kumimoji="0" lang="en-US" sz="2900" b="0" i="0" u="none" strike="noStrike" cap="none" normalizeH="0" baseline="0" dirty="0">
                          <a:ln>
                            <a:noFill/>
                          </a:ln>
                          <a:solidFill>
                            <a:schemeClr val="tx1"/>
                          </a:solidFill>
                          <a:effectLst/>
                          <a:latin typeface="Coptic1" pitchFamily="2" charset="0"/>
                          <a:cs typeface="Arial" charset="0"/>
                        </a:rPr>
                        <a:t> : </a:t>
                      </a:r>
                      <a:r>
                        <a:rPr kumimoji="0" lang="en-US" sz="2900" b="0" i="0" u="none" strike="noStrike" cap="none" normalizeH="0" baseline="0" dirty="0" err="1">
                          <a:ln>
                            <a:noFill/>
                          </a:ln>
                          <a:solidFill>
                            <a:schemeClr val="tx1"/>
                          </a:solidFill>
                          <a:effectLst/>
                          <a:latin typeface="Coptic1" pitchFamily="2" charset="0"/>
                          <a:cs typeface="Arial" charset="0"/>
                        </a:rPr>
                        <a:t>qen</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kenf</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n~nenio</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e~youab</a:t>
                      </a:r>
                      <a:r>
                        <a:rPr kumimoji="0" lang="en-US" sz="2900" b="0" i="0" u="none" strike="noStrike" cap="none" normalizeH="0" baseline="0" dirty="0">
                          <a:ln>
                            <a:noFill/>
                          </a:ln>
                          <a:solidFill>
                            <a:schemeClr val="tx1"/>
                          </a:solidFill>
                          <a:effectLst/>
                          <a:latin typeface="Coptic1" pitchFamily="2" charset="0"/>
                          <a:cs typeface="Arial" charset="0"/>
                        </a:rPr>
                        <a:t> Abraam </a:t>
                      </a:r>
                      <a:r>
                        <a:rPr kumimoji="0" lang="en-US" sz="2900" b="0" i="0" u="none" strike="noStrike" cap="none" normalizeH="0" baseline="0" dirty="0" err="1">
                          <a:ln>
                            <a:noFill/>
                          </a:ln>
                          <a:solidFill>
                            <a:schemeClr val="tx1"/>
                          </a:solidFill>
                          <a:effectLst/>
                          <a:latin typeface="Coptic1" pitchFamily="2" charset="0"/>
                          <a:cs typeface="Arial" charset="0"/>
                        </a:rPr>
                        <a:t>nem</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Icaak</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nem</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Iakwb</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Sanousou</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qen</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ouma</a:t>
                      </a:r>
                      <a:r>
                        <a:rPr kumimoji="0" lang="en-US" sz="2900" b="0" i="0" u="none" strike="noStrike" cap="none" normalizeH="0" baseline="0" dirty="0">
                          <a:ln>
                            <a:noFill/>
                          </a:ln>
                          <a:solidFill>
                            <a:schemeClr val="tx1"/>
                          </a:solidFill>
                          <a:effectLst/>
                          <a:latin typeface="Coptic1" pitchFamily="2" charset="0"/>
                          <a:cs typeface="Arial" charset="0"/>
                        </a:rPr>
                        <a:t> n~,~lo/ : </a:t>
                      </a:r>
                      <a:r>
                        <a:rPr kumimoji="0" lang="en-US" sz="2900" b="0" i="0" u="none" strike="noStrike" cap="none" normalizeH="0" baseline="0" dirty="0" err="1">
                          <a:ln>
                            <a:noFill/>
                          </a:ln>
                          <a:solidFill>
                            <a:schemeClr val="tx1"/>
                          </a:solidFill>
                          <a:effectLst/>
                          <a:latin typeface="Coptic1" pitchFamily="2" charset="0"/>
                          <a:cs typeface="Arial" charset="0"/>
                        </a:rPr>
                        <a:t>hijen</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vmwou</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n~te</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p~emton</a:t>
                      </a:r>
                      <a:r>
                        <a:rPr kumimoji="0" lang="en-US" sz="2900" b="0" i="0" u="none" strike="noStrike" cap="none" normalizeH="0" baseline="0" dirty="0">
                          <a:ln>
                            <a:noFill/>
                          </a:ln>
                          <a:solidFill>
                            <a:schemeClr val="tx1"/>
                          </a:solidFill>
                          <a:effectLst/>
                          <a:latin typeface="Coptic1" pitchFamily="2" charset="0"/>
                          <a:cs typeface="Arial" charset="0"/>
                        </a:rPr>
                        <a:t> : </a:t>
                      </a:r>
                      <a:r>
                        <a:rPr kumimoji="0" lang="en-US" sz="2900" b="0" i="0" u="none" strike="noStrike" cap="none" normalizeH="0" baseline="0" dirty="0" err="1">
                          <a:ln>
                            <a:noFill/>
                          </a:ln>
                          <a:solidFill>
                            <a:schemeClr val="tx1"/>
                          </a:solidFill>
                          <a:effectLst/>
                          <a:latin typeface="Coptic1" pitchFamily="2" charset="0"/>
                          <a:cs typeface="Arial" charset="0"/>
                        </a:rPr>
                        <a:t>qen</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piparadicoc</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n~te</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p~ounof</a:t>
                      </a:r>
                      <a:r>
                        <a:rPr kumimoji="0" lang="en-US" sz="2900" b="0" i="0" u="none" strike="noStrike" cap="none" normalizeH="0" baseline="0" dirty="0">
                          <a:ln>
                            <a:noFill/>
                          </a:ln>
                          <a:solidFill>
                            <a:schemeClr val="tx1"/>
                          </a:solidFill>
                          <a:effectLst/>
                          <a:latin typeface="Coptic1" pitchFamily="2" charset="0"/>
                          <a:cs typeface="Arial" charset="0"/>
                        </a:rPr>
                        <a:t>.</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fr-CA" sz="2700" b="0" i="0" u="sng" strike="noStrike" kern="1200" cap="none" spc="0" normalizeH="0" baseline="0" noProof="0" dirty="0">
                          <a:ln>
                            <a:noFill/>
                          </a:ln>
                          <a:solidFill>
                            <a:srgbClr val="FF9900"/>
                          </a:solidFill>
                          <a:effectLst/>
                          <a:uLnTx/>
                          <a:uFillTx/>
                          <a:latin typeface="Arial" charset="0"/>
                          <a:ea typeface="+mn-ea"/>
                          <a:cs typeface="Arial" charset="0"/>
                        </a:rPr>
                        <a:t>Le peuple :</a:t>
                      </a:r>
                      <a:r>
                        <a:rPr kumimoji="0" lang="en-US" sz="2700" b="0" i="0" u="none" strike="noStrike" kern="1200" cap="none" spc="0" normalizeH="0" baseline="0" noProof="0" dirty="0">
                          <a:ln>
                            <a:noFill/>
                          </a:ln>
                          <a:solidFill>
                            <a:srgbClr val="FFFFFF"/>
                          </a:solidFill>
                          <a:effectLst/>
                          <a:uLnTx/>
                          <a:uFillTx/>
                          <a:latin typeface="Arial" charset="0"/>
                          <a:ea typeface="+mn-ea"/>
                          <a:cs typeface="Arial" charset="0"/>
                        </a:rPr>
                        <a:t> </a:t>
                      </a:r>
                    </a:p>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en-US" sz="2700" b="0" i="0" u="none" strike="noStrike" kern="1200" cap="none" spc="0" normalizeH="0" baseline="0" noProof="0" dirty="0" err="1">
                          <a:ln>
                            <a:noFill/>
                          </a:ln>
                          <a:solidFill>
                            <a:schemeClr val="tx1"/>
                          </a:solidFill>
                          <a:effectLst/>
                          <a:uLnTx/>
                          <a:uFillTx/>
                          <a:latin typeface="Arial" charset="0"/>
                          <a:ea typeface="+mn-ea"/>
                          <a:cs typeface="Arial" charset="0"/>
                        </a:rPr>
                        <a:t>Pitié</a:t>
                      </a:r>
                      <a:r>
                        <a:rPr kumimoji="0" lang="en-US" sz="2700" b="0" i="0" u="none" strike="noStrike" kern="1200" cap="none" spc="0" normalizeH="0" baseline="0" noProof="0" dirty="0">
                          <a:ln>
                            <a:noFill/>
                          </a:ln>
                          <a:solidFill>
                            <a:schemeClr val="tx1"/>
                          </a:solidFill>
                          <a:effectLst/>
                          <a:uLnTx/>
                          <a:uFillTx/>
                          <a:latin typeface="Arial" charset="0"/>
                          <a:ea typeface="+mn-ea"/>
                          <a:cs typeface="Arial" charset="0"/>
                        </a:rPr>
                        <a:t> Seigneur</a:t>
                      </a:r>
                      <a:r>
                        <a:rPr kumimoji="0" lang="en-US" sz="2700" b="0" i="0" u="none" strike="noStrike" kern="1200" cap="none" spc="0" normalizeH="0" baseline="0" noProof="0" dirty="0">
                          <a:ln>
                            <a:noFill/>
                          </a:ln>
                          <a:solidFill>
                            <a:srgbClr val="FFFFFF"/>
                          </a:solidFill>
                          <a:effectLst/>
                          <a:uLnTx/>
                          <a:uFillTx/>
                          <a:latin typeface="Arial" charset="0"/>
                          <a:ea typeface="+mn-ea"/>
                          <a:cs typeface="Arial" charset="0"/>
                        </a:rPr>
                        <a:t>.</a:t>
                      </a:r>
                      <a:endParaRPr kumimoji="0" lang="fr-CA" sz="900" b="0" i="0" u="sng" strike="noStrike" cap="none" normalizeH="0" baseline="0" dirty="0">
                        <a:ln>
                          <a:noFill/>
                        </a:ln>
                        <a:solidFill>
                          <a:srgbClr val="FF9900"/>
                        </a:solidFill>
                        <a:effectLst/>
                        <a:latin typeface="Arial"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dirty="0">
                          <a:ln>
                            <a:noFill/>
                          </a:ln>
                          <a:solidFill>
                            <a:srgbClr val="FF9900"/>
                          </a:solidFill>
                          <a:effectLst/>
                          <a:latin typeface="Arial" charset="0"/>
                          <a:cs typeface="Arial" charset="0"/>
                        </a:rPr>
                        <a:t>Le prêtre :</a:t>
                      </a:r>
                      <a:endParaRPr kumimoji="0" lang="en-US" sz="2700" b="0" i="0" u="none" strike="noStrike" cap="none" normalizeH="0" baseline="0" dirty="0">
                        <a:ln>
                          <a:noFill/>
                        </a:ln>
                        <a:solidFill>
                          <a:schemeClr val="tx1"/>
                        </a:solidFill>
                        <a:effectLst/>
                        <a:latin typeface="Arial"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200" b="0" i="0" u="none" strike="noStrike" cap="none" normalizeH="0" baseline="0" dirty="0">
                          <a:ln>
                            <a:noFill/>
                          </a:ln>
                          <a:solidFill>
                            <a:schemeClr val="tx1"/>
                          </a:solidFill>
                          <a:effectLst/>
                          <a:latin typeface="Arial" charset="0"/>
                          <a:cs typeface="Arial" charset="0"/>
                        </a:rPr>
                        <a:t>Daigne Seigneur accorder le repos à leurs âmes auprès de nos Saints pères Abraham, Isaac et Jacob. </a:t>
                      </a:r>
                      <a:r>
                        <a:rPr kumimoji="0" lang="fr-CA" sz="3200" b="0" i="0" u="none" strike="noStrike" cap="none" normalizeH="0" baseline="0" dirty="0" err="1">
                          <a:ln>
                            <a:noFill/>
                          </a:ln>
                          <a:solidFill>
                            <a:schemeClr val="tx1"/>
                          </a:solidFill>
                          <a:effectLst/>
                          <a:latin typeface="Arial" charset="0"/>
                          <a:cs typeface="Arial" charset="0"/>
                        </a:rPr>
                        <a:t>Garde-les</a:t>
                      </a:r>
                      <a:r>
                        <a:rPr kumimoji="0" lang="fr-CA" sz="3200" b="0" i="0" u="none" strike="noStrike" cap="none" normalizeH="0" baseline="0" dirty="0">
                          <a:ln>
                            <a:noFill/>
                          </a:ln>
                          <a:solidFill>
                            <a:schemeClr val="tx1"/>
                          </a:solidFill>
                          <a:effectLst/>
                          <a:latin typeface="Arial" charset="0"/>
                          <a:cs typeface="Arial" charset="0"/>
                        </a:rPr>
                        <a:t> sur les prés </a:t>
                      </a:r>
                      <a:r>
                        <a:rPr kumimoji="0" lang="fr-FR" sz="3200" b="0" i="0" u="none" strike="noStrike" cap="none" normalizeH="0" baseline="0" dirty="0">
                          <a:ln>
                            <a:noFill/>
                          </a:ln>
                          <a:solidFill>
                            <a:schemeClr val="tx1"/>
                          </a:solidFill>
                          <a:effectLst/>
                          <a:latin typeface="Arial" charset="0"/>
                          <a:cs typeface="Arial" charset="0"/>
                        </a:rPr>
                        <a:t>d’herbe fraîche, près des eaux du repos, au paradis de la joie.</a:t>
                      </a:r>
                      <a:endParaRPr kumimoji="0" lang="fr-CA" sz="32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defRPr/>
                      </a:pPr>
                      <a:r>
                        <a:rPr kumimoji="0" lang="ar-SA" sz="2700" b="0" i="0" u="sng" strike="noStrike" kern="1200" cap="none" spc="0" normalizeH="0" baseline="0" noProof="0" dirty="0">
                          <a:ln>
                            <a:noFill/>
                          </a:ln>
                          <a:solidFill>
                            <a:srgbClr val="FF9900"/>
                          </a:solidFill>
                          <a:effectLst/>
                          <a:uLnTx/>
                          <a:uFillTx/>
                          <a:latin typeface="Arial" charset="0"/>
                          <a:ea typeface="+mn-ea"/>
                          <a:cs typeface="Arial" charset="0"/>
                        </a:rPr>
                        <a:t>الشعب :</a:t>
                      </a:r>
                      <a:endParaRPr kumimoji="0" lang="ar-EG" sz="2700" b="0" i="0" u="sng" strike="noStrike" kern="1200" cap="none" spc="0" normalizeH="0" baseline="0" noProof="0" dirty="0">
                        <a:ln>
                          <a:noFill/>
                        </a:ln>
                        <a:solidFill>
                          <a:srgbClr val="FF9900"/>
                        </a:solidFill>
                        <a:effectLst/>
                        <a:uLnTx/>
                        <a:uFillTx/>
                        <a:latin typeface="Arial" charset="0"/>
                        <a:ea typeface="+mn-ea"/>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defRPr/>
                      </a:pPr>
                      <a:r>
                        <a:rPr kumimoji="0" lang="ar-SA" sz="2700" b="0" i="0" u="none" strike="noStrike" kern="1200" cap="none" spc="0" normalizeH="0" baseline="0" noProof="0" dirty="0">
                          <a:ln>
                            <a:noFill/>
                          </a:ln>
                          <a:solidFill>
                            <a:srgbClr val="FFFFFF"/>
                          </a:solidFill>
                          <a:effectLst/>
                          <a:uLnTx/>
                          <a:uFillTx/>
                          <a:latin typeface="Arial" charset="0"/>
                          <a:ea typeface="+mn-ea"/>
                          <a:cs typeface="Arial" charset="0"/>
                        </a:rPr>
                        <a:t>يا ربُ ارحم.</a:t>
                      </a:r>
                      <a:endParaRPr kumimoji="0" lang="fr-FR" sz="900" b="0" i="0" u="sng" strike="noStrike" cap="none" normalizeH="0" baseline="0" dirty="0">
                        <a:ln>
                          <a:noFill/>
                        </a:ln>
                        <a:solidFill>
                          <a:srgbClr val="FF9900"/>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2700" b="0" i="0" u="sng" strike="noStrike" cap="none" normalizeH="0" baseline="0" dirty="0">
                          <a:ln>
                            <a:noFill/>
                          </a:ln>
                          <a:solidFill>
                            <a:srgbClr val="FF9900"/>
                          </a:solidFill>
                          <a:effectLst/>
                          <a:latin typeface="Arial" charset="0"/>
                          <a:cs typeface="Arial" charset="0"/>
                        </a:rPr>
                        <a:t>الكاهن :</a:t>
                      </a: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3700" b="0" i="0" u="none" strike="noStrike" cap="none" normalizeH="0" baseline="0" dirty="0">
                          <a:ln>
                            <a:noFill/>
                          </a:ln>
                          <a:solidFill>
                            <a:schemeClr val="tx1"/>
                          </a:solidFill>
                          <a:effectLst/>
                          <a:latin typeface="Arial" charset="0"/>
                          <a:cs typeface="Arial" charset="0"/>
                        </a:rPr>
                        <a:t>تفضل يا رب نيح نفوسهم جميعاً في أحضان آبائنا القديسين إبراهيم وإسحق ويعقوب. عُلهم في موضع خضرة على ماء الراحة في فردوس النعيم</a:t>
                      </a:r>
                      <a:r>
                        <a:rPr kumimoji="0" lang="fr-FR" sz="3700" b="0" i="0" u="none" strike="noStrike" cap="none" normalizeH="0" baseline="0" dirty="0">
                          <a:ln>
                            <a:noFill/>
                          </a:ln>
                          <a:solidFill>
                            <a:schemeClr val="tx1"/>
                          </a:solidFill>
                          <a:effectLst/>
                          <a:latin typeface="Arial" charset="0"/>
                          <a:cs typeface="Arial" charset="0"/>
                        </a:rPr>
                        <a:t>.</a:t>
                      </a:r>
                      <a:endParaRPr kumimoji="0" lang="en-CA" sz="37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578841" name="Group 25"/>
          <p:cNvGraphicFramePr>
            <a:graphicFrameLocks noGrp="1"/>
          </p:cNvGraphicFramePr>
          <p:nvPr>
            <p:ph sz="half" idx="1"/>
          </p:nvPr>
        </p:nvGraphicFramePr>
        <p:xfrm>
          <a:off x="0" y="110067"/>
          <a:ext cx="12192000" cy="6163733"/>
        </p:xfrm>
        <a:graphic>
          <a:graphicData uri="http://schemas.openxmlformats.org/drawingml/2006/table">
            <a:tbl>
              <a:tblPr/>
              <a:tblGrid>
                <a:gridCol w="4470400">
                  <a:extLst>
                    <a:ext uri="{9D8B030D-6E8A-4147-A177-3AD203B41FA5}">
                      <a16:colId xmlns:a16="http://schemas.microsoft.com/office/drawing/2014/main" val="20000"/>
                    </a:ext>
                  </a:extLst>
                </a:gridCol>
                <a:gridCol w="4337957">
                  <a:extLst>
                    <a:ext uri="{9D8B030D-6E8A-4147-A177-3AD203B41FA5}">
                      <a16:colId xmlns:a16="http://schemas.microsoft.com/office/drawing/2014/main" val="20001"/>
                    </a:ext>
                  </a:extLst>
                </a:gridCol>
                <a:gridCol w="3383643">
                  <a:extLst>
                    <a:ext uri="{9D8B030D-6E8A-4147-A177-3AD203B41FA5}">
                      <a16:colId xmlns:a16="http://schemas.microsoft.com/office/drawing/2014/main" val="20002"/>
                    </a:ext>
                  </a:extLst>
                </a:gridCol>
              </a:tblGrid>
              <a:tr h="6163733">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dirty="0" err="1">
                          <a:ln>
                            <a:noFill/>
                          </a:ln>
                          <a:solidFill>
                            <a:schemeClr val="tx1"/>
                          </a:solidFill>
                          <a:effectLst/>
                          <a:latin typeface="Coptic1" pitchFamily="2" charset="0"/>
                          <a:cs typeface="Arial" charset="0"/>
                        </a:rPr>
                        <a:t>Pimae~tafvwt</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e~boln~q</a:t>
                      </a:r>
                      <a:r>
                        <a:rPr kumimoji="0" lang="en-US" sz="3200" b="0" i="0" u="none" strike="noStrike" cap="none" normalizeH="0" baseline="0" dirty="0">
                          <a:ln>
                            <a:noFill/>
                          </a:ln>
                          <a:solidFill>
                            <a:schemeClr val="tx1"/>
                          </a:solidFill>
                          <a:effectLst/>
                          <a:latin typeface="Coptic1" pitchFamily="2" charset="0"/>
                          <a:cs typeface="Arial" charset="0"/>
                        </a:rPr>
                        <a:t>/</a:t>
                      </a:r>
                      <a:r>
                        <a:rPr kumimoji="0" lang="en-US" sz="3200" b="0" i="0" u="none" strike="noStrike" cap="none" normalizeH="0" baseline="0" dirty="0" err="1">
                          <a:ln>
                            <a:noFill/>
                          </a:ln>
                          <a:solidFill>
                            <a:schemeClr val="tx1"/>
                          </a:solidFill>
                          <a:effectLst/>
                          <a:latin typeface="Coptic1" pitchFamily="2" charset="0"/>
                          <a:cs typeface="Arial" charset="0"/>
                        </a:rPr>
                        <a:t>tf</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n~je</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pim~kah</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n~h</a:t>
                      </a:r>
                      <a:r>
                        <a:rPr kumimoji="0" lang="en-US" sz="3200" b="0" i="0" u="none" strike="noStrike" cap="none" normalizeH="0" baseline="0" dirty="0">
                          <a:ln>
                            <a:noFill/>
                          </a:ln>
                          <a:solidFill>
                            <a:schemeClr val="tx1"/>
                          </a:solidFill>
                          <a:effectLst/>
                          <a:latin typeface="Coptic1" pitchFamily="2" charset="0"/>
                          <a:cs typeface="Arial" charset="0"/>
                        </a:rPr>
                        <a:t>/t </a:t>
                      </a:r>
                      <a:r>
                        <a:rPr kumimoji="0" lang="en-US" sz="3200" b="0" i="0" u="none" strike="noStrike" cap="none" normalizeH="0" baseline="0" dirty="0" err="1">
                          <a:ln>
                            <a:noFill/>
                          </a:ln>
                          <a:solidFill>
                            <a:schemeClr val="tx1"/>
                          </a:solidFill>
                          <a:effectLst/>
                          <a:latin typeface="Coptic1" pitchFamily="2" charset="0"/>
                          <a:cs typeface="Arial" charset="0"/>
                        </a:rPr>
                        <a:t>nem</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lup</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nem</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pifia~hom</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qen</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v~ouwini</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n~te</a:t>
                      </a:r>
                      <a:r>
                        <a:rPr kumimoji="0" lang="en-US" sz="3200" b="0" i="0" u="none" strike="noStrike" cap="none" normalizeH="0" baseline="0" dirty="0">
                          <a:ln>
                            <a:noFill/>
                          </a:ln>
                          <a:solidFill>
                            <a:schemeClr val="tx1"/>
                          </a:solidFill>
                          <a:effectLst/>
                          <a:latin typeface="Coptic1" pitchFamily="2" charset="0"/>
                          <a:cs typeface="Arial" charset="0"/>
                        </a:rPr>
                        <a:t> n/</a:t>
                      </a:r>
                      <a:r>
                        <a:rPr kumimoji="0" lang="en-US" sz="3200" b="0" i="0" u="none" strike="noStrike" cap="none" normalizeH="0" baseline="0" dirty="0" err="1">
                          <a:ln>
                            <a:noFill/>
                          </a:ln>
                          <a:solidFill>
                            <a:schemeClr val="tx1"/>
                          </a:solidFill>
                          <a:effectLst/>
                          <a:latin typeface="Coptic1" pitchFamily="2" charset="0"/>
                          <a:cs typeface="Arial" charset="0"/>
                        </a:rPr>
                        <a:t>e~youab</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n~tak</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Eke~tounoc</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n~toukecarx</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qen</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pie~hoou</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e~takyasf</a:t>
                      </a:r>
                      <a:r>
                        <a:rPr kumimoji="0" lang="en-US" sz="3200" b="0" i="0" u="none" strike="noStrike" cap="none" normalizeH="0" baseline="0" dirty="0">
                          <a:ln>
                            <a:noFill/>
                          </a:ln>
                          <a:solidFill>
                            <a:schemeClr val="tx1"/>
                          </a:solidFill>
                          <a:effectLst/>
                          <a:latin typeface="Coptic1" pitchFamily="2" charset="0"/>
                          <a:cs typeface="Arial" charset="0"/>
                        </a:rPr>
                        <a:t> kata </a:t>
                      </a:r>
                      <a:r>
                        <a:rPr kumimoji="0" lang="en-US" sz="3200" b="0" i="0" u="none" strike="noStrike" cap="none" normalizeH="0" baseline="0" dirty="0" err="1">
                          <a:ln>
                            <a:noFill/>
                          </a:ln>
                          <a:solidFill>
                            <a:schemeClr val="tx1"/>
                          </a:solidFill>
                          <a:effectLst/>
                          <a:latin typeface="Coptic1" pitchFamily="2" charset="0"/>
                          <a:cs typeface="Arial" charset="0"/>
                        </a:rPr>
                        <a:t>neke~paggelia</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m~m</a:t>
                      </a:r>
                      <a:r>
                        <a:rPr kumimoji="0" lang="en-US" sz="3200" b="0" i="0" u="none" strike="noStrike" cap="none" normalizeH="0" baseline="0" dirty="0">
                          <a:ln>
                            <a:noFill/>
                          </a:ln>
                          <a:solidFill>
                            <a:schemeClr val="tx1"/>
                          </a:solidFill>
                          <a:effectLst/>
                          <a:latin typeface="Coptic1" pitchFamily="2" charset="0"/>
                          <a:cs typeface="Arial" charset="0"/>
                        </a:rPr>
                        <a:t>/</a:t>
                      </a:r>
                      <a:r>
                        <a:rPr kumimoji="0" lang="en-US" sz="3200" b="0" i="0" u="none" strike="noStrike" cap="none" normalizeH="0" baseline="0" dirty="0" err="1">
                          <a:ln>
                            <a:noFill/>
                          </a:ln>
                          <a:solidFill>
                            <a:schemeClr val="tx1"/>
                          </a:solidFill>
                          <a:effectLst/>
                          <a:latin typeface="Coptic1" pitchFamily="2" charset="0"/>
                          <a:cs typeface="Arial" charset="0"/>
                        </a:rPr>
                        <a:t>i</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ouoh</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n~atmeynouj</a:t>
                      </a:r>
                      <a:r>
                        <a:rPr kumimoji="0" lang="en-US" sz="3200" b="0" i="0" u="none" strike="noStrike" cap="none" normalizeH="0" baseline="0" dirty="0">
                          <a:ln>
                            <a:noFill/>
                          </a:ln>
                          <a:solidFill>
                            <a:schemeClr val="tx1"/>
                          </a:solidFill>
                          <a:effectLst/>
                          <a:latin typeface="Coptic1" pitchFamily="2" charset="0"/>
                          <a:cs typeface="Arial" charset="0"/>
                        </a:rPr>
                        <a:t>.</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200" b="0" i="0" u="none" strike="noStrike" cap="none" normalizeH="0" baseline="0" dirty="0">
                          <a:ln>
                            <a:noFill/>
                          </a:ln>
                          <a:solidFill>
                            <a:schemeClr val="tx1"/>
                          </a:solidFill>
                          <a:effectLst/>
                          <a:latin typeface="Arial" charset="0"/>
                          <a:cs typeface="Arial" charset="0"/>
                        </a:rPr>
                        <a:t>Le lieu qu’ont quitté toute tristesse, toute affliction et toute plainte dans la lumière de Tes Saints. </a:t>
                      </a:r>
                      <a:r>
                        <a:rPr lang="fr-FR" sz="3200" kern="1200" dirty="0">
                          <a:solidFill>
                            <a:schemeClr val="tx1"/>
                          </a:solidFill>
                          <a:effectLst/>
                          <a:latin typeface="Arial" panose="020B0604020202020204" pitchFamily="34" charset="0"/>
                          <a:ea typeface="+mn-ea"/>
                          <a:cs typeface="+mn-cs"/>
                        </a:rPr>
                        <a:t>Ressuscite-les Seigneur au jour que Tu as fixé selon Tes promesses vraies et honnêtes.</a:t>
                      </a:r>
                      <a:endParaRPr kumimoji="0" lang="fr-CA" sz="32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3700" b="0" i="0" u="none" strike="noStrike" cap="none" normalizeH="0" baseline="0" dirty="0">
                          <a:ln>
                            <a:noFill/>
                          </a:ln>
                          <a:solidFill>
                            <a:schemeClr val="tx1"/>
                          </a:solidFill>
                          <a:effectLst/>
                          <a:latin typeface="Arial" charset="0"/>
                          <a:cs typeface="Arial" charset="0"/>
                        </a:rPr>
                        <a:t>الموضع الذي هرب منه الحزن والكآبة والتنهد في نور قديسيك.</a:t>
                      </a:r>
                      <a:endParaRPr kumimoji="0" lang="ar-EG" sz="37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3700" b="0" i="0" u="none" strike="noStrike" cap="none" normalizeH="0" baseline="0" dirty="0">
                          <a:ln>
                            <a:noFill/>
                          </a:ln>
                          <a:solidFill>
                            <a:schemeClr val="tx1"/>
                          </a:solidFill>
                          <a:effectLst/>
                          <a:latin typeface="Arial" charset="0"/>
                          <a:cs typeface="Arial" charset="0"/>
                        </a:rPr>
                        <a:t>أقم أجسادهم في اليوم الذي رَسمتهُ كمواعيدِكَ الحقيقية غير الكاذبة.</a:t>
                      </a:r>
                      <a:endParaRPr kumimoji="0" lang="en-CA" sz="37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444697" name="Group 25"/>
          <p:cNvGraphicFramePr>
            <a:graphicFrameLocks noGrp="1"/>
          </p:cNvGraphicFramePr>
          <p:nvPr>
            <p:ph sz="half" idx="1"/>
          </p:nvPr>
        </p:nvGraphicFramePr>
        <p:xfrm>
          <a:off x="0" y="-4185"/>
          <a:ext cx="12192000" cy="6258560"/>
        </p:xfrm>
        <a:graphic>
          <a:graphicData uri="http://schemas.openxmlformats.org/drawingml/2006/table">
            <a:tbl>
              <a:tblPr/>
              <a:tblGrid>
                <a:gridCol w="4586068">
                  <a:extLst>
                    <a:ext uri="{9D8B030D-6E8A-4147-A177-3AD203B41FA5}">
                      <a16:colId xmlns:a16="http://schemas.microsoft.com/office/drawing/2014/main" val="20000"/>
                    </a:ext>
                  </a:extLst>
                </a:gridCol>
                <a:gridCol w="4092265">
                  <a:extLst>
                    <a:ext uri="{9D8B030D-6E8A-4147-A177-3AD203B41FA5}">
                      <a16:colId xmlns:a16="http://schemas.microsoft.com/office/drawing/2014/main" val="20001"/>
                    </a:ext>
                  </a:extLst>
                </a:gridCol>
                <a:gridCol w="3513667">
                  <a:extLst>
                    <a:ext uri="{9D8B030D-6E8A-4147-A177-3AD203B41FA5}">
                      <a16:colId xmlns:a16="http://schemas.microsoft.com/office/drawing/2014/main" val="20002"/>
                    </a:ext>
                  </a:extLst>
                </a:gridCol>
              </a:tblGrid>
              <a:tr h="625856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3700" b="0" i="0" u="none" strike="noStrike" cap="none" normalizeH="0" baseline="0" dirty="0" err="1">
                          <a:ln>
                            <a:noFill/>
                          </a:ln>
                          <a:solidFill>
                            <a:schemeClr val="tx1"/>
                          </a:solidFill>
                          <a:effectLst/>
                          <a:latin typeface="Coptic1" pitchFamily="2" charset="0"/>
                          <a:cs typeface="Arial" charset="0"/>
                        </a:rPr>
                        <a:t>Eke~er,arizecye</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nwou</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n~nia~gayon</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n~te</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neke~pagglia</a:t>
                      </a:r>
                      <a:r>
                        <a:rPr kumimoji="0" lang="en-US" sz="3700" b="0" i="0" u="none" strike="noStrike" cap="none" normalizeH="0" baseline="0" dirty="0">
                          <a:ln>
                            <a:noFill/>
                          </a:ln>
                          <a:solidFill>
                            <a:schemeClr val="tx1"/>
                          </a:solidFill>
                          <a:effectLst/>
                          <a:latin typeface="Coptic1" pitchFamily="2" charset="0"/>
                          <a:cs typeface="Arial" charset="0"/>
                        </a:rPr>
                        <a:t>~ : n/</a:t>
                      </a:r>
                      <a:r>
                        <a:rPr kumimoji="0" lang="en-US" sz="3700" b="0" i="0" u="none" strike="noStrike" cap="none" normalizeH="0" baseline="0" dirty="0" err="1">
                          <a:ln>
                            <a:noFill/>
                          </a:ln>
                          <a:solidFill>
                            <a:schemeClr val="tx1"/>
                          </a:solidFill>
                          <a:effectLst/>
                          <a:latin typeface="Coptic1" pitchFamily="2" charset="0"/>
                          <a:cs typeface="Arial" charset="0"/>
                        </a:rPr>
                        <a:t>e~te</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m~pe</a:t>
                      </a:r>
                      <a:r>
                        <a:rPr kumimoji="0" lang="en-US" sz="3700" b="0" i="0" u="none" strike="noStrike" cap="none" normalizeH="0" baseline="0" dirty="0">
                          <a:ln>
                            <a:noFill/>
                          </a:ln>
                          <a:solidFill>
                            <a:schemeClr val="tx1"/>
                          </a:solidFill>
                          <a:effectLst/>
                          <a:latin typeface="Coptic1" pitchFamily="2" charset="0"/>
                          <a:cs typeface="Arial" charset="0"/>
                        </a:rPr>
                        <a:t> bal </a:t>
                      </a:r>
                      <a:r>
                        <a:rPr kumimoji="0" lang="en-US" sz="3700" b="0" i="0" u="none" strike="noStrike" cap="none" normalizeH="0" baseline="0" dirty="0" err="1">
                          <a:ln>
                            <a:noFill/>
                          </a:ln>
                          <a:solidFill>
                            <a:schemeClr val="tx1"/>
                          </a:solidFill>
                          <a:effectLst/>
                          <a:latin typeface="Coptic1" pitchFamily="2" charset="0"/>
                          <a:cs typeface="Arial" charset="0"/>
                        </a:rPr>
                        <a:t>nau</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e~rwou</a:t>
                      </a:r>
                      <a:r>
                        <a:rPr kumimoji="0" lang="en-US" sz="3700" b="0" i="0" u="none" strike="noStrike" cap="none" normalizeH="0" baseline="0" dirty="0">
                          <a:ln>
                            <a:noFill/>
                          </a:ln>
                          <a:solidFill>
                            <a:schemeClr val="tx1"/>
                          </a:solidFill>
                          <a:effectLst/>
                          <a:latin typeface="Coptic1" pitchFamily="2" charset="0"/>
                          <a:cs typeface="Arial" charset="0"/>
                        </a:rPr>
                        <a:t> : </a:t>
                      </a:r>
                      <a:r>
                        <a:rPr kumimoji="0" lang="en-US" sz="3700" b="0" i="0" u="none" strike="noStrike" cap="none" normalizeH="0" baseline="0" dirty="0" err="1">
                          <a:ln>
                            <a:noFill/>
                          </a:ln>
                          <a:solidFill>
                            <a:schemeClr val="tx1"/>
                          </a:solidFill>
                          <a:effectLst/>
                          <a:latin typeface="Coptic1" pitchFamily="2" charset="0"/>
                          <a:cs typeface="Arial" charset="0"/>
                        </a:rPr>
                        <a:t>oude</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m~pe</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masj</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coymou</a:t>
                      </a:r>
                      <a:r>
                        <a:rPr kumimoji="0" lang="en-US" sz="3700" b="0" i="0" u="none" strike="noStrike" cap="none" normalizeH="0" baseline="0" dirty="0">
                          <a:ln>
                            <a:noFill/>
                          </a:ln>
                          <a:solidFill>
                            <a:schemeClr val="tx1"/>
                          </a:solidFill>
                          <a:effectLst/>
                          <a:latin typeface="Coptic1" pitchFamily="2" charset="0"/>
                          <a:cs typeface="Arial" charset="0"/>
                        </a:rPr>
                        <a:t> : </a:t>
                      </a:r>
                      <a:r>
                        <a:rPr kumimoji="0" lang="en-US" sz="3700" b="0" i="0" u="none" strike="noStrike" cap="none" normalizeH="0" baseline="0" dirty="0" err="1">
                          <a:ln>
                            <a:noFill/>
                          </a:ln>
                          <a:solidFill>
                            <a:schemeClr val="tx1"/>
                          </a:solidFill>
                          <a:effectLst/>
                          <a:latin typeface="Coptic1" pitchFamily="2" charset="0"/>
                          <a:cs typeface="Arial" charset="0"/>
                        </a:rPr>
                        <a:t>oude</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m~poui</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e~h~r</a:t>
                      </a:r>
                      <a:r>
                        <a:rPr kumimoji="0" lang="en-US" sz="3700" b="0" i="0" u="none" strike="noStrike" cap="none" normalizeH="0" baseline="0" dirty="0">
                          <a:ln>
                            <a:noFill/>
                          </a:ln>
                          <a:solidFill>
                            <a:schemeClr val="tx1"/>
                          </a:solidFill>
                          <a:effectLst/>
                          <a:latin typeface="Coptic1" pitchFamily="2" charset="0"/>
                          <a:cs typeface="Arial" charset="0"/>
                        </a:rPr>
                        <a:t>/</a:t>
                      </a:r>
                      <a:r>
                        <a:rPr kumimoji="0" lang="en-US" sz="3700" b="0" i="0" u="none" strike="noStrike" cap="none" normalizeH="0" baseline="0" dirty="0" err="1">
                          <a:ln>
                            <a:noFill/>
                          </a:ln>
                          <a:solidFill>
                            <a:schemeClr val="tx1"/>
                          </a:solidFill>
                          <a:effectLst/>
                          <a:latin typeface="Coptic1" pitchFamily="2" charset="0"/>
                          <a:cs typeface="Arial" charset="0"/>
                        </a:rPr>
                        <a:t>i</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e~jen</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p~h</a:t>
                      </a:r>
                      <a:r>
                        <a:rPr kumimoji="0" lang="en-US" sz="3700" b="0" i="0" u="none" strike="noStrike" cap="none" normalizeH="0" baseline="0" dirty="0">
                          <a:ln>
                            <a:noFill/>
                          </a:ln>
                          <a:solidFill>
                            <a:schemeClr val="tx1"/>
                          </a:solidFill>
                          <a:effectLst/>
                          <a:latin typeface="Coptic1" pitchFamily="2" charset="0"/>
                          <a:cs typeface="Arial" charset="0"/>
                        </a:rPr>
                        <a:t>/t </a:t>
                      </a:r>
                      <a:r>
                        <a:rPr kumimoji="0" lang="en-US" sz="3700" b="0" i="0" u="none" strike="noStrike" cap="none" normalizeH="0" baseline="0" dirty="0" err="1">
                          <a:ln>
                            <a:noFill/>
                          </a:ln>
                          <a:solidFill>
                            <a:schemeClr val="tx1"/>
                          </a:solidFill>
                          <a:effectLst/>
                          <a:latin typeface="Coptic1" pitchFamily="2" charset="0"/>
                          <a:cs typeface="Arial" charset="0"/>
                        </a:rPr>
                        <a:t>n~rwmi</a:t>
                      </a:r>
                      <a:r>
                        <a:rPr kumimoji="0" lang="en-US" sz="3700" b="0" i="0" u="none" strike="noStrike" cap="none" normalizeH="0" baseline="0" dirty="0">
                          <a:ln>
                            <a:noFill/>
                          </a:ln>
                          <a:solidFill>
                            <a:schemeClr val="tx1"/>
                          </a:solidFill>
                          <a:effectLst/>
                          <a:latin typeface="Coptic1" pitchFamily="2" charset="0"/>
                          <a:cs typeface="Arial" charset="0"/>
                        </a:rPr>
                        <a:t>. N/</a:t>
                      </a:r>
                      <a:r>
                        <a:rPr kumimoji="0" lang="en-US" sz="3700" b="0" i="0" u="none" strike="noStrike" cap="none" normalizeH="0" baseline="0" dirty="0" err="1">
                          <a:ln>
                            <a:noFill/>
                          </a:ln>
                          <a:solidFill>
                            <a:schemeClr val="tx1"/>
                          </a:solidFill>
                          <a:effectLst/>
                          <a:latin typeface="Coptic1" pitchFamily="2" charset="0"/>
                          <a:cs typeface="Arial" charset="0"/>
                        </a:rPr>
                        <a:t>e~takcebtwtou</a:t>
                      </a:r>
                      <a:r>
                        <a:rPr kumimoji="0" lang="en-US" sz="3700" b="0" i="0" u="none" strike="noStrike" cap="none" normalizeH="0" baseline="0" dirty="0">
                          <a:ln>
                            <a:noFill/>
                          </a:ln>
                          <a:solidFill>
                            <a:schemeClr val="tx1"/>
                          </a:solidFill>
                          <a:effectLst/>
                          <a:latin typeface="Coptic1" pitchFamily="2" charset="0"/>
                          <a:cs typeface="Arial" charset="0"/>
                        </a:rPr>
                        <a:t> V~} </a:t>
                      </a:r>
                      <a:r>
                        <a:rPr kumimoji="0" lang="en-US" sz="3700" b="0" i="0" u="none" strike="noStrike" cap="none" normalizeH="0" baseline="0" dirty="0" err="1">
                          <a:ln>
                            <a:noFill/>
                          </a:ln>
                          <a:solidFill>
                            <a:schemeClr val="tx1"/>
                          </a:solidFill>
                          <a:effectLst/>
                          <a:latin typeface="Coptic1" pitchFamily="2" charset="0"/>
                          <a:cs typeface="Arial" charset="0"/>
                        </a:rPr>
                        <a:t>n~n</a:t>
                      </a:r>
                      <a:r>
                        <a:rPr kumimoji="0" lang="en-US" sz="3700" b="0" i="0" u="none" strike="noStrike" cap="none" normalizeH="0" baseline="0" dirty="0">
                          <a:ln>
                            <a:noFill/>
                          </a:ln>
                          <a:solidFill>
                            <a:schemeClr val="tx1"/>
                          </a:solidFill>
                          <a:effectLst/>
                          <a:latin typeface="Coptic1" pitchFamily="2" charset="0"/>
                          <a:cs typeface="Arial" charset="0"/>
                        </a:rPr>
                        <a:t>/</a:t>
                      </a:r>
                      <a:r>
                        <a:rPr kumimoji="0" lang="en-US" sz="3700" b="0" i="0" u="none" strike="noStrike" cap="none" normalizeH="0" baseline="0" dirty="0" err="1">
                          <a:ln>
                            <a:noFill/>
                          </a:ln>
                          <a:solidFill>
                            <a:schemeClr val="tx1"/>
                          </a:solidFill>
                          <a:effectLst/>
                          <a:latin typeface="Coptic1" pitchFamily="2" charset="0"/>
                          <a:cs typeface="Arial" charset="0"/>
                        </a:rPr>
                        <a:t>eymei</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m~PekRan</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e~youab</a:t>
                      </a:r>
                      <a:r>
                        <a:rPr kumimoji="0" lang="en-US" sz="3700" b="0" i="0" u="none" strike="noStrike" cap="none" normalizeH="0" baseline="0" dirty="0">
                          <a:ln>
                            <a:noFill/>
                          </a:ln>
                          <a:solidFill>
                            <a:schemeClr val="tx1"/>
                          </a:solidFill>
                          <a:effectLst/>
                          <a:latin typeface="Coptic1" pitchFamily="2" charset="0"/>
                          <a:cs typeface="Arial" charset="0"/>
                        </a:rPr>
                        <a:t>.</a:t>
                      </a:r>
                    </a:p>
                  </a:txBody>
                  <a:tcPr marL="120000" marR="120000" marT="0" marB="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200" b="0" i="0" u="none" strike="noStrike" cap="none" normalizeH="0" baseline="0" dirty="0">
                          <a:ln>
                            <a:noFill/>
                          </a:ln>
                          <a:solidFill>
                            <a:schemeClr val="tx1"/>
                          </a:solidFill>
                          <a:effectLst/>
                          <a:latin typeface="Arial" charset="0"/>
                          <a:cs typeface="Arial" charset="0"/>
                        </a:rPr>
                        <a:t>Accorde-leur les biens que Tu as promis : ce que l’œil n’a jamais vu, que l’oreille n’a jamais entendu, que le cœur de l’homme n’a jamais conçu </a:t>
                      </a:r>
                      <a:r>
                        <a:rPr lang="fr-FR" sz="3200" kern="1200" dirty="0">
                          <a:solidFill>
                            <a:schemeClr val="tx1"/>
                          </a:solidFill>
                          <a:effectLst/>
                          <a:latin typeface="Arial" panose="020B0604020202020204" pitchFamily="34" charset="0"/>
                          <a:ea typeface="+mn-ea"/>
                          <a:cs typeface="+mn-cs"/>
                        </a:rPr>
                        <a:t>et que Tu as préparés, ô Dieu, pour ceux qui aiment Ton saint Nom.</a:t>
                      </a:r>
                      <a:endParaRPr kumimoji="0" lang="fr-CA" sz="3200" b="0" i="0" u="none" strike="noStrike" cap="none" normalizeH="0" baseline="0" dirty="0">
                        <a:ln>
                          <a:noFill/>
                        </a:ln>
                        <a:solidFill>
                          <a:schemeClr val="tx1"/>
                        </a:solidFill>
                        <a:effectLst/>
                        <a:latin typeface="Arial" charset="0"/>
                        <a:cs typeface="Arial" charset="0"/>
                      </a:endParaRPr>
                    </a:p>
                  </a:txBody>
                  <a:tcPr marL="120000" marR="120000" marT="0" marB="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4300" b="0" i="0" u="none" strike="noStrike" cap="none" normalizeH="0" baseline="0" dirty="0">
                          <a:ln>
                            <a:noFill/>
                          </a:ln>
                          <a:solidFill>
                            <a:schemeClr val="tx1"/>
                          </a:solidFill>
                          <a:effectLst/>
                          <a:latin typeface="Arial" charset="0"/>
                          <a:cs typeface="Arial" charset="0"/>
                        </a:rPr>
                        <a:t>هَب لهم خيرات مواعيدك. ما لم تره عين ولم تسمع به أذن ولم يخطر على قلب بشر ما أعدَدتَه يا الله </a:t>
                      </a:r>
                      <a:r>
                        <a:rPr kumimoji="0" lang="ar-SA" sz="4300" b="0" i="0" u="none" strike="noStrike" cap="none" normalizeH="0" baseline="0" dirty="0" err="1">
                          <a:ln>
                            <a:noFill/>
                          </a:ln>
                          <a:solidFill>
                            <a:schemeClr val="tx1"/>
                          </a:solidFill>
                          <a:effectLst/>
                          <a:latin typeface="Arial" charset="0"/>
                          <a:cs typeface="Arial" charset="0"/>
                        </a:rPr>
                        <a:t>لمُحبى</a:t>
                      </a:r>
                      <a:r>
                        <a:rPr kumimoji="0" lang="ar-SA" sz="4300" b="0" i="0" u="none" strike="noStrike" cap="none" normalizeH="0" baseline="0" dirty="0">
                          <a:ln>
                            <a:noFill/>
                          </a:ln>
                          <a:solidFill>
                            <a:schemeClr val="tx1"/>
                          </a:solidFill>
                          <a:effectLst/>
                          <a:latin typeface="Arial" charset="0"/>
                          <a:cs typeface="Arial" charset="0"/>
                        </a:rPr>
                        <a:t> اسمُكَ القدوس.</a:t>
                      </a:r>
                      <a:endParaRPr kumimoji="0" lang="en-CA" sz="4300" b="0" i="0" u="none" strike="noStrike" cap="none" normalizeH="0" baseline="0" dirty="0">
                        <a:ln>
                          <a:noFill/>
                        </a:ln>
                        <a:solidFill>
                          <a:schemeClr val="tx1"/>
                        </a:solidFill>
                        <a:effectLst/>
                        <a:latin typeface="Arial" charset="0"/>
                        <a:cs typeface="Arial" charset="0"/>
                      </a:endParaRPr>
                    </a:p>
                  </a:txBody>
                  <a:tcPr marL="120000" marR="120000" marT="0" marB="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446743" name="Group 23"/>
          <p:cNvGraphicFramePr>
            <a:graphicFrameLocks noGrp="1"/>
          </p:cNvGraphicFramePr>
          <p:nvPr>
            <p:ph sz="half" idx="1"/>
          </p:nvPr>
        </p:nvGraphicFramePr>
        <p:xfrm>
          <a:off x="0" y="0"/>
          <a:ext cx="12192000" cy="6392333"/>
        </p:xfrm>
        <a:graphic>
          <a:graphicData uri="http://schemas.openxmlformats.org/drawingml/2006/table">
            <a:tbl>
              <a:tblPr/>
              <a:tblGrid>
                <a:gridCol w="4470400">
                  <a:extLst>
                    <a:ext uri="{9D8B030D-6E8A-4147-A177-3AD203B41FA5}">
                      <a16:colId xmlns:a16="http://schemas.microsoft.com/office/drawing/2014/main" val="20000"/>
                    </a:ext>
                  </a:extLst>
                </a:gridCol>
                <a:gridCol w="4445000">
                  <a:extLst>
                    <a:ext uri="{9D8B030D-6E8A-4147-A177-3AD203B41FA5}">
                      <a16:colId xmlns:a16="http://schemas.microsoft.com/office/drawing/2014/main" val="20001"/>
                    </a:ext>
                  </a:extLst>
                </a:gridCol>
                <a:gridCol w="3276600">
                  <a:extLst>
                    <a:ext uri="{9D8B030D-6E8A-4147-A177-3AD203B41FA5}">
                      <a16:colId xmlns:a16="http://schemas.microsoft.com/office/drawing/2014/main" val="20002"/>
                    </a:ext>
                  </a:extLst>
                </a:gridCol>
              </a:tblGrid>
              <a:tr h="6392333">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3700" b="0" i="0" u="none" strike="noStrike" cap="none" normalizeH="0" baseline="0" dirty="0">
                          <a:ln>
                            <a:noFill/>
                          </a:ln>
                          <a:solidFill>
                            <a:schemeClr val="tx1"/>
                          </a:solidFill>
                          <a:effectLst/>
                          <a:latin typeface="Coptic1" pitchFamily="2" charset="0"/>
                          <a:cs typeface="Arial" charset="0"/>
                        </a:rPr>
                        <a:t>je </a:t>
                      </a:r>
                      <a:r>
                        <a:rPr kumimoji="0" lang="en-US" sz="3700" b="0" i="0" u="none" strike="noStrike" cap="none" normalizeH="0" baseline="0" dirty="0" err="1">
                          <a:ln>
                            <a:noFill/>
                          </a:ln>
                          <a:solidFill>
                            <a:schemeClr val="tx1"/>
                          </a:solidFill>
                          <a:effectLst/>
                          <a:latin typeface="Coptic1" pitchFamily="2" charset="0"/>
                          <a:cs typeface="Arial" charset="0"/>
                        </a:rPr>
                        <a:t>m~mon</a:t>
                      </a:r>
                      <a:r>
                        <a:rPr kumimoji="0" lang="en-US" sz="3700" b="0" i="0" u="none" strike="noStrike" cap="none" normalizeH="0" baseline="0" dirty="0">
                          <a:ln>
                            <a:noFill/>
                          </a:ln>
                          <a:solidFill>
                            <a:schemeClr val="tx1"/>
                          </a:solidFill>
                          <a:effectLst/>
                          <a:latin typeface="Coptic1" pitchFamily="2" charset="0"/>
                          <a:cs typeface="Arial" charset="0"/>
                        </a:rPr>
                        <a:t> mou sop </a:t>
                      </a:r>
                      <a:r>
                        <a:rPr kumimoji="0" lang="en-US" sz="3700" b="0" i="0" u="none" strike="noStrike" cap="none" normalizeH="0" baseline="0" dirty="0" err="1">
                          <a:ln>
                            <a:noFill/>
                          </a:ln>
                          <a:solidFill>
                            <a:schemeClr val="tx1"/>
                          </a:solidFill>
                          <a:effectLst/>
                          <a:latin typeface="Coptic1" pitchFamily="2" charset="0"/>
                          <a:cs typeface="Arial" charset="0"/>
                        </a:rPr>
                        <a:t>n~neke~biaik</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alla</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ououwteb</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e~bol</a:t>
                      </a:r>
                      <a:r>
                        <a:rPr kumimoji="0" lang="en-US" sz="3700" b="0" i="0" u="none" strike="noStrike" cap="none" normalizeH="0" baseline="0" dirty="0">
                          <a:ln>
                            <a:noFill/>
                          </a:ln>
                          <a:solidFill>
                            <a:schemeClr val="tx1"/>
                          </a:solidFill>
                          <a:effectLst/>
                          <a:latin typeface="Coptic1" pitchFamily="2" charset="0"/>
                          <a:cs typeface="Arial" charset="0"/>
                        </a:rPr>
                        <a:t> pe. </a:t>
                      </a:r>
                      <a:r>
                        <a:rPr kumimoji="0" lang="en-US" sz="3700" b="0" i="0" u="none" strike="noStrike" cap="none" normalizeH="0" baseline="0" dirty="0" err="1">
                          <a:ln>
                            <a:noFill/>
                          </a:ln>
                          <a:solidFill>
                            <a:schemeClr val="tx1"/>
                          </a:solidFill>
                          <a:effectLst/>
                          <a:latin typeface="Coptic1" pitchFamily="2" charset="0"/>
                          <a:cs typeface="Arial" charset="0"/>
                        </a:rPr>
                        <a:t>Icje</a:t>
                      </a:r>
                      <a:r>
                        <a:rPr kumimoji="0" lang="en-US" sz="3700" b="0" i="0" u="none" strike="noStrike" cap="none" normalizeH="0" baseline="0" dirty="0">
                          <a:ln>
                            <a:noFill/>
                          </a:ln>
                          <a:solidFill>
                            <a:schemeClr val="tx1"/>
                          </a:solidFill>
                          <a:effectLst/>
                          <a:latin typeface="Coptic1" pitchFamily="2" charset="0"/>
                          <a:cs typeface="Arial" charset="0"/>
                        </a:rPr>
                        <a:t> de </a:t>
                      </a:r>
                      <a:r>
                        <a:rPr kumimoji="0" lang="en-US" sz="3700" b="0" i="0" u="none" strike="noStrike" cap="none" normalizeH="0" baseline="0" dirty="0" err="1">
                          <a:ln>
                            <a:noFill/>
                          </a:ln>
                          <a:solidFill>
                            <a:schemeClr val="tx1"/>
                          </a:solidFill>
                          <a:effectLst/>
                          <a:latin typeface="Coptic1" pitchFamily="2" charset="0"/>
                          <a:cs typeface="Arial" charset="0"/>
                        </a:rPr>
                        <a:t>ouon</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oumeta~mel</a:t>
                      </a:r>
                      <a:r>
                        <a:rPr kumimoji="0" lang="en-US" sz="3700" b="0" i="0" u="none" strike="noStrike" cap="none" normalizeH="0" baseline="0" dirty="0">
                          <a:ln>
                            <a:noFill/>
                          </a:ln>
                          <a:solidFill>
                            <a:schemeClr val="tx1"/>
                          </a:solidFill>
                          <a:effectLst/>
                          <a:latin typeface="Coptic1" pitchFamily="2" charset="0"/>
                          <a:cs typeface="Arial" charset="0"/>
                        </a:rPr>
                        <a:t>/c [</a:t>
                      </a:r>
                      <a:r>
                        <a:rPr kumimoji="0" lang="en-US" sz="3700" b="0" i="0" u="none" strike="noStrike" cap="none" normalizeH="0" baseline="0" dirty="0" err="1">
                          <a:ln>
                            <a:noFill/>
                          </a:ln>
                          <a:solidFill>
                            <a:schemeClr val="tx1"/>
                          </a:solidFill>
                          <a:effectLst/>
                          <a:latin typeface="Coptic1" pitchFamily="2" charset="0"/>
                          <a:cs typeface="Arial" charset="0"/>
                        </a:rPr>
                        <a:t>ie~rwou</a:t>
                      </a:r>
                      <a:r>
                        <a:rPr kumimoji="0" lang="en-US" sz="3700" b="0" i="0" u="none" strike="noStrike" cap="none" normalizeH="0" baseline="0" dirty="0">
                          <a:ln>
                            <a:noFill/>
                          </a:ln>
                          <a:solidFill>
                            <a:schemeClr val="tx1"/>
                          </a:solidFill>
                          <a:effectLst/>
                          <a:latin typeface="Coptic1" pitchFamily="2" charset="0"/>
                          <a:cs typeface="Arial" charset="0"/>
                        </a:rPr>
                        <a:t> : </a:t>
                      </a:r>
                      <a:r>
                        <a:rPr kumimoji="0" lang="en-US" sz="3700" b="0" i="0" u="none" strike="noStrike" cap="none" normalizeH="0" baseline="0" dirty="0" err="1">
                          <a:ln>
                            <a:noFill/>
                          </a:ln>
                          <a:solidFill>
                            <a:schemeClr val="tx1"/>
                          </a:solidFill>
                          <a:effectLst/>
                          <a:latin typeface="Coptic1" pitchFamily="2" charset="0"/>
                          <a:cs typeface="Arial" charset="0"/>
                        </a:rPr>
                        <a:t>ie</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oumetat</a:t>
                      </a:r>
                      <a:r>
                        <a:rPr kumimoji="0" lang="en-US" sz="3700" b="0" i="0" u="none" strike="noStrike" cap="none" normalizeH="0" baseline="0" dirty="0">
                          <a:ln>
                            <a:noFill/>
                          </a:ln>
                          <a:solidFill>
                            <a:schemeClr val="tx1"/>
                          </a:solidFill>
                          <a:effectLst/>
                          <a:latin typeface="Coptic1" pitchFamily="2" charset="0"/>
                          <a:cs typeface="Arial" charset="0"/>
                        </a:rPr>
                        <a:t>]</a:t>
                      </a:r>
                      <a:r>
                        <a:rPr kumimoji="0" lang="en-US" sz="3700" b="0" i="0" u="none" strike="noStrike" cap="none" normalizeH="0" baseline="0" dirty="0" err="1">
                          <a:ln>
                            <a:noFill/>
                          </a:ln>
                          <a:solidFill>
                            <a:schemeClr val="tx1"/>
                          </a:solidFill>
                          <a:effectLst/>
                          <a:latin typeface="Coptic1" pitchFamily="2" charset="0"/>
                          <a:cs typeface="Arial" charset="0"/>
                        </a:rPr>
                        <a:t>h~y</a:t>
                      </a:r>
                      <a:r>
                        <a:rPr kumimoji="0" lang="en-US" sz="3700" b="0" i="0" u="none" strike="noStrike" cap="none" normalizeH="0" baseline="0" dirty="0">
                          <a:ln>
                            <a:noFill/>
                          </a:ln>
                          <a:solidFill>
                            <a:schemeClr val="tx1"/>
                          </a:solidFill>
                          <a:effectLst/>
                          <a:latin typeface="Coptic1" pitchFamily="2" charset="0"/>
                          <a:cs typeface="Arial" charset="0"/>
                        </a:rPr>
                        <a:t>/f </a:t>
                      </a:r>
                      <a:r>
                        <a:rPr kumimoji="0" lang="en-US" sz="3700" b="0" i="0" u="none" strike="noStrike" cap="none" normalizeH="0" baseline="0" dirty="0" err="1">
                          <a:ln>
                            <a:noFill/>
                          </a:ln>
                          <a:solidFill>
                            <a:schemeClr val="tx1"/>
                          </a:solidFill>
                          <a:effectLst/>
                          <a:latin typeface="Coptic1" pitchFamily="2" charset="0"/>
                          <a:cs typeface="Arial" charset="0"/>
                        </a:rPr>
                        <a:t>hwc</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rwmi</a:t>
                      </a:r>
                      <a:r>
                        <a:rPr kumimoji="0" lang="en-US" sz="3700" b="0" i="0" u="none" strike="noStrike" cap="none" normalizeH="0" baseline="0" dirty="0">
                          <a:ln>
                            <a:noFill/>
                          </a:ln>
                          <a:solidFill>
                            <a:schemeClr val="tx1"/>
                          </a:solidFill>
                          <a:effectLst/>
                          <a:latin typeface="Coptic1" pitchFamily="2" charset="0"/>
                          <a:cs typeface="Arial" charset="0"/>
                        </a:rPr>
                        <a:t> : e~ </a:t>
                      </a:r>
                      <a:r>
                        <a:rPr kumimoji="0" lang="en-US" sz="3700" b="0" i="0" u="none" strike="noStrike" cap="none" normalizeH="0" baseline="0" dirty="0" err="1">
                          <a:ln>
                            <a:noFill/>
                          </a:ln>
                          <a:solidFill>
                            <a:schemeClr val="tx1"/>
                          </a:solidFill>
                          <a:effectLst/>
                          <a:latin typeface="Coptic1" pitchFamily="2" charset="0"/>
                          <a:cs typeface="Arial" charset="0"/>
                        </a:rPr>
                        <a:t>auervorin</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n~oucarx</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ouoh</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auswpi</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qen</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paikocmoc</a:t>
                      </a:r>
                      <a:r>
                        <a:rPr kumimoji="0" lang="en-US" sz="3700" b="0" i="0" u="none" strike="noStrike" cap="none" normalizeH="0" baseline="0" dirty="0">
                          <a:ln>
                            <a:noFill/>
                          </a:ln>
                          <a:solidFill>
                            <a:schemeClr val="tx1"/>
                          </a:solidFill>
                          <a:effectLst/>
                          <a:latin typeface="Coptic1" pitchFamily="2" charset="0"/>
                          <a:cs typeface="Arial" charset="0"/>
                        </a:rPr>
                        <a:t>. </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200" b="0" i="0" u="none" strike="noStrike" cap="none" normalizeH="0" baseline="0" dirty="0">
                          <a:ln>
                            <a:noFill/>
                          </a:ln>
                          <a:solidFill>
                            <a:schemeClr val="tx1"/>
                          </a:solidFill>
                          <a:effectLst/>
                          <a:latin typeface="Arial" charset="0"/>
                          <a:cs typeface="Arial" charset="0"/>
                        </a:rPr>
                        <a:t>Car pour Tes serviteurs il n’est point de mort mais un </a:t>
                      </a:r>
                      <a:r>
                        <a:rPr lang="fr-FR" sz="3200" kern="1200" dirty="0">
                          <a:solidFill>
                            <a:schemeClr val="tx1"/>
                          </a:solidFill>
                          <a:effectLst/>
                          <a:latin typeface="Arial" panose="020B0604020202020204" pitchFamily="34" charset="0"/>
                          <a:ea typeface="+mn-ea"/>
                          <a:cs typeface="+mn-cs"/>
                        </a:rPr>
                        <a:t>passage. S’ils se sont rendus humainement coupables de négligences ou de gaspillages alors qu’ils étaient revêtus d’un corps et habitaient ce monde,</a:t>
                      </a:r>
                      <a:endParaRPr kumimoji="0" lang="fr-CA" sz="32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4300" b="0" i="0" u="none" strike="noStrike" cap="none" normalizeH="0" baseline="0" dirty="0" err="1">
                          <a:ln>
                            <a:noFill/>
                          </a:ln>
                          <a:solidFill>
                            <a:schemeClr val="tx1"/>
                          </a:solidFill>
                          <a:effectLst/>
                          <a:latin typeface="Arial" charset="0"/>
                          <a:cs typeface="Arial" charset="0"/>
                        </a:rPr>
                        <a:t>لانه</a:t>
                      </a:r>
                      <a:r>
                        <a:rPr kumimoji="0" lang="ar-SA" sz="4300" b="0" i="0" u="none" strike="noStrike" cap="none" normalizeH="0" baseline="0" dirty="0">
                          <a:ln>
                            <a:noFill/>
                          </a:ln>
                          <a:solidFill>
                            <a:schemeClr val="tx1"/>
                          </a:solidFill>
                          <a:effectLst/>
                          <a:latin typeface="Arial" charset="0"/>
                          <a:cs typeface="Arial" charset="0"/>
                        </a:rPr>
                        <a:t> لا يكونُ موتٌ لعبيدِكَ بل </a:t>
                      </a:r>
                      <a:r>
                        <a:rPr kumimoji="0" lang="ar-SA" sz="4300" b="0" i="0" u="none" strike="noStrike" cap="none" normalizeH="0" baseline="0" dirty="0" err="1">
                          <a:ln>
                            <a:noFill/>
                          </a:ln>
                          <a:solidFill>
                            <a:schemeClr val="tx1"/>
                          </a:solidFill>
                          <a:effectLst/>
                          <a:latin typeface="Arial" charset="0"/>
                          <a:cs typeface="Arial" charset="0"/>
                        </a:rPr>
                        <a:t>هوانتقال</a:t>
                      </a:r>
                      <a:r>
                        <a:rPr kumimoji="0" lang="ar-SA" sz="4300" b="0" i="0" u="none" strike="noStrike" cap="none" normalizeH="0" baseline="0" dirty="0">
                          <a:ln>
                            <a:noFill/>
                          </a:ln>
                          <a:solidFill>
                            <a:schemeClr val="tx1"/>
                          </a:solidFill>
                          <a:effectLst/>
                          <a:latin typeface="Arial" charset="0"/>
                          <a:cs typeface="Arial" charset="0"/>
                        </a:rPr>
                        <a:t> وإن كان لحقهم توانٍ </a:t>
                      </a:r>
                      <a:r>
                        <a:rPr kumimoji="0" lang="ar-SA" sz="4300" b="0" i="0" u="none" strike="noStrike" cap="none" normalizeH="0" baseline="0" dirty="0" err="1">
                          <a:ln>
                            <a:noFill/>
                          </a:ln>
                          <a:solidFill>
                            <a:schemeClr val="tx1"/>
                          </a:solidFill>
                          <a:effectLst/>
                          <a:latin typeface="Arial" charset="0"/>
                          <a:cs typeface="Arial" charset="0"/>
                        </a:rPr>
                        <a:t>أوتفريطٍ</a:t>
                      </a:r>
                      <a:r>
                        <a:rPr kumimoji="0" lang="ar-SA" sz="4300" b="0" i="0" u="none" strike="noStrike" cap="none" normalizeH="0" baseline="0" dirty="0">
                          <a:ln>
                            <a:noFill/>
                          </a:ln>
                          <a:solidFill>
                            <a:schemeClr val="tx1"/>
                          </a:solidFill>
                          <a:effectLst/>
                          <a:latin typeface="Arial" charset="0"/>
                          <a:cs typeface="Arial" charset="0"/>
                        </a:rPr>
                        <a:t> كبشر وقد لبسوا جسداً وسكنوا في هذا العالم.</a:t>
                      </a:r>
                      <a:endParaRPr kumimoji="0" lang="en-CA" sz="43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580885" name="Group 21"/>
          <p:cNvGraphicFramePr>
            <a:graphicFrameLocks noGrp="1"/>
          </p:cNvGraphicFramePr>
          <p:nvPr>
            <p:ph sz="half" idx="1"/>
          </p:nvPr>
        </p:nvGraphicFramePr>
        <p:xfrm>
          <a:off x="0" y="0"/>
          <a:ext cx="12192000" cy="6705600"/>
        </p:xfrm>
        <a:graphic>
          <a:graphicData uri="http://schemas.openxmlformats.org/drawingml/2006/table">
            <a:tbl>
              <a:tblPr/>
              <a:tblGrid>
                <a:gridCol w="4402667">
                  <a:extLst>
                    <a:ext uri="{9D8B030D-6E8A-4147-A177-3AD203B41FA5}">
                      <a16:colId xmlns:a16="http://schemas.microsoft.com/office/drawing/2014/main" val="20000"/>
                    </a:ext>
                  </a:extLst>
                </a:gridCol>
                <a:gridCol w="4343400">
                  <a:extLst>
                    <a:ext uri="{9D8B030D-6E8A-4147-A177-3AD203B41FA5}">
                      <a16:colId xmlns:a16="http://schemas.microsoft.com/office/drawing/2014/main" val="20001"/>
                    </a:ext>
                  </a:extLst>
                </a:gridCol>
                <a:gridCol w="3445933">
                  <a:extLst>
                    <a:ext uri="{9D8B030D-6E8A-4147-A177-3AD203B41FA5}">
                      <a16:colId xmlns:a16="http://schemas.microsoft.com/office/drawing/2014/main" val="20002"/>
                    </a:ext>
                  </a:extLst>
                </a:gridCol>
              </a:tblGrid>
              <a:tr h="663448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3100" b="0" i="0" u="none" strike="noStrike" cap="none" normalizeH="0" baseline="0" dirty="0" err="1">
                          <a:ln>
                            <a:noFill/>
                          </a:ln>
                          <a:solidFill>
                            <a:schemeClr val="tx1"/>
                          </a:solidFill>
                          <a:effectLst/>
                          <a:latin typeface="Coptic1" pitchFamily="2" charset="0"/>
                          <a:cs typeface="Arial" charset="0"/>
                        </a:rPr>
                        <a:t>N~yok</a:t>
                      </a:r>
                      <a:r>
                        <a:rPr kumimoji="0" lang="en-US" sz="3100" b="0" i="0" u="none" strike="noStrike" cap="none" normalizeH="0" baseline="0" dirty="0">
                          <a:ln>
                            <a:noFill/>
                          </a:ln>
                          <a:solidFill>
                            <a:schemeClr val="tx1"/>
                          </a:solidFill>
                          <a:effectLst/>
                          <a:latin typeface="Coptic1" pitchFamily="2" charset="0"/>
                          <a:cs typeface="Arial" charset="0"/>
                        </a:rPr>
                        <a:t> de </a:t>
                      </a:r>
                      <a:r>
                        <a:rPr kumimoji="0" lang="en-US" sz="3100" b="0" i="0" u="none" strike="noStrike" cap="none" normalizeH="0" baseline="0" dirty="0" err="1">
                          <a:ln>
                            <a:noFill/>
                          </a:ln>
                          <a:solidFill>
                            <a:schemeClr val="tx1"/>
                          </a:solidFill>
                          <a:effectLst/>
                          <a:latin typeface="Coptic1" pitchFamily="2" charset="0"/>
                          <a:cs typeface="Arial" charset="0"/>
                        </a:rPr>
                        <a:t>hwc</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a~gayoc</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ouoh</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m~mairwmi</a:t>
                      </a:r>
                      <a:r>
                        <a:rPr kumimoji="0" lang="en-US" sz="3100" b="0" i="0" u="none" strike="noStrike" cap="none" normalizeH="0" baseline="0" dirty="0">
                          <a:ln>
                            <a:noFill/>
                          </a:ln>
                          <a:solidFill>
                            <a:schemeClr val="tx1"/>
                          </a:solidFill>
                          <a:effectLst/>
                          <a:latin typeface="Coptic1" pitchFamily="2" charset="0"/>
                          <a:cs typeface="Arial" charset="0"/>
                        </a:rPr>
                        <a:t> V} </a:t>
                      </a:r>
                      <a:r>
                        <a:rPr kumimoji="0" lang="en-US" sz="3100" b="0" i="0" u="none" strike="noStrike" cap="none" normalizeH="0" baseline="0" dirty="0" err="1">
                          <a:ln>
                            <a:noFill/>
                          </a:ln>
                          <a:solidFill>
                            <a:schemeClr val="tx1"/>
                          </a:solidFill>
                          <a:effectLst/>
                          <a:latin typeface="Coptic1" pitchFamily="2" charset="0"/>
                          <a:cs typeface="Arial" charset="0"/>
                        </a:rPr>
                        <a:t>arikataxioin</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neke~biaik</a:t>
                      </a:r>
                      <a:r>
                        <a:rPr kumimoji="0" lang="en-US" sz="3100" b="0" i="0" u="none" strike="noStrike" cap="none" normalizeH="0" baseline="0" dirty="0">
                          <a:ln>
                            <a:noFill/>
                          </a:ln>
                          <a:solidFill>
                            <a:schemeClr val="tx1"/>
                          </a:solidFill>
                          <a:effectLst/>
                          <a:latin typeface="Coptic1" pitchFamily="2" charset="0"/>
                          <a:cs typeface="Arial" charset="0"/>
                        </a:rPr>
                        <a:t> n~,~</a:t>
                      </a:r>
                      <a:r>
                        <a:rPr kumimoji="0" lang="en-US" sz="3100" b="0" i="0" u="none" strike="noStrike" cap="none" normalizeH="0" baseline="0" dirty="0" err="1">
                          <a:ln>
                            <a:noFill/>
                          </a:ln>
                          <a:solidFill>
                            <a:schemeClr val="tx1"/>
                          </a:solidFill>
                          <a:effectLst/>
                          <a:latin typeface="Coptic1" pitchFamily="2" charset="0"/>
                          <a:cs typeface="Arial" charset="0"/>
                        </a:rPr>
                        <a:t>rictia~noc</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n~oryodoxoc</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etqen</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oikoumen</a:t>
                      </a:r>
                      <a:r>
                        <a:rPr kumimoji="0" lang="en-US" sz="3100" b="0" i="0" u="none" strike="noStrike" cap="none" normalizeH="0" baseline="0" dirty="0">
                          <a:ln>
                            <a:noFill/>
                          </a:ln>
                          <a:solidFill>
                            <a:schemeClr val="tx1"/>
                          </a:solidFill>
                          <a:effectLst/>
                          <a:latin typeface="Coptic1" pitchFamily="2" charset="0"/>
                          <a:cs typeface="Arial" charset="0"/>
                        </a:rPr>
                        <a:t>/ t/</a:t>
                      </a:r>
                      <a:r>
                        <a:rPr kumimoji="0" lang="en-US" sz="3100" b="0" i="0" u="none" strike="noStrike" cap="none" normalizeH="0" baseline="0" dirty="0" err="1">
                          <a:ln>
                            <a:noFill/>
                          </a:ln>
                          <a:solidFill>
                            <a:schemeClr val="tx1"/>
                          </a:solidFill>
                          <a:effectLst/>
                          <a:latin typeface="Coptic1" pitchFamily="2" charset="0"/>
                          <a:cs typeface="Arial" charset="0"/>
                        </a:rPr>
                        <a:t>rc</a:t>
                      </a:r>
                      <a:r>
                        <a:rPr kumimoji="0" lang="en-US" sz="3100" b="0" i="0" u="none" strike="noStrike" cap="none" normalizeH="0" baseline="0" dirty="0">
                          <a:ln>
                            <a:noFill/>
                          </a:ln>
                          <a:solidFill>
                            <a:schemeClr val="tx1"/>
                          </a:solidFill>
                          <a:effectLst/>
                          <a:latin typeface="Coptic1" pitchFamily="2" charset="0"/>
                          <a:cs typeface="Arial" charset="0"/>
                        </a:rPr>
                        <a:t> : </a:t>
                      </a:r>
                      <a:r>
                        <a:rPr kumimoji="0" lang="en-US" sz="3100" b="0" i="0" u="none" strike="noStrike" cap="none" normalizeH="0" baseline="0" dirty="0" err="1">
                          <a:ln>
                            <a:noFill/>
                          </a:ln>
                          <a:solidFill>
                            <a:schemeClr val="tx1"/>
                          </a:solidFill>
                          <a:effectLst/>
                          <a:latin typeface="Coptic1" pitchFamily="2" charset="0"/>
                          <a:cs typeface="Arial" charset="0"/>
                        </a:rPr>
                        <a:t>icjen</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niman~sai</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n~te</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v~r</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sa</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nefman~hwtp</a:t>
                      </a:r>
                      <a:r>
                        <a:rPr kumimoji="0" lang="en-US" sz="3100" b="0" i="0" u="none" strike="noStrike" cap="none" normalizeH="0" baseline="0" dirty="0">
                          <a:ln>
                            <a:noFill/>
                          </a:ln>
                          <a:solidFill>
                            <a:schemeClr val="tx1"/>
                          </a:solidFill>
                          <a:effectLst/>
                          <a:latin typeface="Coptic1" pitchFamily="2" charset="0"/>
                          <a:cs typeface="Arial" charset="0"/>
                        </a:rPr>
                        <a:t> : </a:t>
                      </a:r>
                      <a:r>
                        <a:rPr kumimoji="0" lang="en-US" sz="3100" b="0" i="0" u="none" strike="noStrike" cap="none" normalizeH="0" baseline="0" dirty="0" err="1">
                          <a:ln>
                            <a:noFill/>
                          </a:ln>
                          <a:solidFill>
                            <a:schemeClr val="tx1"/>
                          </a:solidFill>
                          <a:effectLst/>
                          <a:latin typeface="Coptic1" pitchFamily="2" charset="0"/>
                          <a:cs typeface="Arial" charset="0"/>
                        </a:rPr>
                        <a:t>nem</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icjen</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pemh</a:t>
                      </a:r>
                      <a:r>
                        <a:rPr kumimoji="0" lang="en-US" sz="3100" b="0" i="0" u="none" strike="noStrike" cap="none" normalizeH="0" baseline="0" dirty="0">
                          <a:ln>
                            <a:noFill/>
                          </a:ln>
                          <a:solidFill>
                            <a:schemeClr val="tx1"/>
                          </a:solidFill>
                          <a:effectLst/>
                          <a:latin typeface="Coptic1" pitchFamily="2" charset="0"/>
                          <a:cs typeface="Arial" charset="0"/>
                        </a:rPr>
                        <a:t>/t </a:t>
                      </a:r>
                      <a:r>
                        <a:rPr kumimoji="0" lang="en-US" sz="3100" b="0" i="0" u="none" strike="noStrike" cap="none" normalizeH="0" baseline="0" dirty="0" err="1">
                          <a:ln>
                            <a:noFill/>
                          </a:ln>
                          <a:solidFill>
                            <a:schemeClr val="tx1"/>
                          </a:solidFill>
                          <a:effectLst/>
                          <a:latin typeface="Coptic1" pitchFamily="2" charset="0"/>
                          <a:cs typeface="Arial" charset="0"/>
                        </a:rPr>
                        <a:t>sa</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v~r</a:t>
                      </a:r>
                      <a:r>
                        <a:rPr kumimoji="0" lang="en-US" sz="3100" b="0" i="0" u="none" strike="noStrike" cap="none" normalizeH="0" baseline="0" dirty="0">
                          <a:ln>
                            <a:noFill/>
                          </a:ln>
                          <a:solidFill>
                            <a:schemeClr val="tx1"/>
                          </a:solidFill>
                          <a:effectLst/>
                          <a:latin typeface="Coptic1" pitchFamily="2" charset="0"/>
                          <a:cs typeface="Arial" charset="0"/>
                        </a:rPr>
                        <a:t>/c : </a:t>
                      </a:r>
                      <a:r>
                        <a:rPr kumimoji="0" lang="en-US" sz="3100" b="0" i="0" u="none" strike="noStrike" cap="none" normalizeH="0" baseline="0" dirty="0" err="1">
                          <a:ln>
                            <a:noFill/>
                          </a:ln>
                          <a:solidFill>
                            <a:schemeClr val="tx1"/>
                          </a:solidFill>
                          <a:effectLst/>
                          <a:latin typeface="Coptic1" pitchFamily="2" charset="0"/>
                          <a:cs typeface="Arial" charset="0"/>
                        </a:rPr>
                        <a:t>piouai</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piouai</a:t>
                      </a:r>
                      <a:r>
                        <a:rPr kumimoji="0" lang="en-US" sz="3100" b="0" i="0" u="none" strike="noStrike" cap="none" normalizeH="0" baseline="0" dirty="0">
                          <a:ln>
                            <a:noFill/>
                          </a:ln>
                          <a:solidFill>
                            <a:schemeClr val="tx1"/>
                          </a:solidFill>
                          <a:effectLst/>
                          <a:latin typeface="Coptic1" pitchFamily="2" charset="0"/>
                          <a:cs typeface="Arial" charset="0"/>
                        </a:rPr>
                        <a:t> kata </a:t>
                      </a:r>
                      <a:r>
                        <a:rPr kumimoji="0" lang="en-US" sz="3100" b="0" i="0" u="none" strike="noStrike" cap="none" normalizeH="0" baseline="0" dirty="0" err="1">
                          <a:ln>
                            <a:noFill/>
                          </a:ln>
                          <a:solidFill>
                            <a:schemeClr val="tx1"/>
                          </a:solidFill>
                          <a:effectLst/>
                          <a:latin typeface="Coptic1" pitchFamily="2" charset="0"/>
                          <a:cs typeface="Arial" charset="0"/>
                        </a:rPr>
                        <a:t>PefRan</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nem</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oui</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oui</a:t>
                      </a:r>
                      <a:r>
                        <a:rPr kumimoji="0" lang="en-US" sz="3100" b="0" i="0" u="none" strike="noStrike" cap="none" normalizeH="0" baseline="0" dirty="0">
                          <a:ln>
                            <a:noFill/>
                          </a:ln>
                          <a:solidFill>
                            <a:schemeClr val="tx1"/>
                          </a:solidFill>
                          <a:effectLst/>
                          <a:latin typeface="Coptic1" pitchFamily="2" charset="0"/>
                          <a:cs typeface="Arial" charset="0"/>
                        </a:rPr>
                        <a:t>~ kata </a:t>
                      </a:r>
                      <a:r>
                        <a:rPr kumimoji="0" lang="en-US" sz="3100" b="0" i="0" u="none" strike="noStrike" cap="none" normalizeH="0" baseline="0" dirty="0" err="1">
                          <a:ln>
                            <a:noFill/>
                          </a:ln>
                          <a:solidFill>
                            <a:schemeClr val="tx1"/>
                          </a:solidFill>
                          <a:effectLst/>
                          <a:latin typeface="Coptic1" pitchFamily="2" charset="0"/>
                          <a:cs typeface="Arial" charset="0"/>
                        </a:rPr>
                        <a:t>pecran</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Kurie</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mam~ton</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nwou</a:t>
                      </a:r>
                      <a:r>
                        <a:rPr kumimoji="0" lang="en-US" sz="3100" b="0" i="0" u="none" strike="noStrike" cap="none" normalizeH="0" baseline="0" dirty="0">
                          <a:ln>
                            <a:noFill/>
                          </a:ln>
                          <a:solidFill>
                            <a:schemeClr val="tx1"/>
                          </a:solidFill>
                          <a:effectLst/>
                          <a:latin typeface="Coptic1" pitchFamily="2" charset="0"/>
                          <a:cs typeface="Arial" charset="0"/>
                        </a:rPr>
                        <a:t> ,w~ </a:t>
                      </a:r>
                      <a:r>
                        <a:rPr kumimoji="0" lang="en-US" sz="3100" b="0" i="0" u="none" strike="noStrike" cap="none" normalizeH="0" baseline="0" dirty="0" err="1">
                          <a:ln>
                            <a:noFill/>
                          </a:ln>
                          <a:solidFill>
                            <a:schemeClr val="tx1"/>
                          </a:solidFill>
                          <a:effectLst/>
                          <a:latin typeface="Coptic1" pitchFamily="2" charset="0"/>
                          <a:cs typeface="Arial" charset="0"/>
                        </a:rPr>
                        <a:t>nwou</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e~bol</a:t>
                      </a:r>
                      <a:r>
                        <a:rPr kumimoji="0" lang="en-US" sz="3100" b="0" i="0" u="none" strike="noStrike" cap="none" normalizeH="0" baseline="0" dirty="0">
                          <a:ln>
                            <a:noFill/>
                          </a:ln>
                          <a:solidFill>
                            <a:schemeClr val="tx1"/>
                          </a:solidFill>
                          <a:effectLst/>
                          <a:latin typeface="Coptic1" pitchFamily="2" charset="0"/>
                          <a:cs typeface="Arial" charset="0"/>
                        </a:rPr>
                        <a:t>.</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lang="fr-FR" sz="3100" kern="1200" dirty="0">
                          <a:solidFill>
                            <a:schemeClr val="tx1"/>
                          </a:solidFill>
                          <a:effectLst/>
                          <a:latin typeface="Arial" panose="020B0604020202020204" pitchFamily="34" charset="0"/>
                          <a:ea typeface="+mn-ea"/>
                          <a:cs typeface="+mn-cs"/>
                        </a:rPr>
                        <a:t>par Ta bonté, ô Dieu, Ami du genre humain, daigne Te souvenir de tes serviteurs les chrétiens orthodoxes qui sont dans ce monde, du lever du soleil à son couchant, et du nord au sud, chacun et chacune par son nom. Seigneur accorde leur le repos et remets leurs péchés.</a:t>
                      </a:r>
                      <a:endParaRPr kumimoji="0" lang="fr-CA" sz="31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lang="ar-SA" sz="3700" kern="1200" dirty="0">
                          <a:solidFill>
                            <a:schemeClr val="tx1"/>
                          </a:solidFill>
                          <a:effectLst/>
                          <a:latin typeface="Arial" panose="020B0604020202020204" pitchFamily="34" charset="0"/>
                          <a:ea typeface="+mn-ea"/>
                          <a:cs typeface="+mn-cs"/>
                        </a:rPr>
                        <a:t>فأنت كصالح ومحب البشر اللهم تفضل عبيدك المسيحيين الأرثوذكسيين الذين في المسكونة كلها من مشارق الشمس إلى </a:t>
                      </a:r>
                      <a:r>
                        <a:rPr lang="ar-SA" sz="3700" kern="1200" dirty="0" err="1">
                          <a:solidFill>
                            <a:schemeClr val="tx1"/>
                          </a:solidFill>
                          <a:effectLst/>
                          <a:latin typeface="Arial" panose="020B0604020202020204" pitchFamily="34" charset="0"/>
                          <a:ea typeface="+mn-ea"/>
                          <a:cs typeface="+mn-cs"/>
                        </a:rPr>
                        <a:t>مغارﺑﻬا</a:t>
                      </a:r>
                      <a:r>
                        <a:rPr lang="ar-SA" sz="3700" kern="1200" dirty="0">
                          <a:solidFill>
                            <a:schemeClr val="tx1"/>
                          </a:solidFill>
                          <a:effectLst/>
                          <a:latin typeface="Arial" panose="020B0604020202020204" pitchFamily="34" charset="0"/>
                          <a:ea typeface="+mn-ea"/>
                          <a:cs typeface="+mn-cs"/>
                        </a:rPr>
                        <a:t> ومن الشمال إلى الجنوب وكل واحد باسمه وكل واحدة باسمها يا رب نيحهم واغفر لهم.</a:t>
                      </a:r>
                      <a:endParaRPr kumimoji="0" lang="en-CA" sz="53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446743" name="Group 23"/>
          <p:cNvGraphicFramePr>
            <a:graphicFrameLocks noGrp="1"/>
          </p:cNvGraphicFramePr>
          <p:nvPr>
            <p:ph sz="half" idx="1"/>
          </p:nvPr>
        </p:nvGraphicFramePr>
        <p:xfrm>
          <a:off x="0" y="0"/>
          <a:ext cx="12192000" cy="6918960"/>
        </p:xfrm>
        <a:graphic>
          <a:graphicData uri="http://schemas.openxmlformats.org/drawingml/2006/table">
            <a:tbl>
              <a:tblPr/>
              <a:tblGrid>
                <a:gridCol w="4461933">
                  <a:extLst>
                    <a:ext uri="{9D8B030D-6E8A-4147-A177-3AD203B41FA5}">
                      <a16:colId xmlns:a16="http://schemas.microsoft.com/office/drawing/2014/main" val="20000"/>
                    </a:ext>
                  </a:extLst>
                </a:gridCol>
                <a:gridCol w="4301067">
                  <a:extLst>
                    <a:ext uri="{9D8B030D-6E8A-4147-A177-3AD203B41FA5}">
                      <a16:colId xmlns:a16="http://schemas.microsoft.com/office/drawing/2014/main" val="20001"/>
                    </a:ext>
                  </a:extLst>
                </a:gridCol>
                <a:gridCol w="3429000">
                  <a:extLst>
                    <a:ext uri="{9D8B030D-6E8A-4147-A177-3AD203B41FA5}">
                      <a16:colId xmlns:a16="http://schemas.microsoft.com/office/drawing/2014/main" val="20002"/>
                    </a:ext>
                  </a:extLst>
                </a:gridCol>
              </a:tblGrid>
              <a:tr h="691896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3700" b="0" i="0" u="none" strike="noStrike" cap="none" normalizeH="0" baseline="0" dirty="0">
                          <a:ln>
                            <a:noFill/>
                          </a:ln>
                          <a:solidFill>
                            <a:schemeClr val="tx1"/>
                          </a:solidFill>
                          <a:effectLst/>
                          <a:latin typeface="Coptic1" pitchFamily="2" charset="0"/>
                          <a:cs typeface="Arial" charset="0"/>
                        </a:rPr>
                        <a:t>Je </a:t>
                      </a:r>
                      <a:r>
                        <a:rPr kumimoji="0" lang="en-US" sz="3700" b="0" i="0" u="none" strike="noStrike" cap="none" normalizeH="0" baseline="0" dirty="0" err="1">
                          <a:ln>
                            <a:noFill/>
                          </a:ln>
                          <a:solidFill>
                            <a:schemeClr val="tx1"/>
                          </a:solidFill>
                          <a:effectLst/>
                          <a:latin typeface="Coptic1" pitchFamily="2" charset="0"/>
                          <a:cs typeface="Arial" charset="0"/>
                        </a:rPr>
                        <a:t>m~mon</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h~li</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e~fouab</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e~ywleb</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oude</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kan</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oue~hoou</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n~ouwt</a:t>
                      </a:r>
                      <a:r>
                        <a:rPr kumimoji="0" lang="en-US" sz="3700" b="0" i="0" u="none" strike="noStrike" cap="none" normalizeH="0" baseline="0" dirty="0">
                          <a:ln>
                            <a:noFill/>
                          </a:ln>
                          <a:solidFill>
                            <a:schemeClr val="tx1"/>
                          </a:solidFill>
                          <a:effectLst/>
                          <a:latin typeface="Coptic1" pitchFamily="2" charset="0"/>
                          <a:cs typeface="Arial" charset="0"/>
                        </a:rPr>
                        <a:t> pe </a:t>
                      </a:r>
                      <a:r>
                        <a:rPr kumimoji="0" lang="en-US" sz="3700" b="0" i="0" u="none" strike="noStrike" cap="none" normalizeH="0" baseline="0" dirty="0" err="1">
                          <a:ln>
                            <a:noFill/>
                          </a:ln>
                          <a:solidFill>
                            <a:schemeClr val="tx1"/>
                          </a:solidFill>
                          <a:effectLst/>
                          <a:latin typeface="Coptic1" pitchFamily="2" charset="0"/>
                          <a:cs typeface="Arial" charset="0"/>
                        </a:rPr>
                        <a:t>pefwnq</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hijen</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pikahi</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N~ywou</a:t>
                      </a:r>
                      <a:r>
                        <a:rPr kumimoji="0" lang="en-US" sz="3700" b="0" i="0" u="none" strike="noStrike" cap="none" normalizeH="0" baseline="0" dirty="0">
                          <a:ln>
                            <a:noFill/>
                          </a:ln>
                          <a:solidFill>
                            <a:schemeClr val="tx1"/>
                          </a:solidFill>
                          <a:effectLst/>
                          <a:latin typeface="Coptic1" pitchFamily="2" charset="0"/>
                          <a:cs typeface="Arial" charset="0"/>
                        </a:rPr>
                        <a:t> men ham n/ </a:t>
                      </a:r>
                      <a:r>
                        <a:rPr kumimoji="0" lang="en-US" sz="3700" b="0" i="0" u="none" strike="noStrike" cap="none" normalizeH="0" baseline="0" dirty="0" err="1">
                          <a:ln>
                            <a:noFill/>
                          </a:ln>
                          <a:solidFill>
                            <a:schemeClr val="tx1"/>
                          </a:solidFill>
                          <a:effectLst/>
                          <a:latin typeface="Coptic1" pitchFamily="2" charset="0"/>
                          <a:cs typeface="Arial" charset="0"/>
                        </a:rPr>
                        <a:t>P~o#c</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e~ak</a:t>
                      </a:r>
                      <a:r>
                        <a:rPr kumimoji="0" lang="en-US" sz="3700" b="0" i="0" u="none" strike="noStrike" cap="none" normalizeH="0" baseline="0" dirty="0">
                          <a:ln>
                            <a:noFill/>
                          </a:ln>
                          <a:solidFill>
                            <a:schemeClr val="tx1"/>
                          </a:solidFill>
                          <a:effectLst/>
                          <a:latin typeface="Coptic1" pitchFamily="2" charset="0"/>
                          <a:cs typeface="Arial" charset="0"/>
                        </a:rPr>
                        <a:t>[</a:t>
                      </a:r>
                      <a:r>
                        <a:rPr kumimoji="0" lang="en-US" sz="3700" b="0" i="0" u="none" strike="noStrike" cap="none" normalizeH="0" baseline="0" dirty="0" err="1">
                          <a:ln>
                            <a:noFill/>
                          </a:ln>
                          <a:solidFill>
                            <a:schemeClr val="tx1"/>
                          </a:solidFill>
                          <a:effectLst/>
                          <a:latin typeface="Coptic1" pitchFamily="2" charset="0"/>
                          <a:cs typeface="Arial" charset="0"/>
                        </a:rPr>
                        <a:t>i</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n~nou'u</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mam~ton</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nwou</a:t>
                      </a:r>
                      <a:r>
                        <a:rPr kumimoji="0" lang="en-US" sz="3700" b="0" i="0" u="none" strike="noStrike" cap="none" normalizeH="0" baseline="0" dirty="0">
                          <a:ln>
                            <a:noFill/>
                          </a:ln>
                          <a:solidFill>
                            <a:schemeClr val="tx1"/>
                          </a:solidFill>
                          <a:effectLst/>
                          <a:latin typeface="Coptic1" pitchFamily="2" charset="0"/>
                          <a:cs typeface="Arial" charset="0"/>
                        </a:rPr>
                        <a:t> : </a:t>
                      </a:r>
                      <a:r>
                        <a:rPr kumimoji="0" lang="en-US" sz="3700" b="0" i="0" u="none" strike="noStrike" cap="none" normalizeH="0" baseline="0" dirty="0" err="1">
                          <a:ln>
                            <a:noFill/>
                          </a:ln>
                          <a:solidFill>
                            <a:schemeClr val="tx1"/>
                          </a:solidFill>
                          <a:effectLst/>
                          <a:latin typeface="Coptic1" pitchFamily="2" charset="0"/>
                          <a:cs typeface="Arial" charset="0"/>
                        </a:rPr>
                        <a:t>ouoh</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marou</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erp~emp~sa</a:t>
                      </a:r>
                      <a:r>
                        <a:rPr kumimoji="0" lang="en-US" sz="3700" b="0" i="0" u="none" strike="noStrike" cap="none" normalizeH="0" baseline="0" dirty="0">
                          <a:ln>
                            <a:noFill/>
                          </a:ln>
                          <a:solidFill>
                            <a:schemeClr val="tx1"/>
                          </a:solidFill>
                          <a:effectLst/>
                          <a:latin typeface="Coptic1" pitchFamily="2" charset="0"/>
                          <a:cs typeface="Arial" charset="0"/>
                        </a:rPr>
                        <a:t> n~]</a:t>
                      </a:r>
                      <a:r>
                        <a:rPr kumimoji="0" lang="en-US" sz="3700" b="0" i="0" u="none" strike="noStrike" cap="none" normalizeH="0" baseline="0" dirty="0" err="1">
                          <a:ln>
                            <a:noFill/>
                          </a:ln>
                          <a:solidFill>
                            <a:schemeClr val="tx1"/>
                          </a:solidFill>
                          <a:effectLst/>
                          <a:latin typeface="Coptic1" pitchFamily="2" charset="0"/>
                          <a:cs typeface="Arial" charset="0"/>
                        </a:rPr>
                        <a:t>metouro</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n~te</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niv</a:t>
                      </a:r>
                      <a:r>
                        <a:rPr kumimoji="0" lang="en-US" sz="3700" b="0" i="0" u="none" strike="noStrike" cap="none" normalizeH="0" baseline="0" dirty="0">
                          <a:ln>
                            <a:noFill/>
                          </a:ln>
                          <a:solidFill>
                            <a:schemeClr val="tx1"/>
                          </a:solidFill>
                          <a:effectLst/>
                          <a:latin typeface="Coptic1" pitchFamily="2" charset="0"/>
                          <a:cs typeface="Arial" charset="0"/>
                        </a:rPr>
                        <a:t>/</a:t>
                      </a:r>
                      <a:r>
                        <a:rPr kumimoji="0" lang="en-US" sz="3700" b="0" i="0" u="none" strike="noStrike" cap="none" normalizeH="0" baseline="0" dirty="0" err="1">
                          <a:ln>
                            <a:noFill/>
                          </a:ln>
                          <a:solidFill>
                            <a:schemeClr val="tx1"/>
                          </a:solidFill>
                          <a:effectLst/>
                          <a:latin typeface="Coptic1" pitchFamily="2" charset="0"/>
                          <a:cs typeface="Arial" charset="0"/>
                        </a:rPr>
                        <a:t>oui</a:t>
                      </a:r>
                      <a:r>
                        <a:rPr kumimoji="0" lang="en-US" sz="3700" b="0" i="0" u="none" strike="noStrike" cap="none" normalizeH="0" baseline="0" dirty="0">
                          <a:ln>
                            <a:noFill/>
                          </a:ln>
                          <a:solidFill>
                            <a:schemeClr val="tx1"/>
                          </a:solidFill>
                          <a:effectLst/>
                          <a:latin typeface="Coptic1" pitchFamily="2" charset="0"/>
                          <a:cs typeface="Arial" charset="0"/>
                        </a:rPr>
                        <a:t>~ :</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700" b="0" i="0" u="none" strike="noStrike" cap="none" normalizeH="0" baseline="0" dirty="0">
                          <a:ln>
                            <a:noFill/>
                          </a:ln>
                          <a:solidFill>
                            <a:schemeClr val="tx1"/>
                          </a:solidFill>
                          <a:effectLst/>
                          <a:latin typeface="Arial" charset="0"/>
                          <a:cs typeface="Arial" charset="0"/>
                        </a:rPr>
                        <a:t>Car nul n’est exempt de péché même si sa vie sur cette terre n’a duré qu’un seul jour. A ceux dont Tu as rappelés les âmes, Seigneur, donne leur le repos et fais qu’ils soient dignes du Royaume des cieux.</a:t>
                      </a:r>
                      <a:endParaRPr kumimoji="0" lang="fr-CA" sz="37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4300" b="0" i="0" u="none" strike="noStrike" cap="none" normalizeH="0" baseline="0" dirty="0">
                          <a:ln>
                            <a:noFill/>
                          </a:ln>
                          <a:solidFill>
                            <a:schemeClr val="tx1"/>
                          </a:solidFill>
                          <a:effectLst/>
                          <a:latin typeface="Arial" charset="0"/>
                          <a:cs typeface="Arial" charset="0"/>
                        </a:rPr>
                        <a:t>فإنه ليس أحد طاهرا من دنس </a:t>
                      </a:r>
                      <a:r>
                        <a:rPr kumimoji="0" lang="ar-EG" sz="4300" b="0" i="0" u="none" strike="noStrike" cap="none" normalizeH="0" baseline="0" dirty="0" err="1">
                          <a:ln>
                            <a:noFill/>
                          </a:ln>
                          <a:solidFill>
                            <a:schemeClr val="tx1"/>
                          </a:solidFill>
                          <a:effectLst/>
                          <a:latin typeface="Arial" charset="0"/>
                          <a:cs typeface="Arial" charset="0"/>
                        </a:rPr>
                        <a:t>ولوكانت</a:t>
                      </a:r>
                      <a:r>
                        <a:rPr kumimoji="0" lang="ar-EG" sz="4300" b="0" i="0" u="none" strike="noStrike" cap="none" normalizeH="0" baseline="0" dirty="0">
                          <a:ln>
                            <a:noFill/>
                          </a:ln>
                          <a:solidFill>
                            <a:schemeClr val="tx1"/>
                          </a:solidFill>
                          <a:effectLst/>
                          <a:latin typeface="Arial" charset="0"/>
                          <a:cs typeface="Arial" charset="0"/>
                        </a:rPr>
                        <a:t> حياته يوما واحدا على الأرض. أما هم يا رب الذين أخذت نفوسهم نيحهم وليستحقوا ملكوت السَّمَوات.</a:t>
                      </a:r>
                      <a:endParaRPr kumimoji="0" lang="en-CA" sz="43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67080784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450862" name="Group 46"/>
          <p:cNvGraphicFramePr>
            <a:graphicFrameLocks noGrp="1"/>
          </p:cNvGraphicFramePr>
          <p:nvPr>
            <p:ph sz="half" idx="1"/>
          </p:nvPr>
        </p:nvGraphicFramePr>
        <p:xfrm>
          <a:off x="0" y="1"/>
          <a:ext cx="12192000" cy="6372697"/>
        </p:xfrm>
        <a:graphic>
          <a:graphicData uri="http://schemas.openxmlformats.org/drawingml/2006/table">
            <a:tbl>
              <a:tblPr/>
              <a:tblGrid>
                <a:gridCol w="4368800">
                  <a:extLst>
                    <a:ext uri="{9D8B030D-6E8A-4147-A177-3AD203B41FA5}">
                      <a16:colId xmlns:a16="http://schemas.microsoft.com/office/drawing/2014/main" val="20000"/>
                    </a:ext>
                  </a:extLst>
                </a:gridCol>
                <a:gridCol w="4876800">
                  <a:extLst>
                    <a:ext uri="{9D8B030D-6E8A-4147-A177-3AD203B41FA5}">
                      <a16:colId xmlns:a16="http://schemas.microsoft.com/office/drawing/2014/main" val="20001"/>
                    </a:ext>
                  </a:extLst>
                </a:gridCol>
                <a:gridCol w="2946400">
                  <a:extLst>
                    <a:ext uri="{9D8B030D-6E8A-4147-A177-3AD203B41FA5}">
                      <a16:colId xmlns:a16="http://schemas.microsoft.com/office/drawing/2014/main" val="20002"/>
                    </a:ext>
                  </a:extLst>
                </a:gridCol>
              </a:tblGrid>
              <a:tr h="6372697">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3100" b="0" i="0" u="none" strike="noStrike" cap="none" normalizeH="0" baseline="0" dirty="0">
                          <a:ln>
                            <a:noFill/>
                          </a:ln>
                          <a:solidFill>
                            <a:schemeClr val="tx1"/>
                          </a:solidFill>
                          <a:effectLst/>
                          <a:latin typeface="Coptic1" pitchFamily="2" charset="0"/>
                          <a:cs typeface="Arial" charset="0"/>
                        </a:rPr>
                        <a:t>Anon de t/ren </a:t>
                      </a:r>
                      <a:r>
                        <a:rPr kumimoji="0" lang="en-US" sz="3100" b="0" i="0" u="none" strike="noStrike" cap="none" normalizeH="0" baseline="0" dirty="0" err="1">
                          <a:ln>
                            <a:noFill/>
                          </a:ln>
                          <a:solidFill>
                            <a:schemeClr val="tx1"/>
                          </a:solidFill>
                          <a:effectLst/>
                          <a:latin typeface="Coptic1" pitchFamily="2" charset="0"/>
                          <a:cs typeface="Arial" charset="0"/>
                        </a:rPr>
                        <a:t>a~ri,arizecye</a:t>
                      </a:r>
                      <a:r>
                        <a:rPr kumimoji="0" lang="en-US" sz="3100" b="0" i="0" u="none" strike="noStrike" cap="none" normalizeH="0" baseline="0" dirty="0">
                          <a:ln>
                            <a:noFill/>
                          </a:ln>
                          <a:solidFill>
                            <a:schemeClr val="tx1"/>
                          </a:solidFill>
                          <a:effectLst/>
                          <a:latin typeface="Coptic1" pitchFamily="2" charset="0"/>
                          <a:cs typeface="Arial" charset="0"/>
                        </a:rPr>
                        <a:t> nan </a:t>
                      </a:r>
                      <a:r>
                        <a:rPr kumimoji="0" lang="en-US" sz="3100" b="0" i="0" u="none" strike="noStrike" cap="none" normalizeH="0" baseline="0" dirty="0" err="1">
                          <a:ln>
                            <a:noFill/>
                          </a:ln>
                          <a:solidFill>
                            <a:schemeClr val="tx1"/>
                          </a:solidFill>
                          <a:effectLst/>
                          <a:latin typeface="Coptic1" pitchFamily="2" charset="0"/>
                          <a:cs typeface="Arial" charset="0"/>
                        </a:rPr>
                        <a:t>m~penjwk</a:t>
                      </a:r>
                      <a:r>
                        <a:rPr kumimoji="0" lang="en-US" sz="3100" b="0" i="0" u="none" strike="noStrike" cap="none" normalizeH="0" baseline="0" dirty="0">
                          <a:ln>
                            <a:noFill/>
                          </a:ln>
                          <a:solidFill>
                            <a:schemeClr val="tx1"/>
                          </a:solidFill>
                          <a:effectLst/>
                          <a:latin typeface="Coptic1" pitchFamily="2" charset="0"/>
                          <a:cs typeface="Arial" charset="0"/>
                        </a:rPr>
                        <a:t> n~,~</a:t>
                      </a:r>
                      <a:r>
                        <a:rPr kumimoji="0" lang="en-US" sz="3100" b="0" i="0" u="none" strike="noStrike" cap="none" normalizeH="0" baseline="0" dirty="0" err="1">
                          <a:ln>
                            <a:noFill/>
                          </a:ln>
                          <a:solidFill>
                            <a:schemeClr val="tx1"/>
                          </a:solidFill>
                          <a:effectLst/>
                          <a:latin typeface="Coptic1" pitchFamily="2" charset="0"/>
                          <a:cs typeface="Arial" charset="0"/>
                        </a:rPr>
                        <a:t>rictia~noc</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efranak</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m~pekm~yo</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Ouoh</a:t>
                      </a:r>
                      <a:r>
                        <a:rPr kumimoji="0" lang="en-US" sz="3100" b="0" i="0" u="none" strike="noStrike" cap="none" normalizeH="0" baseline="0" dirty="0">
                          <a:ln>
                            <a:noFill/>
                          </a:ln>
                          <a:solidFill>
                            <a:schemeClr val="tx1"/>
                          </a:solidFill>
                          <a:effectLst/>
                          <a:latin typeface="Coptic1" pitchFamily="2" charset="0"/>
                          <a:cs typeface="Arial" charset="0"/>
                        </a:rPr>
                        <a:t> moi </a:t>
                      </a:r>
                      <a:r>
                        <a:rPr kumimoji="0" lang="en-US" sz="3100" b="0" i="0" u="none" strike="noStrike" cap="none" normalizeH="0" baseline="0" dirty="0" err="1">
                          <a:ln>
                            <a:noFill/>
                          </a:ln>
                          <a:solidFill>
                            <a:schemeClr val="tx1"/>
                          </a:solidFill>
                          <a:effectLst/>
                          <a:latin typeface="Coptic1" pitchFamily="2" charset="0"/>
                          <a:cs typeface="Arial" charset="0"/>
                        </a:rPr>
                        <a:t>nwou</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neman</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n~oumeroc</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nem</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ouk~l</a:t>
                      </a:r>
                      <a:r>
                        <a:rPr kumimoji="0" lang="en-US" sz="3100" b="0" i="0" u="none" strike="noStrike" cap="none" normalizeH="0" baseline="0" dirty="0">
                          <a:ln>
                            <a:noFill/>
                          </a:ln>
                          <a:solidFill>
                            <a:schemeClr val="tx1"/>
                          </a:solidFill>
                          <a:effectLst/>
                          <a:latin typeface="Coptic1" pitchFamily="2" charset="0"/>
                          <a:cs typeface="Arial" charset="0"/>
                        </a:rPr>
                        <a:t>/roc : </a:t>
                      </a:r>
                      <a:r>
                        <a:rPr kumimoji="0" lang="en-US" sz="3100" b="0" i="0" u="none" strike="noStrike" cap="none" normalizeH="0" baseline="0" dirty="0" err="1">
                          <a:ln>
                            <a:noFill/>
                          </a:ln>
                          <a:solidFill>
                            <a:schemeClr val="tx1"/>
                          </a:solidFill>
                          <a:effectLst/>
                          <a:latin typeface="Coptic1" pitchFamily="2" charset="0"/>
                          <a:cs typeface="Arial" charset="0"/>
                        </a:rPr>
                        <a:t>nem</a:t>
                      </a:r>
                      <a:r>
                        <a:rPr kumimoji="0" lang="en-US" sz="3100" b="0" i="0" u="none" strike="noStrike" cap="none" normalizeH="0" baseline="0" dirty="0">
                          <a:ln>
                            <a:noFill/>
                          </a:ln>
                          <a:solidFill>
                            <a:schemeClr val="tx1"/>
                          </a:solidFill>
                          <a:effectLst/>
                          <a:latin typeface="Coptic1" pitchFamily="2" charset="0"/>
                          <a:cs typeface="Arial" charset="0"/>
                        </a:rPr>
                        <a:t> n/</a:t>
                      </a:r>
                      <a:r>
                        <a:rPr kumimoji="0" lang="en-US" sz="3100" b="0" i="0" u="none" strike="noStrike" cap="none" normalizeH="0" baseline="0" dirty="0" err="1">
                          <a:ln>
                            <a:noFill/>
                          </a:ln>
                          <a:solidFill>
                            <a:schemeClr val="tx1"/>
                          </a:solidFill>
                          <a:effectLst/>
                          <a:latin typeface="Coptic1" pitchFamily="2" charset="0"/>
                          <a:cs typeface="Arial" charset="0"/>
                        </a:rPr>
                        <a:t>e~youab</a:t>
                      </a:r>
                      <a:r>
                        <a:rPr kumimoji="0" lang="en-US" sz="3100" b="0" i="0" u="none" strike="noStrike" cap="none" normalizeH="0" baseline="0" dirty="0">
                          <a:ln>
                            <a:noFill/>
                          </a:ln>
                          <a:solidFill>
                            <a:schemeClr val="tx1"/>
                          </a:solidFill>
                          <a:effectLst/>
                          <a:latin typeface="Coptic1" pitchFamily="2" charset="0"/>
                          <a:cs typeface="Arial" charset="0"/>
                        </a:rPr>
                        <a:t> t/</a:t>
                      </a:r>
                      <a:r>
                        <a:rPr kumimoji="0" lang="en-US" sz="3100" b="0" i="0" u="none" strike="noStrike" cap="none" normalizeH="0" baseline="0" dirty="0" err="1">
                          <a:ln>
                            <a:noFill/>
                          </a:ln>
                          <a:solidFill>
                            <a:schemeClr val="tx1"/>
                          </a:solidFill>
                          <a:effectLst/>
                          <a:latin typeface="Coptic1" pitchFamily="2" charset="0"/>
                          <a:cs typeface="Arial" charset="0"/>
                        </a:rPr>
                        <a:t>rou</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n~tak</a:t>
                      </a:r>
                      <a:r>
                        <a:rPr kumimoji="0" lang="en-US" sz="3100" b="0" i="0" u="none" strike="noStrike" cap="none" normalizeH="0" baseline="0" dirty="0">
                          <a:ln>
                            <a:noFill/>
                          </a:ln>
                          <a:solidFill>
                            <a:schemeClr val="tx1"/>
                          </a:solidFill>
                          <a:effectLst/>
                          <a:latin typeface="Coptic1" pitchFamily="2" charset="0"/>
                          <a:cs typeface="Arial" charset="0"/>
                        </a:rPr>
                        <a:t>.</a:t>
                      </a:r>
                      <a:r>
                        <a:rPr kumimoji="0" lang="en-US" sz="3100" b="0" i="0" u="none" strike="noStrike" cap="none" normalizeH="0" baseline="0" dirty="0">
                          <a:ln>
                            <a:noFill/>
                          </a:ln>
                          <a:solidFill>
                            <a:schemeClr val="tx1"/>
                          </a:solidFill>
                          <a:effectLst/>
                          <a:latin typeface="Arial" charset="0"/>
                          <a:cs typeface="Arial" charset="0"/>
                        </a:rPr>
                        <a:t> </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700" b="0" i="0" u="sng" strike="noStrike" cap="none" normalizeH="0" baseline="0" dirty="0" err="1">
                          <a:ln>
                            <a:noFill/>
                          </a:ln>
                          <a:solidFill>
                            <a:srgbClr val="FF9900"/>
                          </a:solidFill>
                          <a:effectLst/>
                          <a:latin typeface="Coptic1" pitchFamily="2" charset="0"/>
                          <a:cs typeface="Arial" charset="0"/>
                        </a:rPr>
                        <a:t>Pilaoc</a:t>
                      </a:r>
                      <a:r>
                        <a:rPr kumimoji="0" lang="en-US" sz="2700" b="0" i="0" u="sng" strike="noStrike" cap="none" normalizeH="0" baseline="0" dirty="0">
                          <a:ln>
                            <a:noFill/>
                          </a:ln>
                          <a:solidFill>
                            <a:srgbClr val="FF9900"/>
                          </a:solidFill>
                          <a:effectLst/>
                          <a:latin typeface="Coptic1" pitchFamily="2" charset="0"/>
                          <a:cs typeface="Arial" charset="0"/>
                        </a:rPr>
                        <a:t> :</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3700" b="0" i="0" u="none" strike="noStrike" cap="none" normalizeH="0" baseline="0" dirty="0" err="1">
                          <a:ln>
                            <a:noFill/>
                          </a:ln>
                          <a:solidFill>
                            <a:schemeClr val="tx1"/>
                          </a:solidFill>
                          <a:effectLst/>
                          <a:latin typeface="Coptic1" pitchFamily="2" charset="0"/>
                          <a:cs typeface="Arial" charset="0"/>
                        </a:rPr>
                        <a:t>Kurie</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e~le</a:t>
                      </a:r>
                      <a:r>
                        <a:rPr kumimoji="0" lang="en-US" sz="3700" b="0" i="0" u="none" strike="noStrike" cap="none" normalizeH="0" baseline="0" dirty="0">
                          <a:ln>
                            <a:noFill/>
                          </a:ln>
                          <a:solidFill>
                            <a:schemeClr val="tx1"/>
                          </a:solidFill>
                          <a:effectLst/>
                          <a:latin typeface="Coptic1" pitchFamily="2" charset="0"/>
                          <a:cs typeface="Arial" charset="0"/>
                        </a:rPr>
                        <a:t>/~con.</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700" b="0" i="0" u="none" strike="noStrike" cap="none" normalizeH="0" baseline="0" dirty="0">
                          <a:ln>
                            <a:noFill/>
                          </a:ln>
                          <a:solidFill>
                            <a:schemeClr val="tx1"/>
                          </a:solidFill>
                          <a:effectLst/>
                          <a:latin typeface="Arial" charset="0"/>
                          <a:cs typeface="Arial" charset="0"/>
                        </a:rPr>
                        <a:t>A nous tous, accorde la perfection chrétienne qui te plaît. Donne-leur et donne-nous de participer à l’héritage de Tes Saints.</a:t>
                      </a: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fr-FR" sz="3700" b="0" i="0" u="none" strike="noStrike" cap="none" normalizeH="0" baseline="0" dirty="0">
                        <a:ln>
                          <a:noFill/>
                        </a:ln>
                        <a:solidFill>
                          <a:schemeClr val="tx1"/>
                        </a:solidFill>
                        <a:effectLst/>
                        <a:latin typeface="Arial"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dirty="0">
                          <a:ln>
                            <a:noFill/>
                          </a:ln>
                          <a:solidFill>
                            <a:srgbClr val="FF9900"/>
                          </a:solidFill>
                          <a:effectLst/>
                          <a:latin typeface="Arial" charset="0"/>
                          <a:cs typeface="Arial" charset="0"/>
                        </a:rPr>
                        <a:t>Le peuple :</a:t>
                      </a:r>
                      <a:r>
                        <a:rPr kumimoji="0" lang="en-US" sz="2700" b="0" i="0" u="none" strike="noStrike" cap="none" normalizeH="0" baseline="0" dirty="0">
                          <a:ln>
                            <a:noFill/>
                          </a:ln>
                          <a:solidFill>
                            <a:schemeClr val="tx1"/>
                          </a:solidFill>
                          <a:effectLst/>
                          <a:latin typeface="Arial" charset="0"/>
                          <a:cs typeface="Arial" charset="0"/>
                        </a:rPr>
                        <a:t> </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dirty="0" err="1">
                          <a:ln>
                            <a:noFill/>
                          </a:ln>
                          <a:solidFill>
                            <a:schemeClr val="tx1"/>
                          </a:solidFill>
                          <a:effectLst/>
                          <a:latin typeface="Arial" charset="0"/>
                          <a:cs typeface="Arial" charset="0"/>
                        </a:rPr>
                        <a:t>Pitié</a:t>
                      </a:r>
                      <a:r>
                        <a:rPr kumimoji="0" lang="en-US" sz="3200" b="0" i="0" u="none" strike="noStrike" cap="none" normalizeH="0" baseline="0" dirty="0">
                          <a:ln>
                            <a:noFill/>
                          </a:ln>
                          <a:solidFill>
                            <a:schemeClr val="tx1"/>
                          </a:solidFill>
                          <a:effectLst/>
                          <a:latin typeface="Arial" charset="0"/>
                          <a:cs typeface="Arial" charset="0"/>
                        </a:rPr>
                        <a:t> Seigneur.</a:t>
                      </a:r>
                      <a:endParaRPr kumimoji="0" lang="fr-CA" sz="37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3700" b="0" i="0" u="none" strike="noStrike" cap="none" normalizeH="0" baseline="0" dirty="0">
                          <a:ln>
                            <a:noFill/>
                          </a:ln>
                          <a:solidFill>
                            <a:schemeClr val="tx1"/>
                          </a:solidFill>
                          <a:effectLst/>
                          <a:latin typeface="Arial" charset="0"/>
                          <a:cs typeface="Arial" charset="0"/>
                        </a:rPr>
                        <a:t>وأما نحنُ كلنا فهَب لنا كمالاً مسيحياً يُرضيكَ أمامك وأعطهم وإيانا نصيباً وميراثاً مع كافة قديسيك.</a:t>
                      </a:r>
                      <a:r>
                        <a:rPr kumimoji="0" lang="en-US" sz="3700" b="0" i="0" u="none" strike="noStrike" cap="none" normalizeH="0" baseline="0" dirty="0">
                          <a:ln>
                            <a:noFill/>
                          </a:ln>
                          <a:solidFill>
                            <a:schemeClr val="tx1"/>
                          </a:solidFill>
                          <a:effectLst/>
                          <a:latin typeface="Arial" charset="0"/>
                          <a:cs typeface="Arial" charset="0"/>
                        </a:rPr>
                        <a:t> </a:t>
                      </a:r>
                      <a:endParaRPr kumimoji="0" lang="fr-FR" sz="37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endParaRPr kumimoji="0" lang="fr-FR" sz="1600" b="0" i="0" u="sng" strike="noStrike" cap="none" normalizeH="0" baseline="0" dirty="0">
                        <a:ln>
                          <a:noFill/>
                        </a:ln>
                        <a:solidFill>
                          <a:srgbClr val="FF9900"/>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endParaRPr kumimoji="0" lang="fr-FR" sz="1600" b="0" i="0" u="sng" strike="noStrike" cap="none" normalizeH="0" baseline="0" dirty="0">
                        <a:ln>
                          <a:noFill/>
                        </a:ln>
                        <a:solidFill>
                          <a:srgbClr val="FF9900"/>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endParaRPr kumimoji="0" lang="fr-FR" sz="1600" b="0" i="0" u="sng" strike="noStrike" cap="none" normalizeH="0" baseline="0" dirty="0">
                        <a:ln>
                          <a:noFill/>
                        </a:ln>
                        <a:solidFill>
                          <a:srgbClr val="FF9900"/>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2700" b="0" i="0" u="sng" strike="noStrike" cap="none" normalizeH="0" baseline="0" dirty="0">
                          <a:ln>
                            <a:noFill/>
                          </a:ln>
                          <a:solidFill>
                            <a:srgbClr val="FF9900"/>
                          </a:solidFill>
                          <a:effectLst/>
                          <a:latin typeface="Arial" charset="0"/>
                          <a:cs typeface="Arial" charset="0"/>
                        </a:rPr>
                        <a:t>الشعب :</a:t>
                      </a:r>
                      <a:endParaRPr kumimoji="0" lang="ar-EG" sz="2700" b="0" i="0" u="sng" strike="noStrike" cap="none" normalizeH="0" baseline="0" dirty="0">
                        <a:ln>
                          <a:noFill/>
                        </a:ln>
                        <a:solidFill>
                          <a:srgbClr val="FF9900"/>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3200" b="0" i="0" u="none" strike="noStrike" cap="none" normalizeH="0" baseline="0" dirty="0">
                          <a:ln>
                            <a:noFill/>
                          </a:ln>
                          <a:solidFill>
                            <a:schemeClr val="tx1"/>
                          </a:solidFill>
                          <a:effectLst/>
                          <a:latin typeface="Arial" charset="0"/>
                          <a:cs typeface="Arial" charset="0"/>
                        </a:rPr>
                        <a:t>يا ربُ ارحم.</a:t>
                      </a:r>
                      <a:endParaRPr kumimoji="0" lang="en-CA" sz="32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765895" name="Group 135"/>
          <p:cNvGraphicFramePr>
            <a:graphicFrameLocks noGrp="1"/>
          </p:cNvGraphicFramePr>
          <p:nvPr>
            <p:ph sz="half" idx="1"/>
          </p:nvPr>
        </p:nvGraphicFramePr>
        <p:xfrm>
          <a:off x="0" y="806043"/>
          <a:ext cx="12192000" cy="5876544"/>
        </p:xfrm>
        <a:graphic>
          <a:graphicData uri="http://schemas.openxmlformats.org/drawingml/2006/table">
            <a:tbl>
              <a:tblPr/>
              <a:tblGrid>
                <a:gridCol w="4267200">
                  <a:extLst>
                    <a:ext uri="{9D8B030D-6E8A-4147-A177-3AD203B41FA5}">
                      <a16:colId xmlns:a16="http://schemas.microsoft.com/office/drawing/2014/main" val="20000"/>
                    </a:ext>
                  </a:extLst>
                </a:gridCol>
                <a:gridCol w="4267200">
                  <a:extLst>
                    <a:ext uri="{9D8B030D-6E8A-4147-A177-3AD203B41FA5}">
                      <a16:colId xmlns:a16="http://schemas.microsoft.com/office/drawing/2014/main" val="20001"/>
                    </a:ext>
                  </a:extLst>
                </a:gridCol>
                <a:gridCol w="3657600">
                  <a:extLst>
                    <a:ext uri="{9D8B030D-6E8A-4147-A177-3AD203B41FA5}">
                      <a16:colId xmlns:a16="http://schemas.microsoft.com/office/drawing/2014/main" val="20002"/>
                    </a:ext>
                  </a:extLst>
                </a:gridCol>
              </a:tblGrid>
              <a:tr h="5829808">
                <a:tc>
                  <a:txBody>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2700" b="0" i="0" u="sng" strike="noStrike" kern="1200" cap="none" spc="0" normalizeH="0" baseline="0" noProof="0" dirty="0" err="1">
                          <a:ln>
                            <a:noFill/>
                          </a:ln>
                          <a:solidFill>
                            <a:srgbClr val="FF9900"/>
                          </a:solidFill>
                          <a:effectLst/>
                          <a:uLnTx/>
                          <a:uFillTx/>
                          <a:latin typeface="Coptic1" pitchFamily="2" charset="0"/>
                          <a:ea typeface="+mn-ea"/>
                          <a:cs typeface="Arial" pitchFamily="34" charset="0"/>
                        </a:rPr>
                        <a:t>Piou</a:t>
                      </a:r>
                      <a:r>
                        <a:rPr kumimoji="0" lang="en-US" sz="2700" b="0" i="0" u="sng" strike="noStrike" kern="1200" cap="none" spc="0" normalizeH="0" baseline="0" noProof="0" dirty="0">
                          <a:ln>
                            <a:noFill/>
                          </a:ln>
                          <a:solidFill>
                            <a:srgbClr val="FF9900"/>
                          </a:solidFill>
                          <a:effectLst/>
                          <a:uLnTx/>
                          <a:uFillTx/>
                          <a:latin typeface="Coptic1" pitchFamily="2" charset="0"/>
                          <a:ea typeface="+mn-ea"/>
                          <a:cs typeface="Arial" pitchFamily="34" charset="0"/>
                        </a:rPr>
                        <a:t>/b :</a:t>
                      </a:r>
                      <a:endParaRPr kumimoji="0" lang="en-US" sz="2400" b="0" i="0" u="none" strike="noStrike" cap="none" normalizeH="0" baseline="0" dirty="0">
                        <a:ln>
                          <a:noFill/>
                        </a:ln>
                        <a:solidFill>
                          <a:schemeClr val="tx1"/>
                        </a:solidFill>
                        <a:effectLst/>
                        <a:latin typeface="Coptic1" pitchFamily="2"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dirty="0">
                          <a:ln>
                            <a:noFill/>
                          </a:ln>
                          <a:solidFill>
                            <a:schemeClr val="tx1"/>
                          </a:solidFill>
                          <a:effectLst/>
                          <a:latin typeface="Coptic1" pitchFamily="2" charset="0"/>
                          <a:cs typeface="Arial" charset="0"/>
                        </a:rPr>
                        <a:t>Ten]ho </a:t>
                      </a:r>
                      <a:r>
                        <a:rPr kumimoji="0" lang="en-US" sz="3200" b="0" i="0" u="none" strike="noStrike" cap="none" normalizeH="0" baseline="0" dirty="0" err="1">
                          <a:ln>
                            <a:noFill/>
                          </a:ln>
                          <a:solidFill>
                            <a:schemeClr val="tx1"/>
                          </a:solidFill>
                          <a:effectLst/>
                          <a:latin typeface="Coptic1" pitchFamily="2" charset="0"/>
                          <a:cs typeface="Arial" charset="0"/>
                        </a:rPr>
                        <a:t>ouoh</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tentwbh</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n~tekmeta~gayoc</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pimairwmi</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a~riv~meui</a:t>
                      </a:r>
                      <a:r>
                        <a:rPr kumimoji="0" lang="en-US" sz="3200" b="0" i="0" u="none" strike="noStrike" cap="none" normalizeH="0" baseline="0" dirty="0">
                          <a:ln>
                            <a:noFill/>
                          </a:ln>
                          <a:solidFill>
                            <a:schemeClr val="tx1"/>
                          </a:solidFill>
                          <a:effectLst/>
                          <a:latin typeface="Coptic1" pitchFamily="2" charset="0"/>
                          <a:cs typeface="Arial" charset="0"/>
                        </a:rPr>
                        <a:t>~ P~{</a:t>
                      </a:r>
                      <a:r>
                        <a:rPr kumimoji="0" lang="en-US" sz="3200" b="0" i="0" u="none" strike="noStrike" cap="none" normalizeH="0" baseline="0" dirty="0" err="1">
                          <a:ln>
                            <a:noFill/>
                          </a:ln>
                          <a:solidFill>
                            <a:schemeClr val="tx1"/>
                          </a:solidFill>
                          <a:effectLst/>
                          <a:latin typeface="Coptic1" pitchFamily="2" charset="0"/>
                          <a:cs typeface="Arial" charset="0"/>
                        </a:rPr>
                        <a:t>oic</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n~niyucia</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nip~rocvora</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niseph~mot</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n~te</a:t>
                      </a:r>
                      <a:r>
                        <a:rPr kumimoji="0" lang="en-US" sz="3200" b="0" i="0" u="none" strike="noStrike" cap="none" normalizeH="0" baseline="0" dirty="0">
                          <a:ln>
                            <a:noFill/>
                          </a:ln>
                          <a:solidFill>
                            <a:schemeClr val="tx1"/>
                          </a:solidFill>
                          <a:effectLst/>
                          <a:latin typeface="Coptic1" pitchFamily="2" charset="0"/>
                          <a:cs typeface="Arial" charset="0"/>
                        </a:rPr>
                        <a:t> n/</a:t>
                      </a:r>
                      <a:r>
                        <a:rPr kumimoji="0" lang="en-US" sz="3200" b="0" i="0" u="none" strike="noStrike" cap="none" normalizeH="0" baseline="0" dirty="0" err="1">
                          <a:ln>
                            <a:noFill/>
                          </a:ln>
                          <a:solidFill>
                            <a:schemeClr val="tx1"/>
                          </a:solidFill>
                          <a:effectLst/>
                          <a:latin typeface="Coptic1" pitchFamily="2" charset="0"/>
                          <a:cs typeface="Arial" charset="0"/>
                        </a:rPr>
                        <a:t>e~tau</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erp~rocverin</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Eoutaio</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nem</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ouw~ou</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m~PekRan</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e~youab</a:t>
                      </a:r>
                      <a:r>
                        <a:rPr kumimoji="0" lang="en-US" sz="3200" b="0" i="0" u="none" strike="noStrike" cap="none" normalizeH="0" baseline="0" dirty="0">
                          <a:ln>
                            <a:noFill/>
                          </a:ln>
                          <a:solidFill>
                            <a:schemeClr val="tx1"/>
                          </a:solidFill>
                          <a:effectLst/>
                          <a:latin typeface="Coptic1" pitchFamily="2" charset="0"/>
                          <a:cs typeface="Arial" charset="0"/>
                        </a:rPr>
                        <a:t>.</a:t>
                      </a:r>
                    </a:p>
                  </a:txBody>
                  <a:tcPr marL="121920" marR="121920" horzOverflow="overflow">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dirty="0">
                          <a:ln>
                            <a:noFill/>
                          </a:ln>
                          <a:solidFill>
                            <a:srgbClr val="FF9900"/>
                          </a:solidFill>
                          <a:effectLst/>
                          <a:latin typeface="Arial" charset="0"/>
                          <a:cs typeface="Arial" charset="0"/>
                        </a:rPr>
                        <a:t>Le prêtre :</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200" b="0" i="0" u="none" strike="noStrike" cap="none" normalizeH="0" baseline="0" dirty="0">
                          <a:ln>
                            <a:noFill/>
                          </a:ln>
                          <a:solidFill>
                            <a:schemeClr val="tx1"/>
                          </a:solidFill>
                          <a:effectLst/>
                          <a:latin typeface="Arial" charset="0"/>
                          <a:cs typeface="Arial" charset="0"/>
                        </a:rPr>
                        <a:t>Nous invoquons et nous supplions Ta bonté ô Ami du genre humain Souviens-Toi Seigneur, des dons, des offrandes et des actions de grâce de ceux qui les offrent </a:t>
                      </a:r>
                      <a:r>
                        <a:rPr lang="fr-FR" sz="3200" kern="1200" dirty="0">
                          <a:solidFill>
                            <a:schemeClr val="tx1"/>
                          </a:solidFill>
                          <a:effectLst/>
                          <a:latin typeface="Arial" panose="020B0604020202020204" pitchFamily="34" charset="0"/>
                          <a:ea typeface="+mn-ea"/>
                          <a:cs typeface="+mn-cs"/>
                        </a:rPr>
                        <a:t>en honneur et gloire de Ton Saint Nom.</a:t>
                      </a:r>
                      <a:endParaRPr kumimoji="0" lang="en-US" sz="32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2700" b="0" i="0" u="sng" strike="noStrike" cap="none" normalizeH="0" baseline="0" dirty="0">
                          <a:ln>
                            <a:noFill/>
                          </a:ln>
                          <a:solidFill>
                            <a:srgbClr val="FF9900"/>
                          </a:solidFill>
                          <a:effectLst/>
                          <a:latin typeface="Arial" charset="0"/>
                          <a:cs typeface="Arial" charset="0"/>
                        </a:rPr>
                        <a:t>الكاهن :</a:t>
                      </a:r>
                      <a:endParaRPr kumimoji="0" lang="ar-EG" sz="27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4300" b="0" i="0" u="none" strike="noStrike" cap="none" normalizeH="0" baseline="0" dirty="0">
                          <a:ln>
                            <a:noFill/>
                          </a:ln>
                          <a:solidFill>
                            <a:schemeClr val="tx1"/>
                          </a:solidFill>
                          <a:effectLst/>
                          <a:latin typeface="Arial" charset="0"/>
                          <a:cs typeface="Arial" charset="0"/>
                        </a:rPr>
                        <a:t>نسأل ونطلب من صلاحك يا محب البشر أذكر يا رب صعائد وقرابين وشكر الذين</a:t>
                      </a:r>
                      <a:r>
                        <a:rPr kumimoji="0" lang="fr-FR" sz="4300" b="0" i="0" u="none" strike="noStrike" cap="none" normalizeH="0" baseline="0" dirty="0">
                          <a:ln>
                            <a:noFill/>
                          </a:ln>
                          <a:solidFill>
                            <a:schemeClr val="tx1"/>
                          </a:solidFill>
                          <a:effectLst/>
                          <a:latin typeface="Arial" charset="0"/>
                          <a:cs typeface="Arial" charset="0"/>
                        </a:rPr>
                        <a:t> </a:t>
                      </a:r>
                      <a:r>
                        <a:rPr kumimoji="0" lang="ar-SA" sz="4300" b="0" i="0" u="none" strike="noStrike" cap="none" normalizeH="0" baseline="0" dirty="0">
                          <a:ln>
                            <a:noFill/>
                          </a:ln>
                          <a:solidFill>
                            <a:schemeClr val="tx1"/>
                          </a:solidFill>
                          <a:effectLst/>
                          <a:latin typeface="Arial" charset="0"/>
                          <a:cs typeface="Arial" charset="0"/>
                        </a:rPr>
                        <a:t>يقربون</a:t>
                      </a:r>
                      <a:r>
                        <a:rPr kumimoji="0" lang="fr-FR" sz="4300" b="0" i="0" u="none" strike="noStrike" cap="none" normalizeH="0" baseline="0" dirty="0">
                          <a:ln>
                            <a:noFill/>
                          </a:ln>
                          <a:solidFill>
                            <a:schemeClr val="tx1"/>
                          </a:solidFill>
                          <a:effectLst/>
                          <a:latin typeface="Arial" charset="0"/>
                          <a:cs typeface="Arial" charset="0"/>
                        </a:rPr>
                        <a:t> </a:t>
                      </a:r>
                      <a:r>
                        <a:rPr kumimoji="0" lang="ar-EG" sz="4300" b="0" i="0" u="none" strike="noStrike" cap="none" normalizeH="0" baseline="0" dirty="0">
                          <a:ln>
                            <a:noFill/>
                          </a:ln>
                          <a:solidFill>
                            <a:schemeClr val="tx1"/>
                          </a:solidFill>
                          <a:effectLst/>
                          <a:latin typeface="Arial" charset="0"/>
                          <a:cs typeface="Arial" charset="0"/>
                        </a:rPr>
                        <a:t>كرامة ومجداً </a:t>
                      </a:r>
                      <a:r>
                        <a:rPr kumimoji="0" lang="ar-EG" sz="4300" b="0" i="0" u="none" strike="noStrike" cap="none" normalizeH="0" baseline="0" dirty="0" err="1">
                          <a:ln>
                            <a:noFill/>
                          </a:ln>
                          <a:solidFill>
                            <a:schemeClr val="tx1"/>
                          </a:solidFill>
                          <a:effectLst/>
                          <a:latin typeface="Arial" charset="0"/>
                          <a:cs typeface="Arial" charset="0"/>
                        </a:rPr>
                        <a:t>لإسمك</a:t>
                      </a:r>
                      <a:r>
                        <a:rPr kumimoji="0" lang="ar-EG" sz="4300" b="0" i="0" u="none" strike="noStrike" cap="none" normalizeH="0" baseline="0" dirty="0">
                          <a:ln>
                            <a:noFill/>
                          </a:ln>
                          <a:solidFill>
                            <a:schemeClr val="tx1"/>
                          </a:solidFill>
                          <a:effectLst/>
                          <a:latin typeface="Arial" charset="0"/>
                          <a:cs typeface="Arial" charset="0"/>
                        </a:rPr>
                        <a:t> القدوس</a:t>
                      </a:r>
                      <a:r>
                        <a:rPr kumimoji="0" lang="fr-FR" sz="4300" b="0" i="0" u="none" strike="noStrike" cap="none" normalizeH="0" baseline="0" dirty="0">
                          <a:ln>
                            <a:noFill/>
                          </a:ln>
                          <a:solidFill>
                            <a:schemeClr val="tx1"/>
                          </a:solidFill>
                          <a:effectLst/>
                          <a:latin typeface="Arial" charset="0"/>
                          <a:cs typeface="Arial" charset="0"/>
                        </a:rPr>
                        <a:t>.</a:t>
                      </a:r>
                      <a:endParaRPr kumimoji="0" lang="en-US" sz="43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5" name="Tableau 4">
            <a:extLst>
              <a:ext uri="{FF2B5EF4-FFF2-40B4-BE49-F238E27FC236}">
                <a16:creationId xmlns:a16="http://schemas.microsoft.com/office/drawing/2014/main" id="{CE54D4F7-C331-468B-B004-64A3D2426545}"/>
              </a:ext>
            </a:extLst>
          </p:cNvPr>
          <p:cNvGraphicFramePr>
            <a:graphicFrameLocks noGrp="1"/>
          </p:cNvGraphicFramePr>
          <p:nvPr/>
        </p:nvGraphicFramePr>
        <p:xfrm>
          <a:off x="2032000" y="88317"/>
          <a:ext cx="8128000" cy="457200"/>
        </p:xfrm>
        <a:graphic>
          <a:graphicData uri="http://schemas.openxmlformats.org/drawingml/2006/table">
            <a:tbl>
              <a:tblPr firstRow="1" bandRow="1">
                <a:tableStyleId>{2D5ABB26-0587-4C30-8999-92F81FD0307C}</a:tableStyleId>
              </a:tblPr>
              <a:tblGrid>
                <a:gridCol w="8128000">
                  <a:extLst>
                    <a:ext uri="{9D8B030D-6E8A-4147-A177-3AD203B41FA5}">
                      <a16:colId xmlns:a16="http://schemas.microsoft.com/office/drawing/2014/main" val="900537099"/>
                    </a:ext>
                  </a:extLst>
                </a:gridCol>
              </a:tblGrid>
              <a:tr h="4572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cap="none" normalizeH="0" baseline="0" dirty="0" err="1">
                          <a:ln>
                            <a:noFill/>
                          </a:ln>
                          <a:solidFill>
                            <a:schemeClr val="tx1"/>
                          </a:solidFill>
                          <a:effectLst/>
                          <a:latin typeface="Arial" charset="0"/>
                          <a:cs typeface="Arial" charset="0"/>
                        </a:rPr>
                        <a:t>Oraison</a:t>
                      </a:r>
                      <a:r>
                        <a:rPr kumimoji="0" lang="en-US" sz="2400" b="0" i="0" u="none" strike="noStrike" cap="none" normalizeH="0" baseline="0" dirty="0">
                          <a:ln>
                            <a:noFill/>
                          </a:ln>
                          <a:solidFill>
                            <a:schemeClr val="tx1"/>
                          </a:solidFill>
                          <a:effectLst/>
                          <a:latin typeface="Arial" charset="0"/>
                          <a:cs typeface="Arial" charset="0"/>
                        </a:rPr>
                        <a:t> des </a:t>
                      </a:r>
                      <a:r>
                        <a:rPr kumimoji="0" lang="en-US" sz="2400" b="0" i="0" u="none" strike="noStrike" cap="none" normalizeH="0" baseline="0" dirty="0" err="1">
                          <a:ln>
                            <a:noFill/>
                          </a:ln>
                          <a:solidFill>
                            <a:schemeClr val="tx1"/>
                          </a:solidFill>
                          <a:effectLst/>
                          <a:latin typeface="Arial" charset="0"/>
                          <a:cs typeface="Arial" charset="0"/>
                        </a:rPr>
                        <a:t>offrandes</a:t>
                      </a:r>
                      <a:r>
                        <a:rPr kumimoji="0" lang="en-US" sz="2400" b="0" i="0" u="none" strike="noStrike" cap="none" normalizeH="0" baseline="0" dirty="0">
                          <a:ln>
                            <a:noFill/>
                          </a:ln>
                          <a:solidFill>
                            <a:schemeClr val="tx1"/>
                          </a:solidFill>
                          <a:effectLst/>
                          <a:latin typeface="Arial" charset="0"/>
                          <a:cs typeface="Arial" charset="0"/>
                        </a:rPr>
                        <a:t> -</a:t>
                      </a:r>
                      <a:r>
                        <a:rPr kumimoji="0" lang="ar-SA" sz="2400" b="0" i="0" u="none" strike="noStrike" cap="none" normalizeH="0" baseline="0" dirty="0" err="1">
                          <a:ln>
                            <a:noFill/>
                          </a:ln>
                          <a:solidFill>
                            <a:schemeClr val="tx1"/>
                          </a:solidFill>
                          <a:effectLst/>
                          <a:latin typeface="Arial" charset="0"/>
                          <a:cs typeface="Arial" charset="0"/>
                        </a:rPr>
                        <a:t>أوشية</a:t>
                      </a:r>
                      <a:r>
                        <a:rPr kumimoji="0" lang="ar-SA" sz="2400" b="0" i="0" u="none" strike="noStrike" cap="none" normalizeH="0" baseline="0" dirty="0">
                          <a:ln>
                            <a:noFill/>
                          </a:ln>
                          <a:solidFill>
                            <a:schemeClr val="tx1"/>
                          </a:solidFill>
                          <a:effectLst/>
                          <a:latin typeface="Arial" charset="0"/>
                          <a:cs typeface="Arial" charset="0"/>
                        </a:rPr>
                        <a:t> القرابين </a:t>
                      </a:r>
                      <a:endParaRPr kumimoji="0" lang="en-CA" sz="2400" b="0" i="0" u="none" strike="noStrike" cap="none" normalizeH="0" baseline="0" dirty="0">
                        <a:ln>
                          <a:noFill/>
                        </a:ln>
                        <a:solidFill>
                          <a:schemeClr val="tx1"/>
                        </a:solidFill>
                        <a:effectLst/>
                        <a:latin typeface="Arial" charset="0"/>
                        <a:cs typeface="Arial" charset="0"/>
                      </a:endParaRPr>
                    </a:p>
                  </a:txBody>
                  <a:tcPr marL="121920" marR="12192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33117647"/>
                  </a:ext>
                </a:extLst>
              </a:tr>
            </a:tbl>
          </a:graphicData>
        </a:graphic>
      </p:graphicFrame>
    </p:spTree>
    <p:extLst>
      <p:ext uri="{BB962C8B-B14F-4D97-AF65-F5344CB8AC3E}">
        <p14:creationId xmlns:p14="http://schemas.microsoft.com/office/powerpoint/2010/main" val="245938322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769913" name="Group 57"/>
          <p:cNvGraphicFramePr>
            <a:graphicFrameLocks noGrp="1"/>
          </p:cNvGraphicFramePr>
          <p:nvPr>
            <p:ph sz="half" idx="1"/>
            <p:extLst>
              <p:ext uri="{D42A27DB-BD31-4B8C-83A1-F6EECF244321}">
                <p14:modId xmlns:p14="http://schemas.microsoft.com/office/powerpoint/2010/main" val="1726811069"/>
              </p:ext>
            </p:extLst>
          </p:nvPr>
        </p:nvGraphicFramePr>
        <p:xfrm>
          <a:off x="20320" y="0"/>
          <a:ext cx="12171680" cy="6965696"/>
        </p:xfrm>
        <a:graphic>
          <a:graphicData uri="http://schemas.openxmlformats.org/drawingml/2006/table">
            <a:tbl>
              <a:tblPr/>
              <a:tblGrid>
                <a:gridCol w="4246880">
                  <a:extLst>
                    <a:ext uri="{9D8B030D-6E8A-4147-A177-3AD203B41FA5}">
                      <a16:colId xmlns:a16="http://schemas.microsoft.com/office/drawing/2014/main" val="20000"/>
                    </a:ext>
                  </a:extLst>
                </a:gridCol>
                <a:gridCol w="4563533">
                  <a:extLst>
                    <a:ext uri="{9D8B030D-6E8A-4147-A177-3AD203B41FA5}">
                      <a16:colId xmlns:a16="http://schemas.microsoft.com/office/drawing/2014/main" val="20001"/>
                    </a:ext>
                  </a:extLst>
                </a:gridCol>
                <a:gridCol w="3361267">
                  <a:extLst>
                    <a:ext uri="{9D8B030D-6E8A-4147-A177-3AD203B41FA5}">
                      <a16:colId xmlns:a16="http://schemas.microsoft.com/office/drawing/2014/main" val="20002"/>
                    </a:ext>
                  </a:extLst>
                </a:gridCol>
              </a:tblGrid>
              <a:tr h="6965696">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CA" sz="2700" b="0" i="0" u="sng" strike="noStrike" kern="1200" cap="none" spc="0" normalizeH="0" baseline="0" noProof="0" dirty="0" err="1">
                          <a:ln>
                            <a:noFill/>
                          </a:ln>
                          <a:solidFill>
                            <a:srgbClr val="FF9900"/>
                          </a:solidFill>
                          <a:effectLst/>
                          <a:uLnTx/>
                          <a:uFillTx/>
                          <a:latin typeface="Coptic1" pitchFamily="2" charset="0"/>
                          <a:ea typeface="+mn-ea"/>
                          <a:cs typeface="+mn-cs"/>
                        </a:rPr>
                        <a:t>Pidia~kwn</a:t>
                      </a:r>
                      <a:r>
                        <a:rPr kumimoji="0" lang="en-CA" sz="2700" b="0" i="0" u="sng" strike="noStrike" kern="1200" cap="none" spc="0" normalizeH="0" baseline="0" noProof="0" dirty="0">
                          <a:ln>
                            <a:noFill/>
                          </a:ln>
                          <a:solidFill>
                            <a:srgbClr val="FF9900"/>
                          </a:solidFill>
                          <a:effectLst/>
                          <a:uLnTx/>
                          <a:uFillTx/>
                          <a:latin typeface="Coptic1" pitchFamily="2" charset="0"/>
                          <a:ea typeface="+mn-ea"/>
                          <a:cs typeface="+mn-cs"/>
                        </a:rPr>
                        <a:t> :</a:t>
                      </a:r>
                      <a:endParaRPr kumimoji="0" lang="en-US" sz="2400" b="0" i="0" u="none" strike="noStrike" cap="none" normalizeH="0" baseline="0" dirty="0">
                        <a:ln>
                          <a:noFill/>
                        </a:ln>
                        <a:solidFill>
                          <a:schemeClr val="tx1"/>
                        </a:solidFill>
                        <a:effectLst/>
                        <a:latin typeface="Coptic1" pitchFamily="2"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3100" b="0" i="0" u="none" strike="noStrike" cap="none" normalizeH="0" baseline="0" dirty="0" err="1">
                          <a:ln>
                            <a:noFill/>
                          </a:ln>
                          <a:solidFill>
                            <a:schemeClr val="tx1"/>
                          </a:solidFill>
                          <a:effectLst/>
                          <a:latin typeface="Coptic1" pitchFamily="2" charset="0"/>
                          <a:cs typeface="Arial" charset="0"/>
                        </a:rPr>
                        <a:t>Twbh</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e~jen</a:t>
                      </a:r>
                      <a:r>
                        <a:rPr kumimoji="0" lang="en-US" sz="3100" b="0" i="0" u="none" strike="noStrike" cap="none" normalizeH="0" baseline="0" dirty="0">
                          <a:ln>
                            <a:noFill/>
                          </a:ln>
                          <a:solidFill>
                            <a:schemeClr val="tx1"/>
                          </a:solidFill>
                          <a:effectLst/>
                          <a:latin typeface="Coptic1" pitchFamily="2" charset="0"/>
                          <a:cs typeface="Arial" charset="0"/>
                        </a:rPr>
                        <a:t> n/</a:t>
                      </a:r>
                      <a:r>
                        <a:rPr kumimoji="0" lang="en-US" sz="3100" b="0" i="0" u="none" strike="noStrike" cap="none" normalizeH="0" baseline="0" dirty="0" err="1">
                          <a:ln>
                            <a:noFill/>
                          </a:ln>
                          <a:solidFill>
                            <a:schemeClr val="tx1"/>
                          </a:solidFill>
                          <a:effectLst/>
                          <a:latin typeface="Coptic1" pitchFamily="2" charset="0"/>
                          <a:cs typeface="Arial" charset="0"/>
                        </a:rPr>
                        <a:t>e~tfi</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m~v~rwous</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n~niyucia</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nip~rocvora</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nia~par</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nineh</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nic~yoinoufi</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nic~kepacma</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nijwm</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n~ws</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nikumillion</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n~te</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piman~erswousi</a:t>
                      </a:r>
                      <a:r>
                        <a:rPr kumimoji="0" lang="en-US" sz="3100" b="0" i="0" u="none" strike="noStrike" cap="none" normalizeH="0" baseline="0" dirty="0">
                          <a:ln>
                            <a:noFill/>
                          </a:ln>
                          <a:solidFill>
                            <a:schemeClr val="tx1"/>
                          </a:solidFill>
                          <a:effectLst/>
                          <a:latin typeface="Coptic1" pitchFamily="2" charset="0"/>
                          <a:cs typeface="Arial" charset="0"/>
                        </a:rPr>
                        <a:t> : </a:t>
                      </a:r>
                      <a:r>
                        <a:rPr kumimoji="0" lang="en-US" sz="3100" b="0" i="0" u="none" strike="noStrike" cap="none" normalizeH="0" baseline="0" dirty="0" err="1">
                          <a:ln>
                            <a:noFill/>
                          </a:ln>
                          <a:solidFill>
                            <a:schemeClr val="tx1"/>
                          </a:solidFill>
                          <a:effectLst/>
                          <a:latin typeface="Coptic1" pitchFamily="2" charset="0"/>
                          <a:cs typeface="Arial" charset="0"/>
                        </a:rPr>
                        <a:t>hina</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n~te</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P,#c</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PenNou</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sebiw</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nwou</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qen</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Ieroucal</a:t>
                      </a:r>
                      <a:r>
                        <a:rPr kumimoji="0" lang="en-US" sz="3100" b="0" i="0" u="none" strike="noStrike" cap="none" normalizeH="0" baseline="0" dirty="0">
                          <a:ln>
                            <a:noFill/>
                          </a:ln>
                          <a:solidFill>
                            <a:schemeClr val="tx1"/>
                          </a:solidFill>
                          <a:effectLst/>
                          <a:latin typeface="Coptic1" pitchFamily="2" charset="0"/>
                          <a:cs typeface="Arial" charset="0"/>
                        </a:rPr>
                        <a:t>/m </a:t>
                      </a:r>
                      <a:r>
                        <a:rPr kumimoji="0" lang="en-US" sz="3100" b="0" i="0" u="none" strike="noStrike" cap="none" normalizeH="0" baseline="0" dirty="0" err="1">
                          <a:ln>
                            <a:noFill/>
                          </a:ln>
                          <a:solidFill>
                            <a:schemeClr val="tx1"/>
                          </a:solidFill>
                          <a:effectLst/>
                          <a:latin typeface="Coptic1" pitchFamily="2" charset="0"/>
                          <a:cs typeface="Arial" charset="0"/>
                        </a:rPr>
                        <a:t>n~te</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t~ve</a:t>
                      </a:r>
                      <a:r>
                        <a:rPr kumimoji="0" lang="en-US" sz="3100" b="0" i="0" u="none" strike="noStrike" cap="none" normalizeH="0" baseline="0" dirty="0">
                          <a:ln>
                            <a:noFill/>
                          </a:ln>
                          <a:solidFill>
                            <a:schemeClr val="tx1"/>
                          </a:solidFill>
                          <a:effectLst/>
                          <a:latin typeface="Coptic1" pitchFamily="2" charset="0"/>
                          <a:cs typeface="Arial" charset="0"/>
                        </a:rPr>
                        <a:t> : </a:t>
                      </a:r>
                      <a:r>
                        <a:rPr kumimoji="0" lang="en-US" sz="3100" b="0" i="0" u="none" strike="noStrike" cap="none" normalizeH="0" baseline="0" dirty="0" err="1">
                          <a:ln>
                            <a:noFill/>
                          </a:ln>
                          <a:solidFill>
                            <a:schemeClr val="tx1"/>
                          </a:solidFill>
                          <a:effectLst/>
                          <a:latin typeface="Coptic1" pitchFamily="2" charset="0"/>
                          <a:cs typeface="Arial" charset="0"/>
                        </a:rPr>
                        <a:t>n~tef,a</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nennobi</a:t>
                      </a:r>
                      <a:r>
                        <a:rPr kumimoji="0" lang="en-US" sz="3100" b="0" i="0" u="none" strike="noStrike" cap="none" normalizeH="0" baseline="0" dirty="0">
                          <a:ln>
                            <a:noFill/>
                          </a:ln>
                          <a:solidFill>
                            <a:schemeClr val="tx1"/>
                          </a:solidFill>
                          <a:effectLst/>
                          <a:latin typeface="Coptic1" pitchFamily="2" charset="0"/>
                          <a:cs typeface="Arial" charset="0"/>
                        </a:rPr>
                        <a:t> nan </a:t>
                      </a:r>
                      <a:r>
                        <a:rPr kumimoji="0" lang="en-US" sz="3100" b="0" i="0" u="none" strike="noStrike" cap="none" normalizeH="0" baseline="0" dirty="0" err="1">
                          <a:ln>
                            <a:noFill/>
                          </a:ln>
                          <a:solidFill>
                            <a:schemeClr val="tx1"/>
                          </a:solidFill>
                          <a:effectLst/>
                          <a:latin typeface="Coptic1" pitchFamily="2" charset="0"/>
                          <a:cs typeface="Arial" charset="0"/>
                        </a:rPr>
                        <a:t>e~bol</a:t>
                      </a:r>
                      <a:r>
                        <a:rPr kumimoji="0" lang="en-US" sz="3100" b="0" i="0" u="none" strike="noStrike" cap="none" normalizeH="0" baseline="0" dirty="0">
                          <a:ln>
                            <a:noFill/>
                          </a:ln>
                          <a:solidFill>
                            <a:schemeClr val="tx1"/>
                          </a:solidFill>
                          <a:effectLst/>
                          <a:latin typeface="Coptic1" pitchFamily="2" charset="0"/>
                          <a:cs typeface="Arial" charset="0"/>
                        </a:rPr>
                        <a:t>.</a:t>
                      </a:r>
                    </a:p>
                  </a:txBody>
                  <a:tcPr marL="121920" marR="121920" marT="60960" marB="6096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dirty="0">
                          <a:ln>
                            <a:noFill/>
                          </a:ln>
                          <a:solidFill>
                            <a:srgbClr val="FF9900"/>
                          </a:solidFill>
                          <a:effectLst/>
                          <a:latin typeface="Arial" charset="0"/>
                          <a:cs typeface="Arial" charset="0"/>
                        </a:rPr>
                        <a:t>Le diacre :</a:t>
                      </a:r>
                    </a:p>
                    <a:p>
                      <a:pPr algn="just"/>
                      <a:r>
                        <a:rPr lang="fr-FR" sz="3200" b="0" i="0" u="none" strike="noStrike" kern="1200" baseline="0" dirty="0">
                          <a:solidFill>
                            <a:schemeClr val="tx1"/>
                          </a:solidFill>
                          <a:latin typeface="Arial" panose="020B0604020202020204" pitchFamily="34" charset="0"/>
                          <a:ea typeface="+mn-ea"/>
                          <a:cs typeface="+mn-cs"/>
                        </a:rPr>
                        <a:t>Implorez pour ceux qui s’occupent des offrandes et des oblations, des prémices, de l’huile, de l’encens, des linges, des livres Saints et des vases sacrés de l’autel. Que le Christ notre Dieu les récompense dans la Jérusalem céleste et nous pardonne nos péchés.</a:t>
                      </a:r>
                      <a:endParaRPr kumimoji="0" lang="en-US" sz="3200" b="0" i="0" u="none" strike="noStrike" cap="none" normalizeH="0" baseline="0" dirty="0">
                        <a:ln>
                          <a:noFill/>
                        </a:ln>
                        <a:solidFill>
                          <a:schemeClr val="tx1"/>
                        </a:solidFill>
                        <a:effectLst/>
                        <a:latin typeface="Arial" panose="020B0604020202020204" pitchFamily="34" charset="0"/>
                        <a:cs typeface="Arial" charset="0"/>
                      </a:endParaRPr>
                    </a:p>
                  </a:txBody>
                  <a:tcPr marL="121920" marR="121920" marT="60960" marB="6096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2700" b="0" i="0" u="sng" strike="noStrike" cap="none" normalizeH="0" baseline="0" dirty="0">
                          <a:ln>
                            <a:noFill/>
                          </a:ln>
                          <a:solidFill>
                            <a:srgbClr val="FF9900"/>
                          </a:solidFill>
                          <a:effectLst/>
                          <a:latin typeface="Arial" charset="0"/>
                          <a:cs typeface="Arial" charset="0"/>
                        </a:rPr>
                        <a:t>الشماس :</a:t>
                      </a: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3700" b="0" i="0" u="none" strike="noStrike" cap="none" normalizeH="0" baseline="0" dirty="0">
                          <a:ln>
                            <a:noFill/>
                          </a:ln>
                          <a:solidFill>
                            <a:schemeClr val="tx1"/>
                          </a:solidFill>
                          <a:effectLst/>
                          <a:latin typeface="Arial" charset="0"/>
                          <a:cs typeface="Arial" charset="0"/>
                        </a:rPr>
                        <a:t>اطلبوا عن</a:t>
                      </a:r>
                      <a:r>
                        <a:rPr kumimoji="0" lang="fr-FR" sz="3700" b="0" i="0" u="none" strike="noStrike" cap="none" normalizeH="0" baseline="0" dirty="0">
                          <a:ln>
                            <a:noFill/>
                          </a:ln>
                          <a:solidFill>
                            <a:schemeClr val="tx1"/>
                          </a:solidFill>
                          <a:effectLst/>
                          <a:latin typeface="Arial" charset="0"/>
                          <a:cs typeface="Arial" charset="0"/>
                        </a:rPr>
                        <a:t> </a:t>
                      </a:r>
                      <a:r>
                        <a:rPr kumimoji="0" lang="ar-AE" sz="3700" b="0" i="0" u="none" strike="noStrike" cap="none" normalizeH="0" baseline="0" dirty="0">
                          <a:ln>
                            <a:noFill/>
                          </a:ln>
                          <a:solidFill>
                            <a:schemeClr val="tx1"/>
                          </a:solidFill>
                          <a:effectLst/>
                          <a:latin typeface="Arial" charset="0"/>
                          <a:cs typeface="Arial" charset="0"/>
                        </a:rPr>
                        <a:t>المهتمين</a:t>
                      </a:r>
                      <a:r>
                        <a:rPr kumimoji="0" lang="en-CA" sz="3700" b="0" i="0" u="none" strike="noStrike" cap="none" normalizeH="0" baseline="0" dirty="0">
                          <a:ln>
                            <a:noFill/>
                          </a:ln>
                          <a:solidFill>
                            <a:schemeClr val="tx1"/>
                          </a:solidFill>
                          <a:effectLst/>
                          <a:latin typeface="Arial" charset="0"/>
                          <a:cs typeface="Arial" charset="0"/>
                        </a:rPr>
                        <a:t> </a:t>
                      </a:r>
                      <a:r>
                        <a:rPr kumimoji="0" lang="ar-AE" sz="3700" b="0" i="0" u="none" strike="noStrike" cap="none" normalizeH="0" baseline="0" dirty="0">
                          <a:ln>
                            <a:noFill/>
                          </a:ln>
                          <a:solidFill>
                            <a:schemeClr val="tx1"/>
                          </a:solidFill>
                          <a:effectLst/>
                          <a:latin typeface="Arial" charset="0"/>
                          <a:cs typeface="Arial" charset="0"/>
                        </a:rPr>
                        <a:t>بالصعائد</a:t>
                      </a:r>
                      <a:r>
                        <a:rPr kumimoji="0" lang="en-CA" sz="3700" b="0" i="0" u="none" strike="noStrike" cap="none" normalizeH="0" baseline="0" dirty="0">
                          <a:ln>
                            <a:noFill/>
                          </a:ln>
                          <a:solidFill>
                            <a:schemeClr val="tx1"/>
                          </a:solidFill>
                          <a:effectLst/>
                          <a:latin typeface="Arial" charset="0"/>
                          <a:cs typeface="Arial" charset="0"/>
                        </a:rPr>
                        <a:t> </a:t>
                      </a:r>
                      <a:r>
                        <a:rPr kumimoji="0" lang="ar-AE" sz="3700" b="0" i="0" u="none" strike="noStrike" cap="none" normalizeH="0" baseline="0" dirty="0">
                          <a:ln>
                            <a:noFill/>
                          </a:ln>
                          <a:solidFill>
                            <a:schemeClr val="tx1"/>
                          </a:solidFill>
                          <a:effectLst/>
                          <a:latin typeface="Arial" charset="0"/>
                          <a:cs typeface="Arial" charset="0"/>
                        </a:rPr>
                        <a:t>والقرابين</a:t>
                      </a:r>
                      <a:r>
                        <a:rPr kumimoji="0" lang="en-CA" sz="3700" b="0" i="0" u="none" strike="noStrike" cap="none" normalizeH="0" baseline="0" dirty="0">
                          <a:ln>
                            <a:noFill/>
                          </a:ln>
                          <a:solidFill>
                            <a:schemeClr val="tx1"/>
                          </a:solidFill>
                          <a:effectLst/>
                          <a:latin typeface="Arial" charset="0"/>
                          <a:cs typeface="Arial" charset="0"/>
                        </a:rPr>
                        <a:t> </a:t>
                      </a:r>
                      <a:r>
                        <a:rPr kumimoji="0" lang="ar-AE" sz="3700" b="0" i="0" u="none" strike="noStrike" cap="none" normalizeH="0" baseline="0" dirty="0">
                          <a:ln>
                            <a:noFill/>
                          </a:ln>
                          <a:solidFill>
                            <a:schemeClr val="tx1"/>
                          </a:solidFill>
                          <a:effectLst/>
                          <a:latin typeface="Arial" charset="0"/>
                          <a:cs typeface="Arial" charset="0"/>
                        </a:rPr>
                        <a:t>والبكور</a:t>
                      </a:r>
                      <a:r>
                        <a:rPr kumimoji="0" lang="en-CA" sz="3700" b="0" i="0" u="none" strike="noStrike" cap="none" normalizeH="0" baseline="0" dirty="0">
                          <a:ln>
                            <a:noFill/>
                          </a:ln>
                          <a:solidFill>
                            <a:schemeClr val="tx1"/>
                          </a:solidFill>
                          <a:effectLst/>
                          <a:latin typeface="Arial" charset="0"/>
                          <a:cs typeface="Arial" charset="0"/>
                        </a:rPr>
                        <a:t> </a:t>
                      </a:r>
                      <a:r>
                        <a:rPr kumimoji="0" lang="ar-AE" sz="3700" b="0" i="0" u="none" strike="noStrike" cap="none" normalizeH="0" baseline="0" dirty="0">
                          <a:ln>
                            <a:noFill/>
                          </a:ln>
                          <a:solidFill>
                            <a:schemeClr val="tx1"/>
                          </a:solidFill>
                          <a:effectLst/>
                          <a:latin typeface="Arial" charset="0"/>
                          <a:cs typeface="Arial" charset="0"/>
                        </a:rPr>
                        <a:t>والزيت</a:t>
                      </a:r>
                      <a:r>
                        <a:rPr kumimoji="0" lang="en-CA" sz="3700" b="0" i="0" u="none" strike="noStrike" cap="none" normalizeH="0" baseline="0" dirty="0">
                          <a:ln>
                            <a:noFill/>
                          </a:ln>
                          <a:solidFill>
                            <a:schemeClr val="tx1"/>
                          </a:solidFill>
                          <a:effectLst/>
                          <a:latin typeface="Arial" charset="0"/>
                          <a:cs typeface="Arial" charset="0"/>
                        </a:rPr>
                        <a:t> </a:t>
                      </a:r>
                      <a:r>
                        <a:rPr kumimoji="0" lang="ar-AE" sz="3700" b="0" i="0" u="none" strike="noStrike" cap="none" normalizeH="0" baseline="0" dirty="0">
                          <a:ln>
                            <a:noFill/>
                          </a:ln>
                          <a:solidFill>
                            <a:schemeClr val="tx1"/>
                          </a:solidFill>
                          <a:effectLst/>
                          <a:latin typeface="Arial" charset="0"/>
                          <a:cs typeface="Arial" charset="0"/>
                        </a:rPr>
                        <a:t>والبخور</a:t>
                      </a:r>
                      <a:r>
                        <a:rPr kumimoji="0" lang="en-CA" sz="3700" b="0" i="0" u="none" strike="noStrike" cap="none" normalizeH="0" baseline="0" dirty="0">
                          <a:ln>
                            <a:noFill/>
                          </a:ln>
                          <a:solidFill>
                            <a:schemeClr val="tx1"/>
                          </a:solidFill>
                          <a:effectLst/>
                          <a:latin typeface="Arial" charset="0"/>
                          <a:cs typeface="Arial" charset="0"/>
                        </a:rPr>
                        <a:t> </a:t>
                      </a:r>
                      <a:r>
                        <a:rPr kumimoji="0" lang="ar-AE" sz="3700" b="0" i="0" u="none" strike="noStrike" cap="none" normalizeH="0" baseline="0" dirty="0">
                          <a:ln>
                            <a:noFill/>
                          </a:ln>
                          <a:solidFill>
                            <a:schemeClr val="tx1"/>
                          </a:solidFill>
                          <a:effectLst/>
                          <a:latin typeface="Arial" charset="0"/>
                          <a:cs typeface="Arial" charset="0"/>
                        </a:rPr>
                        <a:t>والستور</a:t>
                      </a:r>
                      <a:r>
                        <a:rPr kumimoji="0" lang="en-CA" sz="3700" b="0" i="0" u="none" strike="noStrike" cap="none" normalizeH="0" baseline="0" dirty="0">
                          <a:ln>
                            <a:noFill/>
                          </a:ln>
                          <a:solidFill>
                            <a:schemeClr val="tx1"/>
                          </a:solidFill>
                          <a:effectLst/>
                          <a:latin typeface="Arial" charset="0"/>
                          <a:cs typeface="Arial" charset="0"/>
                        </a:rPr>
                        <a:t> </a:t>
                      </a:r>
                      <a:r>
                        <a:rPr kumimoji="0" lang="ar-AE" sz="3700" b="0" i="0" u="none" strike="noStrike" cap="none" normalizeH="0" baseline="0" dirty="0">
                          <a:ln>
                            <a:noFill/>
                          </a:ln>
                          <a:solidFill>
                            <a:schemeClr val="tx1"/>
                          </a:solidFill>
                          <a:effectLst/>
                          <a:latin typeface="Arial" charset="0"/>
                          <a:cs typeface="Arial" charset="0"/>
                        </a:rPr>
                        <a:t>وكتب</a:t>
                      </a:r>
                      <a:r>
                        <a:rPr kumimoji="0" lang="en-CA" sz="3700" b="0" i="0" u="none" strike="noStrike" cap="none" normalizeH="0" baseline="0" dirty="0">
                          <a:ln>
                            <a:noFill/>
                          </a:ln>
                          <a:solidFill>
                            <a:schemeClr val="tx1"/>
                          </a:solidFill>
                          <a:effectLst/>
                          <a:latin typeface="Arial" charset="0"/>
                          <a:cs typeface="Arial" charset="0"/>
                        </a:rPr>
                        <a:t> </a:t>
                      </a:r>
                      <a:r>
                        <a:rPr kumimoji="0" lang="ar-AE" sz="3700" b="0" i="0" u="none" strike="noStrike" cap="none" normalizeH="0" baseline="0" dirty="0">
                          <a:ln>
                            <a:noFill/>
                          </a:ln>
                          <a:solidFill>
                            <a:schemeClr val="tx1"/>
                          </a:solidFill>
                          <a:effectLst/>
                          <a:latin typeface="Arial" charset="0"/>
                          <a:cs typeface="Arial" charset="0"/>
                        </a:rPr>
                        <a:t>القراءة</a:t>
                      </a:r>
                      <a:r>
                        <a:rPr kumimoji="0" lang="en-CA" sz="3700" b="0" i="0" u="none" strike="noStrike" cap="none" normalizeH="0" baseline="0" dirty="0">
                          <a:ln>
                            <a:noFill/>
                          </a:ln>
                          <a:solidFill>
                            <a:schemeClr val="tx1"/>
                          </a:solidFill>
                          <a:effectLst/>
                          <a:latin typeface="Arial" charset="0"/>
                          <a:cs typeface="Arial" charset="0"/>
                        </a:rPr>
                        <a:t> </a:t>
                      </a:r>
                      <a:r>
                        <a:rPr kumimoji="0" lang="ar-AE" sz="3700" b="0" i="0" u="none" strike="noStrike" cap="none" normalizeH="0" baseline="0" dirty="0">
                          <a:ln>
                            <a:noFill/>
                          </a:ln>
                          <a:solidFill>
                            <a:schemeClr val="tx1"/>
                          </a:solidFill>
                          <a:effectLst/>
                          <a:latin typeface="Arial" charset="0"/>
                          <a:cs typeface="Arial" charset="0"/>
                        </a:rPr>
                        <a:t>وأوانى</a:t>
                      </a:r>
                      <a:r>
                        <a:rPr kumimoji="0" lang="en-CA" sz="3700" b="0" i="0" u="none" strike="noStrike" cap="none" normalizeH="0" baseline="0" dirty="0">
                          <a:ln>
                            <a:noFill/>
                          </a:ln>
                          <a:solidFill>
                            <a:schemeClr val="tx1"/>
                          </a:solidFill>
                          <a:effectLst/>
                          <a:latin typeface="Arial" charset="0"/>
                          <a:cs typeface="Arial" charset="0"/>
                        </a:rPr>
                        <a:t> </a:t>
                      </a:r>
                      <a:r>
                        <a:rPr kumimoji="0" lang="ar-AE" sz="3700" b="0" i="0" u="none" strike="noStrike" cap="none" normalizeH="0" baseline="0" dirty="0">
                          <a:ln>
                            <a:noFill/>
                          </a:ln>
                          <a:solidFill>
                            <a:schemeClr val="tx1"/>
                          </a:solidFill>
                          <a:effectLst/>
                          <a:latin typeface="Arial" charset="0"/>
                          <a:cs typeface="Arial" charset="0"/>
                        </a:rPr>
                        <a:t>المذبح</a:t>
                      </a:r>
                      <a:r>
                        <a:rPr kumimoji="0" lang="en-CA" sz="3700" b="0" i="0" u="none" strike="noStrike" cap="none" normalizeH="0" baseline="0" dirty="0">
                          <a:ln>
                            <a:noFill/>
                          </a:ln>
                          <a:solidFill>
                            <a:schemeClr val="tx1"/>
                          </a:solidFill>
                          <a:effectLst/>
                          <a:latin typeface="Arial" charset="0"/>
                          <a:cs typeface="Arial" charset="0"/>
                        </a:rPr>
                        <a:t> </a:t>
                      </a:r>
                      <a:r>
                        <a:rPr kumimoji="0" lang="ar-AE" sz="3700" b="0" i="0" u="none" strike="noStrike" cap="none" normalizeH="0" baseline="0" dirty="0">
                          <a:ln>
                            <a:noFill/>
                          </a:ln>
                          <a:solidFill>
                            <a:schemeClr val="tx1"/>
                          </a:solidFill>
                          <a:effectLst/>
                          <a:latin typeface="Arial" charset="0"/>
                          <a:cs typeface="Arial" charset="0"/>
                        </a:rPr>
                        <a:t>لكي</a:t>
                      </a:r>
                      <a:r>
                        <a:rPr kumimoji="0" lang="en-CA" sz="3700" b="0" i="0" u="none" strike="noStrike" cap="none" normalizeH="0" baseline="0" dirty="0">
                          <a:ln>
                            <a:noFill/>
                          </a:ln>
                          <a:solidFill>
                            <a:schemeClr val="tx1"/>
                          </a:solidFill>
                          <a:effectLst/>
                          <a:latin typeface="Arial" charset="0"/>
                          <a:cs typeface="Arial" charset="0"/>
                        </a:rPr>
                        <a:t> </a:t>
                      </a:r>
                      <a:r>
                        <a:rPr kumimoji="0" lang="ar-AE" sz="3700" b="0" i="0" u="none" strike="noStrike" cap="none" normalizeH="0" baseline="0" dirty="0">
                          <a:ln>
                            <a:noFill/>
                          </a:ln>
                          <a:solidFill>
                            <a:schemeClr val="tx1"/>
                          </a:solidFill>
                          <a:effectLst/>
                          <a:latin typeface="Arial" charset="0"/>
                          <a:cs typeface="Arial" charset="0"/>
                        </a:rPr>
                        <a:t>المسيح</a:t>
                      </a:r>
                      <a:r>
                        <a:rPr kumimoji="0" lang="en-CA" sz="3700" b="0" i="0" u="none" strike="noStrike" cap="none" normalizeH="0" baseline="0" dirty="0">
                          <a:ln>
                            <a:noFill/>
                          </a:ln>
                          <a:solidFill>
                            <a:schemeClr val="tx1"/>
                          </a:solidFill>
                          <a:effectLst/>
                          <a:latin typeface="Arial" charset="0"/>
                          <a:cs typeface="Arial" charset="0"/>
                        </a:rPr>
                        <a:t> </a:t>
                      </a:r>
                      <a:r>
                        <a:rPr kumimoji="0" lang="ar-AE" sz="3700" b="0" i="0" u="none" strike="noStrike" cap="none" normalizeH="0" baseline="0" dirty="0">
                          <a:ln>
                            <a:noFill/>
                          </a:ln>
                          <a:solidFill>
                            <a:schemeClr val="tx1"/>
                          </a:solidFill>
                          <a:effectLst/>
                          <a:latin typeface="Arial" charset="0"/>
                          <a:cs typeface="Arial" charset="0"/>
                        </a:rPr>
                        <a:t>إلهنا</a:t>
                      </a:r>
                      <a:r>
                        <a:rPr kumimoji="0" lang="en-CA" sz="3700" b="0" i="0" u="none" strike="noStrike" cap="none" normalizeH="0" baseline="0" dirty="0">
                          <a:ln>
                            <a:noFill/>
                          </a:ln>
                          <a:solidFill>
                            <a:schemeClr val="tx1"/>
                          </a:solidFill>
                          <a:effectLst/>
                          <a:latin typeface="Arial" charset="0"/>
                          <a:cs typeface="Arial" charset="0"/>
                        </a:rPr>
                        <a:t> </a:t>
                      </a:r>
                      <a:r>
                        <a:rPr kumimoji="0" lang="ar-AE" sz="3700" b="0" i="0" u="none" strike="noStrike" cap="none" normalizeH="0" baseline="0" dirty="0">
                          <a:ln>
                            <a:noFill/>
                          </a:ln>
                          <a:solidFill>
                            <a:schemeClr val="tx1"/>
                          </a:solidFill>
                          <a:effectLst/>
                          <a:latin typeface="Arial" charset="0"/>
                          <a:cs typeface="Arial" charset="0"/>
                        </a:rPr>
                        <a:t>يُكافئهم</a:t>
                      </a:r>
                      <a:r>
                        <a:rPr kumimoji="0" lang="en-CA" sz="3700" b="0" i="0" u="none" strike="noStrike" cap="none" normalizeH="0" baseline="0" dirty="0">
                          <a:ln>
                            <a:noFill/>
                          </a:ln>
                          <a:solidFill>
                            <a:schemeClr val="tx1"/>
                          </a:solidFill>
                          <a:effectLst/>
                          <a:latin typeface="Arial" charset="0"/>
                          <a:cs typeface="Arial" charset="0"/>
                        </a:rPr>
                        <a:t> </a:t>
                      </a:r>
                      <a:r>
                        <a:rPr kumimoji="0" lang="ar-AE" sz="3700" b="0" i="0" u="none" strike="noStrike" cap="none" normalizeH="0" baseline="0" dirty="0">
                          <a:ln>
                            <a:noFill/>
                          </a:ln>
                          <a:solidFill>
                            <a:schemeClr val="tx1"/>
                          </a:solidFill>
                          <a:effectLst/>
                          <a:latin typeface="Arial" charset="0"/>
                          <a:cs typeface="Arial" charset="0"/>
                        </a:rPr>
                        <a:t>في</a:t>
                      </a:r>
                      <a:r>
                        <a:rPr kumimoji="0" lang="en-CA" sz="3700" b="0" i="0" u="none" strike="noStrike" cap="none" normalizeH="0" baseline="0" dirty="0">
                          <a:ln>
                            <a:noFill/>
                          </a:ln>
                          <a:solidFill>
                            <a:schemeClr val="tx1"/>
                          </a:solidFill>
                          <a:effectLst/>
                          <a:latin typeface="Arial" charset="0"/>
                          <a:cs typeface="Arial" charset="0"/>
                        </a:rPr>
                        <a:t> </a:t>
                      </a:r>
                      <a:r>
                        <a:rPr kumimoji="0" lang="ar-AE" sz="3700" b="0" i="0" u="none" strike="noStrike" cap="none" normalizeH="0" baseline="0" dirty="0">
                          <a:ln>
                            <a:noFill/>
                          </a:ln>
                          <a:solidFill>
                            <a:schemeClr val="tx1"/>
                          </a:solidFill>
                          <a:effectLst/>
                          <a:latin typeface="Arial" charset="0"/>
                          <a:cs typeface="Arial" charset="0"/>
                        </a:rPr>
                        <a:t>أورشليم</a:t>
                      </a:r>
                      <a:r>
                        <a:rPr kumimoji="0" lang="en-CA" sz="3700" b="0" i="0" u="none" strike="noStrike" cap="none" normalizeH="0" baseline="0" dirty="0">
                          <a:ln>
                            <a:noFill/>
                          </a:ln>
                          <a:solidFill>
                            <a:schemeClr val="tx1"/>
                          </a:solidFill>
                          <a:effectLst/>
                          <a:latin typeface="Arial" charset="0"/>
                          <a:cs typeface="Arial" charset="0"/>
                        </a:rPr>
                        <a:t> </a:t>
                      </a:r>
                      <a:r>
                        <a:rPr kumimoji="0" lang="ar-AE" sz="3700" b="0" i="0" u="none" strike="noStrike" cap="none" normalizeH="0" baseline="0" dirty="0">
                          <a:ln>
                            <a:noFill/>
                          </a:ln>
                          <a:solidFill>
                            <a:schemeClr val="tx1"/>
                          </a:solidFill>
                          <a:effectLst/>
                          <a:latin typeface="Arial" charset="0"/>
                          <a:cs typeface="Arial" charset="0"/>
                        </a:rPr>
                        <a:t>السمائية</a:t>
                      </a:r>
                      <a:r>
                        <a:rPr kumimoji="0" lang="en-CA" sz="3700" b="0" i="0" u="none" strike="noStrike" cap="none" normalizeH="0" baseline="0" dirty="0">
                          <a:ln>
                            <a:noFill/>
                          </a:ln>
                          <a:solidFill>
                            <a:schemeClr val="tx1"/>
                          </a:solidFill>
                          <a:effectLst/>
                          <a:latin typeface="Arial" charset="0"/>
                          <a:cs typeface="Arial" charset="0"/>
                        </a:rPr>
                        <a:t> </a:t>
                      </a:r>
                      <a:r>
                        <a:rPr kumimoji="0" lang="ar-AE" sz="3700" b="0" i="0" u="none" strike="noStrike" cap="none" normalizeH="0" baseline="0" dirty="0">
                          <a:ln>
                            <a:noFill/>
                          </a:ln>
                          <a:solidFill>
                            <a:schemeClr val="tx1"/>
                          </a:solidFill>
                          <a:effectLst/>
                          <a:latin typeface="Arial" charset="0"/>
                          <a:cs typeface="Arial" charset="0"/>
                        </a:rPr>
                        <a:t>ويَغفر</a:t>
                      </a:r>
                      <a:r>
                        <a:rPr kumimoji="0" lang="en-CA" sz="3700" b="0" i="0" u="none" strike="noStrike" cap="none" normalizeH="0" baseline="0" dirty="0">
                          <a:ln>
                            <a:noFill/>
                          </a:ln>
                          <a:solidFill>
                            <a:schemeClr val="tx1"/>
                          </a:solidFill>
                          <a:effectLst/>
                          <a:latin typeface="Arial" charset="0"/>
                          <a:cs typeface="Arial" charset="0"/>
                        </a:rPr>
                        <a:t> </a:t>
                      </a:r>
                      <a:r>
                        <a:rPr kumimoji="0" lang="ar-AE" sz="3700" b="0" i="0" u="none" strike="noStrike" cap="none" normalizeH="0" baseline="0" dirty="0">
                          <a:ln>
                            <a:noFill/>
                          </a:ln>
                          <a:solidFill>
                            <a:schemeClr val="tx1"/>
                          </a:solidFill>
                          <a:effectLst/>
                          <a:latin typeface="Arial" charset="0"/>
                          <a:cs typeface="Arial" charset="0"/>
                        </a:rPr>
                        <a:t>لنا</a:t>
                      </a:r>
                      <a:r>
                        <a:rPr kumimoji="0" lang="en-CA" sz="3700" b="0" i="0" u="none" strike="noStrike" cap="none" normalizeH="0" baseline="0" dirty="0">
                          <a:ln>
                            <a:noFill/>
                          </a:ln>
                          <a:solidFill>
                            <a:schemeClr val="tx1"/>
                          </a:solidFill>
                          <a:effectLst/>
                          <a:latin typeface="Arial" charset="0"/>
                          <a:cs typeface="Arial" charset="0"/>
                        </a:rPr>
                        <a:t> </a:t>
                      </a:r>
                      <a:r>
                        <a:rPr kumimoji="0" lang="ar-AE" sz="3700" b="0" i="0" u="none" strike="noStrike" cap="none" normalizeH="0" baseline="0" dirty="0">
                          <a:ln>
                            <a:noFill/>
                          </a:ln>
                          <a:solidFill>
                            <a:schemeClr val="tx1"/>
                          </a:solidFill>
                          <a:effectLst/>
                          <a:latin typeface="Arial" charset="0"/>
                          <a:cs typeface="Arial" charset="0"/>
                        </a:rPr>
                        <a:t>خطايانا</a:t>
                      </a:r>
                      <a:r>
                        <a:rPr kumimoji="0" lang="ar-EG" sz="3700" b="0" i="0" u="none" strike="noStrike" cap="none" normalizeH="0" baseline="0" dirty="0">
                          <a:ln>
                            <a:noFill/>
                          </a:ln>
                          <a:solidFill>
                            <a:schemeClr val="tx1"/>
                          </a:solidFill>
                          <a:effectLst/>
                          <a:latin typeface="Arial" charset="0"/>
                          <a:cs typeface="Arial" charset="0"/>
                        </a:rPr>
                        <a:t>.</a:t>
                      </a:r>
                      <a:endParaRPr kumimoji="0" lang="en-CA" sz="3700" b="0" i="0" u="none" strike="noStrike" cap="none" normalizeH="0" baseline="0" dirty="0">
                        <a:ln>
                          <a:noFill/>
                        </a:ln>
                        <a:solidFill>
                          <a:schemeClr val="tx1"/>
                        </a:solidFill>
                        <a:effectLst/>
                        <a:latin typeface="Arial" charset="0"/>
                        <a:cs typeface="Arial" charset="0"/>
                      </a:endParaRPr>
                    </a:p>
                  </a:txBody>
                  <a:tcPr marL="121920" marR="121920" marT="60960" marB="6096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7722132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400656" name="Group 16"/>
          <p:cNvGraphicFramePr>
            <a:graphicFrameLocks noGrp="1"/>
          </p:cNvGraphicFramePr>
          <p:nvPr>
            <p:extLst>
              <p:ext uri="{D42A27DB-BD31-4B8C-83A1-F6EECF244321}">
                <p14:modId xmlns:p14="http://schemas.microsoft.com/office/powerpoint/2010/main" val="2645628528"/>
              </p:ext>
            </p:extLst>
          </p:nvPr>
        </p:nvGraphicFramePr>
        <p:xfrm>
          <a:off x="0" y="0"/>
          <a:ext cx="12192000" cy="6827520"/>
        </p:xfrm>
        <a:graphic>
          <a:graphicData uri="http://schemas.openxmlformats.org/drawingml/2006/table">
            <a:tbl>
              <a:tblPr/>
              <a:tblGrid>
                <a:gridCol w="4858043">
                  <a:extLst>
                    <a:ext uri="{9D8B030D-6E8A-4147-A177-3AD203B41FA5}">
                      <a16:colId xmlns:a16="http://schemas.microsoft.com/office/drawing/2014/main" val="20000"/>
                    </a:ext>
                  </a:extLst>
                </a:gridCol>
                <a:gridCol w="3989624">
                  <a:extLst>
                    <a:ext uri="{9D8B030D-6E8A-4147-A177-3AD203B41FA5}">
                      <a16:colId xmlns:a16="http://schemas.microsoft.com/office/drawing/2014/main" val="20001"/>
                    </a:ext>
                  </a:extLst>
                </a:gridCol>
                <a:gridCol w="3344333">
                  <a:extLst>
                    <a:ext uri="{9D8B030D-6E8A-4147-A177-3AD203B41FA5}">
                      <a16:colId xmlns:a16="http://schemas.microsoft.com/office/drawing/2014/main" val="20002"/>
                    </a:ext>
                  </a:extLst>
                </a:gridCol>
              </a:tblGrid>
              <a:tr h="3592286">
                <a:tc>
                  <a:txBody>
                    <a:bodyPr/>
                    <a:lstStyle/>
                    <a:p>
                      <a:pPr marL="0" marR="0" lvl="0" indent="0" algn="just" defTabSz="914400" rtl="0" eaLnBrk="1" fontAlgn="base" latinLnBrk="0" hangingPunct="1">
                        <a:lnSpc>
                          <a:spcPct val="100000"/>
                        </a:lnSpc>
                        <a:spcBef>
                          <a:spcPts val="600"/>
                        </a:spcBef>
                        <a:spcAft>
                          <a:spcPct val="0"/>
                        </a:spcAft>
                        <a:buClrTx/>
                        <a:buSzTx/>
                        <a:buFontTx/>
                        <a:buNone/>
                        <a:tabLst/>
                      </a:pPr>
                      <a:r>
                        <a:rPr kumimoji="0" lang="en-US" sz="3300" b="0" i="0" u="none" strike="noStrike" cap="none" normalizeH="0" baseline="0" dirty="0" err="1">
                          <a:ln>
                            <a:noFill/>
                          </a:ln>
                          <a:solidFill>
                            <a:srgbClr val="FFFFFF"/>
                          </a:solidFill>
                          <a:effectLst/>
                          <a:latin typeface="Coptic1" pitchFamily="2" charset="0"/>
                          <a:cs typeface="Arial" charset="0"/>
                        </a:rPr>
                        <a:t>p~co</a:t>
                      </a:r>
                      <a:r>
                        <a:rPr kumimoji="0" lang="en-US" sz="3300" b="0" i="0" u="none" strike="noStrike" cap="none" normalizeH="0" baseline="0" dirty="0">
                          <a:ln>
                            <a:noFill/>
                          </a:ln>
                          <a:solidFill>
                            <a:srgbClr val="FFFFFF"/>
                          </a:solidFill>
                          <a:effectLst/>
                          <a:latin typeface="Coptic1" pitchFamily="2" charset="0"/>
                          <a:cs typeface="Arial" charset="0"/>
                        </a:rPr>
                        <a:t>[</a:t>
                      </a:r>
                      <a:r>
                        <a:rPr kumimoji="0" lang="en-US" sz="3300" b="0" i="0" u="none" strike="noStrike" cap="none" normalizeH="0" baseline="0" dirty="0" err="1">
                          <a:ln>
                            <a:noFill/>
                          </a:ln>
                          <a:solidFill>
                            <a:srgbClr val="FFFFFF"/>
                          </a:solidFill>
                          <a:effectLst/>
                          <a:latin typeface="Coptic1" pitchFamily="2" charset="0"/>
                          <a:cs typeface="Arial" charset="0"/>
                        </a:rPr>
                        <a:t>ni</a:t>
                      </a:r>
                      <a:r>
                        <a:rPr kumimoji="0" lang="en-US" sz="3300" b="0" i="0" u="none" strike="noStrike" cap="none" normalizeH="0" baseline="0" dirty="0">
                          <a:ln>
                            <a:noFill/>
                          </a:ln>
                          <a:solidFill>
                            <a:srgbClr val="FFFFFF"/>
                          </a:solidFill>
                          <a:effectLst/>
                          <a:latin typeface="Coptic1" pitchFamily="2" charset="0"/>
                          <a:cs typeface="Arial" charset="0"/>
                        </a:rPr>
                        <a:t> </a:t>
                      </a:r>
                      <a:r>
                        <a:rPr kumimoji="0" lang="en-US" sz="3300" b="0" i="0" u="none" strike="noStrike" cap="none" normalizeH="0" baseline="0" dirty="0" err="1">
                          <a:ln>
                            <a:noFill/>
                          </a:ln>
                          <a:solidFill>
                            <a:srgbClr val="FFFFFF"/>
                          </a:solidFill>
                          <a:effectLst/>
                          <a:latin typeface="Coptic1" pitchFamily="2" charset="0"/>
                          <a:cs typeface="Arial" charset="0"/>
                        </a:rPr>
                        <a:t>n~te</a:t>
                      </a:r>
                      <a:r>
                        <a:rPr kumimoji="0" lang="en-US" sz="3300" b="0" i="0" u="none" strike="noStrike" cap="none" normalizeH="0" baseline="0" dirty="0">
                          <a:ln>
                            <a:noFill/>
                          </a:ln>
                          <a:solidFill>
                            <a:srgbClr val="FFFFFF"/>
                          </a:solidFill>
                          <a:effectLst/>
                          <a:latin typeface="Coptic1" pitchFamily="2" charset="0"/>
                          <a:cs typeface="Arial" charset="0"/>
                        </a:rPr>
                        <a:t> </a:t>
                      </a:r>
                      <a:r>
                        <a:rPr kumimoji="0" lang="en-US" sz="3300" b="0" i="0" u="none" strike="noStrike" cap="none" normalizeH="0" baseline="0" dirty="0" err="1">
                          <a:ln>
                            <a:noFill/>
                          </a:ln>
                          <a:solidFill>
                            <a:srgbClr val="FFFFFF"/>
                          </a:solidFill>
                          <a:effectLst/>
                          <a:latin typeface="Coptic1" pitchFamily="2" charset="0"/>
                          <a:cs typeface="Arial" charset="0"/>
                        </a:rPr>
                        <a:t>hanrwmi</a:t>
                      </a:r>
                      <a:r>
                        <a:rPr kumimoji="0" lang="en-US" sz="3300" b="0" i="0" u="none" strike="noStrike" cap="none" normalizeH="0" baseline="0" dirty="0">
                          <a:ln>
                            <a:noFill/>
                          </a:ln>
                          <a:solidFill>
                            <a:srgbClr val="FFFFFF"/>
                          </a:solidFill>
                          <a:effectLst/>
                          <a:latin typeface="Coptic1" pitchFamily="2" charset="0"/>
                          <a:cs typeface="Arial" charset="0"/>
                        </a:rPr>
                        <a:t> </a:t>
                      </a:r>
                      <a:r>
                        <a:rPr kumimoji="0" lang="en-US" sz="3300" b="0" i="0" u="none" strike="noStrike" cap="none" normalizeH="0" baseline="0" dirty="0" err="1">
                          <a:ln>
                            <a:noFill/>
                          </a:ln>
                          <a:solidFill>
                            <a:srgbClr val="FFFFFF"/>
                          </a:solidFill>
                          <a:effectLst/>
                          <a:latin typeface="Coptic1" pitchFamily="2" charset="0"/>
                          <a:cs typeface="Arial" charset="0"/>
                        </a:rPr>
                        <a:t>euhwou</a:t>
                      </a:r>
                      <a:r>
                        <a:rPr kumimoji="0" lang="en-US" sz="3300" b="0" i="0" u="none" strike="noStrike" cap="none" normalizeH="0" baseline="0" dirty="0">
                          <a:ln>
                            <a:noFill/>
                          </a:ln>
                          <a:solidFill>
                            <a:srgbClr val="FFFFFF"/>
                          </a:solidFill>
                          <a:effectLst/>
                          <a:latin typeface="Coptic1" pitchFamily="2" charset="0"/>
                          <a:cs typeface="Arial" charset="0"/>
                        </a:rPr>
                        <a:t> : </a:t>
                      </a:r>
                      <a:r>
                        <a:rPr kumimoji="0" lang="en-US" sz="3300" b="0" i="0" u="none" strike="noStrike" cap="none" normalizeH="0" baseline="0" dirty="0" err="1">
                          <a:ln>
                            <a:noFill/>
                          </a:ln>
                          <a:solidFill>
                            <a:srgbClr val="FFFFFF"/>
                          </a:solidFill>
                          <a:effectLst/>
                          <a:latin typeface="Coptic1" pitchFamily="2" charset="0"/>
                          <a:cs typeface="Arial" charset="0"/>
                        </a:rPr>
                        <a:t>nem</a:t>
                      </a:r>
                      <a:r>
                        <a:rPr kumimoji="0" lang="en-US" sz="3300" b="0" i="0" u="none" strike="noStrike" cap="none" normalizeH="0" baseline="0" dirty="0">
                          <a:ln>
                            <a:noFill/>
                          </a:ln>
                          <a:solidFill>
                            <a:srgbClr val="FFFFFF"/>
                          </a:solidFill>
                          <a:effectLst/>
                          <a:latin typeface="Coptic1" pitchFamily="2" charset="0"/>
                          <a:cs typeface="Arial" charset="0"/>
                        </a:rPr>
                        <a:t> </a:t>
                      </a:r>
                      <a:r>
                        <a:rPr kumimoji="0" lang="en-US" sz="3300" b="0" i="0" u="none" strike="noStrike" cap="none" normalizeH="0" baseline="0" dirty="0" err="1">
                          <a:ln>
                            <a:noFill/>
                          </a:ln>
                          <a:solidFill>
                            <a:srgbClr val="FFFFFF"/>
                          </a:solidFill>
                          <a:effectLst/>
                          <a:latin typeface="Coptic1" pitchFamily="2" charset="0"/>
                          <a:cs typeface="Arial" charset="0"/>
                        </a:rPr>
                        <a:t>p~twnf</a:t>
                      </a:r>
                      <a:r>
                        <a:rPr kumimoji="0" lang="en-US" sz="3300" b="0" i="0" u="none" strike="noStrike" cap="none" normalizeH="0" baseline="0" dirty="0">
                          <a:ln>
                            <a:noFill/>
                          </a:ln>
                          <a:solidFill>
                            <a:srgbClr val="FFFFFF"/>
                          </a:solidFill>
                          <a:effectLst/>
                          <a:latin typeface="Coptic1" pitchFamily="2" charset="0"/>
                          <a:cs typeface="Arial" charset="0"/>
                        </a:rPr>
                        <a:t> </a:t>
                      </a:r>
                      <a:r>
                        <a:rPr kumimoji="0" lang="en-US" sz="3300" b="0" i="0" u="none" strike="noStrike" cap="none" normalizeH="0" baseline="0" dirty="0" err="1">
                          <a:ln>
                            <a:noFill/>
                          </a:ln>
                          <a:solidFill>
                            <a:srgbClr val="FFFFFF"/>
                          </a:solidFill>
                          <a:effectLst/>
                          <a:latin typeface="Coptic1" pitchFamily="2" charset="0"/>
                          <a:cs typeface="Arial" charset="0"/>
                        </a:rPr>
                        <a:t>e~p~swi</a:t>
                      </a:r>
                      <a:r>
                        <a:rPr kumimoji="0" lang="en-US" sz="3300" b="0" i="0" u="none" strike="noStrike" cap="none" normalizeH="0" baseline="0" dirty="0">
                          <a:ln>
                            <a:noFill/>
                          </a:ln>
                          <a:solidFill>
                            <a:srgbClr val="FFFFFF"/>
                          </a:solidFill>
                          <a:effectLst/>
                          <a:latin typeface="Coptic1" pitchFamily="2" charset="0"/>
                          <a:cs typeface="Arial" charset="0"/>
                        </a:rPr>
                        <a:t> </a:t>
                      </a:r>
                      <a:r>
                        <a:rPr kumimoji="0" lang="en-US" sz="3300" b="0" i="0" u="none" strike="noStrike" cap="none" normalizeH="0" baseline="0" dirty="0" err="1">
                          <a:ln>
                            <a:noFill/>
                          </a:ln>
                          <a:solidFill>
                            <a:srgbClr val="FFFFFF"/>
                          </a:solidFill>
                          <a:effectLst/>
                          <a:latin typeface="Coptic1" pitchFamily="2" charset="0"/>
                          <a:cs typeface="Arial" charset="0"/>
                        </a:rPr>
                        <a:t>n~te</a:t>
                      </a:r>
                      <a:r>
                        <a:rPr kumimoji="0" lang="en-US" sz="3300" b="0" i="0" u="none" strike="noStrike" cap="none" normalizeH="0" baseline="0" dirty="0">
                          <a:ln>
                            <a:noFill/>
                          </a:ln>
                          <a:solidFill>
                            <a:srgbClr val="FFFFFF"/>
                          </a:solidFill>
                          <a:effectLst/>
                          <a:latin typeface="Coptic1" pitchFamily="2" charset="0"/>
                          <a:cs typeface="Arial" charset="0"/>
                        </a:rPr>
                        <a:t> </a:t>
                      </a:r>
                      <a:r>
                        <a:rPr kumimoji="0" lang="en-US" sz="3300" b="0" i="0" u="none" strike="noStrike" cap="none" normalizeH="0" baseline="0" dirty="0" err="1">
                          <a:ln>
                            <a:noFill/>
                          </a:ln>
                          <a:solidFill>
                            <a:srgbClr val="FFFFFF"/>
                          </a:solidFill>
                          <a:effectLst/>
                          <a:latin typeface="Coptic1" pitchFamily="2" charset="0"/>
                          <a:cs typeface="Arial" charset="0"/>
                        </a:rPr>
                        <a:t>hanjaji</a:t>
                      </a:r>
                      <a:r>
                        <a:rPr kumimoji="0" lang="en-US" sz="3300" b="0" i="0" u="none" strike="noStrike" cap="none" normalizeH="0" baseline="0" dirty="0">
                          <a:ln>
                            <a:noFill/>
                          </a:ln>
                          <a:solidFill>
                            <a:srgbClr val="FFFFFF"/>
                          </a:solidFill>
                          <a:effectLst/>
                          <a:latin typeface="Coptic1" pitchFamily="2" charset="0"/>
                          <a:cs typeface="Arial" charset="0"/>
                        </a:rPr>
                        <a:t> n/eth/p </a:t>
                      </a:r>
                      <a:r>
                        <a:rPr kumimoji="0" lang="en-US" sz="3300" b="0" i="0" u="none" strike="noStrike" cap="none" normalizeH="0" baseline="0" dirty="0" err="1">
                          <a:ln>
                            <a:noFill/>
                          </a:ln>
                          <a:solidFill>
                            <a:srgbClr val="FFFFFF"/>
                          </a:solidFill>
                          <a:effectLst/>
                          <a:latin typeface="Coptic1" pitchFamily="2" charset="0"/>
                          <a:cs typeface="Arial" charset="0"/>
                        </a:rPr>
                        <a:t>nem</a:t>
                      </a:r>
                      <a:r>
                        <a:rPr kumimoji="0" lang="en-US" sz="3300" b="0" i="0" u="none" strike="noStrike" cap="none" normalizeH="0" baseline="0" dirty="0">
                          <a:ln>
                            <a:noFill/>
                          </a:ln>
                          <a:solidFill>
                            <a:srgbClr val="FFFFFF"/>
                          </a:solidFill>
                          <a:effectLst/>
                          <a:latin typeface="Coptic1" pitchFamily="2" charset="0"/>
                          <a:cs typeface="Arial" charset="0"/>
                        </a:rPr>
                        <a:t> n/</a:t>
                      </a:r>
                      <a:r>
                        <a:rPr kumimoji="0" lang="en-US" sz="3300" b="0" i="0" u="none" strike="noStrike" cap="none" normalizeH="0" baseline="0" dirty="0" err="1">
                          <a:ln>
                            <a:noFill/>
                          </a:ln>
                          <a:solidFill>
                            <a:srgbClr val="FFFFFF"/>
                          </a:solidFill>
                          <a:effectLst/>
                          <a:latin typeface="Coptic1" pitchFamily="2" charset="0"/>
                          <a:cs typeface="Arial" charset="0"/>
                        </a:rPr>
                        <a:t>eyouwnh</a:t>
                      </a:r>
                      <a:r>
                        <a:rPr kumimoji="0" lang="en-US" sz="3300" b="0" i="0" u="none" strike="noStrike" cap="none" normalizeH="0" baseline="0" dirty="0">
                          <a:ln>
                            <a:noFill/>
                          </a:ln>
                          <a:solidFill>
                            <a:srgbClr val="FFFFFF"/>
                          </a:solidFill>
                          <a:effectLst/>
                          <a:latin typeface="Coptic1" pitchFamily="2" charset="0"/>
                          <a:cs typeface="Arial" charset="0"/>
                        </a:rPr>
                        <a:t> </a:t>
                      </a:r>
                      <a:r>
                        <a:rPr kumimoji="0" lang="en-US" sz="3300" b="0" i="0" u="none" strike="noStrike" cap="none" normalizeH="0" baseline="0" dirty="0" err="1">
                          <a:ln>
                            <a:noFill/>
                          </a:ln>
                          <a:solidFill>
                            <a:srgbClr val="FFFFFF"/>
                          </a:solidFill>
                          <a:effectLst/>
                          <a:latin typeface="Coptic1" pitchFamily="2" charset="0"/>
                          <a:cs typeface="Arial" charset="0"/>
                        </a:rPr>
                        <a:t>e~bol</a:t>
                      </a:r>
                      <a:r>
                        <a:rPr kumimoji="0" lang="en-US" sz="3300" b="0" i="0" u="none" strike="noStrike" cap="none" normalizeH="0" baseline="0" dirty="0">
                          <a:ln>
                            <a:noFill/>
                          </a:ln>
                          <a:solidFill>
                            <a:srgbClr val="FFFFFF"/>
                          </a:solidFill>
                          <a:effectLst/>
                          <a:latin typeface="Coptic1" pitchFamily="2" charset="0"/>
                          <a:cs typeface="Arial" charset="0"/>
                        </a:rPr>
                        <a:t> </a:t>
                      </a:r>
                      <a:r>
                        <a:rPr kumimoji="0" lang="en-US" sz="3300" b="0" i="0" u="none" strike="noStrike" cap="none" normalizeH="0" baseline="0" dirty="0" err="1">
                          <a:ln>
                            <a:noFill/>
                          </a:ln>
                          <a:solidFill>
                            <a:srgbClr val="FFFFFF"/>
                          </a:solidFill>
                          <a:effectLst/>
                          <a:latin typeface="Coptic1" pitchFamily="2" charset="0"/>
                          <a:cs typeface="Arial" charset="0"/>
                        </a:rPr>
                        <a:t>a~litou</a:t>
                      </a:r>
                      <a:r>
                        <a:rPr kumimoji="0" lang="en-US" sz="3300" b="0" i="0" u="none" strike="noStrike" cap="none" normalizeH="0" baseline="0" dirty="0">
                          <a:ln>
                            <a:noFill/>
                          </a:ln>
                          <a:solidFill>
                            <a:srgbClr val="FFFFFF"/>
                          </a:solidFill>
                          <a:effectLst/>
                          <a:latin typeface="Coptic1" pitchFamily="2" charset="0"/>
                          <a:cs typeface="Arial" charset="0"/>
                        </a:rPr>
                        <a:t> </a:t>
                      </a:r>
                      <a:r>
                        <a:rPr kumimoji="0" lang="en-US" sz="3300" b="0" i="0" u="none" strike="noStrike" cap="none" normalizeH="0" baseline="0" dirty="0" err="1">
                          <a:ln>
                            <a:noFill/>
                          </a:ln>
                          <a:solidFill>
                            <a:srgbClr val="FFFFFF"/>
                          </a:solidFill>
                          <a:effectLst/>
                          <a:latin typeface="Coptic1" pitchFamily="2" charset="0"/>
                          <a:cs typeface="Arial" charset="0"/>
                        </a:rPr>
                        <a:t>e~bolharon</a:t>
                      </a:r>
                      <a:r>
                        <a:rPr kumimoji="0" lang="en-US" sz="3300" b="0" i="0" u="none" strike="noStrike" cap="none" normalizeH="0" baseline="0" dirty="0">
                          <a:ln>
                            <a:noFill/>
                          </a:ln>
                          <a:solidFill>
                            <a:srgbClr val="FFFFFF"/>
                          </a:solidFill>
                          <a:effectLst/>
                          <a:latin typeface="Coptic1" pitchFamily="2" charset="0"/>
                          <a:cs typeface="Arial" charset="0"/>
                        </a:rPr>
                        <a:t> : </a:t>
                      </a:r>
                      <a:r>
                        <a:rPr kumimoji="0" lang="fr-CA" sz="3300" b="0" i="0" u="none" strike="noStrike" cap="none" normalizeH="0" baseline="0" dirty="0">
                          <a:ln>
                            <a:noFill/>
                          </a:ln>
                          <a:solidFill>
                            <a:srgbClr val="FFFFFF"/>
                          </a:solidFill>
                          <a:effectLst/>
                          <a:latin typeface="Coptic1" pitchFamily="2" charset="0"/>
                          <a:cs typeface="Arial" charset="0"/>
                        </a:rPr>
                        <a:t>nem </a:t>
                      </a:r>
                      <a:r>
                        <a:rPr kumimoji="0" lang="fr-CA" sz="3300" b="0" i="0" u="none" strike="noStrike" cap="none" normalizeH="0" baseline="0" dirty="0" err="1">
                          <a:ln>
                            <a:noFill/>
                          </a:ln>
                          <a:solidFill>
                            <a:srgbClr val="FFFFFF"/>
                          </a:solidFill>
                          <a:effectLst/>
                          <a:latin typeface="Coptic1" pitchFamily="2" charset="0"/>
                          <a:cs typeface="Arial" charset="0"/>
                        </a:rPr>
                        <a:t>e~bolha</a:t>
                      </a:r>
                      <a:r>
                        <a:rPr kumimoji="0" lang="fr-CA" sz="3300" b="0" i="0" u="none" strike="noStrike" cap="none" normalizeH="0" baseline="0" dirty="0">
                          <a:ln>
                            <a:noFill/>
                          </a:ln>
                          <a:solidFill>
                            <a:srgbClr val="FFFFFF"/>
                          </a:solidFill>
                          <a:effectLst/>
                          <a:latin typeface="Coptic1" pitchFamily="2" charset="0"/>
                          <a:cs typeface="Arial" charset="0"/>
                        </a:rPr>
                        <a:t> </a:t>
                      </a:r>
                      <a:r>
                        <a:rPr kumimoji="0" lang="fr-CA" sz="3300" b="0" i="0" u="none" strike="noStrike" cap="none" normalizeH="0" baseline="0" dirty="0" err="1">
                          <a:ln>
                            <a:noFill/>
                          </a:ln>
                          <a:solidFill>
                            <a:srgbClr val="FFFFFF"/>
                          </a:solidFill>
                          <a:effectLst/>
                          <a:latin typeface="Coptic1" pitchFamily="2" charset="0"/>
                          <a:cs typeface="Arial" charset="0"/>
                        </a:rPr>
                        <a:t>peklaoc</a:t>
                      </a:r>
                      <a:r>
                        <a:rPr kumimoji="0" lang="fr-CA" sz="3300" b="0" i="0" u="none" strike="noStrike" cap="none" normalizeH="0" baseline="0" dirty="0">
                          <a:ln>
                            <a:noFill/>
                          </a:ln>
                          <a:solidFill>
                            <a:srgbClr val="FFFFFF"/>
                          </a:solidFill>
                          <a:effectLst/>
                          <a:latin typeface="Coptic1" pitchFamily="2" charset="0"/>
                          <a:cs typeface="Arial" charset="0"/>
                        </a:rPr>
                        <a:t> t/</a:t>
                      </a:r>
                      <a:r>
                        <a:rPr kumimoji="0" lang="fr-CA" sz="3300" b="0" i="0" u="none" strike="noStrike" cap="none" normalizeH="0" baseline="0" dirty="0" err="1">
                          <a:ln>
                            <a:noFill/>
                          </a:ln>
                          <a:solidFill>
                            <a:srgbClr val="FFFFFF"/>
                          </a:solidFill>
                          <a:effectLst/>
                          <a:latin typeface="Coptic1" pitchFamily="2" charset="0"/>
                          <a:cs typeface="Arial" charset="0"/>
                        </a:rPr>
                        <a:t>rf</a:t>
                      </a:r>
                      <a:r>
                        <a:rPr kumimoji="0" lang="fr-CA" sz="3300" b="0" i="0" u="none" strike="noStrike" cap="none" normalizeH="0" baseline="0" dirty="0">
                          <a:ln>
                            <a:noFill/>
                          </a:ln>
                          <a:solidFill>
                            <a:srgbClr val="FFFFFF"/>
                          </a:solidFill>
                          <a:effectLst/>
                          <a:latin typeface="Coptic1" pitchFamily="2" charset="0"/>
                          <a:cs typeface="Arial" charset="0"/>
                        </a:rPr>
                        <a:t> : nem </a:t>
                      </a:r>
                      <a:r>
                        <a:rPr kumimoji="0" lang="fr-CA" sz="3300" b="0" i="0" u="none" strike="noStrike" cap="none" normalizeH="0" baseline="0" dirty="0" err="1">
                          <a:ln>
                            <a:noFill/>
                          </a:ln>
                          <a:solidFill>
                            <a:srgbClr val="FFFFFF"/>
                          </a:solidFill>
                          <a:effectLst/>
                          <a:latin typeface="Coptic1" pitchFamily="2" charset="0"/>
                          <a:cs typeface="Arial" charset="0"/>
                        </a:rPr>
                        <a:t>e~bol</a:t>
                      </a:r>
                      <a:r>
                        <a:rPr kumimoji="0" lang="fr-CA" sz="3300" b="0" i="0" u="none" strike="noStrike" cap="none" normalizeH="0" baseline="0" dirty="0">
                          <a:ln>
                            <a:noFill/>
                          </a:ln>
                          <a:solidFill>
                            <a:srgbClr val="FFFFFF"/>
                          </a:solidFill>
                          <a:effectLst/>
                          <a:latin typeface="Coptic1" pitchFamily="2" charset="0"/>
                          <a:cs typeface="Arial" charset="0"/>
                        </a:rPr>
                        <a:t> ha </a:t>
                      </a:r>
                      <a:r>
                        <a:rPr kumimoji="0" lang="fr-CA" sz="3300" b="0" i="0" u="none" strike="noStrike" cap="none" normalizeH="0" baseline="0" dirty="0" err="1">
                          <a:ln>
                            <a:noFill/>
                          </a:ln>
                          <a:solidFill>
                            <a:srgbClr val="FFFFFF"/>
                          </a:solidFill>
                          <a:effectLst/>
                          <a:latin typeface="Coptic1" pitchFamily="2" charset="0"/>
                          <a:cs typeface="Arial" charset="0"/>
                        </a:rPr>
                        <a:t>taikolumb</a:t>
                      </a:r>
                      <a:r>
                        <a:rPr kumimoji="0" lang="fr-CA" sz="3300" b="0" i="0" u="none" strike="noStrike" cap="none" normalizeH="0" baseline="0" dirty="0">
                          <a:ln>
                            <a:noFill/>
                          </a:ln>
                          <a:solidFill>
                            <a:srgbClr val="FFFFFF"/>
                          </a:solidFill>
                          <a:effectLst/>
                          <a:latin typeface="Coptic1" pitchFamily="2" charset="0"/>
                          <a:cs typeface="Arial" charset="0"/>
                        </a:rPr>
                        <a:t>/</a:t>
                      </a:r>
                      <a:r>
                        <a:rPr kumimoji="0" lang="fr-CA" sz="3300" b="0" i="0" u="none" strike="noStrike" cap="none" normalizeH="0" baseline="0" dirty="0" err="1">
                          <a:ln>
                            <a:noFill/>
                          </a:ln>
                          <a:solidFill>
                            <a:srgbClr val="FFFFFF"/>
                          </a:solidFill>
                          <a:effectLst/>
                          <a:latin typeface="Coptic1" pitchFamily="2" charset="0"/>
                          <a:cs typeface="Arial" charset="0"/>
                        </a:rPr>
                        <a:t>yra</a:t>
                      </a:r>
                      <a:r>
                        <a:rPr kumimoji="0" lang="fr-CA" sz="3300" b="0" i="0" u="none" strike="noStrike" cap="none" normalizeH="0" baseline="0" dirty="0">
                          <a:ln>
                            <a:noFill/>
                          </a:ln>
                          <a:solidFill>
                            <a:srgbClr val="FFFFFF"/>
                          </a:solidFill>
                          <a:effectLst/>
                          <a:latin typeface="Coptic1" pitchFamily="2" charset="0"/>
                          <a:cs typeface="Arial" charset="0"/>
                        </a:rPr>
                        <a:t> </a:t>
                      </a:r>
                      <a:r>
                        <a:rPr kumimoji="0" lang="fr-CA" sz="3300" b="0" i="0" u="none" strike="noStrike" cap="none" normalizeH="0" baseline="0" dirty="0" err="1">
                          <a:ln>
                            <a:noFill/>
                          </a:ln>
                          <a:solidFill>
                            <a:srgbClr val="FFFFFF"/>
                          </a:solidFill>
                          <a:effectLst/>
                          <a:latin typeface="Coptic1" pitchFamily="2" charset="0"/>
                          <a:cs typeface="Arial" charset="0"/>
                        </a:rPr>
                        <a:t>yai</a:t>
                      </a:r>
                      <a:r>
                        <a:rPr kumimoji="0" lang="en-US" sz="3300" b="0" i="0" u="none" strike="noStrike" cap="none" normalizeH="0" baseline="0" dirty="0">
                          <a:ln>
                            <a:noFill/>
                          </a:ln>
                          <a:solidFill>
                            <a:srgbClr val="FFFFFF"/>
                          </a:solidFill>
                          <a:effectLst/>
                          <a:latin typeface="Coptic1" pitchFamily="2" charset="0"/>
                          <a:cs typeface="Arial" charset="0"/>
                        </a:rPr>
                        <a:t> : </a:t>
                      </a:r>
                      <a:r>
                        <a:rPr kumimoji="0" lang="fr-CA" sz="3300" b="0" i="0" u="none" strike="noStrike" cap="none" normalizeH="0" baseline="0" dirty="0">
                          <a:ln>
                            <a:noFill/>
                          </a:ln>
                          <a:solidFill>
                            <a:srgbClr val="FFFFFF"/>
                          </a:solidFill>
                          <a:effectLst/>
                          <a:latin typeface="Coptic1" pitchFamily="2" charset="0"/>
                          <a:cs typeface="Arial" charset="0"/>
                        </a:rPr>
                        <a:t>nem </a:t>
                      </a:r>
                      <a:r>
                        <a:rPr kumimoji="0" lang="fr-CA" sz="3300" b="0" i="0" u="none" strike="noStrike" cap="none" normalizeH="0" baseline="0" dirty="0" err="1">
                          <a:ln>
                            <a:noFill/>
                          </a:ln>
                          <a:solidFill>
                            <a:srgbClr val="FFFFFF"/>
                          </a:solidFill>
                          <a:effectLst/>
                          <a:latin typeface="Coptic1" pitchFamily="2" charset="0"/>
                          <a:cs typeface="Arial" charset="0"/>
                        </a:rPr>
                        <a:t>e~bolha</a:t>
                      </a:r>
                      <a:r>
                        <a:rPr kumimoji="0" lang="fr-CA" sz="3300" b="0" i="0" u="none" strike="noStrike" cap="none" normalizeH="0" baseline="0" dirty="0">
                          <a:ln>
                            <a:noFill/>
                          </a:ln>
                          <a:solidFill>
                            <a:srgbClr val="FFFFFF"/>
                          </a:solidFill>
                          <a:effectLst/>
                          <a:latin typeface="Coptic1" pitchFamily="2" charset="0"/>
                          <a:cs typeface="Arial" charset="0"/>
                        </a:rPr>
                        <a:t> pai ma </a:t>
                      </a:r>
                      <a:r>
                        <a:rPr kumimoji="0" lang="fr-CA" sz="3300" b="0" i="0" u="none" strike="noStrike" cap="none" normalizeH="0" baseline="0" dirty="0" err="1">
                          <a:ln>
                            <a:noFill/>
                          </a:ln>
                          <a:solidFill>
                            <a:srgbClr val="FFFFFF"/>
                          </a:solidFill>
                          <a:effectLst/>
                          <a:latin typeface="Coptic1" pitchFamily="2" charset="0"/>
                          <a:cs typeface="Arial" charset="0"/>
                        </a:rPr>
                        <a:t>e~youab</a:t>
                      </a:r>
                      <a:r>
                        <a:rPr kumimoji="0" lang="fr-CA" sz="3300" b="0" i="0" u="none" strike="noStrike" cap="none" normalizeH="0" baseline="0" dirty="0">
                          <a:ln>
                            <a:noFill/>
                          </a:ln>
                          <a:solidFill>
                            <a:srgbClr val="FFFFFF"/>
                          </a:solidFill>
                          <a:effectLst/>
                          <a:latin typeface="Coptic1" pitchFamily="2" charset="0"/>
                          <a:cs typeface="Arial" charset="0"/>
                        </a:rPr>
                        <a:t> </a:t>
                      </a:r>
                      <a:r>
                        <a:rPr kumimoji="0" lang="fr-CA" sz="3300" b="0" i="0" u="none" strike="noStrike" cap="none" normalizeH="0" baseline="0" dirty="0" err="1">
                          <a:ln>
                            <a:noFill/>
                          </a:ln>
                          <a:solidFill>
                            <a:srgbClr val="FFFFFF"/>
                          </a:solidFill>
                          <a:effectLst/>
                          <a:latin typeface="Coptic1" pitchFamily="2" charset="0"/>
                          <a:cs typeface="Arial" charset="0"/>
                        </a:rPr>
                        <a:t>n~tak</a:t>
                      </a:r>
                      <a:r>
                        <a:rPr kumimoji="0" lang="fr-CA" sz="3300" b="0" i="0" u="none" strike="noStrike" cap="none" normalizeH="0" baseline="0" dirty="0">
                          <a:ln>
                            <a:noFill/>
                          </a:ln>
                          <a:solidFill>
                            <a:srgbClr val="FFFFFF"/>
                          </a:solidFill>
                          <a:effectLst/>
                          <a:latin typeface="Coptic1" pitchFamily="2" charset="0"/>
                          <a:cs typeface="Arial" charset="0"/>
                        </a:rPr>
                        <a:t> </a:t>
                      </a:r>
                      <a:r>
                        <a:rPr kumimoji="0" lang="fr-CA" sz="3300" b="0" i="0" u="none" strike="noStrike" cap="none" normalizeH="0" baseline="0" dirty="0" err="1">
                          <a:ln>
                            <a:noFill/>
                          </a:ln>
                          <a:solidFill>
                            <a:srgbClr val="FFFFFF"/>
                          </a:solidFill>
                          <a:effectLst/>
                          <a:latin typeface="Coptic1" pitchFamily="2" charset="0"/>
                          <a:cs typeface="Arial" charset="0"/>
                        </a:rPr>
                        <a:t>vai</a:t>
                      </a:r>
                      <a:r>
                        <a:rPr kumimoji="0" lang="fr-CA" sz="3300" b="0" i="0" u="none" strike="noStrike" cap="none" normalizeH="0" baseline="0" dirty="0">
                          <a:ln>
                            <a:noFill/>
                          </a:ln>
                          <a:solidFill>
                            <a:srgbClr val="FFFFFF"/>
                          </a:solidFill>
                          <a:effectLst/>
                          <a:latin typeface="Coptic1" pitchFamily="2" charset="0"/>
                          <a:cs typeface="Arial" charset="0"/>
                        </a:rPr>
                        <a:t> : </a:t>
                      </a:r>
                      <a:r>
                        <a:rPr kumimoji="0" lang="en-US" sz="3300" b="0" i="0" u="none" strike="noStrike" cap="none" normalizeH="0" baseline="0" dirty="0" err="1">
                          <a:ln>
                            <a:noFill/>
                          </a:ln>
                          <a:solidFill>
                            <a:srgbClr val="FFFFFF"/>
                          </a:solidFill>
                          <a:effectLst/>
                          <a:latin typeface="Coptic1" pitchFamily="2" charset="0"/>
                          <a:cs typeface="Arial" charset="0"/>
                        </a:rPr>
                        <a:t>nem</a:t>
                      </a:r>
                      <a:r>
                        <a:rPr kumimoji="0" lang="en-US" sz="3300" b="0" i="0" u="none" strike="noStrike" cap="none" normalizeH="0" baseline="0" dirty="0">
                          <a:ln>
                            <a:noFill/>
                          </a:ln>
                          <a:solidFill>
                            <a:srgbClr val="FFFFFF"/>
                          </a:solidFill>
                          <a:effectLst/>
                          <a:latin typeface="Coptic1" pitchFamily="2" charset="0"/>
                          <a:cs typeface="Arial" charset="0"/>
                        </a:rPr>
                        <a:t> </a:t>
                      </a:r>
                      <a:r>
                        <a:rPr kumimoji="0" lang="en-US" sz="3300" b="0" i="0" u="none" strike="noStrike" cap="none" normalizeH="0" baseline="0" dirty="0" err="1">
                          <a:ln>
                            <a:noFill/>
                          </a:ln>
                          <a:solidFill>
                            <a:srgbClr val="FFFFFF"/>
                          </a:solidFill>
                          <a:effectLst/>
                          <a:latin typeface="Coptic1" pitchFamily="2" charset="0"/>
                          <a:cs typeface="Arial" charset="0"/>
                        </a:rPr>
                        <a:t>e~bolha</a:t>
                      </a:r>
                      <a:r>
                        <a:rPr kumimoji="0" lang="en-US" sz="3300" b="0" i="0" u="none" strike="noStrike" cap="none" normalizeH="0" baseline="0" dirty="0">
                          <a:ln>
                            <a:noFill/>
                          </a:ln>
                          <a:solidFill>
                            <a:srgbClr val="FFFFFF"/>
                          </a:solidFill>
                          <a:effectLst/>
                          <a:latin typeface="Coptic1" pitchFamily="2" charset="0"/>
                          <a:cs typeface="Arial" charset="0"/>
                        </a:rPr>
                        <a:t> </a:t>
                      </a:r>
                      <a:r>
                        <a:rPr kumimoji="0" lang="en-US" sz="3300" b="0" i="0" u="none" strike="noStrike" cap="none" normalizeH="0" baseline="0" dirty="0" err="1">
                          <a:ln>
                            <a:noFill/>
                          </a:ln>
                          <a:solidFill>
                            <a:srgbClr val="FFFFFF"/>
                          </a:solidFill>
                          <a:effectLst/>
                          <a:latin typeface="Coptic1" pitchFamily="2" charset="0"/>
                          <a:cs typeface="Arial" charset="0"/>
                        </a:rPr>
                        <a:t>taiEkk~l</a:t>
                      </a:r>
                      <a:r>
                        <a:rPr kumimoji="0" lang="en-US" sz="3300" b="0" i="0" u="none" strike="noStrike" cap="none" normalizeH="0" baseline="0" dirty="0">
                          <a:ln>
                            <a:noFill/>
                          </a:ln>
                          <a:solidFill>
                            <a:srgbClr val="FFFFFF"/>
                          </a:solidFill>
                          <a:effectLst/>
                          <a:latin typeface="Coptic1" pitchFamily="2" charset="0"/>
                          <a:cs typeface="Arial" charset="0"/>
                        </a:rPr>
                        <a:t>/</a:t>
                      </a:r>
                      <a:r>
                        <a:rPr kumimoji="0" lang="en-US" sz="3300" b="0" i="0" u="none" strike="noStrike" cap="none" normalizeH="0" baseline="0" dirty="0" err="1">
                          <a:ln>
                            <a:noFill/>
                          </a:ln>
                          <a:solidFill>
                            <a:srgbClr val="FFFFFF"/>
                          </a:solidFill>
                          <a:effectLst/>
                          <a:latin typeface="Coptic1" pitchFamily="2" charset="0"/>
                          <a:cs typeface="Arial" charset="0"/>
                        </a:rPr>
                        <a:t>cia</a:t>
                      </a:r>
                      <a:r>
                        <a:rPr kumimoji="0" lang="en-US" sz="3300" b="0" i="0" u="none" strike="noStrike" cap="none" normalizeH="0" baseline="0" dirty="0">
                          <a:ln>
                            <a:noFill/>
                          </a:ln>
                          <a:solidFill>
                            <a:srgbClr val="FFFFFF"/>
                          </a:solidFill>
                          <a:effectLst/>
                          <a:latin typeface="Coptic1" pitchFamily="2" charset="0"/>
                          <a:cs typeface="Arial" charset="0"/>
                        </a:rPr>
                        <a:t>~ </a:t>
                      </a:r>
                      <a:r>
                        <a:rPr kumimoji="0" lang="en-US" sz="3300" b="0" i="0" u="none" strike="noStrike" cap="none" normalizeH="0" baseline="0" dirty="0" err="1">
                          <a:ln>
                            <a:noFill/>
                          </a:ln>
                          <a:solidFill>
                            <a:srgbClr val="FFFFFF"/>
                          </a:solidFill>
                          <a:effectLst/>
                          <a:latin typeface="Coptic1" pitchFamily="2" charset="0"/>
                          <a:cs typeface="Arial" charset="0"/>
                        </a:rPr>
                        <a:t>vai</a:t>
                      </a:r>
                      <a:r>
                        <a:rPr kumimoji="0" lang="en-US" sz="3300" b="0" i="0" u="none" strike="noStrike" cap="none" normalizeH="0" baseline="0" dirty="0">
                          <a:ln>
                            <a:noFill/>
                          </a:ln>
                          <a:solidFill>
                            <a:srgbClr val="FFFFFF"/>
                          </a:solidFill>
                          <a:effectLst/>
                          <a:latin typeface="Coptic1" pitchFamily="2" charset="0"/>
                          <a:cs typeface="Arial" charset="0"/>
                        </a:rPr>
                        <a:t>.</a:t>
                      </a:r>
                      <a:r>
                        <a:rPr kumimoji="0" lang="en-US" sz="3300" b="0" i="0" u="none" strike="noStrike" cap="none" normalizeH="0" baseline="0" dirty="0">
                          <a:ln>
                            <a:noFill/>
                          </a:ln>
                          <a:solidFill>
                            <a:srgbClr val="FFFFFF"/>
                          </a:solidFill>
                          <a:effectLst/>
                          <a:latin typeface="Arial" charset="0"/>
                          <a:cs typeface="Arial" charset="0"/>
                        </a:rPr>
                        <a:t> </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ts val="0"/>
                        </a:spcBef>
                        <a:spcAft>
                          <a:spcPct val="0"/>
                        </a:spcAft>
                        <a:buClrTx/>
                        <a:buSzTx/>
                        <a:buFontTx/>
                        <a:buNone/>
                        <a:tabLst/>
                      </a:pPr>
                      <a:r>
                        <a:rPr kumimoji="0" lang="fr-FR" sz="3400" b="0" i="0" u="none" strike="noStrike" cap="none" normalizeH="0" baseline="0" dirty="0">
                          <a:ln>
                            <a:noFill/>
                          </a:ln>
                          <a:solidFill>
                            <a:srgbClr val="FFFFFF"/>
                          </a:solidFill>
                          <a:effectLst/>
                          <a:latin typeface="Arial" charset="0"/>
                          <a:cs typeface="Arial" charset="0"/>
                        </a:rPr>
                        <a:t>toute intrigue des hommes méchants, toute attaque des ennemis visibles et invisibles : </a:t>
                      </a:r>
                    </a:p>
                    <a:p>
                      <a:pPr marL="0" marR="0" lvl="0" indent="0" algn="just" defTabSz="914400" rtl="0" eaLnBrk="1" fontAlgn="base" latinLnBrk="0" hangingPunct="1">
                        <a:lnSpc>
                          <a:spcPct val="100000"/>
                        </a:lnSpc>
                        <a:spcBef>
                          <a:spcPts val="0"/>
                        </a:spcBef>
                        <a:spcAft>
                          <a:spcPct val="0"/>
                        </a:spcAft>
                        <a:buClrTx/>
                        <a:buSzTx/>
                        <a:buFontTx/>
                        <a:buNone/>
                        <a:tabLst/>
                      </a:pPr>
                      <a:r>
                        <a:rPr kumimoji="0" lang="fr-FR" sz="3400" b="0" i="0" u="none" strike="noStrike" cap="none" normalizeH="0" baseline="0" dirty="0">
                          <a:ln>
                            <a:noFill/>
                          </a:ln>
                          <a:solidFill>
                            <a:srgbClr val="FFFFFF"/>
                          </a:solidFill>
                          <a:effectLst/>
                          <a:latin typeface="Arial" charset="0"/>
                          <a:cs typeface="Arial" charset="0"/>
                        </a:rPr>
                        <a:t>Éloigne</a:t>
                      </a:r>
                      <a:r>
                        <a:rPr kumimoji="0" lang="fr-CA" sz="3400" b="0" i="0" u="none" strike="noStrike" cap="none" normalizeH="0" baseline="0" dirty="0">
                          <a:ln>
                            <a:noFill/>
                          </a:ln>
                          <a:solidFill>
                            <a:srgbClr val="FFFFFF"/>
                          </a:solidFill>
                          <a:effectLst/>
                          <a:latin typeface="Arial" charset="0"/>
                          <a:cs typeface="Arial" charset="0"/>
                        </a:rPr>
                        <a:t>-les de nous </a:t>
                      </a:r>
                      <a:r>
                        <a:rPr kumimoji="0" lang="fr-FR" sz="3400" b="0" i="0" u="none" strike="noStrike" cap="none" normalizeH="0" baseline="0" dirty="0">
                          <a:ln>
                            <a:noFill/>
                          </a:ln>
                          <a:solidFill>
                            <a:srgbClr val="FFFFFF"/>
                          </a:solidFill>
                          <a:effectLst/>
                          <a:latin typeface="Arial" charset="0"/>
                          <a:cs typeface="Arial" charset="0"/>
                        </a:rPr>
                        <a:t>et de tout ton peuple, et de ce bassin, et de ce lieu saint qui est à Toi </a:t>
                      </a:r>
                      <a:r>
                        <a:rPr kumimoji="0" lang="fr-CA" sz="3400" b="0" i="0" u="none" strike="noStrike" cap="none" normalizeH="0" baseline="0" dirty="0">
                          <a:ln>
                            <a:noFill/>
                          </a:ln>
                          <a:solidFill>
                            <a:srgbClr val="FFFFFF"/>
                          </a:solidFill>
                          <a:effectLst/>
                          <a:latin typeface="Arial" charset="0"/>
                          <a:cs typeface="Arial" charset="0"/>
                        </a:rPr>
                        <a:t>et de cette église.</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4300" b="0" i="0" u="none" strike="noStrike" cap="none" normalizeH="0" baseline="0" dirty="0">
                          <a:ln>
                            <a:noFill/>
                          </a:ln>
                          <a:solidFill>
                            <a:srgbClr val="FFFFFF"/>
                          </a:solidFill>
                          <a:effectLst/>
                          <a:latin typeface="Arial" charset="0"/>
                          <a:cs typeface="Arial" charset="0"/>
                        </a:rPr>
                        <a:t>ومؤامرة الناس الأشرار وقيام الأعداء الخفيين والظاهرين،</a:t>
                      </a:r>
                      <a:r>
                        <a:rPr kumimoji="0" lang="fr-FR" sz="4300" b="0" i="0" u="none" strike="noStrike" cap="none" normalizeH="0" baseline="0" dirty="0">
                          <a:ln>
                            <a:noFill/>
                          </a:ln>
                          <a:solidFill>
                            <a:srgbClr val="FFFFFF"/>
                          </a:solidFill>
                          <a:effectLst/>
                          <a:latin typeface="Arial" charset="0"/>
                          <a:cs typeface="Arial" charset="0"/>
                        </a:rPr>
                        <a:t> </a:t>
                      </a:r>
                      <a:r>
                        <a:rPr kumimoji="0" lang="ar-SA" sz="4300" b="0" i="0" u="none" strike="noStrike" cap="none" normalizeH="0" baseline="0" dirty="0">
                          <a:ln>
                            <a:noFill/>
                          </a:ln>
                          <a:solidFill>
                            <a:srgbClr val="FFFFFF"/>
                          </a:solidFill>
                          <a:effectLst/>
                          <a:latin typeface="Arial" charset="0"/>
                          <a:cs typeface="Arial" charset="0"/>
                        </a:rPr>
                        <a:t>انزعها عنا، وعن سائر شعبك،</a:t>
                      </a:r>
                      <a:r>
                        <a:rPr kumimoji="0" lang="fr-FR" sz="4300" b="0" i="0" u="none" strike="noStrike" cap="none" normalizeH="0" baseline="0" dirty="0">
                          <a:ln>
                            <a:noFill/>
                          </a:ln>
                          <a:solidFill>
                            <a:srgbClr val="FFFFFF"/>
                          </a:solidFill>
                          <a:effectLst/>
                          <a:latin typeface="Arial" charset="0"/>
                          <a:cs typeface="Arial" charset="0"/>
                        </a:rPr>
                        <a:t> </a:t>
                      </a:r>
                      <a:r>
                        <a:rPr kumimoji="0" lang="ar-AE" sz="4300" b="0" i="0" u="none" strike="noStrike" cap="none" normalizeH="0" baseline="0" dirty="0">
                          <a:ln>
                            <a:noFill/>
                          </a:ln>
                          <a:solidFill>
                            <a:srgbClr val="FFFFFF"/>
                          </a:solidFill>
                          <a:effectLst/>
                          <a:latin typeface="Arial" charset="0"/>
                          <a:cs typeface="Arial" charset="0"/>
                        </a:rPr>
                        <a:t>وعن هذه </a:t>
                      </a:r>
                      <a:r>
                        <a:rPr kumimoji="0" lang="ar-AE" sz="4300" b="0" i="0" u="none" strike="noStrike" cap="none" normalizeH="0" baseline="0" dirty="0" err="1">
                          <a:ln>
                            <a:noFill/>
                          </a:ln>
                          <a:solidFill>
                            <a:srgbClr val="FFFFFF"/>
                          </a:solidFill>
                          <a:effectLst/>
                          <a:latin typeface="Arial" charset="0"/>
                          <a:cs typeface="Arial" charset="0"/>
                        </a:rPr>
                        <a:t>الفسقيةِ</a:t>
                      </a:r>
                      <a:r>
                        <a:rPr kumimoji="0" lang="ar-SA" sz="4300" b="0" i="0" u="none" strike="noStrike" cap="none" normalizeH="0" baseline="0" dirty="0">
                          <a:ln>
                            <a:noFill/>
                          </a:ln>
                          <a:solidFill>
                            <a:srgbClr val="FFFFFF"/>
                          </a:solidFill>
                          <a:effectLst/>
                          <a:latin typeface="Arial" charset="0"/>
                          <a:cs typeface="Arial" charset="0"/>
                        </a:rPr>
                        <a:t>، وعن مَوضعِكَ المُقدس هذا</a:t>
                      </a:r>
                      <a:r>
                        <a:rPr kumimoji="0" lang="fr-FR" sz="4300" b="0" i="0" u="none" strike="noStrike" cap="none" normalizeH="0" baseline="0" dirty="0">
                          <a:ln>
                            <a:noFill/>
                          </a:ln>
                          <a:solidFill>
                            <a:srgbClr val="FFFFFF"/>
                          </a:solidFill>
                          <a:effectLst/>
                          <a:latin typeface="Arial" charset="0"/>
                          <a:cs typeface="Arial" charset="0"/>
                        </a:rPr>
                        <a:t> </a:t>
                      </a:r>
                      <a:r>
                        <a:rPr kumimoji="0" lang="ar-SA" sz="4300" b="0" i="0" u="none" strike="noStrike" cap="none" normalizeH="0" baseline="0" dirty="0">
                          <a:ln>
                            <a:noFill/>
                          </a:ln>
                          <a:solidFill>
                            <a:srgbClr val="FFFFFF"/>
                          </a:solidFill>
                          <a:effectLst/>
                          <a:latin typeface="Arial" charset="0"/>
                          <a:cs typeface="Arial" charset="0"/>
                        </a:rPr>
                        <a:t>وعن هَذِه الكنيسة.</a:t>
                      </a:r>
                      <a:endParaRPr kumimoji="0" lang="en-US" sz="4300" b="0" i="0" u="none" strike="noStrike" cap="none" normalizeH="0" baseline="0" dirty="0">
                        <a:ln>
                          <a:noFill/>
                        </a:ln>
                        <a:solidFill>
                          <a:srgbClr val="FFFFFF"/>
                        </a:solidFill>
                        <a:effectLst/>
                        <a:latin typeface="Arial" charset="0"/>
                        <a:cs typeface="Arial"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25595656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430358" name="Group 22"/>
          <p:cNvGraphicFramePr>
            <a:graphicFrameLocks noGrp="1"/>
          </p:cNvGraphicFramePr>
          <p:nvPr>
            <p:ph sz="half" idx="1"/>
            <p:extLst>
              <p:ext uri="{D42A27DB-BD31-4B8C-83A1-F6EECF244321}">
                <p14:modId xmlns:p14="http://schemas.microsoft.com/office/powerpoint/2010/main" val="2775741201"/>
              </p:ext>
            </p:extLst>
          </p:nvPr>
        </p:nvGraphicFramePr>
        <p:xfrm>
          <a:off x="1" y="0"/>
          <a:ext cx="12191998" cy="6886448"/>
        </p:xfrm>
        <a:graphic>
          <a:graphicData uri="http://schemas.openxmlformats.org/drawingml/2006/table">
            <a:tbl>
              <a:tblPr/>
              <a:tblGrid>
                <a:gridCol w="4111821">
                  <a:extLst>
                    <a:ext uri="{9D8B030D-6E8A-4147-A177-3AD203B41FA5}">
                      <a16:colId xmlns:a16="http://schemas.microsoft.com/office/drawing/2014/main" val="20000"/>
                    </a:ext>
                  </a:extLst>
                </a:gridCol>
                <a:gridCol w="4477996">
                  <a:extLst>
                    <a:ext uri="{9D8B030D-6E8A-4147-A177-3AD203B41FA5}">
                      <a16:colId xmlns:a16="http://schemas.microsoft.com/office/drawing/2014/main" val="20001"/>
                    </a:ext>
                  </a:extLst>
                </a:gridCol>
                <a:gridCol w="3602181">
                  <a:extLst>
                    <a:ext uri="{9D8B030D-6E8A-4147-A177-3AD203B41FA5}">
                      <a16:colId xmlns:a16="http://schemas.microsoft.com/office/drawing/2014/main" val="20002"/>
                    </a:ext>
                  </a:extLst>
                </a:gridCol>
              </a:tblGrid>
              <a:tr h="6886448">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CA" sz="2700" b="0" i="0" u="sng" strike="noStrike" kern="1200" cap="none" spc="0" normalizeH="0" baseline="0" noProof="0" dirty="0" err="1">
                          <a:ln>
                            <a:noFill/>
                          </a:ln>
                          <a:solidFill>
                            <a:srgbClr val="FF9900"/>
                          </a:solidFill>
                          <a:effectLst/>
                          <a:uLnTx/>
                          <a:uFillTx/>
                          <a:latin typeface="Coptic1" pitchFamily="2" charset="0"/>
                          <a:ea typeface="+mn-ea"/>
                          <a:cs typeface="Arial" charset="0"/>
                        </a:rPr>
                        <a:t>Pilaoc</a:t>
                      </a:r>
                      <a:r>
                        <a:rPr kumimoji="0" lang="en-CA" sz="2700" b="0" i="0" u="sng" strike="noStrike" kern="1200" cap="none" spc="0" normalizeH="0" baseline="0" noProof="0" dirty="0">
                          <a:ln>
                            <a:noFill/>
                          </a:ln>
                          <a:solidFill>
                            <a:srgbClr val="FF9900"/>
                          </a:solidFill>
                          <a:effectLst/>
                          <a:uLnTx/>
                          <a:uFillTx/>
                          <a:latin typeface="Coptic1" pitchFamily="2" charset="0"/>
                          <a:ea typeface="+mn-ea"/>
                          <a:cs typeface="Arial" charset="0"/>
                        </a:rPr>
                        <a:t> :</a:t>
                      </a:r>
                      <a:endParaRPr kumimoji="0" lang="en-US" sz="2400" b="0" i="0" u="none" strike="noStrike" cap="none" normalizeH="0" baseline="0" dirty="0">
                        <a:ln>
                          <a:noFill/>
                        </a:ln>
                        <a:solidFill>
                          <a:schemeClr val="tx1"/>
                        </a:solidFill>
                        <a:effectLst/>
                        <a:latin typeface="Coptic1" pitchFamily="2"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700" b="0" i="0" u="none" strike="noStrike" cap="none" normalizeH="0" baseline="0" dirty="0" err="1">
                          <a:ln>
                            <a:noFill/>
                          </a:ln>
                          <a:solidFill>
                            <a:schemeClr val="tx1"/>
                          </a:solidFill>
                          <a:effectLst/>
                          <a:latin typeface="Coptic1" pitchFamily="2" charset="0"/>
                          <a:cs typeface="Arial" charset="0"/>
                        </a:rPr>
                        <a:t>Kurie</a:t>
                      </a:r>
                      <a:r>
                        <a:rPr kumimoji="0" lang="en-US" sz="2700" b="0" i="0" u="none" strike="noStrike" cap="none" normalizeH="0" baseline="0" dirty="0">
                          <a:ln>
                            <a:noFill/>
                          </a:ln>
                          <a:solidFill>
                            <a:schemeClr val="tx1"/>
                          </a:solidFill>
                          <a:effectLst/>
                          <a:latin typeface="Coptic1" pitchFamily="2" charset="0"/>
                          <a:cs typeface="Arial" charset="0"/>
                        </a:rPr>
                        <a:t>~ </a:t>
                      </a:r>
                      <a:r>
                        <a:rPr kumimoji="0" lang="en-US" sz="2700" b="0" i="0" u="none" strike="noStrike" cap="none" normalizeH="0" baseline="0" dirty="0" err="1">
                          <a:ln>
                            <a:noFill/>
                          </a:ln>
                          <a:solidFill>
                            <a:schemeClr val="tx1"/>
                          </a:solidFill>
                          <a:effectLst/>
                          <a:latin typeface="Coptic1" pitchFamily="2" charset="0"/>
                          <a:cs typeface="Arial" charset="0"/>
                        </a:rPr>
                        <a:t>e~le</a:t>
                      </a:r>
                      <a:r>
                        <a:rPr kumimoji="0" lang="en-US" sz="2700" b="0" i="0" u="none" strike="noStrike" cap="none" normalizeH="0" baseline="0" dirty="0">
                          <a:ln>
                            <a:noFill/>
                          </a:ln>
                          <a:solidFill>
                            <a:schemeClr val="tx1"/>
                          </a:solidFill>
                          <a:effectLst/>
                          <a:latin typeface="Coptic1" pitchFamily="2" charset="0"/>
                          <a:cs typeface="Arial" charset="0"/>
                        </a:rPr>
                        <a:t>/~con</a:t>
                      </a: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sz="2700" b="0" i="0" u="none" strike="noStrike" cap="none" normalizeH="0" baseline="0" dirty="0">
                        <a:ln>
                          <a:noFill/>
                        </a:ln>
                        <a:solidFill>
                          <a:schemeClr val="tx1"/>
                        </a:solidFill>
                        <a:effectLst/>
                        <a:latin typeface="Coptic1" pitchFamily="2"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2700" b="0" i="0" u="sng" strike="noStrike" kern="1200" cap="none" spc="0" normalizeH="0" baseline="0" noProof="0" dirty="0" err="1">
                          <a:ln>
                            <a:noFill/>
                          </a:ln>
                          <a:solidFill>
                            <a:srgbClr val="FF9900"/>
                          </a:solidFill>
                          <a:effectLst/>
                          <a:uLnTx/>
                          <a:uFillTx/>
                          <a:latin typeface="Coptic1" pitchFamily="2" charset="0"/>
                          <a:ea typeface="+mn-ea"/>
                          <a:cs typeface="Arial" pitchFamily="34" charset="0"/>
                        </a:rPr>
                        <a:t>Piou</a:t>
                      </a:r>
                      <a:r>
                        <a:rPr kumimoji="0" lang="en-US" sz="2700" b="0" i="0" u="sng" strike="noStrike" kern="1200" cap="none" spc="0" normalizeH="0" baseline="0" noProof="0" dirty="0">
                          <a:ln>
                            <a:noFill/>
                          </a:ln>
                          <a:solidFill>
                            <a:srgbClr val="FF9900"/>
                          </a:solidFill>
                          <a:effectLst/>
                          <a:uLnTx/>
                          <a:uFillTx/>
                          <a:latin typeface="Coptic1" pitchFamily="2" charset="0"/>
                          <a:ea typeface="+mn-ea"/>
                          <a:cs typeface="Arial" pitchFamily="34" charset="0"/>
                        </a:rPr>
                        <a:t>/b :</a:t>
                      </a:r>
                      <a:endParaRPr kumimoji="0" lang="en-US" sz="3200" b="0" i="0" u="none" strike="noStrike" cap="none" normalizeH="0" baseline="0" dirty="0">
                        <a:ln>
                          <a:noFill/>
                        </a:ln>
                        <a:solidFill>
                          <a:schemeClr val="tx1"/>
                        </a:solidFill>
                        <a:effectLst/>
                        <a:latin typeface="Coptic1" pitchFamily="2"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900" b="0" i="0" u="none" strike="noStrike" cap="none" normalizeH="0" baseline="0" dirty="0" err="1">
                          <a:ln>
                            <a:noFill/>
                          </a:ln>
                          <a:solidFill>
                            <a:schemeClr val="tx1"/>
                          </a:solidFill>
                          <a:effectLst/>
                          <a:latin typeface="Coptic1" pitchFamily="2" charset="0"/>
                          <a:cs typeface="Arial" charset="0"/>
                        </a:rPr>
                        <a:t>Sopou</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e~rok</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e~jen</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pekyuciact</a:t>
                      </a:r>
                      <a:r>
                        <a:rPr kumimoji="0" lang="en-US" sz="2900" b="0" i="0" u="none" strike="noStrike" cap="none" normalizeH="0" baseline="0" dirty="0">
                          <a:ln>
                            <a:noFill/>
                          </a:ln>
                          <a:solidFill>
                            <a:schemeClr val="tx1"/>
                          </a:solidFill>
                          <a:effectLst/>
                          <a:latin typeface="Coptic1" pitchFamily="2" charset="0"/>
                          <a:cs typeface="Arial" charset="0"/>
                        </a:rPr>
                        <a:t>/</a:t>
                      </a:r>
                      <a:r>
                        <a:rPr kumimoji="0" lang="en-US" sz="2900" b="0" i="0" u="none" strike="noStrike" cap="none" normalizeH="0" baseline="0" dirty="0" err="1">
                          <a:ln>
                            <a:noFill/>
                          </a:ln>
                          <a:solidFill>
                            <a:schemeClr val="tx1"/>
                          </a:solidFill>
                          <a:effectLst/>
                          <a:latin typeface="Coptic1" pitchFamily="2" charset="0"/>
                          <a:cs typeface="Arial" charset="0"/>
                        </a:rPr>
                        <a:t>rion</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e~youab</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n~ellogimon</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n~te</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t~ve</a:t>
                      </a:r>
                      <a:r>
                        <a:rPr kumimoji="0" lang="en-US" sz="2900" b="0" i="0" u="none" strike="noStrike" cap="none" normalizeH="0" baseline="0" dirty="0">
                          <a:ln>
                            <a:noFill/>
                          </a:ln>
                          <a:solidFill>
                            <a:schemeClr val="tx1"/>
                          </a:solidFill>
                          <a:effectLst/>
                          <a:latin typeface="Coptic1" pitchFamily="2" charset="0"/>
                          <a:cs typeface="Arial" charset="0"/>
                        </a:rPr>
                        <a:t> : </a:t>
                      </a:r>
                      <a:r>
                        <a:rPr kumimoji="0" lang="en-US" sz="2900" b="0" i="0" u="none" strike="noStrike" cap="none" normalizeH="0" baseline="0" dirty="0" err="1">
                          <a:ln>
                            <a:noFill/>
                          </a:ln>
                          <a:solidFill>
                            <a:schemeClr val="tx1"/>
                          </a:solidFill>
                          <a:effectLst/>
                          <a:latin typeface="Coptic1" pitchFamily="2" charset="0"/>
                          <a:cs typeface="Arial" charset="0"/>
                        </a:rPr>
                        <a:t>e~ouc~yoi</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n~c~yoinoufi</a:t>
                      </a:r>
                      <a:r>
                        <a:rPr kumimoji="0" lang="en-US" sz="2900" b="0" i="0" u="none" strike="noStrike" cap="none" normalizeH="0" baseline="0" dirty="0">
                          <a:ln>
                            <a:noFill/>
                          </a:ln>
                          <a:solidFill>
                            <a:schemeClr val="tx1"/>
                          </a:solidFill>
                          <a:effectLst/>
                          <a:latin typeface="Coptic1" pitchFamily="2" charset="0"/>
                          <a:cs typeface="Arial" charset="0"/>
                        </a:rPr>
                        <a:t> : </a:t>
                      </a:r>
                      <a:r>
                        <a:rPr kumimoji="0" lang="en-US" sz="2900" b="0" i="0" u="none" strike="noStrike" cap="none" normalizeH="0" baseline="0" dirty="0" err="1">
                          <a:ln>
                            <a:noFill/>
                          </a:ln>
                          <a:solidFill>
                            <a:schemeClr val="tx1"/>
                          </a:solidFill>
                          <a:effectLst/>
                          <a:latin typeface="Coptic1" pitchFamily="2" charset="0"/>
                          <a:cs typeface="Arial" charset="0"/>
                        </a:rPr>
                        <a:t>e~qoun</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e~tekmetnis</a:t>
                      </a:r>
                      <a:r>
                        <a:rPr kumimoji="0" lang="en-US" sz="2900" b="0" i="0" u="none" strike="noStrike" cap="none" normalizeH="0" baseline="0" dirty="0">
                          <a:ln>
                            <a:noFill/>
                          </a:ln>
                          <a:solidFill>
                            <a:schemeClr val="tx1"/>
                          </a:solidFill>
                          <a:effectLst/>
                          <a:latin typeface="Coptic1" pitchFamily="2" charset="0"/>
                          <a:cs typeface="Arial" charset="0"/>
                        </a:rPr>
                        <a:t>] et </a:t>
                      </a:r>
                      <a:r>
                        <a:rPr kumimoji="0" lang="en-US" sz="2900" b="0" i="0" u="none" strike="noStrike" cap="none" normalizeH="0" baseline="0" dirty="0" err="1">
                          <a:ln>
                            <a:noFill/>
                          </a:ln>
                          <a:solidFill>
                            <a:schemeClr val="tx1"/>
                          </a:solidFill>
                          <a:effectLst/>
                          <a:latin typeface="Coptic1" pitchFamily="2" charset="0"/>
                          <a:cs typeface="Arial" charset="0"/>
                        </a:rPr>
                        <a:t>qen</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niv</a:t>
                      </a:r>
                      <a:r>
                        <a:rPr kumimoji="0" lang="en-US" sz="2900" b="0" i="0" u="none" strike="noStrike" cap="none" normalizeH="0" baseline="0" dirty="0">
                          <a:ln>
                            <a:noFill/>
                          </a:ln>
                          <a:solidFill>
                            <a:schemeClr val="tx1"/>
                          </a:solidFill>
                          <a:effectLst/>
                          <a:latin typeface="Coptic1" pitchFamily="2" charset="0"/>
                          <a:cs typeface="Arial" charset="0"/>
                        </a:rPr>
                        <a:t>/</a:t>
                      </a:r>
                      <a:r>
                        <a:rPr kumimoji="0" lang="en-US" sz="2900" b="0" i="0" u="none" strike="noStrike" cap="none" normalizeH="0" baseline="0" dirty="0" err="1">
                          <a:ln>
                            <a:noFill/>
                          </a:ln>
                          <a:solidFill>
                            <a:schemeClr val="tx1"/>
                          </a:solidFill>
                          <a:effectLst/>
                          <a:latin typeface="Coptic1" pitchFamily="2" charset="0"/>
                          <a:cs typeface="Arial" charset="0"/>
                        </a:rPr>
                        <a:t>oui</a:t>
                      </a:r>
                      <a:r>
                        <a:rPr kumimoji="0" lang="en-US" sz="2900" b="0" i="0" u="none" strike="noStrike" cap="none" normalizeH="0" baseline="0" dirty="0">
                          <a:ln>
                            <a:noFill/>
                          </a:ln>
                          <a:solidFill>
                            <a:schemeClr val="tx1"/>
                          </a:solidFill>
                          <a:effectLst/>
                          <a:latin typeface="Coptic1" pitchFamily="2" charset="0"/>
                          <a:cs typeface="Arial" charset="0"/>
                        </a:rPr>
                        <a:t>~ : </a:t>
                      </a:r>
                      <a:r>
                        <a:rPr kumimoji="0" lang="en-US" sz="2900" b="0" i="0" u="none" strike="noStrike" cap="none" normalizeH="0" baseline="0" dirty="0" err="1">
                          <a:ln>
                            <a:noFill/>
                          </a:ln>
                          <a:solidFill>
                            <a:schemeClr val="tx1"/>
                          </a:solidFill>
                          <a:effectLst/>
                          <a:latin typeface="Coptic1" pitchFamily="2" charset="0"/>
                          <a:cs typeface="Arial" charset="0"/>
                        </a:rPr>
                        <a:t>e~bolhiten</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p~semsi</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n~te</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nekaggeloc</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nem</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nekar</a:t>
                      </a:r>
                      <a:r>
                        <a:rPr kumimoji="0" lang="en-US" sz="2900" b="0" i="0" u="none" strike="noStrike" cap="none" normalizeH="0" baseline="0" dirty="0">
                          <a:ln>
                            <a:noFill/>
                          </a:ln>
                          <a:solidFill>
                            <a:schemeClr val="tx1"/>
                          </a:solidFill>
                          <a:effectLst/>
                          <a:latin typeface="Coptic1" pitchFamily="2" charset="0"/>
                          <a:cs typeface="Arial" charset="0"/>
                        </a:rPr>
                        <a:t>,/</a:t>
                      </a:r>
                      <a:r>
                        <a:rPr kumimoji="0" lang="en-US" sz="2900" b="0" i="0" u="none" strike="noStrike" cap="none" normalizeH="0" baseline="0" dirty="0" err="1">
                          <a:ln>
                            <a:noFill/>
                          </a:ln>
                          <a:solidFill>
                            <a:schemeClr val="tx1"/>
                          </a:solidFill>
                          <a:effectLst/>
                          <a:latin typeface="Coptic1" pitchFamily="2" charset="0"/>
                          <a:cs typeface="Arial" charset="0"/>
                        </a:rPr>
                        <a:t>aggeloc</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e~youab</a:t>
                      </a:r>
                      <a:r>
                        <a:rPr kumimoji="0" lang="en-US" sz="2900" b="0" i="0" u="none" strike="noStrike" cap="none" normalizeH="0" baseline="0" dirty="0">
                          <a:ln>
                            <a:noFill/>
                          </a:ln>
                          <a:solidFill>
                            <a:schemeClr val="tx1"/>
                          </a:solidFill>
                          <a:effectLst/>
                          <a:latin typeface="Coptic1" pitchFamily="2" charset="0"/>
                          <a:cs typeface="Arial" charset="0"/>
                        </a:rPr>
                        <a:t>.</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ts val="0"/>
                        </a:spcBef>
                        <a:spcAft>
                          <a:spcPct val="0"/>
                        </a:spcAft>
                        <a:buClrTx/>
                        <a:buSzTx/>
                        <a:buFontTx/>
                        <a:buNone/>
                        <a:tabLst/>
                      </a:pPr>
                      <a:r>
                        <a:rPr kumimoji="0" lang="fr-CA" sz="2700" b="0" i="0" u="sng" strike="noStrike" cap="none" normalizeH="0" baseline="0" dirty="0">
                          <a:ln>
                            <a:noFill/>
                          </a:ln>
                          <a:solidFill>
                            <a:srgbClr val="FF9900"/>
                          </a:solidFill>
                          <a:effectLst/>
                          <a:latin typeface="Arial" charset="0"/>
                          <a:cs typeface="Arial" charset="0"/>
                        </a:rPr>
                        <a:t>Le peuple :</a:t>
                      </a:r>
                      <a:r>
                        <a:rPr kumimoji="0" lang="en-US" sz="2700" b="0" i="0" u="none" strike="noStrike" cap="none" normalizeH="0" baseline="0" dirty="0">
                          <a:ln>
                            <a:noFill/>
                          </a:ln>
                          <a:solidFill>
                            <a:schemeClr val="tx1"/>
                          </a:solidFill>
                          <a:effectLst/>
                          <a:latin typeface="Arial" charset="0"/>
                          <a:cs typeface="Arial" charset="0"/>
                        </a:rPr>
                        <a:t> </a:t>
                      </a:r>
                    </a:p>
                    <a:p>
                      <a:pPr marL="0" marR="0" lvl="0" indent="0" algn="just" defTabSz="914400" rtl="0" eaLnBrk="1" fontAlgn="base" latinLnBrk="0" hangingPunct="1">
                        <a:lnSpc>
                          <a:spcPct val="100000"/>
                        </a:lnSpc>
                        <a:spcBef>
                          <a:spcPts val="0"/>
                        </a:spcBef>
                        <a:spcAft>
                          <a:spcPct val="0"/>
                        </a:spcAft>
                        <a:buClrTx/>
                        <a:buSzTx/>
                        <a:buFontTx/>
                        <a:buNone/>
                        <a:tabLst/>
                      </a:pPr>
                      <a:r>
                        <a:rPr kumimoji="0" lang="en-US" sz="3200" b="0" i="0" u="none" strike="noStrike" cap="none" normalizeH="0" baseline="0" dirty="0" err="1">
                          <a:ln>
                            <a:noFill/>
                          </a:ln>
                          <a:solidFill>
                            <a:schemeClr val="tx1"/>
                          </a:solidFill>
                          <a:effectLst/>
                          <a:latin typeface="Arial" charset="0"/>
                          <a:cs typeface="Arial" charset="0"/>
                        </a:rPr>
                        <a:t>Pitié</a:t>
                      </a:r>
                      <a:r>
                        <a:rPr kumimoji="0" lang="en-US" sz="3200" b="0" i="0" u="none" strike="noStrike" cap="none" normalizeH="0" baseline="0" dirty="0">
                          <a:ln>
                            <a:noFill/>
                          </a:ln>
                          <a:solidFill>
                            <a:schemeClr val="tx1"/>
                          </a:solidFill>
                          <a:effectLst/>
                          <a:latin typeface="Arial" charset="0"/>
                          <a:cs typeface="Arial" charset="0"/>
                        </a:rPr>
                        <a:t> Seigneur. </a:t>
                      </a: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fr-CA" sz="2100" b="0" i="0" u="sng" strike="noStrike" cap="none" normalizeH="0" baseline="0" dirty="0">
                        <a:ln>
                          <a:noFill/>
                        </a:ln>
                        <a:solidFill>
                          <a:srgbClr val="FF9900"/>
                        </a:solidFill>
                        <a:effectLst/>
                        <a:latin typeface="Arial"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dirty="0">
                          <a:ln>
                            <a:noFill/>
                          </a:ln>
                          <a:solidFill>
                            <a:srgbClr val="FF9900"/>
                          </a:solidFill>
                          <a:effectLst/>
                          <a:latin typeface="Arial" charset="0"/>
                          <a:cs typeface="Arial" charset="0"/>
                        </a:rPr>
                        <a:t>Le prêtre :</a:t>
                      </a:r>
                      <a:endParaRPr kumimoji="0" lang="en-CA" sz="2700" b="0" i="0" u="none" strike="noStrike" cap="none" normalizeH="0" baseline="0" dirty="0">
                        <a:ln>
                          <a:noFill/>
                        </a:ln>
                        <a:solidFill>
                          <a:schemeClr val="tx1"/>
                        </a:solidFill>
                        <a:effectLst/>
                        <a:latin typeface="Arial"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200" b="0" i="0" u="none" strike="noStrike" cap="none" normalizeH="0" baseline="0" dirty="0">
                          <a:ln>
                            <a:noFill/>
                          </a:ln>
                          <a:solidFill>
                            <a:schemeClr val="tx1"/>
                          </a:solidFill>
                          <a:effectLst/>
                          <a:latin typeface="Arial" charset="0"/>
                          <a:cs typeface="Arial" charset="0"/>
                        </a:rPr>
                        <a:t>Reçois-les sur Ton saint Autel céleste en odeur de l’encens qui monte devant Ta grandeur dans les cieux par le ministère de Tes Saints anges et archanges.</a:t>
                      </a:r>
                      <a:endParaRPr kumimoji="0" lang="en-US" sz="32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2700" b="0" i="0" u="sng" strike="noStrike" cap="none" normalizeH="0" baseline="0" dirty="0">
                          <a:ln>
                            <a:noFill/>
                          </a:ln>
                          <a:solidFill>
                            <a:srgbClr val="FF9900"/>
                          </a:solidFill>
                          <a:effectLst/>
                          <a:latin typeface="Arial" charset="0"/>
                          <a:cs typeface="Arial" charset="0"/>
                        </a:rPr>
                        <a:t>الشعب :</a:t>
                      </a:r>
                      <a:endParaRPr kumimoji="0" lang="en-CA" sz="27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3200" b="0" i="0" u="none" strike="noStrike" cap="none" normalizeH="0" baseline="0" dirty="0">
                          <a:ln>
                            <a:noFill/>
                          </a:ln>
                          <a:solidFill>
                            <a:schemeClr val="tx1"/>
                          </a:solidFill>
                          <a:effectLst/>
                          <a:latin typeface="Arial" charset="0"/>
                          <a:cs typeface="Arial" charset="0"/>
                        </a:rPr>
                        <a:t>يا ربُ ارحم</a:t>
                      </a:r>
                      <a:endParaRPr kumimoji="0" lang="en-CA" sz="32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AE" sz="2700" b="0" i="0" u="sng" strike="noStrike" cap="none" normalizeH="0" baseline="0" dirty="0">
                          <a:ln>
                            <a:noFill/>
                          </a:ln>
                          <a:solidFill>
                            <a:srgbClr val="FF9900"/>
                          </a:solidFill>
                          <a:effectLst/>
                          <a:latin typeface="Arial" charset="0"/>
                          <a:cs typeface="Arial" charset="0"/>
                        </a:rPr>
                        <a:t>الكاهن</a:t>
                      </a:r>
                      <a:r>
                        <a:rPr kumimoji="0" lang="fr-FR" sz="2700" b="0" i="0" u="sng" strike="noStrike" cap="none" normalizeH="0" baseline="0" dirty="0">
                          <a:ln>
                            <a:noFill/>
                          </a:ln>
                          <a:solidFill>
                            <a:srgbClr val="FF9900"/>
                          </a:solidFill>
                          <a:effectLst/>
                          <a:latin typeface="Arial" charset="0"/>
                          <a:cs typeface="Arial" charset="0"/>
                        </a:rPr>
                        <a:t> :</a:t>
                      </a:r>
                      <a:endParaRPr kumimoji="0" lang="en-CA" sz="2700" b="0" i="0" u="sng" strike="noStrike" cap="none" normalizeH="0" baseline="0" dirty="0">
                        <a:ln>
                          <a:noFill/>
                        </a:ln>
                        <a:solidFill>
                          <a:srgbClr val="FF9900"/>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AE" sz="3700" b="0" i="0" u="none" strike="noStrike" cap="none" normalizeH="0" baseline="0" dirty="0">
                          <a:ln>
                            <a:noFill/>
                          </a:ln>
                          <a:solidFill>
                            <a:schemeClr val="tx1"/>
                          </a:solidFill>
                          <a:effectLst/>
                          <a:latin typeface="Arial" charset="0"/>
                          <a:cs typeface="Arial" charset="0"/>
                        </a:rPr>
                        <a:t>اقبلها</a:t>
                      </a:r>
                      <a:r>
                        <a:rPr kumimoji="0" lang="en-CA" sz="3700" b="0" i="0" u="none" strike="noStrike" cap="none" normalizeH="0" baseline="0" dirty="0">
                          <a:ln>
                            <a:noFill/>
                          </a:ln>
                          <a:solidFill>
                            <a:schemeClr val="tx1"/>
                          </a:solidFill>
                          <a:effectLst/>
                          <a:latin typeface="Arial" charset="0"/>
                          <a:cs typeface="Arial" charset="0"/>
                        </a:rPr>
                        <a:t> </a:t>
                      </a:r>
                      <a:r>
                        <a:rPr kumimoji="0" lang="ar-AE" sz="3700" b="0" i="0" u="none" strike="noStrike" cap="none" normalizeH="0" baseline="0" dirty="0">
                          <a:ln>
                            <a:noFill/>
                          </a:ln>
                          <a:solidFill>
                            <a:schemeClr val="tx1"/>
                          </a:solidFill>
                          <a:effectLst/>
                          <a:latin typeface="Arial" charset="0"/>
                          <a:cs typeface="Arial" charset="0"/>
                        </a:rPr>
                        <a:t>إليكَ</a:t>
                      </a:r>
                      <a:r>
                        <a:rPr kumimoji="0" lang="en-CA" sz="3700" b="0" i="0" u="none" strike="noStrike" cap="none" normalizeH="0" baseline="0" dirty="0">
                          <a:ln>
                            <a:noFill/>
                          </a:ln>
                          <a:solidFill>
                            <a:schemeClr val="tx1"/>
                          </a:solidFill>
                          <a:effectLst/>
                          <a:latin typeface="Arial" charset="0"/>
                          <a:cs typeface="Arial" charset="0"/>
                        </a:rPr>
                        <a:t> </a:t>
                      </a:r>
                      <a:r>
                        <a:rPr kumimoji="0" lang="ar-AE" sz="3700" b="0" i="0" u="none" strike="noStrike" cap="none" normalizeH="0" baseline="0" dirty="0">
                          <a:ln>
                            <a:noFill/>
                          </a:ln>
                          <a:solidFill>
                            <a:schemeClr val="tx1"/>
                          </a:solidFill>
                          <a:effectLst/>
                          <a:latin typeface="Arial" charset="0"/>
                          <a:cs typeface="Arial" charset="0"/>
                        </a:rPr>
                        <a:t>على</a:t>
                      </a:r>
                      <a:r>
                        <a:rPr kumimoji="0" lang="ar-EG" sz="3700" b="0" i="0" u="none" strike="noStrike" cap="none" normalizeH="0" baseline="0" dirty="0">
                          <a:ln>
                            <a:noFill/>
                          </a:ln>
                          <a:solidFill>
                            <a:schemeClr val="tx1"/>
                          </a:solidFill>
                          <a:effectLst/>
                          <a:latin typeface="Arial" charset="0"/>
                          <a:cs typeface="Arial" charset="0"/>
                        </a:rPr>
                        <a:t> </a:t>
                      </a:r>
                      <a:r>
                        <a:rPr kumimoji="0" lang="ar-AE" sz="3700" b="0" i="0" u="none" strike="noStrike" cap="none" normalizeH="0" baseline="0" dirty="0">
                          <a:ln>
                            <a:noFill/>
                          </a:ln>
                          <a:solidFill>
                            <a:schemeClr val="tx1"/>
                          </a:solidFill>
                          <a:effectLst/>
                          <a:latin typeface="Arial" charset="0"/>
                          <a:cs typeface="Arial" charset="0"/>
                        </a:rPr>
                        <a:t>مذبَحِكَ</a:t>
                      </a:r>
                      <a:r>
                        <a:rPr kumimoji="0" lang="en-CA" sz="3700" b="0" i="0" u="none" strike="noStrike" cap="none" normalizeH="0" baseline="0" dirty="0">
                          <a:ln>
                            <a:noFill/>
                          </a:ln>
                          <a:solidFill>
                            <a:schemeClr val="tx1"/>
                          </a:solidFill>
                          <a:effectLst/>
                          <a:latin typeface="Arial" charset="0"/>
                          <a:cs typeface="Arial" charset="0"/>
                        </a:rPr>
                        <a:t> </a:t>
                      </a:r>
                      <a:r>
                        <a:rPr kumimoji="0" lang="ar-AE" sz="3700" b="0" i="0" u="none" strike="noStrike" cap="none" normalizeH="0" baseline="0" dirty="0">
                          <a:ln>
                            <a:noFill/>
                          </a:ln>
                          <a:solidFill>
                            <a:schemeClr val="tx1"/>
                          </a:solidFill>
                          <a:effectLst/>
                          <a:latin typeface="Arial" charset="0"/>
                          <a:cs typeface="Arial" charset="0"/>
                        </a:rPr>
                        <a:t>المقدس</a:t>
                      </a:r>
                      <a:r>
                        <a:rPr kumimoji="0" lang="en-CA" sz="3700" b="0" i="0" u="none" strike="noStrike" cap="none" normalizeH="0" baseline="0" dirty="0">
                          <a:ln>
                            <a:noFill/>
                          </a:ln>
                          <a:solidFill>
                            <a:schemeClr val="tx1"/>
                          </a:solidFill>
                          <a:effectLst/>
                          <a:latin typeface="Arial" charset="0"/>
                          <a:cs typeface="Arial" charset="0"/>
                        </a:rPr>
                        <a:t> </a:t>
                      </a:r>
                      <a:r>
                        <a:rPr kumimoji="0" lang="ar-AE" sz="3700" b="0" i="0" u="none" strike="noStrike" cap="none" normalizeH="0" baseline="0" dirty="0">
                          <a:ln>
                            <a:noFill/>
                          </a:ln>
                          <a:solidFill>
                            <a:schemeClr val="tx1"/>
                          </a:solidFill>
                          <a:effectLst/>
                          <a:latin typeface="Arial" charset="0"/>
                          <a:cs typeface="Arial" charset="0"/>
                        </a:rPr>
                        <a:t>الناطق</a:t>
                      </a:r>
                      <a:r>
                        <a:rPr kumimoji="0" lang="ar-EG" sz="3700" b="0" i="0" u="none" strike="noStrike" cap="none" normalizeH="0" baseline="0" dirty="0">
                          <a:ln>
                            <a:noFill/>
                          </a:ln>
                          <a:solidFill>
                            <a:schemeClr val="tx1"/>
                          </a:solidFill>
                          <a:effectLst/>
                          <a:latin typeface="Arial" charset="0"/>
                          <a:cs typeface="Arial" charset="0"/>
                        </a:rPr>
                        <a:t> </a:t>
                      </a:r>
                      <a:r>
                        <a:rPr kumimoji="0" lang="ar-AE" sz="3700" b="0" i="0" u="none" strike="noStrike" cap="none" normalizeH="0" baseline="0" dirty="0">
                          <a:ln>
                            <a:noFill/>
                          </a:ln>
                          <a:solidFill>
                            <a:schemeClr val="tx1"/>
                          </a:solidFill>
                          <a:effectLst/>
                          <a:latin typeface="Arial" charset="0"/>
                          <a:cs typeface="Arial" charset="0"/>
                        </a:rPr>
                        <a:t>السمائى</a:t>
                      </a:r>
                      <a:r>
                        <a:rPr kumimoji="0" lang="en-CA" sz="3700" b="0" i="0" u="none" strike="noStrike" cap="none" normalizeH="0" baseline="0" dirty="0">
                          <a:ln>
                            <a:noFill/>
                          </a:ln>
                          <a:solidFill>
                            <a:schemeClr val="tx1"/>
                          </a:solidFill>
                          <a:effectLst/>
                          <a:latin typeface="Arial" charset="0"/>
                          <a:cs typeface="Arial" charset="0"/>
                        </a:rPr>
                        <a:t> </a:t>
                      </a:r>
                      <a:r>
                        <a:rPr kumimoji="0" lang="ar-AE" sz="3700" b="0" i="0" u="none" strike="noStrike" cap="none" normalizeH="0" baseline="0" dirty="0">
                          <a:ln>
                            <a:noFill/>
                          </a:ln>
                          <a:solidFill>
                            <a:schemeClr val="tx1"/>
                          </a:solidFill>
                          <a:effectLst/>
                          <a:latin typeface="Arial" charset="0"/>
                          <a:cs typeface="Arial" charset="0"/>
                        </a:rPr>
                        <a:t>رائحة</a:t>
                      </a:r>
                      <a:r>
                        <a:rPr kumimoji="0" lang="ar-EG" sz="3700" b="0" i="0" u="none" strike="noStrike" cap="none" normalizeH="0" baseline="0" dirty="0">
                          <a:ln>
                            <a:noFill/>
                          </a:ln>
                          <a:solidFill>
                            <a:schemeClr val="tx1"/>
                          </a:solidFill>
                          <a:effectLst/>
                          <a:latin typeface="Arial" charset="0"/>
                          <a:cs typeface="Arial" charset="0"/>
                        </a:rPr>
                        <a:t> </a:t>
                      </a:r>
                      <a:r>
                        <a:rPr kumimoji="0" lang="ar-AE" sz="3700" b="0" i="0" u="none" strike="noStrike" cap="none" normalizeH="0" baseline="0" dirty="0">
                          <a:ln>
                            <a:noFill/>
                          </a:ln>
                          <a:solidFill>
                            <a:schemeClr val="tx1"/>
                          </a:solidFill>
                          <a:effectLst/>
                          <a:latin typeface="Arial" charset="0"/>
                          <a:cs typeface="Arial" charset="0"/>
                        </a:rPr>
                        <a:t>بخور</a:t>
                      </a:r>
                      <a:r>
                        <a:rPr kumimoji="0" lang="en-CA" sz="3700" b="0" i="0" u="none" strike="noStrike" cap="none" normalizeH="0" baseline="0" dirty="0">
                          <a:ln>
                            <a:noFill/>
                          </a:ln>
                          <a:solidFill>
                            <a:schemeClr val="tx1"/>
                          </a:solidFill>
                          <a:effectLst/>
                          <a:latin typeface="Arial" charset="0"/>
                          <a:cs typeface="Arial" charset="0"/>
                        </a:rPr>
                        <a:t> </a:t>
                      </a:r>
                      <a:r>
                        <a:rPr kumimoji="0" lang="ar-AE" sz="3700" b="0" i="0" u="none" strike="noStrike" cap="none" normalizeH="0" baseline="0" dirty="0">
                          <a:ln>
                            <a:noFill/>
                          </a:ln>
                          <a:solidFill>
                            <a:schemeClr val="tx1"/>
                          </a:solidFill>
                          <a:effectLst/>
                          <a:latin typeface="Arial" charset="0"/>
                          <a:cs typeface="Arial" charset="0"/>
                        </a:rPr>
                        <a:t>تدخل</a:t>
                      </a:r>
                      <a:r>
                        <a:rPr kumimoji="0" lang="en-CA" sz="3700" b="0" i="0" u="none" strike="noStrike" cap="none" normalizeH="0" baseline="0" dirty="0">
                          <a:ln>
                            <a:noFill/>
                          </a:ln>
                          <a:solidFill>
                            <a:schemeClr val="tx1"/>
                          </a:solidFill>
                          <a:effectLst/>
                          <a:latin typeface="Arial" charset="0"/>
                          <a:cs typeface="Arial" charset="0"/>
                        </a:rPr>
                        <a:t> </a:t>
                      </a:r>
                      <a:r>
                        <a:rPr kumimoji="0" lang="ar-AE" sz="3700" b="0" i="0" u="none" strike="noStrike" cap="none" normalizeH="0" baseline="0" dirty="0">
                          <a:ln>
                            <a:noFill/>
                          </a:ln>
                          <a:solidFill>
                            <a:schemeClr val="tx1"/>
                          </a:solidFill>
                          <a:effectLst/>
                          <a:latin typeface="Arial" charset="0"/>
                          <a:cs typeface="Arial" charset="0"/>
                        </a:rPr>
                        <a:t>إلى</a:t>
                      </a:r>
                      <a:r>
                        <a:rPr kumimoji="0" lang="en-CA" sz="3700" b="0" i="0" u="none" strike="noStrike" cap="none" normalizeH="0" baseline="0" dirty="0">
                          <a:ln>
                            <a:noFill/>
                          </a:ln>
                          <a:solidFill>
                            <a:schemeClr val="tx1"/>
                          </a:solidFill>
                          <a:effectLst/>
                          <a:latin typeface="Arial" charset="0"/>
                          <a:cs typeface="Arial" charset="0"/>
                        </a:rPr>
                        <a:t> </a:t>
                      </a:r>
                      <a:r>
                        <a:rPr kumimoji="0" lang="ar-AE" sz="3700" b="0" i="0" u="none" strike="noStrike" cap="none" normalizeH="0" baseline="0" dirty="0">
                          <a:ln>
                            <a:noFill/>
                          </a:ln>
                          <a:solidFill>
                            <a:schemeClr val="tx1"/>
                          </a:solidFill>
                          <a:effectLst/>
                          <a:latin typeface="Arial" charset="0"/>
                          <a:cs typeface="Arial" charset="0"/>
                        </a:rPr>
                        <a:t>عظمتك</a:t>
                      </a:r>
                      <a:r>
                        <a:rPr kumimoji="0" lang="en-CA" sz="3700" b="0" i="0" u="none" strike="noStrike" cap="none" normalizeH="0" baseline="0" dirty="0">
                          <a:ln>
                            <a:noFill/>
                          </a:ln>
                          <a:solidFill>
                            <a:schemeClr val="tx1"/>
                          </a:solidFill>
                          <a:effectLst/>
                          <a:latin typeface="Arial" charset="0"/>
                          <a:cs typeface="Arial" charset="0"/>
                        </a:rPr>
                        <a:t> </a:t>
                      </a:r>
                      <a:r>
                        <a:rPr kumimoji="0" lang="ar-AE" sz="3700" b="0" i="0" u="none" strike="noStrike" cap="none" normalizeH="0" baseline="0" dirty="0">
                          <a:ln>
                            <a:noFill/>
                          </a:ln>
                          <a:solidFill>
                            <a:schemeClr val="tx1"/>
                          </a:solidFill>
                          <a:effectLst/>
                          <a:latin typeface="Arial" charset="0"/>
                          <a:cs typeface="Arial" charset="0"/>
                        </a:rPr>
                        <a:t>التي</a:t>
                      </a:r>
                      <a:r>
                        <a:rPr kumimoji="0" lang="en-CA" sz="3700" b="0" i="0" u="none" strike="noStrike" cap="none" normalizeH="0" baseline="0" dirty="0">
                          <a:ln>
                            <a:noFill/>
                          </a:ln>
                          <a:solidFill>
                            <a:schemeClr val="tx1"/>
                          </a:solidFill>
                          <a:effectLst/>
                          <a:latin typeface="Arial" charset="0"/>
                          <a:cs typeface="Arial" charset="0"/>
                        </a:rPr>
                        <a:t> </a:t>
                      </a:r>
                      <a:r>
                        <a:rPr kumimoji="0" lang="ar-AE" sz="3700" b="0" i="0" u="none" strike="noStrike" cap="none" normalizeH="0" baseline="0" dirty="0">
                          <a:ln>
                            <a:noFill/>
                          </a:ln>
                          <a:solidFill>
                            <a:schemeClr val="tx1"/>
                          </a:solidFill>
                          <a:effectLst/>
                          <a:latin typeface="Arial" charset="0"/>
                          <a:cs typeface="Arial" charset="0"/>
                        </a:rPr>
                        <a:t>في</a:t>
                      </a:r>
                      <a:r>
                        <a:rPr kumimoji="0" lang="en-CA" sz="3700" b="0" i="0" u="none" strike="noStrike" cap="none" normalizeH="0" baseline="0" dirty="0">
                          <a:ln>
                            <a:noFill/>
                          </a:ln>
                          <a:solidFill>
                            <a:schemeClr val="tx1"/>
                          </a:solidFill>
                          <a:effectLst/>
                          <a:latin typeface="Arial" charset="0"/>
                          <a:cs typeface="Arial" charset="0"/>
                        </a:rPr>
                        <a:t> </a:t>
                      </a:r>
                      <a:r>
                        <a:rPr kumimoji="0" lang="ar-AE" sz="3700" b="0" i="0" u="none" strike="noStrike" cap="none" normalizeH="0" baseline="0" dirty="0">
                          <a:ln>
                            <a:noFill/>
                          </a:ln>
                          <a:solidFill>
                            <a:schemeClr val="tx1"/>
                          </a:solidFill>
                          <a:effectLst/>
                          <a:latin typeface="Arial" charset="0"/>
                          <a:cs typeface="Arial" charset="0"/>
                        </a:rPr>
                        <a:t>السَّمَوات</a:t>
                      </a:r>
                      <a:r>
                        <a:rPr kumimoji="0" lang="en-CA" sz="3700" b="0" i="0" u="none" strike="noStrike" cap="none" normalizeH="0" baseline="0" dirty="0">
                          <a:ln>
                            <a:noFill/>
                          </a:ln>
                          <a:solidFill>
                            <a:schemeClr val="tx1"/>
                          </a:solidFill>
                          <a:effectLst/>
                          <a:latin typeface="Arial" charset="0"/>
                          <a:cs typeface="Arial" charset="0"/>
                        </a:rPr>
                        <a:t> </a:t>
                      </a:r>
                      <a:r>
                        <a:rPr kumimoji="0" lang="ar-AE" sz="3700" b="0" i="0" u="none" strike="noStrike" cap="none" normalizeH="0" baseline="0" dirty="0">
                          <a:ln>
                            <a:noFill/>
                          </a:ln>
                          <a:solidFill>
                            <a:schemeClr val="tx1"/>
                          </a:solidFill>
                          <a:effectLst/>
                          <a:latin typeface="Arial" charset="0"/>
                          <a:cs typeface="Arial" charset="0"/>
                        </a:rPr>
                        <a:t>بواسطة</a:t>
                      </a:r>
                      <a:r>
                        <a:rPr kumimoji="0" lang="en-CA" sz="3700" b="0" i="0" u="none" strike="noStrike" cap="none" normalizeH="0" baseline="0" dirty="0">
                          <a:ln>
                            <a:noFill/>
                          </a:ln>
                          <a:solidFill>
                            <a:schemeClr val="tx1"/>
                          </a:solidFill>
                          <a:effectLst/>
                          <a:latin typeface="Arial" charset="0"/>
                          <a:cs typeface="Arial" charset="0"/>
                        </a:rPr>
                        <a:t> </a:t>
                      </a:r>
                      <a:r>
                        <a:rPr kumimoji="0" lang="ar-AE" sz="3700" b="0" i="0" u="none" strike="noStrike" cap="none" normalizeH="0" baseline="0" dirty="0">
                          <a:ln>
                            <a:noFill/>
                          </a:ln>
                          <a:solidFill>
                            <a:schemeClr val="tx1"/>
                          </a:solidFill>
                          <a:effectLst/>
                          <a:latin typeface="Arial" charset="0"/>
                          <a:cs typeface="Arial" charset="0"/>
                        </a:rPr>
                        <a:t>خدمة</a:t>
                      </a:r>
                      <a:r>
                        <a:rPr kumimoji="0" lang="en-CA" sz="3700" b="0" i="0" u="none" strike="noStrike" cap="none" normalizeH="0" baseline="0" dirty="0">
                          <a:ln>
                            <a:noFill/>
                          </a:ln>
                          <a:solidFill>
                            <a:schemeClr val="tx1"/>
                          </a:solidFill>
                          <a:effectLst/>
                          <a:latin typeface="Arial" charset="0"/>
                          <a:cs typeface="Arial" charset="0"/>
                        </a:rPr>
                        <a:t> </a:t>
                      </a:r>
                      <a:r>
                        <a:rPr kumimoji="0" lang="ar-AE" sz="3700" b="0" i="0" u="none" strike="noStrike" cap="none" normalizeH="0" baseline="0" dirty="0">
                          <a:ln>
                            <a:noFill/>
                          </a:ln>
                          <a:solidFill>
                            <a:schemeClr val="tx1"/>
                          </a:solidFill>
                          <a:effectLst/>
                          <a:latin typeface="Arial" charset="0"/>
                          <a:cs typeface="Arial" charset="0"/>
                        </a:rPr>
                        <a:t>ملائكتك</a:t>
                      </a:r>
                      <a:r>
                        <a:rPr kumimoji="0" lang="en-CA" sz="3700" b="0" i="0" u="none" strike="noStrike" cap="none" normalizeH="0" baseline="0" dirty="0">
                          <a:ln>
                            <a:noFill/>
                          </a:ln>
                          <a:solidFill>
                            <a:schemeClr val="tx1"/>
                          </a:solidFill>
                          <a:effectLst/>
                          <a:latin typeface="Arial" charset="0"/>
                          <a:cs typeface="Arial" charset="0"/>
                        </a:rPr>
                        <a:t> </a:t>
                      </a:r>
                      <a:r>
                        <a:rPr kumimoji="0" lang="ar-AE" sz="3700" b="0" i="0" u="none" strike="noStrike" cap="none" normalizeH="0" baseline="0" dirty="0">
                          <a:ln>
                            <a:noFill/>
                          </a:ln>
                          <a:solidFill>
                            <a:schemeClr val="tx1"/>
                          </a:solidFill>
                          <a:effectLst/>
                          <a:latin typeface="Arial" charset="0"/>
                          <a:cs typeface="Arial" charset="0"/>
                        </a:rPr>
                        <a:t>ورؤساء</a:t>
                      </a:r>
                      <a:r>
                        <a:rPr kumimoji="0" lang="en-CA" sz="3700" b="0" i="0" u="none" strike="noStrike" cap="none" normalizeH="0" baseline="0" dirty="0">
                          <a:ln>
                            <a:noFill/>
                          </a:ln>
                          <a:solidFill>
                            <a:schemeClr val="tx1"/>
                          </a:solidFill>
                          <a:effectLst/>
                          <a:latin typeface="Arial" charset="0"/>
                          <a:cs typeface="Arial" charset="0"/>
                        </a:rPr>
                        <a:t> </a:t>
                      </a:r>
                      <a:r>
                        <a:rPr kumimoji="0" lang="ar-AE" sz="3700" b="0" i="0" u="none" strike="noStrike" cap="none" normalizeH="0" baseline="0" dirty="0">
                          <a:ln>
                            <a:noFill/>
                          </a:ln>
                          <a:solidFill>
                            <a:schemeClr val="tx1"/>
                          </a:solidFill>
                          <a:effectLst/>
                          <a:latin typeface="Arial" charset="0"/>
                          <a:cs typeface="Arial" charset="0"/>
                        </a:rPr>
                        <a:t>ملائكتك</a:t>
                      </a:r>
                      <a:r>
                        <a:rPr kumimoji="0" lang="en-CA" sz="3700" b="0" i="0" u="none" strike="noStrike" cap="none" normalizeH="0" baseline="0" dirty="0">
                          <a:ln>
                            <a:noFill/>
                          </a:ln>
                          <a:solidFill>
                            <a:schemeClr val="tx1"/>
                          </a:solidFill>
                          <a:effectLst/>
                          <a:latin typeface="Arial" charset="0"/>
                          <a:cs typeface="Arial" charset="0"/>
                        </a:rPr>
                        <a:t> </a:t>
                      </a:r>
                      <a:r>
                        <a:rPr kumimoji="0" lang="ar-AE" sz="3600" b="0" i="0" u="none" strike="noStrike" cap="none" normalizeH="0" baseline="0" dirty="0">
                          <a:ln>
                            <a:noFill/>
                          </a:ln>
                          <a:solidFill>
                            <a:schemeClr val="tx1"/>
                          </a:solidFill>
                          <a:effectLst/>
                          <a:latin typeface="Arial" charset="0"/>
                          <a:cs typeface="Arial" charset="0"/>
                        </a:rPr>
                        <a:t>المُقدسين</a:t>
                      </a:r>
                      <a:r>
                        <a:rPr kumimoji="0" lang="en-CA" sz="3600" b="0" i="0" u="none" strike="noStrike" cap="none" normalizeH="0" baseline="0" dirty="0">
                          <a:ln>
                            <a:noFill/>
                          </a:ln>
                          <a:solidFill>
                            <a:schemeClr val="tx1"/>
                          </a:solidFill>
                          <a:effectLst/>
                          <a:latin typeface="Arial" charset="0"/>
                          <a:cs typeface="Arial" charset="0"/>
                        </a:rPr>
                        <a:t>.</a:t>
                      </a: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01597867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432434" name="Group 50"/>
          <p:cNvGraphicFramePr>
            <a:graphicFrameLocks noGrp="1"/>
          </p:cNvGraphicFramePr>
          <p:nvPr>
            <p:ph sz="half" idx="1"/>
          </p:nvPr>
        </p:nvGraphicFramePr>
        <p:xfrm>
          <a:off x="0" y="0"/>
          <a:ext cx="12192000" cy="6614160"/>
        </p:xfrm>
        <a:graphic>
          <a:graphicData uri="http://schemas.openxmlformats.org/drawingml/2006/table">
            <a:tbl>
              <a:tblPr/>
              <a:tblGrid>
                <a:gridCol w="4267200">
                  <a:extLst>
                    <a:ext uri="{9D8B030D-6E8A-4147-A177-3AD203B41FA5}">
                      <a16:colId xmlns:a16="http://schemas.microsoft.com/office/drawing/2014/main" val="20000"/>
                    </a:ext>
                  </a:extLst>
                </a:gridCol>
                <a:gridCol w="4368800">
                  <a:extLst>
                    <a:ext uri="{9D8B030D-6E8A-4147-A177-3AD203B41FA5}">
                      <a16:colId xmlns:a16="http://schemas.microsoft.com/office/drawing/2014/main" val="20001"/>
                    </a:ext>
                  </a:extLst>
                </a:gridCol>
                <a:gridCol w="3556000">
                  <a:extLst>
                    <a:ext uri="{9D8B030D-6E8A-4147-A177-3AD203B41FA5}">
                      <a16:colId xmlns:a16="http://schemas.microsoft.com/office/drawing/2014/main" val="20002"/>
                    </a:ext>
                  </a:extLst>
                </a:gridCol>
              </a:tblGrid>
              <a:tr h="654304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dirty="0" err="1">
                          <a:ln>
                            <a:noFill/>
                          </a:ln>
                          <a:solidFill>
                            <a:schemeClr val="tx1"/>
                          </a:solidFill>
                          <a:effectLst/>
                          <a:latin typeface="Coptic1" pitchFamily="2" charset="0"/>
                          <a:cs typeface="Arial" charset="0"/>
                        </a:rPr>
                        <a:t>Mv~r</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e~takswp</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e~rok</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n~nidwron</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n~te</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niy~m</a:t>
                      </a:r>
                      <a:r>
                        <a:rPr kumimoji="0" lang="en-US" sz="3200" b="0" i="0" u="none" strike="noStrike" cap="none" normalizeH="0" baseline="0" dirty="0">
                          <a:ln>
                            <a:noFill/>
                          </a:ln>
                          <a:solidFill>
                            <a:schemeClr val="tx1"/>
                          </a:solidFill>
                          <a:effectLst/>
                          <a:latin typeface="Coptic1" pitchFamily="2" charset="0"/>
                          <a:cs typeface="Arial" charset="0"/>
                        </a:rPr>
                        <a:t>/</a:t>
                      </a:r>
                      <a:r>
                        <a:rPr kumimoji="0" lang="en-US" sz="3200" b="0" i="0" u="none" strike="noStrike" cap="none" normalizeH="0" baseline="0" dirty="0" err="1">
                          <a:ln>
                            <a:noFill/>
                          </a:ln>
                          <a:solidFill>
                            <a:schemeClr val="tx1"/>
                          </a:solidFill>
                          <a:effectLst/>
                          <a:latin typeface="Coptic1" pitchFamily="2" charset="0"/>
                          <a:cs typeface="Arial" charset="0"/>
                        </a:rPr>
                        <a:t>i</a:t>
                      </a:r>
                      <a:r>
                        <a:rPr kumimoji="0" lang="en-US" sz="3200" b="0" i="0" u="none" strike="noStrike" cap="none" normalizeH="0" baseline="0" dirty="0">
                          <a:ln>
                            <a:noFill/>
                          </a:ln>
                          <a:solidFill>
                            <a:schemeClr val="tx1"/>
                          </a:solidFill>
                          <a:effectLst/>
                          <a:latin typeface="Coptic1" pitchFamily="2" charset="0"/>
                          <a:cs typeface="Arial" charset="0"/>
                        </a:rPr>
                        <a:t> Abel : </a:t>
                      </a:r>
                      <a:r>
                        <a:rPr kumimoji="0" lang="en-US" sz="3200" b="0" i="0" u="none" strike="noStrike" cap="none" normalizeH="0" baseline="0" dirty="0" err="1">
                          <a:ln>
                            <a:noFill/>
                          </a:ln>
                          <a:solidFill>
                            <a:schemeClr val="tx1"/>
                          </a:solidFill>
                          <a:effectLst/>
                          <a:latin typeface="Coptic1" pitchFamily="2" charset="0"/>
                          <a:cs typeface="Arial" charset="0"/>
                        </a:rPr>
                        <a:t>nem</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yucia</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n~te</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peniwt</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Abraam</a:t>
                      </a:r>
                      <a:r>
                        <a:rPr kumimoji="0" lang="en-US" sz="3200" b="0" i="0" u="none" strike="noStrike" cap="none" normalizeH="0" baseline="0" dirty="0">
                          <a:ln>
                            <a:noFill/>
                          </a:ln>
                          <a:solidFill>
                            <a:schemeClr val="tx1"/>
                          </a:solidFill>
                          <a:effectLst/>
                          <a:latin typeface="Coptic1" pitchFamily="2" charset="0"/>
                          <a:cs typeface="Arial" charset="0"/>
                        </a:rPr>
                        <a:t> : </a:t>
                      </a:r>
                      <a:r>
                        <a:rPr kumimoji="0" lang="en-US" sz="3200" b="0" i="0" u="none" strike="noStrike" cap="none" normalizeH="0" baseline="0" dirty="0" err="1">
                          <a:ln>
                            <a:noFill/>
                          </a:ln>
                          <a:solidFill>
                            <a:schemeClr val="tx1"/>
                          </a:solidFill>
                          <a:effectLst/>
                          <a:latin typeface="Coptic1" pitchFamily="2" charset="0"/>
                          <a:cs typeface="Arial" charset="0"/>
                        </a:rPr>
                        <a:t>nem</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tebi</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c~nou</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n~te</a:t>
                      </a:r>
                      <a:r>
                        <a:rPr kumimoji="0" lang="en-US" sz="3200" b="0" i="0" u="none" strike="noStrike" cap="none" normalizeH="0" baseline="0" dirty="0">
                          <a:ln>
                            <a:noFill/>
                          </a:ln>
                          <a:solidFill>
                            <a:schemeClr val="tx1"/>
                          </a:solidFill>
                          <a:effectLst/>
                          <a:latin typeface="Coptic1" pitchFamily="2" charset="0"/>
                          <a:cs typeface="Arial" charset="0"/>
                        </a:rPr>
                        <a:t> ],/ra. Pair/] on </a:t>
                      </a:r>
                      <a:r>
                        <a:rPr kumimoji="0" lang="en-US" sz="3200" b="0" i="0" u="none" strike="noStrike" cap="none" normalizeH="0" baseline="0" dirty="0" err="1">
                          <a:ln>
                            <a:noFill/>
                          </a:ln>
                          <a:solidFill>
                            <a:schemeClr val="tx1"/>
                          </a:solidFill>
                          <a:effectLst/>
                          <a:latin typeface="Coptic1" pitchFamily="2" charset="0"/>
                          <a:cs typeface="Arial" charset="0"/>
                        </a:rPr>
                        <a:t>nikeeu,arict</a:t>
                      </a:r>
                      <a:r>
                        <a:rPr kumimoji="0" lang="en-US" sz="3200" b="0" i="0" u="none" strike="noStrike" cap="none" normalizeH="0" baseline="0" dirty="0">
                          <a:ln>
                            <a:noFill/>
                          </a:ln>
                          <a:solidFill>
                            <a:schemeClr val="tx1"/>
                          </a:solidFill>
                          <a:effectLst/>
                          <a:latin typeface="Coptic1" pitchFamily="2" charset="0"/>
                          <a:cs typeface="Arial" charset="0"/>
                        </a:rPr>
                        <a:t>/</a:t>
                      </a:r>
                      <a:r>
                        <a:rPr kumimoji="0" lang="en-US" sz="3200" b="0" i="0" u="none" strike="noStrike" cap="none" normalizeH="0" baseline="0" dirty="0" err="1">
                          <a:ln>
                            <a:noFill/>
                          </a:ln>
                          <a:solidFill>
                            <a:schemeClr val="tx1"/>
                          </a:solidFill>
                          <a:effectLst/>
                          <a:latin typeface="Coptic1" pitchFamily="2" charset="0"/>
                          <a:cs typeface="Arial" charset="0"/>
                        </a:rPr>
                        <a:t>rion</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n~te</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neke~biaik</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sopou</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e~rok</a:t>
                      </a:r>
                      <a:r>
                        <a:rPr kumimoji="0" lang="en-US" sz="3200" b="0" i="0" u="none" strike="noStrike" cap="none" normalizeH="0" baseline="0" dirty="0">
                          <a:ln>
                            <a:noFill/>
                          </a:ln>
                          <a:solidFill>
                            <a:schemeClr val="tx1"/>
                          </a:solidFill>
                          <a:effectLst/>
                          <a:latin typeface="Coptic1" pitchFamily="2" charset="0"/>
                          <a:cs typeface="Arial" charset="0"/>
                        </a:rPr>
                        <a:t> : Na </a:t>
                      </a:r>
                      <a:r>
                        <a:rPr kumimoji="0" lang="en-US" sz="3200" b="0" i="0" u="none" strike="noStrike" cap="none" normalizeH="0" baseline="0" dirty="0" err="1">
                          <a:ln>
                            <a:noFill/>
                          </a:ln>
                          <a:solidFill>
                            <a:schemeClr val="tx1"/>
                          </a:solidFill>
                          <a:effectLst/>
                          <a:latin typeface="Coptic1" pitchFamily="2" charset="0"/>
                          <a:cs typeface="Arial" charset="0"/>
                        </a:rPr>
                        <a:t>pihouo</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nem</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na</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pikouji</a:t>
                      </a:r>
                      <a:r>
                        <a:rPr kumimoji="0" lang="en-US" sz="3200" b="0" i="0" u="none" strike="noStrike" cap="none" normalizeH="0" baseline="0" dirty="0">
                          <a:ln>
                            <a:noFill/>
                          </a:ln>
                          <a:solidFill>
                            <a:schemeClr val="tx1"/>
                          </a:solidFill>
                          <a:effectLst/>
                          <a:latin typeface="Coptic1" pitchFamily="2" charset="0"/>
                          <a:cs typeface="Arial" charset="0"/>
                        </a:rPr>
                        <a:t> : n/eth/p </a:t>
                      </a:r>
                      <a:r>
                        <a:rPr kumimoji="0" lang="en-US" sz="3200" b="0" i="0" u="none" strike="noStrike" cap="none" normalizeH="0" baseline="0" dirty="0" err="1">
                          <a:ln>
                            <a:noFill/>
                          </a:ln>
                          <a:solidFill>
                            <a:schemeClr val="tx1"/>
                          </a:solidFill>
                          <a:effectLst/>
                          <a:latin typeface="Coptic1" pitchFamily="2" charset="0"/>
                          <a:cs typeface="Arial" charset="0"/>
                        </a:rPr>
                        <a:t>nem</a:t>
                      </a:r>
                      <a:r>
                        <a:rPr kumimoji="0" lang="en-US" sz="3200" b="0" i="0" u="none" strike="noStrike" cap="none" normalizeH="0" baseline="0" dirty="0">
                          <a:ln>
                            <a:noFill/>
                          </a:ln>
                          <a:solidFill>
                            <a:schemeClr val="tx1"/>
                          </a:solidFill>
                          <a:effectLst/>
                          <a:latin typeface="Coptic1" pitchFamily="2" charset="0"/>
                          <a:cs typeface="Arial" charset="0"/>
                        </a:rPr>
                        <a:t> n/</a:t>
                      </a:r>
                      <a:r>
                        <a:rPr kumimoji="0" lang="en-US" sz="3200" b="0" i="0" u="none" strike="noStrike" cap="none" normalizeH="0" baseline="0" dirty="0" err="1">
                          <a:ln>
                            <a:noFill/>
                          </a:ln>
                          <a:solidFill>
                            <a:schemeClr val="tx1"/>
                          </a:solidFill>
                          <a:effectLst/>
                          <a:latin typeface="Coptic1" pitchFamily="2" charset="0"/>
                          <a:cs typeface="Arial" charset="0"/>
                        </a:rPr>
                        <a:t>eyouwnh</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e~bol</a:t>
                      </a:r>
                      <a:r>
                        <a:rPr kumimoji="0" lang="en-US" sz="3200" b="0" i="0" u="none" strike="noStrike" cap="none" normalizeH="0" baseline="0" dirty="0">
                          <a:ln>
                            <a:noFill/>
                          </a:ln>
                          <a:solidFill>
                            <a:schemeClr val="tx1"/>
                          </a:solidFill>
                          <a:effectLst/>
                          <a:latin typeface="Coptic1" pitchFamily="2" charset="0"/>
                          <a:cs typeface="Arial" charset="0"/>
                        </a:rPr>
                        <a:t>.</a:t>
                      </a:r>
                      <a:r>
                        <a:rPr kumimoji="0" lang="en-US" sz="3200" b="0" i="0" u="none" strike="noStrike" cap="none" normalizeH="0" baseline="0" dirty="0">
                          <a:ln>
                            <a:noFill/>
                          </a:ln>
                          <a:solidFill>
                            <a:schemeClr val="tx1"/>
                          </a:solidFill>
                          <a:effectLst/>
                          <a:latin typeface="Arial" charset="0"/>
                          <a:cs typeface="Arial" charset="0"/>
                        </a:rPr>
                        <a:t> </a:t>
                      </a:r>
                    </a:p>
                  </a:txBody>
                  <a:tcPr marL="120000" marR="120000" marT="0" marB="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100" b="0" i="0" u="none" strike="noStrike" cap="none" normalizeH="0" baseline="0" dirty="0">
                          <a:ln>
                            <a:noFill/>
                          </a:ln>
                          <a:solidFill>
                            <a:schemeClr val="tx1"/>
                          </a:solidFill>
                          <a:effectLst/>
                          <a:latin typeface="Arial" charset="0"/>
                          <a:cs typeface="Arial" charset="0"/>
                        </a:rPr>
                        <a:t>Et comme Tu as accepté les offrandes d’Abel le juste, le sacrifice de notre père Abraham et les deux pièces de la veuve, </a:t>
                      </a:r>
                      <a:r>
                        <a:rPr lang="fr-FR" sz="3100" kern="1200" dirty="0">
                          <a:solidFill>
                            <a:schemeClr val="tx1"/>
                          </a:solidFill>
                          <a:effectLst/>
                          <a:latin typeface="Arial" panose="020B0604020202020204" pitchFamily="34" charset="0"/>
                          <a:ea typeface="+mn-ea"/>
                          <a:cs typeface="+mn-cs"/>
                        </a:rPr>
                        <a:t>reçois aussi les offrandes d’action de grâce de Tes serviteurs, ceux qui sont dans l’abondance et ceux qui sont dans la peine, les cachées et les manifestées.</a:t>
                      </a:r>
                      <a:endParaRPr kumimoji="0" lang="en-US" sz="3100" b="0" i="0" u="none" strike="noStrike" cap="none" normalizeH="0" baseline="0" dirty="0">
                        <a:ln>
                          <a:noFill/>
                        </a:ln>
                        <a:solidFill>
                          <a:schemeClr val="tx1"/>
                        </a:solidFill>
                        <a:effectLst/>
                        <a:latin typeface="Arial" charset="0"/>
                        <a:cs typeface="Arial" charset="0"/>
                      </a:endParaRPr>
                    </a:p>
                  </a:txBody>
                  <a:tcPr marL="120000" marR="120000" marT="0" marB="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3700" b="0" i="0" u="none" strike="noStrike" cap="none" normalizeH="0" baseline="0" dirty="0">
                          <a:ln>
                            <a:noFill/>
                          </a:ln>
                          <a:solidFill>
                            <a:schemeClr val="tx1"/>
                          </a:solidFill>
                          <a:effectLst/>
                          <a:latin typeface="Arial" charset="0"/>
                          <a:cs typeface="Arial" charset="0"/>
                        </a:rPr>
                        <a:t>وكما قبلتَ إليكَ قرابين هابيل الصدّيق وذبيحة أبينا إبراهيم وفلسى الأرملة. هكذا أيضاً نذور عبيدك اقبلها إليك. أصحاب الكثير وأصحاب القليل</a:t>
                      </a:r>
                      <a:r>
                        <a:rPr kumimoji="0" lang="ar-EG" sz="3700" b="0" i="0" u="none" strike="noStrike" cap="none" normalizeH="0" baseline="0" dirty="0">
                          <a:ln>
                            <a:noFill/>
                          </a:ln>
                          <a:solidFill>
                            <a:schemeClr val="tx1"/>
                          </a:solidFill>
                          <a:effectLst/>
                          <a:latin typeface="Arial" charset="0"/>
                          <a:cs typeface="Arial" charset="0"/>
                        </a:rPr>
                        <a:t> </a:t>
                      </a:r>
                      <a:r>
                        <a:rPr kumimoji="0" lang="ar-SA" sz="3700" b="0" i="0" u="none" strike="noStrike" cap="none" normalizeH="0" baseline="0" dirty="0">
                          <a:ln>
                            <a:noFill/>
                          </a:ln>
                          <a:solidFill>
                            <a:schemeClr val="tx1"/>
                          </a:solidFill>
                          <a:effectLst/>
                          <a:latin typeface="Arial" charset="0"/>
                          <a:cs typeface="Arial" charset="0"/>
                        </a:rPr>
                        <a:t>الخفيات والظاهرات </a:t>
                      </a:r>
                      <a:endParaRPr kumimoji="0" lang="ar-EG" sz="3700" b="0" i="0" u="none" strike="noStrike" cap="none" normalizeH="0" baseline="0" dirty="0">
                        <a:ln>
                          <a:noFill/>
                        </a:ln>
                        <a:solidFill>
                          <a:schemeClr val="tx1"/>
                        </a:solidFill>
                        <a:effectLst/>
                        <a:latin typeface="Arial" charset="0"/>
                        <a:cs typeface="Arial" charset="0"/>
                      </a:endParaRPr>
                    </a:p>
                  </a:txBody>
                  <a:tcPr marL="120000" marR="120000" marT="0" marB="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88014440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576802" name="Group 34"/>
          <p:cNvGraphicFramePr>
            <a:graphicFrameLocks noGrp="1"/>
          </p:cNvGraphicFramePr>
          <p:nvPr>
            <p:ph sz="half" idx="1"/>
          </p:nvPr>
        </p:nvGraphicFramePr>
        <p:xfrm>
          <a:off x="0" y="0"/>
          <a:ext cx="12192000" cy="6872224"/>
        </p:xfrm>
        <a:graphic>
          <a:graphicData uri="http://schemas.openxmlformats.org/drawingml/2006/table">
            <a:tbl>
              <a:tblPr/>
              <a:tblGrid>
                <a:gridCol w="4258733">
                  <a:extLst>
                    <a:ext uri="{9D8B030D-6E8A-4147-A177-3AD203B41FA5}">
                      <a16:colId xmlns:a16="http://schemas.microsoft.com/office/drawing/2014/main" val="20000"/>
                    </a:ext>
                  </a:extLst>
                </a:gridCol>
                <a:gridCol w="4216400">
                  <a:extLst>
                    <a:ext uri="{9D8B030D-6E8A-4147-A177-3AD203B41FA5}">
                      <a16:colId xmlns:a16="http://schemas.microsoft.com/office/drawing/2014/main" val="20001"/>
                    </a:ext>
                  </a:extLst>
                </a:gridCol>
                <a:gridCol w="3716867">
                  <a:extLst>
                    <a:ext uri="{9D8B030D-6E8A-4147-A177-3AD203B41FA5}">
                      <a16:colId xmlns:a16="http://schemas.microsoft.com/office/drawing/2014/main" val="20002"/>
                    </a:ext>
                  </a:extLst>
                </a:gridCol>
              </a:tblGrid>
              <a:tr h="6872224">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3100" b="0" i="0" u="none" strike="noStrike" cap="none" normalizeH="0" baseline="0" dirty="0">
                          <a:ln>
                            <a:noFill/>
                          </a:ln>
                          <a:solidFill>
                            <a:schemeClr val="tx1"/>
                          </a:solidFill>
                          <a:effectLst/>
                          <a:latin typeface="Coptic1" pitchFamily="2" charset="0"/>
                          <a:cs typeface="Arial" charset="0"/>
                        </a:rPr>
                        <a:t>N/</a:t>
                      </a:r>
                      <a:r>
                        <a:rPr kumimoji="0" lang="en-US" sz="3100" b="0" i="0" u="none" strike="noStrike" cap="none" normalizeH="0" baseline="0" dirty="0" err="1">
                          <a:ln>
                            <a:noFill/>
                          </a:ln>
                          <a:solidFill>
                            <a:schemeClr val="tx1"/>
                          </a:solidFill>
                          <a:effectLst/>
                          <a:latin typeface="Coptic1" pitchFamily="2" charset="0"/>
                          <a:cs typeface="Arial" charset="0"/>
                        </a:rPr>
                        <a:t>eyouws</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e~i~n~i</a:t>
                      </a:r>
                      <a:r>
                        <a:rPr kumimoji="0" lang="en-US" sz="3100" b="0" i="0" u="none" strike="noStrike" cap="none" normalizeH="0" baseline="0" dirty="0">
                          <a:ln>
                            <a:noFill/>
                          </a:ln>
                          <a:solidFill>
                            <a:schemeClr val="tx1"/>
                          </a:solidFill>
                          <a:effectLst/>
                          <a:latin typeface="Coptic1" pitchFamily="2" charset="0"/>
                          <a:cs typeface="Arial" charset="0"/>
                        </a:rPr>
                        <a:t> nak </a:t>
                      </a:r>
                      <a:r>
                        <a:rPr kumimoji="0" lang="en-US" sz="3100" b="0" i="0" u="none" strike="noStrike" cap="none" normalizeH="0" baseline="0" dirty="0" err="1">
                          <a:ln>
                            <a:noFill/>
                          </a:ln>
                          <a:solidFill>
                            <a:schemeClr val="tx1"/>
                          </a:solidFill>
                          <a:effectLst/>
                          <a:latin typeface="Coptic1" pitchFamily="2" charset="0"/>
                          <a:cs typeface="Arial" charset="0"/>
                        </a:rPr>
                        <a:t>e~qoun</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ouoh</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m~mon</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n~twou</a:t>
                      </a:r>
                      <a:r>
                        <a:rPr kumimoji="0" lang="en-US" sz="3100" b="0" i="0" u="none" strike="noStrike" cap="none" normalizeH="0" baseline="0" dirty="0">
                          <a:ln>
                            <a:noFill/>
                          </a:ln>
                          <a:solidFill>
                            <a:schemeClr val="tx1"/>
                          </a:solidFill>
                          <a:effectLst/>
                          <a:latin typeface="Coptic1" pitchFamily="2" charset="0"/>
                          <a:cs typeface="Arial" charset="0"/>
                        </a:rPr>
                        <a:t> : </a:t>
                      </a:r>
                      <a:r>
                        <a:rPr kumimoji="0" lang="en-US" sz="3100" b="0" i="0" u="none" strike="noStrike" cap="none" normalizeH="0" baseline="0" dirty="0" err="1">
                          <a:ln>
                            <a:noFill/>
                          </a:ln>
                          <a:solidFill>
                            <a:schemeClr val="tx1"/>
                          </a:solidFill>
                          <a:effectLst/>
                          <a:latin typeface="Coptic1" pitchFamily="2" charset="0"/>
                          <a:cs typeface="Arial" charset="0"/>
                        </a:rPr>
                        <a:t>nem</a:t>
                      </a:r>
                      <a:r>
                        <a:rPr kumimoji="0" lang="en-US" sz="3100" b="0" i="0" u="none" strike="noStrike" cap="none" normalizeH="0" baseline="0" dirty="0">
                          <a:ln>
                            <a:noFill/>
                          </a:ln>
                          <a:solidFill>
                            <a:schemeClr val="tx1"/>
                          </a:solidFill>
                          <a:effectLst/>
                          <a:latin typeface="Coptic1" pitchFamily="2" charset="0"/>
                          <a:cs typeface="Arial" charset="0"/>
                        </a:rPr>
                        <a:t> n/</a:t>
                      </a:r>
                      <a:r>
                        <a:rPr kumimoji="0" lang="en-US" sz="3100" b="0" i="0" u="none" strike="noStrike" cap="none" normalizeH="0" baseline="0" dirty="0" err="1">
                          <a:ln>
                            <a:noFill/>
                          </a:ln>
                          <a:solidFill>
                            <a:schemeClr val="tx1"/>
                          </a:solidFill>
                          <a:effectLst/>
                          <a:latin typeface="Coptic1" pitchFamily="2" charset="0"/>
                          <a:cs typeface="Arial" charset="0"/>
                        </a:rPr>
                        <a:t>e~taui~ni</a:t>
                      </a:r>
                      <a:r>
                        <a:rPr kumimoji="0" lang="en-US" sz="3100" b="0" i="0" u="none" strike="noStrike" cap="none" normalizeH="0" baseline="0" dirty="0">
                          <a:ln>
                            <a:noFill/>
                          </a:ln>
                          <a:solidFill>
                            <a:schemeClr val="tx1"/>
                          </a:solidFill>
                          <a:effectLst/>
                          <a:latin typeface="Coptic1" pitchFamily="2" charset="0"/>
                          <a:cs typeface="Arial" charset="0"/>
                        </a:rPr>
                        <a:t> nak </a:t>
                      </a:r>
                      <a:r>
                        <a:rPr kumimoji="0" lang="en-US" sz="3100" b="0" i="0" u="none" strike="noStrike" cap="none" normalizeH="0" baseline="0" dirty="0" err="1">
                          <a:ln>
                            <a:noFill/>
                          </a:ln>
                          <a:solidFill>
                            <a:schemeClr val="tx1"/>
                          </a:solidFill>
                          <a:effectLst/>
                          <a:latin typeface="Coptic1" pitchFamily="2" charset="0"/>
                          <a:cs typeface="Arial" charset="0"/>
                        </a:rPr>
                        <a:t>e~qoun</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qen</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paie~hoou</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n~te</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v~oou</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n~nai</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dwron</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nai</a:t>
                      </a:r>
                      <a:r>
                        <a:rPr kumimoji="0" lang="en-US" sz="3100" b="0" i="0" u="none" strike="noStrike" cap="none" normalizeH="0" baseline="0" dirty="0">
                          <a:ln>
                            <a:noFill/>
                          </a:ln>
                          <a:solidFill>
                            <a:schemeClr val="tx1"/>
                          </a:solidFill>
                          <a:effectLst/>
                          <a:latin typeface="Coptic1" pitchFamily="2" charset="0"/>
                          <a:cs typeface="Arial" charset="0"/>
                        </a:rPr>
                        <a:t>.</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3100" b="0" i="0" u="none" strike="noStrike" cap="none" normalizeH="0" baseline="0" dirty="0">
                          <a:ln>
                            <a:noFill/>
                          </a:ln>
                          <a:solidFill>
                            <a:schemeClr val="tx1"/>
                          </a:solidFill>
                          <a:effectLst/>
                          <a:latin typeface="Coptic1" pitchFamily="2" charset="0"/>
                          <a:cs typeface="Arial" charset="0"/>
                        </a:rPr>
                        <a:t>Moi </a:t>
                      </a:r>
                      <a:r>
                        <a:rPr kumimoji="0" lang="en-US" sz="3100" b="0" i="0" u="none" strike="noStrike" cap="none" normalizeH="0" baseline="0" dirty="0" err="1">
                          <a:ln>
                            <a:noFill/>
                          </a:ln>
                          <a:solidFill>
                            <a:schemeClr val="tx1"/>
                          </a:solidFill>
                          <a:effectLst/>
                          <a:latin typeface="Coptic1" pitchFamily="2" charset="0"/>
                          <a:cs typeface="Arial" charset="0"/>
                        </a:rPr>
                        <a:t>nwou</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n~niattako</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n~t~sebiw</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n~n</a:t>
                      </a:r>
                      <a:r>
                        <a:rPr kumimoji="0" lang="en-US" sz="3100" b="0" i="0" u="none" strike="noStrike" cap="none" normalizeH="0" baseline="0" dirty="0">
                          <a:ln>
                            <a:noFill/>
                          </a:ln>
                          <a:solidFill>
                            <a:schemeClr val="tx1"/>
                          </a:solidFill>
                          <a:effectLst/>
                          <a:latin typeface="Coptic1" pitchFamily="2" charset="0"/>
                          <a:cs typeface="Arial" charset="0"/>
                        </a:rPr>
                        <a:t>/</a:t>
                      </a:r>
                      <a:r>
                        <a:rPr kumimoji="0" lang="en-US" sz="3100" b="0" i="0" u="none" strike="noStrike" cap="none" normalizeH="0" baseline="0" dirty="0" err="1">
                          <a:ln>
                            <a:noFill/>
                          </a:ln>
                          <a:solidFill>
                            <a:schemeClr val="tx1"/>
                          </a:solidFill>
                          <a:effectLst/>
                          <a:latin typeface="Coptic1" pitchFamily="2" charset="0"/>
                          <a:cs typeface="Arial" charset="0"/>
                        </a:rPr>
                        <a:t>eynatako</a:t>
                      </a:r>
                      <a:r>
                        <a:rPr kumimoji="0" lang="en-US" sz="3100" b="0" i="0" u="none" strike="noStrike" cap="none" normalizeH="0" baseline="0" dirty="0">
                          <a:ln>
                            <a:noFill/>
                          </a:ln>
                          <a:solidFill>
                            <a:schemeClr val="tx1"/>
                          </a:solidFill>
                          <a:effectLst/>
                          <a:latin typeface="Coptic1" pitchFamily="2" charset="0"/>
                          <a:cs typeface="Arial" charset="0"/>
                        </a:rPr>
                        <a:t> : </a:t>
                      </a:r>
                      <a:r>
                        <a:rPr kumimoji="0" lang="en-US" sz="3100" b="0" i="0" u="none" strike="noStrike" cap="none" normalizeH="0" baseline="0" dirty="0" err="1">
                          <a:ln>
                            <a:noFill/>
                          </a:ln>
                          <a:solidFill>
                            <a:schemeClr val="tx1"/>
                          </a:solidFill>
                          <a:effectLst/>
                          <a:latin typeface="Coptic1" pitchFamily="2" charset="0"/>
                          <a:cs typeface="Arial" charset="0"/>
                        </a:rPr>
                        <a:t>naniv</a:t>
                      </a:r>
                      <a:r>
                        <a:rPr kumimoji="0" lang="en-US" sz="3100" b="0" i="0" u="none" strike="noStrike" cap="none" normalizeH="0" baseline="0" dirty="0">
                          <a:ln>
                            <a:noFill/>
                          </a:ln>
                          <a:solidFill>
                            <a:schemeClr val="tx1"/>
                          </a:solidFill>
                          <a:effectLst/>
                          <a:latin typeface="Coptic1" pitchFamily="2" charset="0"/>
                          <a:cs typeface="Arial" charset="0"/>
                        </a:rPr>
                        <a:t>/</a:t>
                      </a:r>
                      <a:r>
                        <a:rPr kumimoji="0" lang="en-US" sz="3100" b="0" i="0" u="none" strike="noStrike" cap="none" normalizeH="0" baseline="0" dirty="0" err="1">
                          <a:ln>
                            <a:noFill/>
                          </a:ln>
                          <a:solidFill>
                            <a:schemeClr val="tx1"/>
                          </a:solidFill>
                          <a:effectLst/>
                          <a:latin typeface="Coptic1" pitchFamily="2" charset="0"/>
                          <a:cs typeface="Arial" charset="0"/>
                        </a:rPr>
                        <a:t>oui</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n~t~sebiw</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n~na</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p~kahi</a:t>
                      </a:r>
                      <a:r>
                        <a:rPr kumimoji="0" lang="en-US" sz="3100" b="0" i="0" u="none" strike="noStrike" cap="none" normalizeH="0" baseline="0" dirty="0">
                          <a:ln>
                            <a:noFill/>
                          </a:ln>
                          <a:solidFill>
                            <a:schemeClr val="tx1"/>
                          </a:solidFill>
                          <a:effectLst/>
                          <a:latin typeface="Coptic1" pitchFamily="2" charset="0"/>
                          <a:cs typeface="Arial" charset="0"/>
                        </a:rPr>
                        <a:t> : Nou/~</a:t>
                      </a:r>
                      <a:r>
                        <a:rPr kumimoji="0" lang="en-US" sz="3100" b="0" i="0" u="none" strike="noStrike" cap="none" normalizeH="0" baseline="0" dirty="0" err="1">
                          <a:ln>
                            <a:noFill/>
                          </a:ln>
                          <a:solidFill>
                            <a:schemeClr val="tx1"/>
                          </a:solidFill>
                          <a:effectLst/>
                          <a:latin typeface="Coptic1" pitchFamily="2" charset="0"/>
                          <a:cs typeface="Arial" charset="0"/>
                        </a:rPr>
                        <a:t>ou</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noutamion</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mahou</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e~bolqen</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a~gayon</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niben</a:t>
                      </a:r>
                      <a:r>
                        <a:rPr kumimoji="0" lang="en-US" sz="3100" b="0" i="0" u="none" strike="noStrike" cap="none" normalizeH="0" baseline="0" dirty="0">
                          <a:ln>
                            <a:noFill/>
                          </a:ln>
                          <a:solidFill>
                            <a:schemeClr val="tx1"/>
                          </a:solidFill>
                          <a:effectLst/>
                          <a:latin typeface="Arial" charset="0"/>
                          <a:cs typeface="Arial" charset="0"/>
                        </a:rPr>
                        <a:t>. </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2900" b="0" i="0" u="none" strike="noStrike" cap="none" normalizeH="0" baseline="0" dirty="0">
                          <a:ln>
                            <a:noFill/>
                          </a:ln>
                          <a:solidFill>
                            <a:schemeClr val="tx1"/>
                          </a:solidFill>
                          <a:effectLst/>
                          <a:latin typeface="Arial" charset="0"/>
                          <a:cs typeface="Arial" charset="0"/>
                        </a:rPr>
                        <a:t>A ceux qui veulent offrir mais ne le peuvent pas, et à ceux qui T’ont offert ces offrandes aujourd’hui,</a:t>
                      </a:r>
                      <a:r>
                        <a:rPr lang="fr-FR" sz="2900" kern="1200" dirty="0">
                          <a:solidFill>
                            <a:schemeClr val="tx1"/>
                          </a:solidFill>
                          <a:effectLst/>
                          <a:latin typeface="Arial" panose="020B0604020202020204" pitchFamily="34" charset="0"/>
                          <a:ea typeface="+mn-ea"/>
                          <a:cs typeface="+mn-cs"/>
                        </a:rPr>
                        <a:t> accorde-leur des biens incorruptibles au lieu des éphémères, des célestes au lieu des terrestres, des éternels au lieu des temporels. Leurs maisons et leurs greniers, remplis-les de tous les biens</a:t>
                      </a:r>
                      <a:endParaRPr kumimoji="0" lang="en-US" sz="29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3700" b="0" i="0" u="none" strike="noStrike" cap="none" normalizeH="0" baseline="0" dirty="0">
                          <a:ln>
                            <a:noFill/>
                          </a:ln>
                          <a:solidFill>
                            <a:schemeClr val="tx1"/>
                          </a:solidFill>
                          <a:effectLst/>
                          <a:latin typeface="Arial" charset="0"/>
                          <a:cs typeface="Arial" charset="0"/>
                        </a:rPr>
                        <a:t>والذين يُريدون أن يقدّموا لكَ وليس لهم. والذين قدّموا لكَ في هذا اليَوم هذه القرابين،</a:t>
                      </a:r>
                      <a:r>
                        <a:rPr kumimoji="0" lang="fr-FR" sz="3700" b="0" i="0" u="none" strike="noStrike" cap="none" normalizeH="0" baseline="0" dirty="0">
                          <a:ln>
                            <a:noFill/>
                          </a:ln>
                          <a:solidFill>
                            <a:schemeClr val="tx1"/>
                          </a:solidFill>
                          <a:effectLst/>
                          <a:latin typeface="Arial" charset="0"/>
                          <a:cs typeface="Arial" charset="0"/>
                        </a:rPr>
                        <a:t> </a:t>
                      </a:r>
                      <a:r>
                        <a:rPr kumimoji="0" lang="ar-SA" sz="3700" b="0" i="0" u="none" strike="noStrike" cap="none" normalizeH="0" baseline="0" dirty="0">
                          <a:ln>
                            <a:noFill/>
                          </a:ln>
                          <a:solidFill>
                            <a:schemeClr val="tx1"/>
                          </a:solidFill>
                          <a:effectLst/>
                          <a:latin typeface="Arial" charset="0"/>
                          <a:cs typeface="Arial" charset="0"/>
                        </a:rPr>
                        <a:t>أعطهم الباقيات عِوض الفانيات. السمائيات عِوض الأرضيات. الأبديات عِوض الزمنيات.</a:t>
                      </a:r>
                      <a:r>
                        <a:rPr kumimoji="0" lang="ar-EG" sz="3700" b="0" i="0" u="none" strike="noStrike" cap="none" normalizeH="0" baseline="0" dirty="0">
                          <a:ln>
                            <a:noFill/>
                          </a:ln>
                          <a:solidFill>
                            <a:schemeClr val="tx1"/>
                          </a:solidFill>
                          <a:effectLst/>
                          <a:latin typeface="Arial" charset="0"/>
                          <a:cs typeface="Arial" charset="0"/>
                        </a:rPr>
                        <a:t> </a:t>
                      </a:r>
                      <a:r>
                        <a:rPr kumimoji="0" lang="ar-SA" sz="3700" b="0" i="0" u="none" strike="noStrike" cap="none" normalizeH="0" baseline="0" dirty="0">
                          <a:ln>
                            <a:noFill/>
                          </a:ln>
                          <a:solidFill>
                            <a:schemeClr val="tx1"/>
                          </a:solidFill>
                          <a:effectLst/>
                          <a:latin typeface="Arial" charset="0"/>
                          <a:cs typeface="Arial" charset="0"/>
                        </a:rPr>
                        <a:t>بيوتهم ومخازنهم املأها من كل الخيرات.</a:t>
                      </a:r>
                      <a:r>
                        <a:rPr kumimoji="0" lang="en-US" sz="3700" b="0" i="0" u="none" strike="noStrike" cap="none" normalizeH="0" baseline="0" dirty="0">
                          <a:ln>
                            <a:noFill/>
                          </a:ln>
                          <a:solidFill>
                            <a:schemeClr val="tx1"/>
                          </a:solidFill>
                          <a:effectLst/>
                          <a:latin typeface="Arial" charset="0"/>
                          <a:cs typeface="Arial" charset="0"/>
                        </a:rPr>
                        <a:t> </a:t>
                      </a:r>
                      <a:endParaRPr kumimoji="0" lang="ar-EG" sz="37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78557577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436505" name="Group 25"/>
          <p:cNvGraphicFramePr>
            <a:graphicFrameLocks noGrp="1"/>
          </p:cNvGraphicFramePr>
          <p:nvPr>
            <p:ph sz="half" idx="1"/>
            <p:extLst>
              <p:ext uri="{D42A27DB-BD31-4B8C-83A1-F6EECF244321}">
                <p14:modId xmlns:p14="http://schemas.microsoft.com/office/powerpoint/2010/main" val="2656718771"/>
              </p:ext>
            </p:extLst>
          </p:nvPr>
        </p:nvGraphicFramePr>
        <p:xfrm>
          <a:off x="0" y="0"/>
          <a:ext cx="12192000" cy="6739128"/>
        </p:xfrm>
        <a:graphic>
          <a:graphicData uri="http://schemas.openxmlformats.org/drawingml/2006/table">
            <a:tbl>
              <a:tblPr/>
              <a:tblGrid>
                <a:gridCol w="4199467">
                  <a:extLst>
                    <a:ext uri="{9D8B030D-6E8A-4147-A177-3AD203B41FA5}">
                      <a16:colId xmlns:a16="http://schemas.microsoft.com/office/drawing/2014/main" val="20000"/>
                    </a:ext>
                  </a:extLst>
                </a:gridCol>
                <a:gridCol w="4385733">
                  <a:extLst>
                    <a:ext uri="{9D8B030D-6E8A-4147-A177-3AD203B41FA5}">
                      <a16:colId xmlns:a16="http://schemas.microsoft.com/office/drawing/2014/main" val="20001"/>
                    </a:ext>
                  </a:extLst>
                </a:gridCol>
                <a:gridCol w="3606800">
                  <a:extLst>
                    <a:ext uri="{9D8B030D-6E8A-4147-A177-3AD203B41FA5}">
                      <a16:colId xmlns:a16="http://schemas.microsoft.com/office/drawing/2014/main" val="20002"/>
                    </a:ext>
                  </a:extLst>
                </a:gridCol>
              </a:tblGrid>
              <a:tr h="6723888">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3100" b="0" i="0" u="none" strike="noStrike" cap="none" normalizeH="0" baseline="0" dirty="0" err="1">
                          <a:ln>
                            <a:noFill/>
                          </a:ln>
                          <a:solidFill>
                            <a:schemeClr val="tx1"/>
                          </a:solidFill>
                          <a:effectLst/>
                          <a:latin typeface="Coptic1" pitchFamily="2" charset="0"/>
                          <a:cs typeface="Arial" charset="0"/>
                        </a:rPr>
                        <a:t>Matakto</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e~rwou</a:t>
                      </a:r>
                      <a:r>
                        <a:rPr kumimoji="0" lang="en-US" sz="3100" b="0" i="0" u="none" strike="noStrike" cap="none" normalizeH="0" baseline="0" dirty="0">
                          <a:ln>
                            <a:noFill/>
                          </a:ln>
                          <a:solidFill>
                            <a:schemeClr val="tx1"/>
                          </a:solidFill>
                          <a:effectLst/>
                          <a:latin typeface="Coptic1" pitchFamily="2" charset="0"/>
                          <a:cs typeface="Arial" charset="0"/>
                        </a:rPr>
                        <a:t> P~{</a:t>
                      </a:r>
                      <a:r>
                        <a:rPr kumimoji="0" lang="en-US" sz="3100" b="0" i="0" u="none" strike="noStrike" cap="none" normalizeH="0" baseline="0" dirty="0" err="1">
                          <a:ln>
                            <a:noFill/>
                          </a:ln>
                          <a:solidFill>
                            <a:schemeClr val="tx1"/>
                          </a:solidFill>
                          <a:effectLst/>
                          <a:latin typeface="Coptic1" pitchFamily="2" charset="0"/>
                          <a:cs typeface="Arial" charset="0"/>
                        </a:rPr>
                        <a:t>oic</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n~t~jom</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n~te</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nekaggeloc</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nem</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nekar</a:t>
                      </a:r>
                      <a:r>
                        <a:rPr kumimoji="0" lang="en-US" sz="3100" b="0" i="0" u="none" strike="noStrike" cap="none" normalizeH="0" baseline="0" dirty="0">
                          <a:ln>
                            <a:noFill/>
                          </a:ln>
                          <a:solidFill>
                            <a:schemeClr val="tx1"/>
                          </a:solidFill>
                          <a:effectLst/>
                          <a:latin typeface="Coptic1" pitchFamily="2" charset="0"/>
                          <a:cs typeface="Arial" charset="0"/>
                        </a:rPr>
                        <a:t>,/</a:t>
                      </a:r>
                      <a:r>
                        <a:rPr kumimoji="0" lang="en-US" sz="3100" b="0" i="0" u="none" strike="noStrike" cap="none" normalizeH="0" baseline="0" dirty="0" err="1">
                          <a:ln>
                            <a:noFill/>
                          </a:ln>
                          <a:solidFill>
                            <a:schemeClr val="tx1"/>
                          </a:solidFill>
                          <a:effectLst/>
                          <a:latin typeface="Coptic1" pitchFamily="2" charset="0"/>
                          <a:cs typeface="Arial" charset="0"/>
                        </a:rPr>
                        <a:t>aggeloc</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e~youab</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Mv~r</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e~tauerv~meui</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m~PekRan</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e~youab</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hijen</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pikahi</a:t>
                      </a:r>
                      <a:r>
                        <a:rPr kumimoji="0" lang="en-US" sz="3100" b="0" i="0" u="none" strike="noStrike" cap="none" normalizeH="0" baseline="0" dirty="0">
                          <a:ln>
                            <a:noFill/>
                          </a:ln>
                          <a:solidFill>
                            <a:schemeClr val="tx1"/>
                          </a:solidFill>
                          <a:effectLst/>
                          <a:latin typeface="Coptic1" pitchFamily="2" charset="0"/>
                          <a:cs typeface="Arial" charset="0"/>
                        </a:rPr>
                        <a:t> : </a:t>
                      </a:r>
                      <a:r>
                        <a:rPr kumimoji="0" lang="en-US" sz="3100" b="0" i="0" u="none" strike="noStrike" cap="none" normalizeH="0" baseline="0" dirty="0" err="1">
                          <a:ln>
                            <a:noFill/>
                          </a:ln>
                          <a:solidFill>
                            <a:schemeClr val="tx1"/>
                          </a:solidFill>
                          <a:effectLst/>
                          <a:latin typeface="Coptic1" pitchFamily="2" charset="0"/>
                          <a:cs typeface="Arial" charset="0"/>
                        </a:rPr>
                        <a:t>a~ripoumeui</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hwou</a:t>
                      </a:r>
                      <a:r>
                        <a:rPr kumimoji="0" lang="en-US" sz="3100" b="0" i="0" u="none" strike="noStrike" cap="none" normalizeH="0" baseline="0" dirty="0">
                          <a:ln>
                            <a:noFill/>
                          </a:ln>
                          <a:solidFill>
                            <a:schemeClr val="tx1"/>
                          </a:solidFill>
                          <a:effectLst/>
                          <a:latin typeface="Coptic1" pitchFamily="2" charset="0"/>
                          <a:cs typeface="Arial" charset="0"/>
                        </a:rPr>
                        <a:t> P~{</a:t>
                      </a:r>
                      <a:r>
                        <a:rPr kumimoji="0" lang="en-US" sz="3100" b="0" i="0" u="none" strike="noStrike" cap="none" normalizeH="0" baseline="0" dirty="0" err="1">
                          <a:ln>
                            <a:noFill/>
                          </a:ln>
                          <a:solidFill>
                            <a:schemeClr val="tx1"/>
                          </a:solidFill>
                          <a:effectLst/>
                          <a:latin typeface="Coptic1" pitchFamily="2" charset="0"/>
                          <a:cs typeface="Arial" charset="0"/>
                        </a:rPr>
                        <a:t>oic</a:t>
                      </a:r>
                      <a:r>
                        <a:rPr kumimoji="0" lang="en-US" sz="3100" b="0" i="0" u="none" strike="noStrike" cap="none" normalizeH="0" baseline="0" dirty="0">
                          <a:ln>
                            <a:noFill/>
                          </a:ln>
                          <a:solidFill>
                            <a:schemeClr val="tx1"/>
                          </a:solidFill>
                          <a:effectLst/>
                          <a:latin typeface="Arial"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tekmetouro</a:t>
                      </a:r>
                      <a:r>
                        <a:rPr kumimoji="0" lang="en-US" sz="3100" b="0" i="0" u="none" strike="noStrike" cap="none" normalizeH="0" baseline="0" dirty="0">
                          <a:ln>
                            <a:noFill/>
                          </a:ln>
                          <a:solidFill>
                            <a:schemeClr val="tx1"/>
                          </a:solidFill>
                          <a:effectLst/>
                          <a:latin typeface="Coptic1" pitchFamily="2" charset="0"/>
                          <a:cs typeface="Arial" charset="0"/>
                        </a:rPr>
                        <a:t> : </a:t>
                      </a:r>
                      <a:r>
                        <a:rPr kumimoji="0" lang="en-US" sz="3100" b="0" i="0" u="none" strike="noStrike" cap="none" normalizeH="0" baseline="0" dirty="0" err="1">
                          <a:ln>
                            <a:noFill/>
                          </a:ln>
                          <a:solidFill>
                            <a:schemeClr val="tx1"/>
                          </a:solidFill>
                          <a:effectLst/>
                          <a:latin typeface="Coptic1" pitchFamily="2" charset="0"/>
                          <a:cs typeface="Arial" charset="0"/>
                        </a:rPr>
                        <a:t>ouoh</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qen</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paikee~w~n</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vai</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m~per,au</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n~cwk</a:t>
                      </a:r>
                      <a:r>
                        <a:rPr kumimoji="0" lang="en-US" sz="3100" b="0" i="0" u="none" strike="noStrike" cap="none" normalizeH="0" baseline="0" dirty="0">
                          <a:ln>
                            <a:noFill/>
                          </a:ln>
                          <a:solidFill>
                            <a:schemeClr val="tx1"/>
                          </a:solidFill>
                          <a:effectLst/>
                          <a:latin typeface="Arial" charset="0"/>
                          <a:cs typeface="Arial"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CA" sz="2700" b="0" i="0" u="sng" strike="noStrike" kern="1200" cap="none" spc="0" normalizeH="0" baseline="0" noProof="0" dirty="0" err="1">
                          <a:ln>
                            <a:noFill/>
                          </a:ln>
                          <a:solidFill>
                            <a:srgbClr val="FF9900"/>
                          </a:solidFill>
                          <a:effectLst/>
                          <a:uLnTx/>
                          <a:uFillTx/>
                          <a:latin typeface="Coptic1" pitchFamily="2" charset="0"/>
                          <a:ea typeface="+mn-ea"/>
                          <a:cs typeface="Arial" charset="0"/>
                        </a:rPr>
                        <a:t>Pilaoc</a:t>
                      </a:r>
                      <a:r>
                        <a:rPr kumimoji="0" lang="en-CA" sz="2700" b="0" i="0" u="sng" strike="noStrike" kern="1200" cap="none" spc="0" normalizeH="0" baseline="0" noProof="0" dirty="0">
                          <a:ln>
                            <a:noFill/>
                          </a:ln>
                          <a:solidFill>
                            <a:srgbClr val="FF9900"/>
                          </a:solidFill>
                          <a:effectLst/>
                          <a:uLnTx/>
                          <a:uFillTx/>
                          <a:latin typeface="Coptic1" pitchFamily="2" charset="0"/>
                          <a:ea typeface="+mn-ea"/>
                          <a:cs typeface="Arial" charset="0"/>
                        </a:rPr>
                        <a:t> :</a:t>
                      </a:r>
                      <a:endParaRPr kumimoji="0" lang="en-US" sz="2100" b="0" i="0" u="none" strike="noStrike" cap="none" normalizeH="0" baseline="0" dirty="0">
                        <a:ln>
                          <a:noFill/>
                        </a:ln>
                        <a:solidFill>
                          <a:schemeClr val="tx1"/>
                        </a:solidFill>
                        <a:effectLst/>
                        <a:latin typeface="Coptic1" pitchFamily="2"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3100" b="0" i="0" u="none" strike="noStrike" cap="none" normalizeH="0" baseline="0" dirty="0" err="1">
                          <a:ln>
                            <a:noFill/>
                          </a:ln>
                          <a:solidFill>
                            <a:schemeClr val="tx1"/>
                          </a:solidFill>
                          <a:effectLst/>
                          <a:latin typeface="Coptic1" pitchFamily="2" charset="0"/>
                          <a:cs typeface="Arial" charset="0"/>
                        </a:rPr>
                        <a:t>Kurie</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e~le</a:t>
                      </a:r>
                      <a:r>
                        <a:rPr kumimoji="0" lang="en-US" sz="3100" b="0" i="0" u="none" strike="noStrike" cap="none" normalizeH="0" baseline="0" dirty="0">
                          <a:ln>
                            <a:noFill/>
                          </a:ln>
                          <a:solidFill>
                            <a:schemeClr val="tx1"/>
                          </a:solidFill>
                          <a:effectLst/>
                          <a:latin typeface="Coptic1" pitchFamily="2" charset="0"/>
                          <a:cs typeface="Arial" charset="0"/>
                        </a:rPr>
                        <a:t>/~con</a:t>
                      </a:r>
                      <a:r>
                        <a:rPr kumimoji="0" lang="en-US" sz="3100" b="0" i="0" u="none" strike="noStrike" cap="none" normalizeH="0" baseline="0" dirty="0">
                          <a:ln>
                            <a:noFill/>
                          </a:ln>
                          <a:solidFill>
                            <a:schemeClr val="tx1"/>
                          </a:solidFill>
                          <a:effectLst/>
                          <a:latin typeface="Arial" charset="0"/>
                          <a:cs typeface="Arial" charset="0"/>
                        </a:rPr>
                        <a:t>.</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lang="fr-FR" sz="3200" kern="1200" dirty="0">
                          <a:solidFill>
                            <a:schemeClr val="tx1"/>
                          </a:solidFill>
                          <a:effectLst/>
                          <a:latin typeface="Arial" panose="020B0604020202020204" pitchFamily="34" charset="0"/>
                          <a:ea typeface="+mn-ea"/>
                          <a:cs typeface="+mn-cs"/>
                        </a:rPr>
                        <a:t>préserve-les, Seigneur, par la force de Tes anges et de Tes archanges purs. Comme ils ont invoqué Ton saint Nom sur terre, souviens-Toi aussi, Seigneur, d’eux dans Ton Royaume et dans cette vie ne les éloigne pas de Toi.</a:t>
                      </a: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fr-CA" sz="1100" b="0" i="0" u="none" strike="noStrike" cap="none" normalizeH="0" baseline="0" dirty="0">
                        <a:ln>
                          <a:noFill/>
                        </a:ln>
                        <a:solidFill>
                          <a:schemeClr val="tx1"/>
                        </a:solidFill>
                        <a:effectLst/>
                        <a:latin typeface="Arial"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dirty="0">
                          <a:ln>
                            <a:noFill/>
                          </a:ln>
                          <a:solidFill>
                            <a:srgbClr val="FF9900"/>
                          </a:solidFill>
                          <a:effectLst/>
                          <a:latin typeface="Arial" charset="0"/>
                          <a:cs typeface="Arial" charset="0"/>
                        </a:rPr>
                        <a:t>Le peuple :</a:t>
                      </a:r>
                      <a:r>
                        <a:rPr kumimoji="0" lang="en-US" sz="2700" b="0" i="0" u="none" strike="noStrike" cap="none" normalizeH="0" baseline="0" dirty="0">
                          <a:ln>
                            <a:noFill/>
                          </a:ln>
                          <a:solidFill>
                            <a:schemeClr val="tx1"/>
                          </a:solidFill>
                          <a:effectLst/>
                          <a:latin typeface="Arial" charset="0"/>
                          <a:cs typeface="Arial" charset="0"/>
                        </a:rPr>
                        <a:t> </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dirty="0" err="1">
                          <a:ln>
                            <a:noFill/>
                          </a:ln>
                          <a:solidFill>
                            <a:schemeClr val="tx1"/>
                          </a:solidFill>
                          <a:effectLst/>
                          <a:latin typeface="Arial" charset="0"/>
                          <a:cs typeface="Arial" charset="0"/>
                        </a:rPr>
                        <a:t>Pitié</a:t>
                      </a:r>
                      <a:r>
                        <a:rPr kumimoji="0" lang="en-US" sz="3200" b="0" i="0" u="none" strike="noStrike" cap="none" normalizeH="0" baseline="0" dirty="0">
                          <a:ln>
                            <a:noFill/>
                          </a:ln>
                          <a:solidFill>
                            <a:schemeClr val="tx1"/>
                          </a:solidFill>
                          <a:effectLst/>
                          <a:latin typeface="Arial" charset="0"/>
                          <a:cs typeface="Arial" charset="0"/>
                        </a:rPr>
                        <a:t> Seigneur. </a:t>
                      </a:r>
                      <a:endParaRPr kumimoji="0" lang="en-US" sz="43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3500" b="0" i="0" u="none" strike="noStrike" cap="none" normalizeH="0" baseline="0" dirty="0">
                          <a:ln>
                            <a:noFill/>
                          </a:ln>
                          <a:solidFill>
                            <a:schemeClr val="tx1"/>
                          </a:solidFill>
                          <a:effectLst/>
                          <a:latin typeface="Arial" charset="0"/>
                          <a:cs typeface="Arial" charset="0"/>
                        </a:rPr>
                        <a:t>أحطهم يا رب بقوة ملائكتك ورؤساء ملائكتك الأطهار. وكما ذكروا أسمك القدوس على الأرض أذكرهم هم أيضاً يا ربُ</a:t>
                      </a:r>
                      <a:r>
                        <a:rPr kumimoji="0" lang="fr-FR" sz="3500" b="0" i="0" u="none" strike="noStrike" cap="none" normalizeH="0" baseline="0" dirty="0">
                          <a:ln>
                            <a:noFill/>
                          </a:ln>
                          <a:solidFill>
                            <a:schemeClr val="tx1"/>
                          </a:solidFill>
                          <a:effectLst/>
                          <a:latin typeface="Arial" charset="0"/>
                          <a:cs typeface="Arial" charset="0"/>
                        </a:rPr>
                        <a:t> </a:t>
                      </a:r>
                      <a:r>
                        <a:rPr kumimoji="0" lang="ar-SA" sz="3500" b="0" i="0" u="none" strike="noStrike" cap="none" normalizeH="0" baseline="0" dirty="0">
                          <a:ln>
                            <a:noFill/>
                          </a:ln>
                          <a:solidFill>
                            <a:schemeClr val="tx1"/>
                          </a:solidFill>
                          <a:effectLst/>
                          <a:latin typeface="Arial" charset="0"/>
                          <a:cs typeface="Arial" charset="0"/>
                        </a:rPr>
                        <a:t>في مَلكوتك. وفى هذا الدهر لا تتركهم عنكَ.</a:t>
                      </a:r>
                      <a:endParaRPr kumimoji="0" lang="fr-FR" sz="35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endParaRPr kumimoji="0" lang="ar-EG" sz="24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2700" b="0" i="0" u="sng" strike="noStrike" cap="none" normalizeH="0" baseline="0" dirty="0">
                          <a:ln>
                            <a:noFill/>
                          </a:ln>
                          <a:solidFill>
                            <a:srgbClr val="FF9900"/>
                          </a:solidFill>
                          <a:effectLst/>
                          <a:latin typeface="Arial" charset="0"/>
                          <a:cs typeface="Arial" charset="0"/>
                        </a:rPr>
                        <a:t>الشعب :</a:t>
                      </a:r>
                      <a:endParaRPr kumimoji="0" lang="en-CA" sz="27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3500" b="0" i="0" u="none" strike="noStrike" cap="none" normalizeH="0" baseline="0" dirty="0">
                          <a:ln>
                            <a:noFill/>
                          </a:ln>
                          <a:solidFill>
                            <a:schemeClr val="tx1"/>
                          </a:solidFill>
                          <a:effectLst/>
                          <a:latin typeface="Arial" charset="0"/>
                          <a:cs typeface="Arial" charset="0"/>
                        </a:rPr>
                        <a:t>يا ربُ ارحم</a:t>
                      </a:r>
                      <a:r>
                        <a:rPr kumimoji="0" lang="fr-FR" sz="3500" b="0" i="0" u="none" strike="noStrike" cap="none" normalizeH="0" baseline="0" dirty="0">
                          <a:ln>
                            <a:noFill/>
                          </a:ln>
                          <a:solidFill>
                            <a:schemeClr val="tx1"/>
                          </a:solidFill>
                          <a:effectLst/>
                          <a:latin typeface="Arial" charset="0"/>
                          <a:cs typeface="Arial" charset="0"/>
                        </a:rPr>
                        <a:t>.</a:t>
                      </a:r>
                      <a:endParaRPr kumimoji="0" lang="ar-EG" sz="3500" b="0" i="0" u="sng" strike="noStrike" cap="none" normalizeH="0" baseline="0" dirty="0">
                        <a:ln>
                          <a:noFill/>
                        </a:ln>
                        <a:solidFill>
                          <a:srgbClr val="FF9900"/>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87243593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au 11">
            <a:extLst>
              <a:ext uri="{FF2B5EF4-FFF2-40B4-BE49-F238E27FC236}">
                <a16:creationId xmlns:a16="http://schemas.microsoft.com/office/drawing/2014/main" id="{23B5C5BD-6EB6-4F33-9C21-03AB01B882EA}"/>
              </a:ext>
            </a:extLst>
          </p:cNvPr>
          <p:cNvGraphicFramePr>
            <a:graphicFrameLocks noGrp="1"/>
          </p:cNvGraphicFramePr>
          <p:nvPr>
            <p:extLst>
              <p:ext uri="{D42A27DB-BD31-4B8C-83A1-F6EECF244321}">
                <p14:modId xmlns:p14="http://schemas.microsoft.com/office/powerpoint/2010/main" val="320459204"/>
              </p:ext>
            </p:extLst>
          </p:nvPr>
        </p:nvGraphicFramePr>
        <p:xfrm>
          <a:off x="143341" y="1220755"/>
          <a:ext cx="11905323" cy="3936302"/>
        </p:xfrm>
        <a:graphic>
          <a:graphicData uri="http://schemas.openxmlformats.org/drawingml/2006/table">
            <a:tbl>
              <a:tblPr firstRow="1" bandRow="1">
                <a:tableStyleId>{5C22544A-7EE6-4342-B048-85BDC9FD1C3A}</a:tableStyleId>
              </a:tblPr>
              <a:tblGrid>
                <a:gridCol w="4251377">
                  <a:extLst>
                    <a:ext uri="{9D8B030D-6E8A-4147-A177-3AD203B41FA5}">
                      <a16:colId xmlns:a16="http://schemas.microsoft.com/office/drawing/2014/main" val="4000093288"/>
                    </a:ext>
                  </a:extLst>
                </a:gridCol>
                <a:gridCol w="3946849">
                  <a:extLst>
                    <a:ext uri="{9D8B030D-6E8A-4147-A177-3AD203B41FA5}">
                      <a16:colId xmlns:a16="http://schemas.microsoft.com/office/drawing/2014/main" val="4164998953"/>
                    </a:ext>
                  </a:extLst>
                </a:gridCol>
                <a:gridCol w="3707097">
                  <a:extLst>
                    <a:ext uri="{9D8B030D-6E8A-4147-A177-3AD203B41FA5}">
                      <a16:colId xmlns:a16="http://schemas.microsoft.com/office/drawing/2014/main" val="3034421375"/>
                    </a:ext>
                  </a:extLst>
                </a:gridCol>
              </a:tblGrid>
              <a:tr h="3764213">
                <a:tc>
                  <a:txBody>
                    <a:bodyPr/>
                    <a:lstStyle/>
                    <a:p>
                      <a:pPr algn="just">
                        <a:lnSpc>
                          <a:spcPct val="115000"/>
                        </a:lnSpc>
                        <a:spcAft>
                          <a:spcPts val="0"/>
                        </a:spcAft>
                      </a:pPr>
                      <a:r>
                        <a:rPr lang="fr-FR" sz="2800" b="0" u="sng" dirty="0">
                          <a:solidFill>
                            <a:srgbClr val="FF9900"/>
                          </a:solidFill>
                          <a:latin typeface="Coptic1" pitchFamily="2" charset="0"/>
                        </a:rPr>
                        <a:t>Piou/b :</a:t>
                      </a:r>
                      <a:endParaRPr lang="sv-SE" sz="2800" b="0" dirty="0">
                        <a:solidFill>
                          <a:srgbClr val="FFFFFF"/>
                        </a:solidFill>
                        <a:effectLst/>
                        <a:latin typeface="Coptic1" pitchFamily="2" charset="0"/>
                        <a:ea typeface="Calibri" panose="020F0502020204030204" pitchFamily="34" charset="0"/>
                        <a:cs typeface="Arial" panose="020B0604020202020204" pitchFamily="34" charset="0"/>
                      </a:endParaRPr>
                    </a:p>
                    <a:p>
                      <a:pPr algn="just">
                        <a:lnSpc>
                          <a:spcPct val="115000"/>
                        </a:lnSpc>
                        <a:spcAft>
                          <a:spcPts val="0"/>
                        </a:spcAft>
                      </a:pPr>
                      <a:r>
                        <a:rPr lang="sv-SE" sz="4000" b="0" dirty="0">
                          <a:solidFill>
                            <a:srgbClr val="FFFFFF"/>
                          </a:solidFill>
                          <a:effectLst/>
                          <a:latin typeface="Coptic1" pitchFamily="2" charset="0"/>
                          <a:ea typeface="Calibri" panose="020F0502020204030204" pitchFamily="34" charset="0"/>
                          <a:cs typeface="Arial" panose="020B0604020202020204" pitchFamily="34" charset="0"/>
                        </a:rPr>
                        <a:t>A~riv~meui~ P% n~nikat/,oumenoc n~te peklaoc nai nwou.</a:t>
                      </a:r>
                      <a:endParaRPr lang="fr-FR" sz="4000" b="0" kern="1200" dirty="0">
                        <a:solidFill>
                          <a:srgbClr val="FFFFFF"/>
                        </a:solidFill>
                        <a:effectLst/>
                        <a:latin typeface="Coptic1" pitchFamily="2" charset="0"/>
                        <a:ea typeface="Calibri" panose="020F0502020204030204" pitchFamily="34" charset="0"/>
                        <a:cs typeface="Arial" panose="020B0604020202020204" pitchFamily="34" charset="0"/>
                      </a:endParaRPr>
                    </a:p>
                  </a:txBody>
                  <a:tcPr marL="68580" marR="6858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lang="fr-FR" sz="2800" b="0" u="sng" dirty="0">
                          <a:solidFill>
                            <a:srgbClr val="FF9900"/>
                          </a:solidFill>
                          <a:latin typeface="Arial" panose="020B0604020202020204" pitchFamily="34" charset="0"/>
                        </a:rPr>
                        <a:t>Le prêtre :</a:t>
                      </a:r>
                      <a:endParaRPr lang="fr-FR" sz="2800" b="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fr-FR" sz="4000" b="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Souviens-Toi Seigneur des catéchumènes de ton peuple. Aie pitié d'eux.</a:t>
                      </a:r>
                    </a:p>
                  </a:txBody>
                  <a:tcPr marL="68580" marR="6858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just" defTabSz="914400" rtl="1" eaLnBrk="1" fontAlgn="auto" latinLnBrk="0" hangingPunct="1">
                        <a:lnSpc>
                          <a:spcPct val="115000"/>
                        </a:lnSpc>
                        <a:spcBef>
                          <a:spcPts val="0"/>
                        </a:spcBef>
                        <a:spcAft>
                          <a:spcPts val="0"/>
                        </a:spcAft>
                        <a:buClrTx/>
                        <a:buSzTx/>
                        <a:buFontTx/>
                        <a:buNone/>
                        <a:tabLst/>
                        <a:defRPr/>
                      </a:pPr>
                      <a:r>
                        <a:rPr lang="ar-SA" sz="3200" b="0" u="sng" kern="1200" dirty="0">
                          <a:solidFill>
                            <a:srgbClr val="FF9900"/>
                          </a:solidFill>
                          <a:effectLst/>
                          <a:latin typeface="Arial" panose="020B0604020202020204" pitchFamily="34" charset="0"/>
                          <a:ea typeface="+mn-ea"/>
                          <a:cs typeface="+mn-cs"/>
                        </a:rPr>
                        <a:t>الكاهن :</a:t>
                      </a:r>
                      <a:endParaRPr lang="fr-FR" sz="3200" b="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algn="just" rtl="1">
                        <a:lnSpc>
                          <a:spcPct val="115000"/>
                        </a:lnSpc>
                        <a:spcAft>
                          <a:spcPts val="0"/>
                        </a:spcAft>
                      </a:pPr>
                      <a:r>
                        <a:rPr lang="ar-EG" sz="4000" b="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أذكر </a:t>
                      </a:r>
                      <a:r>
                        <a:rPr lang="ar-EG" sz="4000" b="0" dirty="0" err="1">
                          <a:solidFill>
                            <a:srgbClr val="FFFFFF"/>
                          </a:solidFill>
                          <a:effectLst/>
                          <a:latin typeface="Arial" panose="020B0604020202020204" pitchFamily="34" charset="0"/>
                          <a:ea typeface="Times New Roman" panose="02020603050405020304" pitchFamily="18" charset="0"/>
                          <a:cs typeface="Arial" panose="020B0604020202020204" pitchFamily="34" charset="0"/>
                        </a:rPr>
                        <a:t>يارب</a:t>
                      </a:r>
                      <a:r>
                        <a:rPr lang="ar-EG" sz="4000" b="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موعوظي شعبك. ارحمهم.</a:t>
                      </a:r>
                    </a:p>
                    <a:p>
                      <a:pPr algn="just" rtl="1">
                        <a:lnSpc>
                          <a:spcPct val="115000"/>
                        </a:lnSpc>
                        <a:spcAft>
                          <a:spcPts val="0"/>
                        </a:spcAft>
                      </a:pPr>
                      <a:endParaRPr lang="fr-FR" sz="40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84232855"/>
                  </a:ext>
                </a:extLst>
              </a:tr>
            </a:tbl>
          </a:graphicData>
        </a:graphic>
      </p:graphicFrame>
    </p:spTree>
    <p:extLst>
      <p:ext uri="{BB962C8B-B14F-4D97-AF65-F5344CB8AC3E}">
        <p14:creationId xmlns:p14="http://schemas.microsoft.com/office/powerpoint/2010/main" val="73939477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au 11">
            <a:extLst>
              <a:ext uri="{FF2B5EF4-FFF2-40B4-BE49-F238E27FC236}">
                <a16:creationId xmlns:a16="http://schemas.microsoft.com/office/drawing/2014/main" id="{23B5C5BD-6EB6-4F33-9C21-03AB01B882EA}"/>
              </a:ext>
            </a:extLst>
          </p:cNvPr>
          <p:cNvGraphicFramePr>
            <a:graphicFrameLocks noGrp="1"/>
          </p:cNvGraphicFramePr>
          <p:nvPr>
            <p:extLst>
              <p:ext uri="{D42A27DB-BD31-4B8C-83A1-F6EECF244321}">
                <p14:modId xmlns:p14="http://schemas.microsoft.com/office/powerpoint/2010/main" val="2144837369"/>
              </p:ext>
            </p:extLst>
          </p:nvPr>
        </p:nvGraphicFramePr>
        <p:xfrm>
          <a:off x="0" y="164639"/>
          <a:ext cx="12192000" cy="5995867"/>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4000093288"/>
                    </a:ext>
                  </a:extLst>
                </a:gridCol>
                <a:gridCol w="4388757">
                  <a:extLst>
                    <a:ext uri="{9D8B030D-6E8A-4147-A177-3AD203B41FA5}">
                      <a16:colId xmlns:a16="http://schemas.microsoft.com/office/drawing/2014/main" val="4164998953"/>
                    </a:ext>
                  </a:extLst>
                </a:gridCol>
                <a:gridCol w="3739243">
                  <a:extLst>
                    <a:ext uri="{9D8B030D-6E8A-4147-A177-3AD203B41FA5}">
                      <a16:colId xmlns:a16="http://schemas.microsoft.com/office/drawing/2014/main" val="3812654652"/>
                    </a:ext>
                  </a:extLst>
                </a:gridCol>
              </a:tblGrid>
              <a:tr h="5013960">
                <a:tc>
                  <a:txBody>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lang="fr-FR" sz="2400" b="0" u="sng" kern="1200" dirty="0" err="1">
                          <a:solidFill>
                            <a:srgbClr val="FF9900"/>
                          </a:solidFill>
                          <a:latin typeface="Coptic1" pitchFamily="2" charset="0"/>
                          <a:ea typeface="+mn-ea"/>
                          <a:cs typeface="+mn-cs"/>
                        </a:rPr>
                        <a:t>Pidia~kwn</a:t>
                      </a:r>
                      <a:r>
                        <a:rPr lang="fr-FR" sz="2400" b="0" u="sng" kern="1200" dirty="0">
                          <a:solidFill>
                            <a:srgbClr val="FF9900"/>
                          </a:solidFill>
                          <a:latin typeface="Coptic1" pitchFamily="2" charset="0"/>
                          <a:ea typeface="+mn-ea"/>
                          <a:cs typeface="+mn-cs"/>
                        </a:rPr>
                        <a:t> :</a:t>
                      </a:r>
                      <a:endParaRPr lang="fr-FR" sz="1300" b="0" kern="1200" dirty="0">
                        <a:solidFill>
                          <a:srgbClr val="FFFFFF"/>
                        </a:solidFill>
                        <a:latin typeface="Coptic1" pitchFamily="2" charset="0"/>
                        <a:ea typeface="+mn-ea"/>
                        <a:cs typeface="+mn-cs"/>
                      </a:endParaRPr>
                    </a:p>
                    <a:p>
                      <a:pPr algn="just">
                        <a:lnSpc>
                          <a:spcPct val="115000"/>
                        </a:lnSpc>
                        <a:spcAft>
                          <a:spcPts val="0"/>
                        </a:spcAft>
                      </a:pPr>
                      <a:r>
                        <a:rPr lang="fr-FR" sz="2900" b="0" kern="1200" dirty="0" err="1">
                          <a:solidFill>
                            <a:srgbClr val="FFFFFF"/>
                          </a:solidFill>
                          <a:effectLst/>
                          <a:latin typeface="Coptic1" pitchFamily="2" charset="0"/>
                          <a:ea typeface="Calibri" panose="020F0502020204030204" pitchFamily="34" charset="0"/>
                          <a:cs typeface="Arial" panose="020B0604020202020204" pitchFamily="34" charset="0"/>
                        </a:rPr>
                        <a:t>Twbh</a:t>
                      </a:r>
                      <a:r>
                        <a:rPr lang="fr-FR" sz="2900" b="0" kern="1200" dirty="0">
                          <a:solidFill>
                            <a:srgbClr val="FFFFFF"/>
                          </a:solidFill>
                          <a:effectLst/>
                          <a:latin typeface="Coptic1" pitchFamily="2" charset="0"/>
                          <a:ea typeface="Calibri" panose="020F0502020204030204" pitchFamily="34" charset="0"/>
                          <a:cs typeface="Arial" panose="020B0604020202020204" pitchFamily="34" charset="0"/>
                        </a:rPr>
                        <a:t>\ </a:t>
                      </a:r>
                      <a:r>
                        <a:rPr lang="fr-FR" sz="2900" b="0" kern="1200" dirty="0" err="1">
                          <a:solidFill>
                            <a:srgbClr val="FFFFFF"/>
                          </a:solidFill>
                          <a:effectLst/>
                          <a:latin typeface="Coptic1" pitchFamily="2" charset="0"/>
                          <a:ea typeface="Calibri" panose="020F0502020204030204" pitchFamily="34" charset="0"/>
                          <a:cs typeface="Arial" panose="020B0604020202020204" pitchFamily="34" charset="0"/>
                        </a:rPr>
                        <a:t>e~jen</a:t>
                      </a:r>
                      <a:r>
                        <a:rPr lang="fr-FR" sz="2900" b="0" kern="1200" dirty="0">
                          <a:solidFill>
                            <a:srgbClr val="FFFFFF"/>
                          </a:solidFill>
                          <a:effectLst/>
                          <a:latin typeface="Coptic1" pitchFamily="2" charset="0"/>
                          <a:ea typeface="Calibri" panose="020F0502020204030204" pitchFamily="34" charset="0"/>
                          <a:cs typeface="Arial" panose="020B0604020202020204" pitchFamily="34" charset="0"/>
                        </a:rPr>
                        <a:t> </a:t>
                      </a:r>
                      <a:r>
                        <a:rPr lang="fr-FR" sz="2900" b="0" kern="1200" dirty="0" err="1">
                          <a:solidFill>
                            <a:srgbClr val="FFFFFF"/>
                          </a:solidFill>
                          <a:effectLst/>
                          <a:latin typeface="Coptic1" pitchFamily="2" charset="0"/>
                          <a:ea typeface="Calibri" panose="020F0502020204030204" pitchFamily="34" charset="0"/>
                          <a:cs typeface="Arial" panose="020B0604020202020204" pitchFamily="34" charset="0"/>
                        </a:rPr>
                        <a:t>nikat</a:t>
                      </a:r>
                      <a:r>
                        <a:rPr lang="fr-FR" sz="2900" b="0" kern="1200" dirty="0">
                          <a:solidFill>
                            <a:srgbClr val="FFFFFF"/>
                          </a:solidFill>
                          <a:effectLst/>
                          <a:latin typeface="Coptic1" pitchFamily="2" charset="0"/>
                          <a:ea typeface="Calibri" panose="020F0502020204030204" pitchFamily="34" charset="0"/>
                          <a:cs typeface="Arial" panose="020B0604020202020204" pitchFamily="34" charset="0"/>
                        </a:rPr>
                        <a:t>/,</a:t>
                      </a:r>
                      <a:r>
                        <a:rPr lang="fr-FR" sz="2900" b="0" kern="1200" dirty="0" err="1">
                          <a:solidFill>
                            <a:srgbClr val="FFFFFF"/>
                          </a:solidFill>
                          <a:effectLst/>
                          <a:latin typeface="Coptic1" pitchFamily="2" charset="0"/>
                          <a:ea typeface="Calibri" panose="020F0502020204030204" pitchFamily="34" charset="0"/>
                          <a:cs typeface="Arial" panose="020B0604020202020204" pitchFamily="34" charset="0"/>
                        </a:rPr>
                        <a:t>oumenoc</a:t>
                      </a:r>
                      <a:r>
                        <a:rPr lang="fr-FR" sz="2900" b="0" kern="1200" dirty="0">
                          <a:solidFill>
                            <a:srgbClr val="FFFFFF"/>
                          </a:solidFill>
                          <a:effectLst/>
                          <a:latin typeface="Coptic1" pitchFamily="2" charset="0"/>
                          <a:ea typeface="Calibri" panose="020F0502020204030204" pitchFamily="34" charset="0"/>
                          <a:cs typeface="Arial" panose="020B0604020202020204" pitchFamily="34" charset="0"/>
                        </a:rPr>
                        <a:t> </a:t>
                      </a:r>
                      <a:r>
                        <a:rPr lang="fr-FR" sz="2900" b="0" kern="1200" dirty="0" err="1">
                          <a:solidFill>
                            <a:srgbClr val="FFFFFF"/>
                          </a:solidFill>
                          <a:effectLst/>
                          <a:latin typeface="Coptic1" pitchFamily="2" charset="0"/>
                          <a:ea typeface="Calibri" panose="020F0502020204030204" pitchFamily="34" charset="0"/>
                          <a:cs typeface="Arial" panose="020B0604020202020204" pitchFamily="34" charset="0"/>
                        </a:rPr>
                        <a:t>n~te</a:t>
                      </a:r>
                      <a:r>
                        <a:rPr lang="fr-FR" sz="2900" b="0" kern="1200" dirty="0">
                          <a:solidFill>
                            <a:srgbClr val="FFFFFF"/>
                          </a:solidFill>
                          <a:effectLst/>
                          <a:latin typeface="Coptic1" pitchFamily="2" charset="0"/>
                          <a:ea typeface="Calibri" panose="020F0502020204030204" pitchFamily="34" charset="0"/>
                          <a:cs typeface="Arial" panose="020B0604020202020204" pitchFamily="34" charset="0"/>
                        </a:rPr>
                        <a:t> </a:t>
                      </a:r>
                      <a:r>
                        <a:rPr lang="fr-FR" sz="2900" b="0" kern="1200" dirty="0" err="1">
                          <a:solidFill>
                            <a:srgbClr val="FFFFFF"/>
                          </a:solidFill>
                          <a:effectLst/>
                          <a:latin typeface="Coptic1" pitchFamily="2" charset="0"/>
                          <a:ea typeface="Calibri" panose="020F0502020204030204" pitchFamily="34" charset="0"/>
                          <a:cs typeface="Arial" panose="020B0604020202020204" pitchFamily="34" charset="0"/>
                        </a:rPr>
                        <a:t>penlaoc</a:t>
                      </a:r>
                      <a:r>
                        <a:rPr lang="fr-FR" sz="2900" b="0" kern="1200" dirty="0">
                          <a:solidFill>
                            <a:srgbClr val="FFFFFF"/>
                          </a:solidFill>
                          <a:effectLst/>
                          <a:latin typeface="Coptic1" pitchFamily="2" charset="0"/>
                          <a:ea typeface="Calibri" panose="020F0502020204030204" pitchFamily="34" charset="0"/>
                          <a:cs typeface="Arial" panose="020B0604020202020204" pitchFamily="34" charset="0"/>
                        </a:rPr>
                        <a:t> </a:t>
                      </a:r>
                      <a:r>
                        <a:rPr lang="fr-FR" sz="2900" b="0" kern="1200" dirty="0" err="1">
                          <a:solidFill>
                            <a:srgbClr val="FFFFFF"/>
                          </a:solidFill>
                          <a:effectLst/>
                          <a:latin typeface="Coptic1" pitchFamily="2" charset="0"/>
                          <a:ea typeface="Calibri" panose="020F0502020204030204" pitchFamily="34" charset="0"/>
                          <a:cs typeface="Arial" panose="020B0604020202020204" pitchFamily="34" charset="0"/>
                        </a:rPr>
                        <a:t>hina</a:t>
                      </a:r>
                      <a:r>
                        <a:rPr lang="fr-FR" sz="2900" b="0" kern="1200" dirty="0">
                          <a:solidFill>
                            <a:srgbClr val="FFFFFF"/>
                          </a:solidFill>
                          <a:effectLst/>
                          <a:latin typeface="Coptic1" pitchFamily="2" charset="0"/>
                          <a:ea typeface="Calibri" panose="020F0502020204030204" pitchFamily="34" charset="0"/>
                          <a:cs typeface="Arial" panose="020B0604020202020204" pitchFamily="34" charset="0"/>
                        </a:rPr>
                        <a:t> </a:t>
                      </a:r>
                      <a:r>
                        <a:rPr lang="fr-FR" sz="2900" b="0" kern="1200" dirty="0" err="1">
                          <a:solidFill>
                            <a:srgbClr val="FFFFFF"/>
                          </a:solidFill>
                          <a:effectLst/>
                          <a:latin typeface="Coptic1" pitchFamily="2" charset="0"/>
                          <a:ea typeface="Calibri" panose="020F0502020204030204" pitchFamily="34" charset="0"/>
                          <a:cs typeface="Arial" panose="020B0604020202020204" pitchFamily="34" charset="0"/>
                        </a:rPr>
                        <a:t>n~te</a:t>
                      </a:r>
                      <a:r>
                        <a:rPr lang="fr-FR" sz="2900" b="0" kern="1200" dirty="0">
                          <a:solidFill>
                            <a:srgbClr val="FFFFFF"/>
                          </a:solidFill>
                          <a:effectLst/>
                          <a:latin typeface="Coptic1" pitchFamily="2" charset="0"/>
                          <a:ea typeface="Calibri" panose="020F0502020204030204" pitchFamily="34" charset="0"/>
                          <a:cs typeface="Arial" panose="020B0604020202020204" pitchFamily="34" charset="0"/>
                        </a:rPr>
                        <a:t> </a:t>
                      </a:r>
                      <a:r>
                        <a:rPr lang="fr-FR" sz="2900" b="0" kern="1200" dirty="0" err="1">
                          <a:solidFill>
                            <a:srgbClr val="FFFFFF"/>
                          </a:solidFill>
                          <a:effectLst/>
                          <a:latin typeface="Coptic1" pitchFamily="2" charset="0"/>
                          <a:ea typeface="Calibri" panose="020F0502020204030204" pitchFamily="34" charset="0"/>
                          <a:cs typeface="Arial" panose="020B0604020202020204" pitchFamily="34" charset="0"/>
                        </a:rPr>
                        <a:t>P,#c</a:t>
                      </a:r>
                      <a:r>
                        <a:rPr lang="fr-FR" sz="2900" b="0" kern="1200" dirty="0">
                          <a:solidFill>
                            <a:srgbClr val="FFFFFF"/>
                          </a:solidFill>
                          <a:effectLst/>
                          <a:latin typeface="Coptic1" pitchFamily="2" charset="0"/>
                          <a:ea typeface="Calibri" panose="020F0502020204030204" pitchFamily="34" charset="0"/>
                          <a:cs typeface="Arial" panose="020B0604020202020204" pitchFamily="34" charset="0"/>
                        </a:rPr>
                        <a:t># </a:t>
                      </a:r>
                      <a:r>
                        <a:rPr lang="fr-FR" sz="2900" b="0" kern="1200" dirty="0" err="1">
                          <a:solidFill>
                            <a:srgbClr val="FFFFFF"/>
                          </a:solidFill>
                          <a:effectLst/>
                          <a:latin typeface="Coptic1" pitchFamily="2" charset="0"/>
                          <a:ea typeface="Calibri" panose="020F0502020204030204" pitchFamily="34" charset="0"/>
                          <a:cs typeface="Arial" panose="020B0604020202020204" pitchFamily="34" charset="0"/>
                        </a:rPr>
                        <a:t>Pennou</a:t>
                      </a:r>
                      <a:r>
                        <a:rPr lang="fr-FR" sz="2900" b="0" kern="1200" dirty="0">
                          <a:solidFill>
                            <a:srgbClr val="FFFFFF"/>
                          </a:solidFill>
                          <a:effectLst/>
                          <a:latin typeface="Coptic1" pitchFamily="2" charset="0"/>
                          <a:ea typeface="Calibri" panose="020F0502020204030204" pitchFamily="34" charset="0"/>
                          <a:cs typeface="Arial" panose="020B0604020202020204" pitchFamily="34" charset="0"/>
                        </a:rPr>
                        <a:t>] </a:t>
                      </a:r>
                      <a:r>
                        <a:rPr lang="fr-FR" sz="2900" b="0" kern="1200" dirty="0" err="1">
                          <a:solidFill>
                            <a:srgbClr val="FFFFFF"/>
                          </a:solidFill>
                          <a:effectLst/>
                          <a:latin typeface="Coptic1" pitchFamily="2" charset="0"/>
                          <a:ea typeface="Calibri" panose="020F0502020204030204" pitchFamily="34" charset="0"/>
                          <a:cs typeface="Arial" panose="020B0604020202020204" pitchFamily="34" charset="0"/>
                        </a:rPr>
                        <a:t>c~mou</a:t>
                      </a:r>
                      <a:r>
                        <a:rPr lang="fr-FR" sz="2900" b="0" kern="1200" dirty="0">
                          <a:solidFill>
                            <a:srgbClr val="FFFFFF"/>
                          </a:solidFill>
                          <a:effectLst/>
                          <a:latin typeface="Coptic1" pitchFamily="2" charset="0"/>
                          <a:ea typeface="Calibri" panose="020F0502020204030204" pitchFamily="34" charset="0"/>
                          <a:cs typeface="Arial" panose="020B0604020202020204" pitchFamily="34" charset="0"/>
                        </a:rPr>
                        <a:t> </a:t>
                      </a:r>
                      <a:r>
                        <a:rPr lang="fr-FR" sz="2900" b="0" kern="1200" dirty="0" err="1">
                          <a:solidFill>
                            <a:srgbClr val="FFFFFF"/>
                          </a:solidFill>
                          <a:effectLst/>
                          <a:latin typeface="Coptic1" pitchFamily="2" charset="0"/>
                          <a:ea typeface="Calibri" panose="020F0502020204030204" pitchFamily="34" charset="0"/>
                          <a:cs typeface="Arial" panose="020B0604020202020204" pitchFamily="34" charset="0"/>
                        </a:rPr>
                        <a:t>e~rwou</a:t>
                      </a:r>
                      <a:r>
                        <a:rPr lang="fr-FR" sz="2900" b="0" kern="1200" dirty="0">
                          <a:solidFill>
                            <a:srgbClr val="FFFFFF"/>
                          </a:solidFill>
                          <a:effectLst/>
                          <a:latin typeface="Coptic1" pitchFamily="2" charset="0"/>
                          <a:ea typeface="Calibri" panose="020F0502020204030204" pitchFamily="34" charset="0"/>
                          <a:cs typeface="Arial" panose="020B0604020202020204" pitchFamily="34" charset="0"/>
                        </a:rPr>
                        <a:t> </a:t>
                      </a:r>
                      <a:r>
                        <a:rPr lang="fr-FR" sz="2900" b="0" kern="1200" dirty="0" err="1">
                          <a:solidFill>
                            <a:srgbClr val="FFFFFF"/>
                          </a:solidFill>
                          <a:effectLst/>
                          <a:latin typeface="Coptic1" pitchFamily="2" charset="0"/>
                          <a:ea typeface="Calibri" panose="020F0502020204030204" pitchFamily="34" charset="0"/>
                          <a:cs typeface="Arial" panose="020B0604020202020204" pitchFamily="34" charset="0"/>
                        </a:rPr>
                        <a:t>n~teftajrwou</a:t>
                      </a:r>
                      <a:r>
                        <a:rPr lang="fr-FR" sz="2900" b="0" kern="1200" dirty="0">
                          <a:solidFill>
                            <a:srgbClr val="FFFFFF"/>
                          </a:solidFill>
                          <a:effectLst/>
                          <a:latin typeface="Coptic1" pitchFamily="2" charset="0"/>
                          <a:ea typeface="Calibri" panose="020F0502020204030204" pitchFamily="34" charset="0"/>
                          <a:cs typeface="Arial" panose="020B0604020202020204" pitchFamily="34" charset="0"/>
                        </a:rPr>
                        <a:t> </a:t>
                      </a:r>
                      <a:r>
                        <a:rPr lang="fr-FR" sz="2900" b="0" kern="1200" dirty="0" err="1">
                          <a:solidFill>
                            <a:srgbClr val="FFFFFF"/>
                          </a:solidFill>
                          <a:effectLst/>
                          <a:latin typeface="Coptic1" pitchFamily="2" charset="0"/>
                          <a:ea typeface="Calibri" panose="020F0502020204030204" pitchFamily="34" charset="0"/>
                          <a:cs typeface="Arial" panose="020B0604020202020204" pitchFamily="34" charset="0"/>
                        </a:rPr>
                        <a:t>qen</a:t>
                      </a:r>
                      <a:r>
                        <a:rPr lang="fr-FR" sz="2900" b="0" kern="1200" dirty="0">
                          <a:solidFill>
                            <a:srgbClr val="FFFFFF"/>
                          </a:solidFill>
                          <a:effectLst/>
                          <a:latin typeface="Coptic1" pitchFamily="2" charset="0"/>
                          <a:ea typeface="Calibri" panose="020F0502020204030204" pitchFamily="34" charset="0"/>
                          <a:cs typeface="Arial" panose="020B0604020202020204" pitchFamily="34" charset="0"/>
                        </a:rPr>
                        <a:t> </a:t>
                      </a:r>
                      <a:r>
                        <a:rPr lang="fr-FR" sz="2900" b="0" kern="1200" dirty="0" err="1">
                          <a:solidFill>
                            <a:srgbClr val="FFFFFF"/>
                          </a:solidFill>
                          <a:effectLst/>
                          <a:latin typeface="Coptic1" pitchFamily="2" charset="0"/>
                          <a:ea typeface="Calibri" panose="020F0502020204030204" pitchFamily="34" charset="0"/>
                          <a:cs typeface="Arial" panose="020B0604020202020204" pitchFamily="34" charset="0"/>
                        </a:rPr>
                        <a:t>pinah</a:t>
                      </a:r>
                      <a:r>
                        <a:rPr lang="fr-FR" sz="2900" b="0" kern="1200" dirty="0">
                          <a:solidFill>
                            <a:srgbClr val="FFFFFF"/>
                          </a:solidFill>
                          <a:effectLst/>
                          <a:latin typeface="Coptic1" pitchFamily="2" charset="0"/>
                          <a:ea typeface="Calibri" panose="020F0502020204030204" pitchFamily="34" charset="0"/>
                          <a:cs typeface="Arial" panose="020B0604020202020204" pitchFamily="34" charset="0"/>
                        </a:rPr>
                        <a:t>] </a:t>
                      </a:r>
                      <a:r>
                        <a:rPr lang="fr-FR" sz="2900" b="0" kern="1200" dirty="0" err="1">
                          <a:solidFill>
                            <a:srgbClr val="FFFFFF"/>
                          </a:solidFill>
                          <a:effectLst/>
                          <a:latin typeface="Coptic1" pitchFamily="2" charset="0"/>
                          <a:ea typeface="Calibri" panose="020F0502020204030204" pitchFamily="34" charset="0"/>
                          <a:cs typeface="Arial" panose="020B0604020202020204" pitchFamily="34" charset="0"/>
                        </a:rPr>
                        <a:t>etcoutwn</a:t>
                      </a:r>
                      <a:r>
                        <a:rPr lang="fr-FR" sz="2900" b="0" kern="1200" dirty="0">
                          <a:solidFill>
                            <a:srgbClr val="FFFFFF"/>
                          </a:solidFill>
                          <a:effectLst/>
                          <a:latin typeface="Coptic1" pitchFamily="2" charset="0"/>
                          <a:ea typeface="Calibri" panose="020F0502020204030204" pitchFamily="34" charset="0"/>
                          <a:cs typeface="Arial" panose="020B0604020202020204" pitchFamily="34" charset="0"/>
                        </a:rPr>
                        <a:t> sa </a:t>
                      </a:r>
                      <a:r>
                        <a:rPr lang="fr-FR" sz="2900" b="0" kern="1200" dirty="0" err="1">
                          <a:solidFill>
                            <a:srgbClr val="FFFFFF"/>
                          </a:solidFill>
                          <a:effectLst/>
                          <a:latin typeface="Coptic1" pitchFamily="2" charset="0"/>
                          <a:ea typeface="Calibri" panose="020F0502020204030204" pitchFamily="34" charset="0"/>
                          <a:cs typeface="Arial" panose="020B0604020202020204" pitchFamily="34" charset="0"/>
                        </a:rPr>
                        <a:t>pinifi</a:t>
                      </a:r>
                      <a:r>
                        <a:rPr lang="fr-FR" sz="2900" b="0" kern="1200" dirty="0">
                          <a:solidFill>
                            <a:srgbClr val="FFFFFF"/>
                          </a:solidFill>
                          <a:effectLst/>
                          <a:latin typeface="Coptic1" pitchFamily="2" charset="0"/>
                          <a:ea typeface="Calibri" panose="020F0502020204030204" pitchFamily="34" charset="0"/>
                          <a:cs typeface="Arial" panose="020B0604020202020204" pitchFamily="34" charset="0"/>
                        </a:rPr>
                        <a:t> </a:t>
                      </a:r>
                      <a:r>
                        <a:rPr lang="fr-FR" sz="2900" b="0" kern="1200" dirty="0" err="1">
                          <a:solidFill>
                            <a:srgbClr val="FFFFFF"/>
                          </a:solidFill>
                          <a:effectLst/>
                          <a:latin typeface="Coptic1" pitchFamily="2" charset="0"/>
                          <a:ea typeface="Calibri" panose="020F0502020204030204" pitchFamily="34" charset="0"/>
                          <a:cs typeface="Arial" panose="020B0604020202020204" pitchFamily="34" charset="0"/>
                        </a:rPr>
                        <a:t>n~qae</a:t>
                      </a:r>
                      <a:r>
                        <a:rPr lang="fr-FR" sz="2900" b="0" kern="1200" dirty="0">
                          <a:solidFill>
                            <a:srgbClr val="FFFFFF"/>
                          </a:solidFill>
                          <a:effectLst/>
                          <a:latin typeface="Coptic1" pitchFamily="2" charset="0"/>
                          <a:ea typeface="Calibri" panose="020F0502020204030204" pitchFamily="34" charset="0"/>
                          <a:cs typeface="Arial" panose="020B0604020202020204" pitchFamily="34" charset="0"/>
                        </a:rPr>
                        <a:t>~ </a:t>
                      </a:r>
                      <a:r>
                        <a:rPr lang="fr-FR" sz="2900" b="0" kern="1200" dirty="0" err="1">
                          <a:solidFill>
                            <a:srgbClr val="FFFFFF"/>
                          </a:solidFill>
                          <a:effectLst/>
                          <a:latin typeface="Coptic1" pitchFamily="2" charset="0"/>
                          <a:ea typeface="Calibri" panose="020F0502020204030204" pitchFamily="34" charset="0"/>
                          <a:cs typeface="Arial" panose="020B0604020202020204" pitchFamily="34" charset="0"/>
                        </a:rPr>
                        <a:t>n~tef,a</a:t>
                      </a:r>
                      <a:r>
                        <a:rPr lang="fr-FR" sz="2900" b="0" kern="1200" dirty="0">
                          <a:solidFill>
                            <a:srgbClr val="FFFFFF"/>
                          </a:solidFill>
                          <a:effectLst/>
                          <a:latin typeface="Coptic1" pitchFamily="2" charset="0"/>
                          <a:ea typeface="Calibri" panose="020F0502020204030204" pitchFamily="34" charset="0"/>
                          <a:cs typeface="Arial" panose="020B0604020202020204" pitchFamily="34" charset="0"/>
                        </a:rPr>
                        <a:t> </a:t>
                      </a:r>
                      <a:r>
                        <a:rPr lang="fr-FR" sz="2900" b="0" kern="1200" dirty="0" err="1">
                          <a:solidFill>
                            <a:srgbClr val="FFFFFF"/>
                          </a:solidFill>
                          <a:effectLst/>
                          <a:latin typeface="Coptic1" pitchFamily="2" charset="0"/>
                          <a:ea typeface="Calibri" panose="020F0502020204030204" pitchFamily="34" charset="0"/>
                          <a:cs typeface="Arial" panose="020B0604020202020204" pitchFamily="34" charset="0"/>
                        </a:rPr>
                        <a:t>nennobi</a:t>
                      </a:r>
                      <a:r>
                        <a:rPr lang="fr-FR" sz="2900" b="0" kern="1200" dirty="0">
                          <a:solidFill>
                            <a:srgbClr val="FFFFFF"/>
                          </a:solidFill>
                          <a:effectLst/>
                          <a:latin typeface="Coptic1" pitchFamily="2" charset="0"/>
                          <a:ea typeface="Calibri" panose="020F0502020204030204" pitchFamily="34" charset="0"/>
                          <a:cs typeface="Arial" panose="020B0604020202020204" pitchFamily="34" charset="0"/>
                        </a:rPr>
                        <a:t> nan </a:t>
                      </a:r>
                      <a:r>
                        <a:rPr lang="fr-FR" sz="2900" b="0" kern="1200" dirty="0" err="1">
                          <a:solidFill>
                            <a:srgbClr val="FFFFFF"/>
                          </a:solidFill>
                          <a:effectLst/>
                          <a:latin typeface="Coptic1" pitchFamily="2" charset="0"/>
                          <a:ea typeface="Calibri" panose="020F0502020204030204" pitchFamily="34" charset="0"/>
                          <a:cs typeface="Arial" panose="020B0604020202020204" pitchFamily="34" charset="0"/>
                        </a:rPr>
                        <a:t>e~bol</a:t>
                      </a:r>
                      <a:r>
                        <a:rPr lang="fr-FR" sz="2900" b="0" kern="1200" dirty="0">
                          <a:solidFill>
                            <a:srgbClr val="FFFFFF"/>
                          </a:solidFill>
                          <a:effectLst/>
                          <a:latin typeface="Coptic1" pitchFamily="2" charset="0"/>
                          <a:ea typeface="Calibri" panose="020F0502020204030204" pitchFamily="34" charset="0"/>
                          <a:cs typeface="Arial" panose="020B0604020202020204" pitchFamily="34" charset="0"/>
                        </a:rPr>
                        <a:t>.</a:t>
                      </a:r>
                      <a:endParaRPr kumimoji="0" lang="fr-FR" sz="2900" b="0" i="0" u="none" strike="noStrike" kern="1200" cap="none" spc="0" normalizeH="0" baseline="0" dirty="0">
                        <a:ln>
                          <a:noFill/>
                        </a:ln>
                        <a:solidFill>
                          <a:srgbClr val="FFFFFF"/>
                        </a:solidFill>
                        <a:effectLst/>
                        <a:uLnTx/>
                        <a:uFillTx/>
                        <a:latin typeface="Coptic1" pitchFamily="2" charset="0"/>
                        <a:ea typeface="Calibri" panose="020F0502020204030204" pitchFamily="34" charset="0"/>
                        <a:cs typeface="Arial" panose="020B0604020202020204" pitchFamily="34" charset="0"/>
                      </a:endParaRPr>
                    </a:p>
                  </a:txBody>
                  <a:tcPr marL="68580" marR="6858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lang="fr-FR" sz="2000" b="0" u="sng" kern="1200" dirty="0">
                          <a:solidFill>
                            <a:srgbClr val="FF9900"/>
                          </a:solidFill>
                          <a:latin typeface="Arial" panose="020B0604020202020204" pitchFamily="34" charset="0"/>
                          <a:ea typeface="+mn-ea"/>
                          <a:cs typeface="+mn-cs"/>
                        </a:rPr>
                        <a:t>Le diacre :</a:t>
                      </a:r>
                    </a:p>
                    <a:p>
                      <a:pPr algn="just">
                        <a:lnSpc>
                          <a:spcPct val="115000"/>
                        </a:lnSpc>
                        <a:spcAft>
                          <a:spcPts val="1200"/>
                        </a:spcAft>
                      </a:pPr>
                      <a:r>
                        <a:rPr kumimoji="0" lang="fr-FR" sz="2700" b="0" i="0" u="none" strike="noStrike" kern="1200" cap="none" spc="0" normalizeH="0" baseline="0" dirty="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rPr>
                        <a:t>Implorez pour les catéchumènes de notre peuple pour que le Christ notre Dieu les enracine dans la Foi orthodoxe jusqu'au dernier soupir et qu'il nous pardonne nos péchés.</a:t>
                      </a:r>
                    </a:p>
                  </a:txBody>
                  <a:tcPr marL="68580" marR="6858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just" rtl="1"/>
                      <a:r>
                        <a:rPr lang="ar-SA" sz="2400" b="0" u="sng" kern="1200" dirty="0">
                          <a:solidFill>
                            <a:srgbClr val="FF9900"/>
                          </a:solidFill>
                          <a:effectLst/>
                          <a:latin typeface="Arial" panose="020B0604020202020204" pitchFamily="34" charset="0"/>
                          <a:ea typeface="+mn-ea"/>
                          <a:cs typeface="+mn-cs"/>
                        </a:rPr>
                        <a:t>الشماس :</a:t>
                      </a:r>
                      <a:endParaRPr lang="fr-FR" sz="2400" b="0" u="none" kern="1200" dirty="0">
                        <a:solidFill>
                          <a:srgbClr val="FFFFFF"/>
                        </a:solidFill>
                        <a:effectLst/>
                        <a:latin typeface="Arial" panose="020B0604020202020204" pitchFamily="34" charset="0"/>
                        <a:ea typeface="+mn-ea"/>
                        <a:cs typeface="+mn-cs"/>
                      </a:endParaRPr>
                    </a:p>
                    <a:p>
                      <a:pPr algn="just" rtl="1"/>
                      <a:r>
                        <a:rPr lang="fr-FR" sz="2400" b="0" u="none" kern="1200" dirty="0">
                          <a:solidFill>
                            <a:srgbClr val="FFFFFF"/>
                          </a:solidFill>
                          <a:effectLst/>
                          <a:latin typeface="Arial" panose="020B0604020202020204" pitchFamily="34" charset="0"/>
                          <a:ea typeface="+mn-ea"/>
                          <a:cs typeface="+mn-cs"/>
                        </a:rPr>
                        <a:t> </a:t>
                      </a:r>
                      <a:r>
                        <a:rPr lang="ar-EG" sz="4300" b="0" u="none" kern="1200" dirty="0">
                          <a:solidFill>
                            <a:srgbClr val="FFFFFF"/>
                          </a:solidFill>
                          <a:effectLst/>
                          <a:latin typeface="Arial" panose="020B0604020202020204" pitchFamily="34" charset="0"/>
                          <a:ea typeface="+mn-ea"/>
                          <a:cs typeface="+mn-cs"/>
                        </a:rPr>
                        <a:t>اطلبوا عن موعوظي شعبنا، لكي يباركهم ويثبتهم في الإيمان المستقيم إلي النفس </a:t>
                      </a:r>
                      <a:r>
                        <a:rPr lang="ar-EG" sz="4300" b="0" u="none" kern="1200" dirty="0" err="1">
                          <a:solidFill>
                            <a:srgbClr val="FFFFFF"/>
                          </a:solidFill>
                          <a:effectLst/>
                          <a:latin typeface="Arial" panose="020B0604020202020204" pitchFamily="34" charset="0"/>
                          <a:ea typeface="+mn-ea"/>
                          <a:cs typeface="+mn-cs"/>
                        </a:rPr>
                        <a:t>الآخير</a:t>
                      </a:r>
                      <a:r>
                        <a:rPr lang="ar-EG" sz="4300" b="0" u="none" kern="1200" dirty="0">
                          <a:solidFill>
                            <a:srgbClr val="FFFFFF"/>
                          </a:solidFill>
                          <a:effectLst/>
                          <a:latin typeface="Arial" panose="020B0604020202020204" pitchFamily="34" charset="0"/>
                          <a:ea typeface="+mn-ea"/>
                          <a:cs typeface="+mn-cs"/>
                        </a:rPr>
                        <a:t>، ويغفر لنا خطايانا.</a:t>
                      </a:r>
                    </a:p>
                    <a:p>
                      <a:pPr algn="just" rtl="1"/>
                      <a:endParaRPr lang="fr-FR" sz="3100" b="0" u="sng" kern="1200" dirty="0">
                        <a:solidFill>
                          <a:srgbClr val="FF9900"/>
                        </a:solidFill>
                        <a:effectLst/>
                        <a:latin typeface="Arial" panose="020B0604020202020204" pitchFamily="34" charset="0"/>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86940033"/>
                  </a:ext>
                </a:extLst>
              </a:tr>
              <a:tr h="981907">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fr-FR" sz="2400" b="0" u="sng" kern="1200" dirty="0" err="1">
                          <a:solidFill>
                            <a:srgbClr val="FF9900"/>
                          </a:solidFill>
                          <a:latin typeface="Coptic1" pitchFamily="2" charset="0"/>
                          <a:ea typeface="+mn-ea"/>
                          <a:cs typeface="+mn-cs"/>
                        </a:rPr>
                        <a:t>Pilaoc</a:t>
                      </a:r>
                      <a:r>
                        <a:rPr lang="fr-FR" sz="2400" b="0" u="sng" kern="1200" dirty="0">
                          <a:solidFill>
                            <a:srgbClr val="FF9900"/>
                          </a:solidFill>
                          <a:latin typeface="Coptic1" pitchFamily="2" charset="0"/>
                          <a:ea typeface="+mn-ea"/>
                          <a:cs typeface="+mn-cs"/>
                        </a:rPr>
                        <a:t> :</a:t>
                      </a:r>
                      <a:endParaRPr lang="fr-FR" sz="3700" b="0" u="sng" kern="1200" dirty="0">
                        <a:solidFill>
                          <a:srgbClr val="FF9900"/>
                        </a:solidFill>
                        <a:latin typeface="Coptic1" pitchFamily="2"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fr-FR" sz="3200" b="0" kern="1200" dirty="0" err="1">
                          <a:solidFill>
                            <a:srgbClr val="FFFFFF"/>
                          </a:solidFill>
                          <a:effectLst/>
                          <a:latin typeface="Coptic1" pitchFamily="2" charset="0"/>
                          <a:ea typeface="+mn-ea"/>
                          <a:cs typeface="+mn-cs"/>
                        </a:rPr>
                        <a:t>Kurie</a:t>
                      </a:r>
                      <a:r>
                        <a:rPr lang="fr-FR" sz="3200" b="0" kern="1200" dirty="0">
                          <a:solidFill>
                            <a:srgbClr val="FFFFFF"/>
                          </a:solidFill>
                          <a:effectLst/>
                          <a:latin typeface="Coptic1" pitchFamily="2" charset="0"/>
                          <a:ea typeface="+mn-ea"/>
                          <a:cs typeface="+mn-cs"/>
                        </a:rPr>
                        <a:t>~ </a:t>
                      </a:r>
                      <a:r>
                        <a:rPr lang="fr-FR" sz="3200" b="0" kern="1200" dirty="0" err="1">
                          <a:solidFill>
                            <a:srgbClr val="FFFFFF"/>
                          </a:solidFill>
                          <a:effectLst/>
                          <a:latin typeface="Coptic1" pitchFamily="2" charset="0"/>
                          <a:ea typeface="+mn-ea"/>
                          <a:cs typeface="+mn-cs"/>
                        </a:rPr>
                        <a:t>e~le</a:t>
                      </a:r>
                      <a:r>
                        <a:rPr lang="fr-FR" sz="3200" b="0" kern="1200" dirty="0">
                          <a:solidFill>
                            <a:srgbClr val="FFFFFF"/>
                          </a:solidFill>
                          <a:effectLst/>
                          <a:latin typeface="Coptic1" pitchFamily="2" charset="0"/>
                          <a:ea typeface="+mn-ea"/>
                          <a:cs typeface="+mn-cs"/>
                        </a:rPr>
                        <a:t>/~con</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algn="just" defTabSz="914400" rtl="0" eaLnBrk="1" latinLnBrk="0" hangingPunct="1"/>
                      <a:r>
                        <a:rPr lang="fr-FR" sz="2000" b="0" u="sng" kern="1200" dirty="0">
                          <a:solidFill>
                            <a:srgbClr val="FF9900"/>
                          </a:solidFill>
                          <a:latin typeface="Arial" panose="020B0604020202020204" pitchFamily="34" charset="0"/>
                          <a:ea typeface="+mn-ea"/>
                          <a:cs typeface="+mn-cs"/>
                        </a:rPr>
                        <a:t>Le peuple :</a:t>
                      </a:r>
                      <a:endParaRPr lang="fr-FR" sz="2800" b="0" u="sng" kern="1200" dirty="0">
                        <a:solidFill>
                          <a:srgbClr val="FF9900"/>
                        </a:solidFill>
                        <a:latin typeface="Arial" panose="020B0604020202020204" pitchFamily="34" charset="0"/>
                        <a:ea typeface="+mn-ea"/>
                        <a:cs typeface="+mn-cs"/>
                      </a:endParaRPr>
                    </a:p>
                    <a:p>
                      <a:pPr algn="just"/>
                      <a:r>
                        <a:rPr lang="fr-FR" sz="2700" b="0" kern="1200" dirty="0">
                          <a:solidFill>
                            <a:srgbClr val="FFFFFF"/>
                          </a:solidFill>
                          <a:effectLst/>
                          <a:latin typeface="Arial" panose="020B0604020202020204" pitchFamily="34" charset="0"/>
                          <a:ea typeface="+mn-ea"/>
                          <a:cs typeface="+mn-cs"/>
                        </a:rPr>
                        <a:t>Pitié Seigneur</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just" rtl="1"/>
                      <a:r>
                        <a:rPr lang="ar-SA" sz="2400" b="0" u="sng" kern="1200" dirty="0">
                          <a:solidFill>
                            <a:srgbClr val="FF9900"/>
                          </a:solidFill>
                          <a:effectLst/>
                          <a:latin typeface="Arial" panose="020B0604020202020204" pitchFamily="34" charset="0"/>
                          <a:ea typeface="+mn-ea"/>
                          <a:cs typeface="+mn-cs"/>
                        </a:rPr>
                        <a:t>الشعب :</a:t>
                      </a:r>
                      <a:endParaRPr lang="fr-FR" sz="2400" b="0" u="sng" kern="1200" dirty="0">
                        <a:solidFill>
                          <a:srgbClr val="FF9900"/>
                        </a:solidFill>
                        <a:effectLst/>
                        <a:latin typeface="Arial" panose="020B0604020202020204" pitchFamily="34" charset="0"/>
                        <a:ea typeface="+mn-ea"/>
                        <a:cs typeface="+mn-cs"/>
                      </a:endParaRPr>
                    </a:p>
                    <a:p>
                      <a:pPr algn="just" rtl="1"/>
                      <a:r>
                        <a:rPr lang="ar-SA" sz="2400" b="0" kern="1200" dirty="0" err="1">
                          <a:solidFill>
                            <a:srgbClr val="FFFFFF"/>
                          </a:solidFill>
                          <a:effectLst/>
                          <a:latin typeface="Arial" panose="020B0604020202020204" pitchFamily="34" charset="0"/>
                          <a:ea typeface="+mn-ea"/>
                          <a:cs typeface="+mn-cs"/>
                        </a:rPr>
                        <a:t>يارب</a:t>
                      </a:r>
                      <a:r>
                        <a:rPr lang="ar-SA" sz="2400" b="0" kern="1200" dirty="0">
                          <a:solidFill>
                            <a:srgbClr val="FFFFFF"/>
                          </a:solidFill>
                          <a:effectLst/>
                          <a:latin typeface="Arial" panose="020B0604020202020204" pitchFamily="34" charset="0"/>
                          <a:ea typeface="+mn-ea"/>
                          <a:cs typeface="+mn-cs"/>
                        </a:rPr>
                        <a:t> ارحم</a:t>
                      </a:r>
                      <a:endParaRPr lang="fr-FR" sz="2400" b="0" dirty="0">
                        <a:solidFill>
                          <a:srgbClr val="FFFFFF"/>
                        </a:solidFill>
                        <a:latin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29172906"/>
                  </a:ext>
                </a:extLst>
              </a:tr>
            </a:tbl>
          </a:graphicData>
        </a:graphic>
      </p:graphicFrame>
    </p:spTree>
    <p:extLst>
      <p:ext uri="{BB962C8B-B14F-4D97-AF65-F5344CB8AC3E}">
        <p14:creationId xmlns:p14="http://schemas.microsoft.com/office/powerpoint/2010/main" val="21540270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au 10">
            <a:extLst>
              <a:ext uri="{FF2B5EF4-FFF2-40B4-BE49-F238E27FC236}">
                <a16:creationId xmlns:a16="http://schemas.microsoft.com/office/drawing/2014/main" id="{064030C8-D926-485C-8E3C-04B79300FA76}"/>
              </a:ext>
            </a:extLst>
          </p:cNvPr>
          <p:cNvGraphicFramePr>
            <a:graphicFrameLocks noGrp="1"/>
          </p:cNvGraphicFramePr>
          <p:nvPr>
            <p:extLst>
              <p:ext uri="{D42A27DB-BD31-4B8C-83A1-F6EECF244321}">
                <p14:modId xmlns:p14="http://schemas.microsoft.com/office/powerpoint/2010/main" val="3343285546"/>
              </p:ext>
            </p:extLst>
          </p:nvPr>
        </p:nvGraphicFramePr>
        <p:xfrm>
          <a:off x="0" y="0"/>
          <a:ext cx="12192000" cy="6820726"/>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643898362"/>
                    </a:ext>
                  </a:extLst>
                </a:gridCol>
                <a:gridCol w="4293419">
                  <a:extLst>
                    <a:ext uri="{9D8B030D-6E8A-4147-A177-3AD203B41FA5}">
                      <a16:colId xmlns:a16="http://schemas.microsoft.com/office/drawing/2014/main" val="928857037"/>
                    </a:ext>
                  </a:extLst>
                </a:gridCol>
                <a:gridCol w="3834581">
                  <a:extLst>
                    <a:ext uri="{9D8B030D-6E8A-4147-A177-3AD203B41FA5}">
                      <a16:colId xmlns:a16="http://schemas.microsoft.com/office/drawing/2014/main" val="2709813572"/>
                    </a:ext>
                  </a:extLst>
                </a:gridCol>
              </a:tblGrid>
              <a:tr h="5232400">
                <a:tc>
                  <a:txBody>
                    <a:bodyPr/>
                    <a:lstStyle/>
                    <a:p>
                      <a:pPr algn="just">
                        <a:lnSpc>
                          <a:spcPct val="115000"/>
                        </a:lnSpc>
                        <a:spcAft>
                          <a:spcPts val="0"/>
                        </a:spcAft>
                      </a:pPr>
                      <a:r>
                        <a:rPr lang="fr-FR" sz="2700" b="0" u="sng" kern="1200" dirty="0">
                          <a:solidFill>
                            <a:srgbClr val="FF9900"/>
                          </a:solidFill>
                          <a:latin typeface="Coptic1" pitchFamily="2" charset="0"/>
                          <a:ea typeface="+mn-ea"/>
                          <a:cs typeface="+mn-cs"/>
                        </a:rPr>
                        <a:t>Piou/b :</a:t>
                      </a:r>
                    </a:p>
                    <a:p>
                      <a:pPr algn="just">
                        <a:lnSpc>
                          <a:spcPct val="115000"/>
                        </a:lnSpc>
                        <a:spcAft>
                          <a:spcPts val="0"/>
                        </a:spcAft>
                      </a:pPr>
                      <a:r>
                        <a:rPr lang="fi-FI" sz="2800" b="0" dirty="0">
                          <a:solidFill>
                            <a:srgbClr val="FFFFFF"/>
                          </a:solidFill>
                          <a:effectLst/>
                          <a:latin typeface="Coptic1" pitchFamily="2" charset="0"/>
                          <a:ea typeface="Calibri" panose="020F0502020204030204" pitchFamily="34" charset="0"/>
                          <a:cs typeface="Arial" panose="020B0604020202020204" pitchFamily="34" charset="0"/>
                        </a:rPr>
                        <a:t>Cwjp niben m~metsamse i~dolwn hitou e~bolqen pouh/t. Peknomoc tekho] nekentolh nekmeym/i nekouahcahni e#y#u# matajrwou n~q~r/i qen pouh/t. </a:t>
                      </a:r>
                      <a:r>
                        <a:rPr lang="fr-FR" sz="2800" b="0" dirty="0">
                          <a:solidFill>
                            <a:srgbClr val="FFFFFF"/>
                          </a:solidFill>
                          <a:effectLst/>
                          <a:latin typeface="Coptic1" pitchFamily="2" charset="0"/>
                          <a:ea typeface="Calibri" panose="020F0502020204030204" pitchFamily="34" charset="0"/>
                          <a:cs typeface="Arial" panose="020B0604020202020204" pitchFamily="34" charset="0"/>
                        </a:rPr>
                        <a:t>M/</a:t>
                      </a:r>
                      <a:r>
                        <a:rPr lang="fr-FR" sz="2800" b="0" dirty="0" err="1">
                          <a:solidFill>
                            <a:srgbClr val="FFFFFF"/>
                          </a:solidFill>
                          <a:effectLst/>
                          <a:latin typeface="Coptic1" pitchFamily="2" charset="0"/>
                          <a:ea typeface="Calibri" panose="020F0502020204030204" pitchFamily="34" charset="0"/>
                          <a:cs typeface="Arial" panose="020B0604020202020204" pitchFamily="34" charset="0"/>
                        </a:rPr>
                        <a:t>ic</a:t>
                      </a:r>
                      <a:r>
                        <a:rPr lang="fr-FR" sz="2800" b="0" dirty="0">
                          <a:solidFill>
                            <a:srgbClr val="FFFFFF"/>
                          </a:solidFill>
                          <a:effectLst/>
                          <a:latin typeface="Coptic1" pitchFamily="2" charset="0"/>
                          <a:ea typeface="Calibri" panose="020F0502020204030204" pitchFamily="34" charset="0"/>
                          <a:cs typeface="Arial" panose="020B0604020202020204" pitchFamily="34" charset="0"/>
                        </a:rPr>
                        <a:t> </a:t>
                      </a:r>
                      <a:r>
                        <a:rPr lang="fr-FR" sz="2800" b="0" dirty="0" err="1">
                          <a:solidFill>
                            <a:srgbClr val="FFFFFF"/>
                          </a:solidFill>
                          <a:effectLst/>
                          <a:latin typeface="Coptic1" pitchFamily="2" charset="0"/>
                          <a:ea typeface="Calibri" panose="020F0502020204030204" pitchFamily="34" charset="0"/>
                          <a:cs typeface="Arial" panose="020B0604020202020204" pitchFamily="34" charset="0"/>
                        </a:rPr>
                        <a:t>nwou</a:t>
                      </a:r>
                      <a:r>
                        <a:rPr lang="fr-FR" sz="2800" b="0" dirty="0">
                          <a:solidFill>
                            <a:srgbClr val="FFFFFF"/>
                          </a:solidFill>
                          <a:effectLst/>
                          <a:latin typeface="Coptic1" pitchFamily="2" charset="0"/>
                          <a:ea typeface="Calibri" panose="020F0502020204030204" pitchFamily="34" charset="0"/>
                          <a:cs typeface="Arial" panose="020B0604020202020204" pitchFamily="34" charset="0"/>
                        </a:rPr>
                        <a:t> </a:t>
                      </a:r>
                      <a:r>
                        <a:rPr lang="fr-FR" sz="2800" b="0" dirty="0" err="1">
                          <a:solidFill>
                            <a:srgbClr val="FFFFFF"/>
                          </a:solidFill>
                          <a:effectLst/>
                          <a:latin typeface="Coptic1" pitchFamily="2" charset="0"/>
                          <a:ea typeface="Calibri" panose="020F0502020204030204" pitchFamily="34" charset="0"/>
                          <a:cs typeface="Arial" panose="020B0604020202020204" pitchFamily="34" charset="0"/>
                        </a:rPr>
                        <a:t>eyroucouen</a:t>
                      </a:r>
                      <a:r>
                        <a:rPr lang="fr-FR" sz="2800" b="0" dirty="0">
                          <a:solidFill>
                            <a:srgbClr val="FFFFFF"/>
                          </a:solidFill>
                          <a:effectLst/>
                          <a:latin typeface="Coptic1" pitchFamily="2" charset="0"/>
                          <a:ea typeface="Calibri" panose="020F0502020204030204" pitchFamily="34" charset="0"/>
                          <a:cs typeface="Arial" panose="020B0604020202020204" pitchFamily="34" charset="0"/>
                        </a:rPr>
                        <a:t> </a:t>
                      </a:r>
                      <a:r>
                        <a:rPr lang="fr-FR" sz="2800" b="0" dirty="0" err="1">
                          <a:solidFill>
                            <a:srgbClr val="FFFFFF"/>
                          </a:solidFill>
                          <a:effectLst/>
                          <a:latin typeface="Coptic1" pitchFamily="2" charset="0"/>
                          <a:ea typeface="Calibri" panose="020F0502020204030204" pitchFamily="34" charset="0"/>
                          <a:cs typeface="Arial" panose="020B0604020202020204" pitchFamily="34" charset="0"/>
                        </a:rPr>
                        <a:t>p~tajro</a:t>
                      </a:r>
                      <a:r>
                        <a:rPr lang="fr-FR" sz="2800" b="0" dirty="0">
                          <a:solidFill>
                            <a:srgbClr val="FFFFFF"/>
                          </a:solidFill>
                          <a:effectLst/>
                          <a:latin typeface="Coptic1" pitchFamily="2" charset="0"/>
                          <a:ea typeface="Calibri" panose="020F0502020204030204" pitchFamily="34" charset="0"/>
                          <a:cs typeface="Arial" panose="020B0604020202020204" pitchFamily="34" charset="0"/>
                        </a:rPr>
                        <a:t> </a:t>
                      </a:r>
                      <a:r>
                        <a:rPr lang="fr-FR" sz="2800" b="0" dirty="0" err="1">
                          <a:solidFill>
                            <a:srgbClr val="FFFFFF"/>
                          </a:solidFill>
                          <a:effectLst/>
                          <a:latin typeface="Coptic1" pitchFamily="2" charset="0"/>
                          <a:ea typeface="Calibri" panose="020F0502020204030204" pitchFamily="34" charset="0"/>
                          <a:cs typeface="Arial" panose="020B0604020202020204" pitchFamily="34" charset="0"/>
                        </a:rPr>
                        <a:t>n~nicaji</a:t>
                      </a:r>
                      <a:r>
                        <a:rPr lang="fr-FR" sz="2800" b="0" dirty="0">
                          <a:solidFill>
                            <a:srgbClr val="FFFFFF"/>
                          </a:solidFill>
                          <a:effectLst/>
                          <a:latin typeface="Coptic1" pitchFamily="2" charset="0"/>
                          <a:ea typeface="Calibri" panose="020F0502020204030204" pitchFamily="34" charset="0"/>
                          <a:cs typeface="Arial" panose="020B0604020202020204" pitchFamily="34" charset="0"/>
                        </a:rPr>
                        <a:t> </a:t>
                      </a:r>
                      <a:r>
                        <a:rPr lang="fr-FR" sz="2800" b="0" dirty="0" err="1">
                          <a:solidFill>
                            <a:srgbClr val="FFFFFF"/>
                          </a:solidFill>
                          <a:effectLst/>
                          <a:latin typeface="Coptic1" pitchFamily="2" charset="0"/>
                          <a:ea typeface="Calibri" panose="020F0502020204030204" pitchFamily="34" charset="0"/>
                          <a:cs typeface="Arial" panose="020B0604020202020204" pitchFamily="34" charset="0"/>
                        </a:rPr>
                        <a:t>etauerkat</a:t>
                      </a:r>
                      <a:r>
                        <a:rPr lang="fr-FR" sz="2800" b="0" dirty="0">
                          <a:solidFill>
                            <a:srgbClr val="FFFFFF"/>
                          </a:solidFill>
                          <a:effectLst/>
                          <a:latin typeface="Coptic1" pitchFamily="2" charset="0"/>
                          <a:ea typeface="Calibri" panose="020F0502020204030204" pitchFamily="34" charset="0"/>
                          <a:cs typeface="Arial" panose="020B0604020202020204" pitchFamily="34" charset="0"/>
                        </a:rPr>
                        <a:t>/,in </a:t>
                      </a:r>
                      <a:r>
                        <a:rPr lang="fr-FR" sz="2800" b="0" dirty="0" err="1">
                          <a:solidFill>
                            <a:srgbClr val="FFFFFF"/>
                          </a:solidFill>
                          <a:effectLst/>
                          <a:latin typeface="Coptic1" pitchFamily="2" charset="0"/>
                          <a:ea typeface="Calibri" panose="020F0502020204030204" pitchFamily="34" charset="0"/>
                          <a:cs typeface="Arial" panose="020B0604020202020204" pitchFamily="34" charset="0"/>
                        </a:rPr>
                        <a:t>m~mwou</a:t>
                      </a:r>
                      <a:r>
                        <a:rPr lang="fr-FR" sz="2800" b="0" dirty="0">
                          <a:solidFill>
                            <a:srgbClr val="FFFFFF"/>
                          </a:solidFill>
                          <a:effectLst/>
                          <a:latin typeface="Coptic1" pitchFamily="2" charset="0"/>
                          <a:ea typeface="Calibri" panose="020F0502020204030204" pitchFamily="34" charset="0"/>
                          <a:cs typeface="Arial" panose="020B0604020202020204" pitchFamily="34" charset="0"/>
                        </a:rPr>
                        <a:t> </a:t>
                      </a:r>
                      <a:r>
                        <a:rPr lang="fr-FR" sz="2800" b="0" dirty="0" err="1">
                          <a:solidFill>
                            <a:srgbClr val="FFFFFF"/>
                          </a:solidFill>
                          <a:effectLst/>
                          <a:latin typeface="Coptic1" pitchFamily="2" charset="0"/>
                          <a:ea typeface="Calibri" panose="020F0502020204030204" pitchFamily="34" charset="0"/>
                          <a:cs typeface="Arial" panose="020B0604020202020204" pitchFamily="34" charset="0"/>
                        </a:rPr>
                        <a:t>n~q</a:t>
                      </a:r>
                      <a:r>
                        <a:rPr lang="fr-FR" sz="2800" b="0" dirty="0">
                          <a:solidFill>
                            <a:srgbClr val="FFFFFF"/>
                          </a:solidFill>
                          <a:effectLst/>
                          <a:latin typeface="Coptic1" pitchFamily="2" charset="0"/>
                          <a:ea typeface="Calibri" panose="020F0502020204030204" pitchFamily="34" charset="0"/>
                          <a:cs typeface="Arial" panose="020B0604020202020204" pitchFamily="34" charset="0"/>
                        </a:rPr>
                        <a:t>/</a:t>
                      </a:r>
                      <a:r>
                        <a:rPr lang="fr-FR" sz="2800" b="0" dirty="0" err="1">
                          <a:solidFill>
                            <a:srgbClr val="FFFFFF"/>
                          </a:solidFill>
                          <a:effectLst/>
                          <a:latin typeface="Coptic1" pitchFamily="2" charset="0"/>
                          <a:ea typeface="Calibri" panose="020F0502020204030204" pitchFamily="34" charset="0"/>
                          <a:cs typeface="Arial" panose="020B0604020202020204" pitchFamily="34" charset="0"/>
                        </a:rPr>
                        <a:t>tou</a:t>
                      </a:r>
                      <a:r>
                        <a:rPr lang="fr-FR" sz="2800" b="0" dirty="0">
                          <a:solidFill>
                            <a:srgbClr val="FFFFFF"/>
                          </a:solidFill>
                          <a:effectLst/>
                          <a:latin typeface="Coptic1" pitchFamily="2" charset="0"/>
                          <a:ea typeface="Calibri" panose="020F0502020204030204" pitchFamily="34" charset="0"/>
                          <a:cs typeface="Arial" panose="020B0604020202020204" pitchFamily="34" charset="0"/>
                        </a:rPr>
                        <a:t>. </a:t>
                      </a:r>
                      <a:endParaRPr lang="fr-FR" sz="2800" b="0" kern="1200" dirty="0">
                        <a:solidFill>
                          <a:srgbClr val="FFFFFF"/>
                        </a:solidFill>
                        <a:effectLst/>
                        <a:latin typeface="Coptic1" pitchFamily="2" charset="0"/>
                        <a:ea typeface="Calibri" panose="020F0502020204030204" pitchFamily="34" charset="0"/>
                        <a:cs typeface="Arial" panose="020B0604020202020204" pitchFamily="34" charset="0"/>
                      </a:endParaRPr>
                    </a:p>
                  </a:txBody>
                  <a:tcPr marL="68580" marR="6858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just"/>
                      <a:r>
                        <a:rPr lang="fr-FR" sz="2400" b="0" u="sng" dirty="0">
                          <a:solidFill>
                            <a:srgbClr val="FF9900"/>
                          </a:solidFill>
                          <a:latin typeface="Arial" panose="020B0604020202020204" pitchFamily="34" charset="0"/>
                        </a:rPr>
                        <a:t>Le prêtre :</a:t>
                      </a:r>
                    </a:p>
                    <a:p>
                      <a:pPr algn="just">
                        <a:lnSpc>
                          <a:spcPct val="115000"/>
                        </a:lnSpc>
                        <a:spcAft>
                          <a:spcPts val="1200"/>
                        </a:spcAft>
                      </a:pPr>
                      <a:r>
                        <a:rPr lang="fr-FR" sz="2800" b="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Ôte de leurs cœurs tout reste de l’adoration des idoles. Enracine en eux Ta Loi, Ta crainte, Tes commandements, Ta justice et Tes saintes injonctions. Donne-leur de connaître la permanence des paroles qui leur ont été enseignés.</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just" rtl="1"/>
                      <a:r>
                        <a:rPr lang="ar-SA" sz="2000" b="0" u="sng" kern="1200" dirty="0">
                          <a:solidFill>
                            <a:srgbClr val="FF9900"/>
                          </a:solidFill>
                          <a:effectLst/>
                          <a:latin typeface="Arial" panose="020B0604020202020204" pitchFamily="34" charset="0"/>
                          <a:ea typeface="+mn-ea"/>
                          <a:cs typeface="+mn-cs"/>
                        </a:rPr>
                        <a:t>الكاهن :</a:t>
                      </a:r>
                      <a:endParaRPr lang="fr-FR" sz="2000" b="0" u="sng" kern="1200" dirty="0">
                        <a:solidFill>
                          <a:srgbClr val="FF9900"/>
                        </a:solidFill>
                        <a:effectLst/>
                        <a:latin typeface="Arial" panose="020B0604020202020204" pitchFamily="34" charset="0"/>
                        <a:ea typeface="+mn-ea"/>
                        <a:cs typeface="+mn-cs"/>
                      </a:endParaRPr>
                    </a:p>
                    <a:p>
                      <a:pPr algn="just" rtl="1"/>
                      <a:r>
                        <a:rPr lang="ar-EG" sz="4000" b="0" u="none" kern="1200" dirty="0">
                          <a:solidFill>
                            <a:srgbClr val="FFFFFF"/>
                          </a:solidFill>
                          <a:effectLst/>
                          <a:latin typeface="Arial" panose="020B0604020202020204" pitchFamily="34" charset="0"/>
                          <a:ea typeface="+mn-ea"/>
                          <a:cs typeface="+mn-cs"/>
                        </a:rPr>
                        <a:t>ثبتهم في الإيمان بك كل بقية عبادة الأوثان انزعها من قلوبهم ناموسك. خوفك. وصاياك. حقوقك وأوامرك المقدسة ثبتها في قلوبهم</a:t>
                      </a:r>
                      <a:r>
                        <a:rPr lang="fr-FR" sz="4000" b="0" u="none" kern="1200" dirty="0">
                          <a:solidFill>
                            <a:srgbClr val="FFFFFF"/>
                          </a:solidFill>
                          <a:effectLst/>
                          <a:latin typeface="Arial" panose="020B0604020202020204" pitchFamily="34" charset="0"/>
                          <a:ea typeface="+mn-ea"/>
                          <a:cs typeface="+mn-cs"/>
                        </a:rPr>
                        <a:t> </a:t>
                      </a:r>
                      <a:r>
                        <a:rPr lang="ar-EG" sz="4000" b="0" dirty="0">
                          <a:solidFill>
                            <a:srgbClr val="FFFFFF"/>
                          </a:solidFill>
                          <a:effectLst/>
                          <a:latin typeface="Book Antiqua" panose="02040602050305030304" pitchFamily="18" charset="0"/>
                          <a:ea typeface="Times New Roman" panose="02020603050405020304" pitchFamily="18" charset="0"/>
                          <a:cs typeface="+mn-cs"/>
                        </a:rPr>
                        <a:t>اعطهم أن يعرفوا ثبات الكلام الذي وعظوا به، </a:t>
                      </a:r>
                      <a:endParaRPr lang="ar-EG" sz="4000" b="0" u="none" kern="1200" dirty="0">
                        <a:solidFill>
                          <a:srgbClr val="FFFFFF"/>
                        </a:solidFill>
                        <a:effectLst/>
                        <a:latin typeface="Arial" panose="020B0604020202020204" pitchFamily="34" charset="0"/>
                        <a:ea typeface="+mn-ea"/>
                        <a:cs typeface="+mn-cs"/>
                      </a:endParaRPr>
                    </a:p>
                    <a:p>
                      <a:pPr algn="just" rtl="1"/>
                      <a:endParaRPr lang="fr-FR" sz="1900" b="0" u="sng" dirty="0">
                        <a:solidFill>
                          <a:srgbClr val="FF9900"/>
                        </a:solidFill>
                        <a:latin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05461814"/>
                  </a:ext>
                </a:extLst>
              </a:tr>
            </a:tbl>
          </a:graphicData>
        </a:graphic>
      </p:graphicFrame>
    </p:spTree>
    <p:extLst>
      <p:ext uri="{BB962C8B-B14F-4D97-AF65-F5344CB8AC3E}">
        <p14:creationId xmlns:p14="http://schemas.microsoft.com/office/powerpoint/2010/main" val="385483866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au 11">
            <a:extLst>
              <a:ext uri="{FF2B5EF4-FFF2-40B4-BE49-F238E27FC236}">
                <a16:creationId xmlns:a16="http://schemas.microsoft.com/office/drawing/2014/main" id="{23B5C5BD-6EB6-4F33-9C21-03AB01B882EA}"/>
              </a:ext>
            </a:extLst>
          </p:cNvPr>
          <p:cNvGraphicFramePr>
            <a:graphicFrameLocks noGrp="1"/>
          </p:cNvGraphicFramePr>
          <p:nvPr>
            <p:extLst>
              <p:ext uri="{D42A27DB-BD31-4B8C-83A1-F6EECF244321}">
                <p14:modId xmlns:p14="http://schemas.microsoft.com/office/powerpoint/2010/main" val="3607312731"/>
              </p:ext>
            </p:extLst>
          </p:nvPr>
        </p:nvGraphicFramePr>
        <p:xfrm>
          <a:off x="0" y="380631"/>
          <a:ext cx="12192000" cy="5731256"/>
        </p:xfrm>
        <a:graphic>
          <a:graphicData uri="http://schemas.openxmlformats.org/drawingml/2006/table">
            <a:tbl>
              <a:tblPr firstRow="1" bandRow="1">
                <a:tableStyleId>{5C22544A-7EE6-4342-B048-85BDC9FD1C3A}</a:tableStyleId>
              </a:tblPr>
              <a:tblGrid>
                <a:gridCol w="4367808">
                  <a:extLst>
                    <a:ext uri="{9D8B030D-6E8A-4147-A177-3AD203B41FA5}">
                      <a16:colId xmlns:a16="http://schemas.microsoft.com/office/drawing/2014/main" val="4000093288"/>
                    </a:ext>
                  </a:extLst>
                </a:gridCol>
                <a:gridCol w="4128459">
                  <a:extLst>
                    <a:ext uri="{9D8B030D-6E8A-4147-A177-3AD203B41FA5}">
                      <a16:colId xmlns:a16="http://schemas.microsoft.com/office/drawing/2014/main" val="4164998953"/>
                    </a:ext>
                  </a:extLst>
                </a:gridCol>
                <a:gridCol w="3695733">
                  <a:extLst>
                    <a:ext uri="{9D8B030D-6E8A-4147-A177-3AD203B41FA5}">
                      <a16:colId xmlns:a16="http://schemas.microsoft.com/office/drawing/2014/main" val="3718067210"/>
                    </a:ext>
                  </a:extLst>
                </a:gridCol>
              </a:tblGrid>
              <a:tr h="4643120">
                <a:tc>
                  <a:txBody>
                    <a:bodyPr/>
                    <a:lstStyle/>
                    <a:p>
                      <a:pPr algn="just">
                        <a:lnSpc>
                          <a:spcPct val="115000"/>
                        </a:lnSpc>
                        <a:spcAft>
                          <a:spcPts val="1200"/>
                        </a:spcAft>
                      </a:pPr>
                      <a:r>
                        <a:rPr lang="fr-FR" sz="3200" b="0" dirty="0" err="1">
                          <a:solidFill>
                            <a:srgbClr val="FFFFFF"/>
                          </a:solidFill>
                          <a:effectLst/>
                          <a:latin typeface="Coptic1" pitchFamily="2" charset="0"/>
                          <a:ea typeface="Calibri" panose="020F0502020204030204" pitchFamily="34" charset="0"/>
                          <a:cs typeface="Arial" panose="020B0604020202020204" pitchFamily="34" charset="0"/>
                        </a:rPr>
                        <a:t>Qen</a:t>
                      </a:r>
                      <a:r>
                        <a:rPr lang="fr-FR" sz="3200" b="0" dirty="0">
                          <a:solidFill>
                            <a:srgbClr val="FFFFFF"/>
                          </a:solidFill>
                          <a:effectLst/>
                          <a:latin typeface="Coptic1" pitchFamily="2" charset="0"/>
                          <a:ea typeface="Calibri" panose="020F0502020204030204" pitchFamily="34" charset="0"/>
                          <a:cs typeface="Arial" panose="020B0604020202020204" pitchFamily="34" charset="0"/>
                        </a:rPr>
                        <a:t> pic/ou de </a:t>
                      </a:r>
                      <a:r>
                        <a:rPr lang="fr-FR" sz="3200" b="0" dirty="0" err="1">
                          <a:solidFill>
                            <a:srgbClr val="FFFFFF"/>
                          </a:solidFill>
                          <a:effectLst/>
                          <a:latin typeface="Coptic1" pitchFamily="2" charset="0"/>
                          <a:ea typeface="Calibri" panose="020F0502020204030204" pitchFamily="34" charset="0"/>
                          <a:cs typeface="Arial" panose="020B0604020202020204" pitchFamily="34" charset="0"/>
                        </a:rPr>
                        <a:t>ety</a:t>
                      </a:r>
                      <a:r>
                        <a:rPr lang="fr-FR" sz="3200" b="0" dirty="0">
                          <a:solidFill>
                            <a:srgbClr val="FFFFFF"/>
                          </a:solidFill>
                          <a:effectLst/>
                          <a:latin typeface="Coptic1" pitchFamily="2" charset="0"/>
                          <a:ea typeface="Calibri" panose="020F0502020204030204" pitchFamily="34" charset="0"/>
                          <a:cs typeface="Arial" panose="020B0604020202020204" pitchFamily="34" charset="0"/>
                        </a:rPr>
                        <a:t>/s </a:t>
                      </a:r>
                      <a:r>
                        <a:rPr lang="fr-FR" sz="3200" b="0" dirty="0" err="1">
                          <a:solidFill>
                            <a:srgbClr val="FFFFFF"/>
                          </a:solidFill>
                          <a:effectLst/>
                          <a:latin typeface="Coptic1" pitchFamily="2" charset="0"/>
                          <a:ea typeface="Calibri" panose="020F0502020204030204" pitchFamily="34" charset="0"/>
                          <a:cs typeface="Arial" panose="020B0604020202020204" pitchFamily="34" charset="0"/>
                        </a:rPr>
                        <a:t>marouerp~emp~sa</a:t>
                      </a:r>
                      <a:r>
                        <a:rPr lang="fr-FR" sz="3200" b="0" dirty="0">
                          <a:solidFill>
                            <a:srgbClr val="FFFFFF"/>
                          </a:solidFill>
                          <a:effectLst/>
                          <a:latin typeface="Coptic1" pitchFamily="2" charset="0"/>
                          <a:ea typeface="Calibri" panose="020F0502020204030204" pitchFamily="34" charset="0"/>
                          <a:cs typeface="Arial" panose="020B0604020202020204" pitchFamily="34" charset="0"/>
                        </a:rPr>
                        <a:t> </a:t>
                      </a:r>
                      <a:r>
                        <a:rPr lang="fr-FR" sz="3200" b="0" dirty="0" err="1">
                          <a:solidFill>
                            <a:srgbClr val="FFFFFF"/>
                          </a:solidFill>
                          <a:effectLst/>
                          <a:latin typeface="Coptic1" pitchFamily="2" charset="0"/>
                          <a:ea typeface="Calibri" panose="020F0502020204030204" pitchFamily="34" charset="0"/>
                          <a:cs typeface="Arial" panose="020B0604020202020204" pitchFamily="34" charset="0"/>
                        </a:rPr>
                        <a:t>m~pijwkem</a:t>
                      </a:r>
                      <a:r>
                        <a:rPr lang="fr-FR" sz="3200" b="0" dirty="0">
                          <a:solidFill>
                            <a:srgbClr val="FFFFFF"/>
                          </a:solidFill>
                          <a:effectLst/>
                          <a:latin typeface="Coptic1" pitchFamily="2" charset="0"/>
                          <a:ea typeface="Calibri" panose="020F0502020204030204" pitchFamily="34" charset="0"/>
                          <a:cs typeface="Arial" panose="020B0604020202020204" pitchFamily="34" charset="0"/>
                        </a:rPr>
                        <a:t> </a:t>
                      </a:r>
                      <a:r>
                        <a:rPr lang="fr-FR" sz="3200" b="0" dirty="0" err="1">
                          <a:solidFill>
                            <a:srgbClr val="FFFFFF"/>
                          </a:solidFill>
                          <a:effectLst/>
                          <a:latin typeface="Coptic1" pitchFamily="2" charset="0"/>
                          <a:ea typeface="Calibri" panose="020F0502020204030204" pitchFamily="34" charset="0"/>
                          <a:cs typeface="Arial" panose="020B0604020202020204" pitchFamily="34" charset="0"/>
                        </a:rPr>
                        <a:t>n~te</a:t>
                      </a:r>
                      <a:r>
                        <a:rPr lang="fr-FR" sz="3200" b="0" dirty="0">
                          <a:solidFill>
                            <a:srgbClr val="FFFFFF"/>
                          </a:solidFill>
                          <a:effectLst/>
                          <a:latin typeface="Coptic1" pitchFamily="2" charset="0"/>
                          <a:ea typeface="Calibri" panose="020F0502020204030204" pitchFamily="34" charset="0"/>
                          <a:cs typeface="Arial" panose="020B0604020202020204" pitchFamily="34" charset="0"/>
                        </a:rPr>
                        <a:t> </a:t>
                      </a:r>
                      <a:r>
                        <a:rPr lang="fr-FR" sz="3200" b="0" dirty="0" err="1">
                          <a:solidFill>
                            <a:srgbClr val="FFFFFF"/>
                          </a:solidFill>
                          <a:effectLst/>
                          <a:latin typeface="Coptic1" pitchFamily="2" charset="0"/>
                          <a:ea typeface="Calibri" panose="020F0502020204030204" pitchFamily="34" charset="0"/>
                          <a:cs typeface="Arial" panose="020B0604020202020204" pitchFamily="34" charset="0"/>
                        </a:rPr>
                        <a:t>pioua~hem</a:t>
                      </a:r>
                      <a:r>
                        <a:rPr lang="fr-FR" sz="3200" b="0" dirty="0">
                          <a:solidFill>
                            <a:srgbClr val="FFFFFF"/>
                          </a:solidFill>
                          <a:effectLst/>
                          <a:latin typeface="Coptic1" pitchFamily="2" charset="0"/>
                          <a:ea typeface="Calibri" panose="020F0502020204030204" pitchFamily="34" charset="0"/>
                          <a:cs typeface="Arial" panose="020B0604020202020204" pitchFamily="34" charset="0"/>
                        </a:rPr>
                        <a:t> </a:t>
                      </a:r>
                      <a:r>
                        <a:rPr lang="fr-FR" sz="3200" b="0" dirty="0" err="1">
                          <a:solidFill>
                            <a:srgbClr val="FFFFFF"/>
                          </a:solidFill>
                          <a:effectLst/>
                          <a:latin typeface="Coptic1" pitchFamily="2" charset="0"/>
                          <a:ea typeface="Calibri" panose="020F0502020204030204" pitchFamily="34" charset="0"/>
                          <a:cs typeface="Arial" panose="020B0604020202020204" pitchFamily="34" charset="0"/>
                        </a:rPr>
                        <a:t>mici</a:t>
                      </a:r>
                      <a:r>
                        <a:rPr lang="fr-FR" sz="3200" b="0" dirty="0">
                          <a:solidFill>
                            <a:srgbClr val="FFFFFF"/>
                          </a:solidFill>
                          <a:effectLst/>
                          <a:latin typeface="Coptic1" pitchFamily="2" charset="0"/>
                          <a:ea typeface="Calibri" panose="020F0502020204030204" pitchFamily="34" charset="0"/>
                          <a:cs typeface="Arial" panose="020B0604020202020204" pitchFamily="34" charset="0"/>
                        </a:rPr>
                        <a:t> </a:t>
                      </a:r>
                      <a:r>
                        <a:rPr lang="fr-FR" sz="3200" b="0" dirty="0" err="1">
                          <a:solidFill>
                            <a:srgbClr val="FFFFFF"/>
                          </a:solidFill>
                          <a:effectLst/>
                          <a:latin typeface="Coptic1" pitchFamily="2" charset="0"/>
                          <a:ea typeface="Calibri" panose="020F0502020204030204" pitchFamily="34" charset="0"/>
                          <a:cs typeface="Arial" panose="020B0604020202020204" pitchFamily="34" charset="0"/>
                        </a:rPr>
                        <a:t>e~p</a:t>
                      </a:r>
                      <a:r>
                        <a:rPr lang="fr-FR" sz="3200" b="0" dirty="0">
                          <a:solidFill>
                            <a:srgbClr val="FFFFFF"/>
                          </a:solidFill>
                          <a:effectLst/>
                          <a:latin typeface="Coptic1" pitchFamily="2" charset="0"/>
                          <a:ea typeface="Calibri" panose="020F0502020204030204" pitchFamily="34" charset="0"/>
                          <a:cs typeface="Arial" panose="020B0604020202020204" pitchFamily="34" charset="0"/>
                        </a:rPr>
                        <a:t>~,w </a:t>
                      </a:r>
                      <a:r>
                        <a:rPr lang="fr-FR" sz="3200" b="0" dirty="0" err="1">
                          <a:solidFill>
                            <a:srgbClr val="FFFFFF"/>
                          </a:solidFill>
                          <a:effectLst/>
                          <a:latin typeface="Coptic1" pitchFamily="2" charset="0"/>
                          <a:ea typeface="Calibri" panose="020F0502020204030204" pitchFamily="34" charset="0"/>
                          <a:cs typeface="Arial" panose="020B0604020202020204" pitchFamily="34" charset="0"/>
                        </a:rPr>
                        <a:t>e~bol</a:t>
                      </a:r>
                      <a:r>
                        <a:rPr lang="fr-FR" sz="3200" b="0" dirty="0">
                          <a:solidFill>
                            <a:srgbClr val="FFFFFF"/>
                          </a:solidFill>
                          <a:effectLst/>
                          <a:latin typeface="Coptic1" pitchFamily="2" charset="0"/>
                          <a:ea typeface="Calibri" panose="020F0502020204030204" pitchFamily="34" charset="0"/>
                          <a:cs typeface="Arial" panose="020B0604020202020204" pitchFamily="34" charset="0"/>
                        </a:rPr>
                        <a:t> </a:t>
                      </a:r>
                      <a:r>
                        <a:rPr lang="fr-FR" sz="3200" b="0" dirty="0" err="1">
                          <a:solidFill>
                            <a:srgbClr val="FFFFFF"/>
                          </a:solidFill>
                          <a:effectLst/>
                          <a:latin typeface="Coptic1" pitchFamily="2" charset="0"/>
                          <a:ea typeface="Calibri" panose="020F0502020204030204" pitchFamily="34" charset="0"/>
                          <a:cs typeface="Arial" panose="020B0604020202020204" pitchFamily="34" charset="0"/>
                        </a:rPr>
                        <a:t>n~te</a:t>
                      </a:r>
                      <a:r>
                        <a:rPr lang="fr-FR" sz="3200" b="0" dirty="0">
                          <a:solidFill>
                            <a:srgbClr val="FFFFFF"/>
                          </a:solidFill>
                          <a:effectLst/>
                          <a:latin typeface="Coptic1" pitchFamily="2" charset="0"/>
                          <a:ea typeface="Calibri" panose="020F0502020204030204" pitchFamily="34" charset="0"/>
                          <a:cs typeface="Arial" panose="020B0604020202020204" pitchFamily="34" charset="0"/>
                        </a:rPr>
                        <a:t> </a:t>
                      </a:r>
                      <a:r>
                        <a:rPr lang="fr-FR" sz="3200" b="0" dirty="0" err="1">
                          <a:solidFill>
                            <a:srgbClr val="FFFFFF"/>
                          </a:solidFill>
                          <a:effectLst/>
                          <a:latin typeface="Coptic1" pitchFamily="2" charset="0"/>
                          <a:ea typeface="Calibri" panose="020F0502020204030204" pitchFamily="34" charset="0"/>
                          <a:cs typeface="Arial" panose="020B0604020202020204" pitchFamily="34" charset="0"/>
                        </a:rPr>
                        <a:t>nounobi</a:t>
                      </a:r>
                      <a:r>
                        <a:rPr lang="fr-FR" sz="3200" b="0" dirty="0">
                          <a:solidFill>
                            <a:srgbClr val="FFFFFF"/>
                          </a:solidFill>
                          <a:effectLst/>
                          <a:latin typeface="Coptic1" pitchFamily="2" charset="0"/>
                          <a:ea typeface="Calibri" panose="020F0502020204030204" pitchFamily="34" charset="0"/>
                          <a:cs typeface="Arial" panose="020B0604020202020204" pitchFamily="34" charset="0"/>
                        </a:rPr>
                        <a:t>. </a:t>
                      </a:r>
                      <a:r>
                        <a:rPr lang="fr-FR" sz="3200" b="0" dirty="0" err="1">
                          <a:solidFill>
                            <a:srgbClr val="FFFFFF"/>
                          </a:solidFill>
                          <a:effectLst/>
                          <a:latin typeface="Coptic1" pitchFamily="2" charset="0"/>
                          <a:ea typeface="Calibri" panose="020F0502020204030204" pitchFamily="34" charset="0"/>
                          <a:cs typeface="Arial" panose="020B0604020202020204" pitchFamily="34" charset="0"/>
                        </a:rPr>
                        <a:t>Ekcob</a:t>
                      </a:r>
                      <a:r>
                        <a:rPr lang="fr-FR" sz="3200" b="0" dirty="0">
                          <a:solidFill>
                            <a:srgbClr val="FFFFFF"/>
                          </a:solidFill>
                          <a:effectLst/>
                          <a:latin typeface="Coptic1" pitchFamily="2" charset="0"/>
                          <a:ea typeface="Calibri" panose="020F0502020204030204" pitchFamily="34" charset="0"/>
                          <a:cs typeface="Arial" panose="020B0604020202020204" pitchFamily="34" charset="0"/>
                        </a:rPr>
                        <a:t>] </a:t>
                      </a:r>
                      <a:r>
                        <a:rPr lang="fr-FR" sz="3200" b="0" dirty="0" err="1">
                          <a:solidFill>
                            <a:srgbClr val="FFFFFF"/>
                          </a:solidFill>
                          <a:effectLst/>
                          <a:latin typeface="Coptic1" pitchFamily="2" charset="0"/>
                          <a:ea typeface="Calibri" panose="020F0502020204030204" pitchFamily="34" charset="0"/>
                          <a:cs typeface="Arial" panose="020B0604020202020204" pitchFamily="34" charset="0"/>
                        </a:rPr>
                        <a:t>m~mwou</a:t>
                      </a:r>
                      <a:r>
                        <a:rPr lang="fr-FR" sz="3200" b="0" dirty="0">
                          <a:solidFill>
                            <a:srgbClr val="FFFFFF"/>
                          </a:solidFill>
                          <a:effectLst/>
                          <a:latin typeface="Coptic1" pitchFamily="2" charset="0"/>
                          <a:ea typeface="Calibri" panose="020F0502020204030204" pitchFamily="34" charset="0"/>
                          <a:cs typeface="Arial" panose="020B0604020202020204" pitchFamily="34" charset="0"/>
                        </a:rPr>
                        <a:t> </a:t>
                      </a:r>
                      <a:r>
                        <a:rPr lang="fr-FR" sz="3200" b="0" dirty="0" err="1">
                          <a:solidFill>
                            <a:srgbClr val="FFFFFF"/>
                          </a:solidFill>
                          <a:effectLst/>
                          <a:latin typeface="Coptic1" pitchFamily="2" charset="0"/>
                          <a:ea typeface="Calibri" panose="020F0502020204030204" pitchFamily="34" charset="0"/>
                          <a:cs typeface="Arial" panose="020B0604020202020204" pitchFamily="34" charset="0"/>
                        </a:rPr>
                        <a:t>n~ouervei</a:t>
                      </a:r>
                      <a:r>
                        <a:rPr lang="fr-FR" sz="3200" b="0" dirty="0">
                          <a:solidFill>
                            <a:srgbClr val="FFFFFF"/>
                          </a:solidFill>
                          <a:effectLst/>
                          <a:latin typeface="Coptic1" pitchFamily="2" charset="0"/>
                          <a:ea typeface="Calibri" panose="020F0502020204030204" pitchFamily="34" charset="0"/>
                          <a:cs typeface="Arial" panose="020B0604020202020204" pitchFamily="34" charset="0"/>
                        </a:rPr>
                        <a:t> </a:t>
                      </a:r>
                      <a:r>
                        <a:rPr lang="fr-FR" sz="3200" b="0" dirty="0" err="1">
                          <a:solidFill>
                            <a:srgbClr val="FFFFFF"/>
                          </a:solidFill>
                          <a:effectLst/>
                          <a:latin typeface="Coptic1" pitchFamily="2" charset="0"/>
                          <a:ea typeface="Calibri" panose="020F0502020204030204" pitchFamily="34" charset="0"/>
                          <a:cs typeface="Arial" panose="020B0604020202020204" pitchFamily="34" charset="0"/>
                        </a:rPr>
                        <a:t>n~te</a:t>
                      </a:r>
                      <a:r>
                        <a:rPr lang="fr-FR" sz="3200" b="0" dirty="0">
                          <a:solidFill>
                            <a:srgbClr val="FFFFFF"/>
                          </a:solidFill>
                          <a:effectLst/>
                          <a:latin typeface="Coptic1" pitchFamily="2" charset="0"/>
                          <a:ea typeface="Calibri" panose="020F0502020204030204" pitchFamily="34" charset="0"/>
                          <a:cs typeface="Arial" panose="020B0604020202020204" pitchFamily="34" charset="0"/>
                        </a:rPr>
                        <a:t> </a:t>
                      </a:r>
                      <a:r>
                        <a:rPr lang="fr-FR" sz="3200" b="0" dirty="0" err="1">
                          <a:solidFill>
                            <a:srgbClr val="FFFFFF"/>
                          </a:solidFill>
                          <a:effectLst/>
                          <a:latin typeface="Coptic1" pitchFamily="2" charset="0"/>
                          <a:ea typeface="Calibri" panose="020F0502020204030204" pitchFamily="34" charset="0"/>
                          <a:cs typeface="Arial" panose="020B0604020202020204" pitchFamily="34" charset="0"/>
                        </a:rPr>
                        <a:t>Pekp~neuma</a:t>
                      </a:r>
                      <a:r>
                        <a:rPr lang="fr-FR" sz="3200" b="0" dirty="0">
                          <a:solidFill>
                            <a:srgbClr val="FFFFFF"/>
                          </a:solidFill>
                          <a:effectLst/>
                          <a:latin typeface="Coptic1" pitchFamily="2" charset="0"/>
                          <a:ea typeface="Calibri" panose="020F0502020204030204" pitchFamily="34" charset="0"/>
                          <a:cs typeface="Arial" panose="020B0604020202020204" pitchFamily="34" charset="0"/>
                        </a:rPr>
                        <a:t> </a:t>
                      </a:r>
                      <a:r>
                        <a:rPr lang="fr-FR" sz="3200" b="0" dirty="0" err="1">
                          <a:solidFill>
                            <a:srgbClr val="FFFFFF"/>
                          </a:solidFill>
                          <a:effectLst/>
                          <a:latin typeface="Coptic1" pitchFamily="2" charset="0"/>
                          <a:ea typeface="Calibri" panose="020F0502020204030204" pitchFamily="34" charset="0"/>
                          <a:cs typeface="Arial" panose="020B0604020202020204" pitchFamily="34" charset="0"/>
                        </a:rPr>
                        <a:t>e~youab</a:t>
                      </a:r>
                      <a:r>
                        <a:rPr lang="fr-FR" sz="3200" b="0" dirty="0">
                          <a:solidFill>
                            <a:srgbClr val="FFFFFF"/>
                          </a:solidFill>
                          <a:effectLst/>
                          <a:latin typeface="Coptic1" pitchFamily="2" charset="0"/>
                          <a:ea typeface="Calibri" panose="020F0502020204030204" pitchFamily="34" charset="0"/>
                          <a:cs typeface="Arial" panose="020B0604020202020204" pitchFamily="34" charset="0"/>
                        </a:rPr>
                        <a:t>.</a:t>
                      </a:r>
                    </a:p>
                  </a:txBody>
                  <a:tcPr marL="68580" marR="6858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just">
                        <a:lnSpc>
                          <a:spcPct val="115000"/>
                        </a:lnSpc>
                        <a:spcAft>
                          <a:spcPts val="1200"/>
                        </a:spcAft>
                      </a:pPr>
                      <a:r>
                        <a:rPr lang="fr-FR" sz="2700" b="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Et au moment déterminé, qu’ils soient rendus dignes du bain de la nouvelle naissance pour la rémission de leurs péchés. Ainsi, Tu les prépares pour être un sanctuaire pour Ton Esprit Saint.</a:t>
                      </a:r>
                    </a:p>
                  </a:txBody>
                  <a:tcPr marL="68580" marR="6858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just" rtl="1">
                        <a:lnSpc>
                          <a:spcPct val="115000"/>
                        </a:lnSpc>
                        <a:spcAft>
                          <a:spcPts val="1200"/>
                        </a:spcAft>
                      </a:pPr>
                      <a:r>
                        <a:rPr lang="ar-EG" sz="3700" b="0" dirty="0">
                          <a:solidFill>
                            <a:srgbClr val="FFFFFF"/>
                          </a:solidFill>
                          <a:effectLst/>
                          <a:latin typeface="Book Antiqua" panose="02040602050305030304" pitchFamily="18" charset="0"/>
                          <a:ea typeface="Times New Roman" panose="02020603050405020304" pitchFamily="18" charset="0"/>
                          <a:cs typeface="Arial" panose="020B0604020202020204" pitchFamily="34" charset="0"/>
                        </a:rPr>
                        <a:t>وفي الزمن المحدد فليستحقوا حميم الميلاد الجديد لغفران خطاياهم، إذ تعدهم هيكلاً لروحك القدوس.</a:t>
                      </a:r>
                    </a:p>
                  </a:txBody>
                  <a:tcPr marL="68580" marR="6858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84232855"/>
                  </a:ext>
                </a:extLst>
              </a:tr>
              <a:tr h="1083056">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fr-FR" sz="2700" b="0" u="sng" kern="1200" dirty="0" err="1">
                          <a:solidFill>
                            <a:srgbClr val="FF9900"/>
                          </a:solidFill>
                          <a:latin typeface="Coptic1" pitchFamily="2" charset="0"/>
                          <a:ea typeface="+mn-ea"/>
                          <a:cs typeface="+mn-cs"/>
                        </a:rPr>
                        <a:t>Pilaoc</a:t>
                      </a:r>
                      <a:r>
                        <a:rPr lang="fr-FR" sz="2700" b="0" u="sng" kern="1200" dirty="0">
                          <a:solidFill>
                            <a:srgbClr val="FF9900"/>
                          </a:solidFill>
                          <a:latin typeface="Coptic1" pitchFamily="2" charset="0"/>
                          <a:ea typeface="+mn-ea"/>
                          <a:cs typeface="+mn-cs"/>
                        </a:rPr>
                        <a:t> :</a:t>
                      </a:r>
                      <a:endParaRPr lang="fr-FR" sz="4300" b="0" u="sng" kern="1200" dirty="0">
                        <a:solidFill>
                          <a:srgbClr val="FF9900"/>
                        </a:solidFill>
                        <a:latin typeface="Coptic1" pitchFamily="2"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fr-FR" sz="2700" b="0" kern="1200" dirty="0" err="1">
                          <a:solidFill>
                            <a:srgbClr val="FFFFFF"/>
                          </a:solidFill>
                          <a:effectLst/>
                          <a:latin typeface="Coptic1" pitchFamily="2" charset="0"/>
                          <a:ea typeface="+mn-ea"/>
                          <a:cs typeface="+mn-cs"/>
                        </a:rPr>
                        <a:t>Kurie</a:t>
                      </a:r>
                      <a:r>
                        <a:rPr lang="fr-FR" sz="2700" b="0" kern="1200" dirty="0">
                          <a:solidFill>
                            <a:srgbClr val="FFFFFF"/>
                          </a:solidFill>
                          <a:effectLst/>
                          <a:latin typeface="Coptic1" pitchFamily="2" charset="0"/>
                          <a:ea typeface="+mn-ea"/>
                          <a:cs typeface="+mn-cs"/>
                        </a:rPr>
                        <a:t>~ </a:t>
                      </a:r>
                      <a:r>
                        <a:rPr lang="fr-FR" sz="2700" b="0" kern="1200" dirty="0" err="1">
                          <a:solidFill>
                            <a:srgbClr val="FFFFFF"/>
                          </a:solidFill>
                          <a:effectLst/>
                          <a:latin typeface="Coptic1" pitchFamily="2" charset="0"/>
                          <a:ea typeface="+mn-ea"/>
                          <a:cs typeface="+mn-cs"/>
                        </a:rPr>
                        <a:t>e~le</a:t>
                      </a:r>
                      <a:r>
                        <a:rPr lang="fr-FR" sz="2700" b="0" kern="1200" dirty="0">
                          <a:solidFill>
                            <a:srgbClr val="FFFFFF"/>
                          </a:solidFill>
                          <a:effectLst/>
                          <a:latin typeface="Coptic1" pitchFamily="2" charset="0"/>
                          <a:ea typeface="+mn-ea"/>
                          <a:cs typeface="+mn-cs"/>
                        </a:rPr>
                        <a:t>/~con</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algn="just" defTabSz="914400" rtl="0" eaLnBrk="1" latinLnBrk="0" hangingPunct="1"/>
                      <a:r>
                        <a:rPr lang="fr-FR" sz="2700" b="0" u="sng" kern="1200" dirty="0">
                          <a:solidFill>
                            <a:srgbClr val="FF9900"/>
                          </a:solidFill>
                          <a:latin typeface="Arial" panose="020B0604020202020204" pitchFamily="34" charset="0"/>
                          <a:ea typeface="+mn-ea"/>
                          <a:cs typeface="+mn-cs"/>
                        </a:rPr>
                        <a:t>Le peuple :</a:t>
                      </a:r>
                      <a:endParaRPr lang="fr-FR" sz="4300" b="0" u="sng" kern="1200" dirty="0">
                        <a:solidFill>
                          <a:srgbClr val="FF9900"/>
                        </a:solidFill>
                        <a:latin typeface="Arial" panose="020B0604020202020204" pitchFamily="34" charset="0"/>
                        <a:ea typeface="+mn-ea"/>
                        <a:cs typeface="+mn-cs"/>
                      </a:endParaRPr>
                    </a:p>
                    <a:p>
                      <a:pPr algn="just"/>
                      <a:r>
                        <a:rPr lang="fr-FR" sz="2700" b="0" kern="1200" dirty="0">
                          <a:solidFill>
                            <a:srgbClr val="FFFFFF"/>
                          </a:solidFill>
                          <a:effectLst/>
                          <a:latin typeface="Arial" panose="020B0604020202020204" pitchFamily="34" charset="0"/>
                          <a:ea typeface="+mn-ea"/>
                          <a:cs typeface="+mn-cs"/>
                        </a:rPr>
                        <a:t>Pitié Seigneur</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just" defTabSz="914400" rtl="1" eaLnBrk="1" fontAlgn="base" latinLnBrk="0" hangingPunct="1">
                        <a:lnSpc>
                          <a:spcPct val="100000"/>
                        </a:lnSpc>
                        <a:spcBef>
                          <a:spcPct val="0"/>
                        </a:spcBef>
                        <a:spcAft>
                          <a:spcPct val="0"/>
                        </a:spcAft>
                        <a:buClrTx/>
                        <a:buSzTx/>
                        <a:buFontTx/>
                        <a:buNone/>
                        <a:tabLst/>
                      </a:pPr>
                      <a:r>
                        <a:rPr kumimoji="0" lang="ar-SA" sz="2700" b="0" i="0" u="sng" strike="noStrike" cap="none" normalizeH="0" baseline="0" dirty="0">
                          <a:ln>
                            <a:noFill/>
                          </a:ln>
                          <a:solidFill>
                            <a:srgbClr val="FF9900"/>
                          </a:solidFill>
                          <a:effectLst/>
                          <a:latin typeface="Arial" charset="0"/>
                          <a:cs typeface="Arial" charset="0"/>
                        </a:rPr>
                        <a:t>الشعب :</a:t>
                      </a:r>
                      <a:endParaRPr kumimoji="0" lang="fr-FR" sz="2700" b="0" i="0" u="sng" strike="noStrike" cap="none" normalizeH="0" baseline="0" dirty="0">
                        <a:ln>
                          <a:noFill/>
                        </a:ln>
                        <a:solidFill>
                          <a:srgbClr val="FF9900"/>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3200" b="0" i="0" u="none" strike="noStrike" cap="none" normalizeH="0" baseline="0" dirty="0">
                          <a:ln>
                            <a:noFill/>
                          </a:ln>
                          <a:solidFill>
                            <a:srgbClr val="FFFFFF"/>
                          </a:solidFill>
                          <a:effectLst/>
                          <a:latin typeface="Arial" charset="0"/>
                          <a:cs typeface="Arial" charset="0"/>
                        </a:rPr>
                        <a:t>يا ربُ ارحم.</a:t>
                      </a:r>
                      <a:endParaRPr kumimoji="0" lang="en-US" sz="3200" b="0" i="0" u="none" strike="noStrike" cap="none" normalizeH="0" baseline="0" dirty="0">
                        <a:ln>
                          <a:noFill/>
                        </a:ln>
                        <a:solidFill>
                          <a:srgbClr val="FFFFFF"/>
                        </a:solidFill>
                        <a:effectLst/>
                        <a:latin typeface="Arial" charset="0"/>
                        <a:cs typeface="Arial"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92608036"/>
                  </a:ext>
                </a:extLst>
              </a:tr>
            </a:tbl>
          </a:graphicData>
        </a:graphic>
      </p:graphicFrame>
    </p:spTree>
    <p:extLst>
      <p:ext uri="{BB962C8B-B14F-4D97-AF65-F5344CB8AC3E}">
        <p14:creationId xmlns:p14="http://schemas.microsoft.com/office/powerpoint/2010/main" val="174381200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155">
            <a:extLst>
              <a:ext uri="{FF2B5EF4-FFF2-40B4-BE49-F238E27FC236}">
                <a16:creationId xmlns:a16="http://schemas.microsoft.com/office/drawing/2014/main" id="{7F8B90A2-14BB-FAC9-A250-91165F71F1C0}"/>
              </a:ext>
            </a:extLst>
          </p:cNvPr>
          <p:cNvGraphicFramePr>
            <a:graphicFrameLocks/>
          </p:cNvGraphicFramePr>
          <p:nvPr>
            <p:extLst>
              <p:ext uri="{D42A27DB-BD31-4B8C-83A1-F6EECF244321}">
                <p14:modId xmlns:p14="http://schemas.microsoft.com/office/powerpoint/2010/main" val="1549789660"/>
              </p:ext>
            </p:extLst>
          </p:nvPr>
        </p:nvGraphicFramePr>
        <p:xfrm>
          <a:off x="0" y="4377146"/>
          <a:ext cx="12191999" cy="1005840"/>
        </p:xfrm>
        <a:graphic>
          <a:graphicData uri="http://schemas.openxmlformats.org/drawingml/2006/table">
            <a:tbl>
              <a:tblPr/>
              <a:tblGrid>
                <a:gridCol w="4307249">
                  <a:extLst>
                    <a:ext uri="{9D8B030D-6E8A-4147-A177-3AD203B41FA5}">
                      <a16:colId xmlns:a16="http://schemas.microsoft.com/office/drawing/2014/main" val="1605821530"/>
                    </a:ext>
                  </a:extLst>
                </a:gridCol>
                <a:gridCol w="4307249">
                  <a:extLst>
                    <a:ext uri="{9D8B030D-6E8A-4147-A177-3AD203B41FA5}">
                      <a16:colId xmlns:a16="http://schemas.microsoft.com/office/drawing/2014/main" val="20000"/>
                    </a:ext>
                  </a:extLst>
                </a:gridCol>
                <a:gridCol w="3577501">
                  <a:extLst>
                    <a:ext uri="{9D8B030D-6E8A-4147-A177-3AD203B41FA5}">
                      <a16:colId xmlns:a16="http://schemas.microsoft.com/office/drawing/2014/main" val="20001"/>
                    </a:ext>
                  </a:extLst>
                </a:gridCol>
              </a:tblGrid>
              <a:tr h="331632">
                <a:tc>
                  <a:txBody>
                    <a:bodyPr/>
                    <a:lstStyle/>
                    <a:p>
                      <a:pPr marL="0" marR="0" lvl="0" indent="0" algn="just" defTabSz="914400" rtl="0" eaLnBrk="1" fontAlgn="base" latinLnBrk="0" hangingPunct="1">
                        <a:lnSpc>
                          <a:spcPct val="100000"/>
                        </a:lnSpc>
                        <a:spcBef>
                          <a:spcPts val="0"/>
                        </a:spcBef>
                        <a:spcAft>
                          <a:spcPct val="0"/>
                        </a:spcAft>
                        <a:buClrTx/>
                        <a:buSzTx/>
                        <a:buFontTx/>
                        <a:buNone/>
                        <a:tabLst/>
                        <a:defRPr/>
                      </a:pPr>
                      <a:r>
                        <a:rPr lang="fr-FR" sz="2800" b="0" u="sng" kern="1200" dirty="0" err="1">
                          <a:solidFill>
                            <a:srgbClr val="FF9900"/>
                          </a:solidFill>
                          <a:latin typeface="Coptic1" pitchFamily="2" charset="0"/>
                          <a:ea typeface="+mn-ea"/>
                          <a:cs typeface="+mn-cs"/>
                        </a:rPr>
                        <a:t>Pilaoc</a:t>
                      </a:r>
                      <a:r>
                        <a:rPr lang="fr-FR" sz="2800" b="0" u="sng" kern="1200" dirty="0">
                          <a:solidFill>
                            <a:srgbClr val="FF9900"/>
                          </a:solidFill>
                          <a:latin typeface="Coptic1" pitchFamily="2" charset="0"/>
                          <a:ea typeface="+mn-ea"/>
                          <a:cs typeface="+mn-cs"/>
                        </a:rPr>
                        <a:t> :</a:t>
                      </a:r>
                      <a:endParaRPr lang="fr-FR" sz="2800" kern="1200" dirty="0">
                        <a:solidFill>
                          <a:schemeClr val="tx1"/>
                        </a:solidFill>
                        <a:effectLst/>
                        <a:latin typeface="Coptic1" pitchFamily="2"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fr-FR" sz="3200" b="0" kern="1200" dirty="0" err="1">
                          <a:solidFill>
                            <a:srgbClr val="FFFFFF"/>
                          </a:solidFill>
                          <a:effectLst/>
                          <a:latin typeface="Coptic1" pitchFamily="2" charset="0"/>
                          <a:ea typeface="+mn-ea"/>
                          <a:cs typeface="+mn-cs"/>
                        </a:rPr>
                        <a:t>Kurie</a:t>
                      </a:r>
                      <a:r>
                        <a:rPr lang="fr-FR" sz="3200" b="0" kern="1200" dirty="0">
                          <a:solidFill>
                            <a:srgbClr val="FFFFFF"/>
                          </a:solidFill>
                          <a:effectLst/>
                          <a:latin typeface="Coptic1" pitchFamily="2" charset="0"/>
                          <a:ea typeface="+mn-ea"/>
                          <a:cs typeface="+mn-cs"/>
                        </a:rPr>
                        <a:t>~ </a:t>
                      </a:r>
                      <a:r>
                        <a:rPr lang="fr-FR" sz="3200" b="0" kern="1200" dirty="0" err="1">
                          <a:solidFill>
                            <a:srgbClr val="FFFFFF"/>
                          </a:solidFill>
                          <a:effectLst/>
                          <a:latin typeface="Coptic1" pitchFamily="2" charset="0"/>
                          <a:ea typeface="+mn-ea"/>
                          <a:cs typeface="+mn-cs"/>
                        </a:rPr>
                        <a:t>e~le</a:t>
                      </a:r>
                      <a:r>
                        <a:rPr lang="fr-FR" sz="3200" b="0" kern="1200" dirty="0">
                          <a:solidFill>
                            <a:srgbClr val="FFFFFF"/>
                          </a:solidFill>
                          <a:effectLst/>
                          <a:latin typeface="Coptic1" pitchFamily="2" charset="0"/>
                          <a:ea typeface="+mn-ea"/>
                          <a:cs typeface="+mn-cs"/>
                        </a:rPr>
                        <a:t>/~con.</a:t>
                      </a:r>
                    </a:p>
                  </a:txBody>
                  <a:tcPr marL="121920" marR="121920" horzOverflow="overflow">
                    <a:lnL cap="flat">
                      <a:noFill/>
                    </a:lnL>
                    <a:lnR>
                      <a:noFill/>
                    </a:lnR>
                    <a:lnT cap="flat">
                      <a:noFill/>
                    </a:lnT>
                    <a:lnB cap="flat">
                      <a:noFill/>
                    </a:lnB>
                    <a:lnTlToBr>
                      <a:noFill/>
                    </a:lnTlToBr>
                    <a:lnBlToTr>
                      <a:noFill/>
                    </a:lnBlToTr>
                    <a:noFill/>
                  </a:tcPr>
                </a:tc>
                <a:tc>
                  <a:txBody>
                    <a:bodyPr/>
                    <a:lstStyle/>
                    <a:p>
                      <a:pPr marL="0" algn="just" defTabSz="914400" rtl="0" eaLnBrk="1" latinLnBrk="0" hangingPunct="1"/>
                      <a:r>
                        <a:rPr lang="fr-FR" sz="2800" b="0" u="sng" kern="1200" dirty="0">
                          <a:solidFill>
                            <a:srgbClr val="FF9900"/>
                          </a:solidFill>
                          <a:latin typeface="Arial" panose="020B0604020202020204" pitchFamily="34" charset="0"/>
                          <a:ea typeface="+mn-ea"/>
                          <a:cs typeface="+mn-cs"/>
                        </a:rPr>
                        <a:t>Le peuple :</a:t>
                      </a:r>
                      <a:endParaRPr kumimoji="0" lang="fr-FR" sz="2800" b="0" i="0" u="none" strike="noStrike" cap="none" normalizeH="0" baseline="0" dirty="0">
                        <a:ln>
                          <a:noFill/>
                        </a:ln>
                        <a:solidFill>
                          <a:schemeClr val="tx1"/>
                        </a:solidFill>
                        <a:effectLst/>
                        <a:latin typeface="Arial" charset="0"/>
                        <a:cs typeface="Arial" charset="0"/>
                      </a:endParaRPr>
                    </a:p>
                    <a:p>
                      <a:pPr algn="just"/>
                      <a:r>
                        <a:rPr lang="fr-FR" sz="3200" b="0" kern="1200" dirty="0">
                          <a:solidFill>
                            <a:srgbClr val="FFFFFF"/>
                          </a:solidFill>
                          <a:effectLst/>
                          <a:latin typeface="Arial" panose="020B0604020202020204" pitchFamily="34" charset="0"/>
                          <a:ea typeface="+mn-ea"/>
                          <a:cs typeface="+mn-cs"/>
                        </a:rPr>
                        <a:t>Pitié Seigneur.</a:t>
                      </a:r>
                    </a:p>
                  </a:txBody>
                  <a:tcPr marL="121920" marR="121920" horzOverflow="overflow">
                    <a:lnL cap="flat">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ts val="0"/>
                        </a:spcBef>
                        <a:spcAft>
                          <a:spcPct val="0"/>
                        </a:spcAft>
                        <a:buClrTx/>
                        <a:buSzTx/>
                        <a:buFontTx/>
                        <a:buNone/>
                        <a:tabLst/>
                        <a:defRPr/>
                      </a:pPr>
                      <a:r>
                        <a:rPr kumimoji="0" lang="ar-SA" sz="2800" b="0" i="0" u="sng" strike="noStrike" cap="none" normalizeH="0" baseline="0" dirty="0">
                          <a:ln>
                            <a:noFill/>
                          </a:ln>
                          <a:solidFill>
                            <a:srgbClr val="FF9900"/>
                          </a:solidFill>
                          <a:effectLst/>
                          <a:latin typeface="Arial" charset="0"/>
                          <a:cs typeface="Arial" charset="0"/>
                        </a:rPr>
                        <a:t>الشعب :</a:t>
                      </a:r>
                      <a:endParaRPr kumimoji="0" lang="fr-FR" sz="2800" b="0" i="0" u="none" strike="noStrike" cap="none" normalizeH="0" baseline="0" dirty="0">
                        <a:ln>
                          <a:noFill/>
                        </a:ln>
                        <a:solidFill>
                          <a:schemeClr val="tx1"/>
                        </a:solidFill>
                        <a:effectLst/>
                        <a:latin typeface="Arial" charset="0"/>
                        <a:cs typeface="+mn-cs"/>
                      </a:endParaRPr>
                    </a:p>
                    <a:p>
                      <a:pPr marL="0" marR="0" lvl="0" indent="0" algn="just" defTabSz="914400" rtl="1" eaLnBrk="1" fontAlgn="base" latinLnBrk="0" hangingPunct="1">
                        <a:lnSpc>
                          <a:spcPct val="100000"/>
                        </a:lnSpc>
                        <a:spcBef>
                          <a:spcPts val="0"/>
                        </a:spcBef>
                        <a:spcAft>
                          <a:spcPct val="0"/>
                        </a:spcAft>
                        <a:buClrTx/>
                        <a:buSzTx/>
                        <a:buFontTx/>
                        <a:buNone/>
                        <a:tabLst/>
                        <a:defRPr/>
                      </a:pPr>
                      <a:r>
                        <a:rPr kumimoji="0" lang="ar-SA" sz="3200" b="0" i="0" u="none" strike="noStrike" cap="none" normalizeH="0" baseline="0" dirty="0">
                          <a:ln>
                            <a:noFill/>
                          </a:ln>
                          <a:solidFill>
                            <a:srgbClr val="FFFFFF"/>
                          </a:solidFill>
                          <a:effectLst/>
                          <a:latin typeface="Arial" charset="0"/>
                          <a:cs typeface="Arial" charset="0"/>
                        </a:rPr>
                        <a:t>يا ربُ ارحم.</a:t>
                      </a:r>
                      <a:endParaRPr kumimoji="0" lang="en-US" sz="3200" b="0" i="0" u="none" strike="noStrike" cap="none" normalizeH="0" baseline="0" dirty="0">
                        <a:ln>
                          <a:noFill/>
                        </a:ln>
                        <a:solidFill>
                          <a:srgbClr val="FFFFFF"/>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4960411" name="Group 155"/>
          <p:cNvGraphicFramePr>
            <a:graphicFrameLocks noGrp="1"/>
          </p:cNvGraphicFramePr>
          <p:nvPr>
            <p:ph/>
            <p:extLst>
              <p:ext uri="{D42A27DB-BD31-4B8C-83A1-F6EECF244321}">
                <p14:modId xmlns:p14="http://schemas.microsoft.com/office/powerpoint/2010/main" val="3185322576"/>
              </p:ext>
            </p:extLst>
          </p:nvPr>
        </p:nvGraphicFramePr>
        <p:xfrm>
          <a:off x="-1" y="912510"/>
          <a:ext cx="12191999" cy="3454982"/>
        </p:xfrm>
        <a:graphic>
          <a:graphicData uri="http://schemas.openxmlformats.org/drawingml/2006/table">
            <a:tbl>
              <a:tblPr/>
              <a:tblGrid>
                <a:gridCol w="4307249">
                  <a:extLst>
                    <a:ext uri="{9D8B030D-6E8A-4147-A177-3AD203B41FA5}">
                      <a16:colId xmlns:a16="http://schemas.microsoft.com/office/drawing/2014/main" val="1605821530"/>
                    </a:ext>
                  </a:extLst>
                </a:gridCol>
                <a:gridCol w="4307249">
                  <a:extLst>
                    <a:ext uri="{9D8B030D-6E8A-4147-A177-3AD203B41FA5}">
                      <a16:colId xmlns:a16="http://schemas.microsoft.com/office/drawing/2014/main" val="20000"/>
                    </a:ext>
                  </a:extLst>
                </a:gridCol>
                <a:gridCol w="3577501">
                  <a:extLst>
                    <a:ext uri="{9D8B030D-6E8A-4147-A177-3AD203B41FA5}">
                      <a16:colId xmlns:a16="http://schemas.microsoft.com/office/drawing/2014/main" val="20001"/>
                    </a:ext>
                  </a:extLst>
                </a:gridCol>
              </a:tblGrid>
              <a:tr h="3454982">
                <a:tc>
                  <a:txBody>
                    <a:bodyPr/>
                    <a:lstStyle/>
                    <a:p>
                      <a:pPr marL="0" marR="0" lvl="0" indent="0" algn="just" defTabSz="914400" rtl="0" eaLnBrk="1" fontAlgn="base" latinLnBrk="0" hangingPunct="1">
                        <a:lnSpc>
                          <a:spcPct val="100000"/>
                        </a:lnSpc>
                        <a:spcBef>
                          <a:spcPts val="0"/>
                        </a:spcBef>
                        <a:spcAft>
                          <a:spcPct val="0"/>
                        </a:spcAft>
                        <a:buClrTx/>
                        <a:buSzTx/>
                        <a:buFontTx/>
                        <a:buNone/>
                        <a:tabLst/>
                      </a:pPr>
                      <a:r>
                        <a:rPr lang="fr-FR" sz="2400" u="sng" kern="1200" dirty="0">
                          <a:solidFill>
                            <a:srgbClr val="FF9900"/>
                          </a:solidFill>
                          <a:effectLst/>
                          <a:latin typeface="Coptic1" pitchFamily="2" charset="0"/>
                          <a:ea typeface="+mn-ea"/>
                          <a:cs typeface="+mn-cs"/>
                        </a:rPr>
                        <a:t>Piou/b :</a:t>
                      </a:r>
                    </a:p>
                    <a:p>
                      <a:pPr marL="0" marR="0" lvl="0" indent="0" algn="just" defTabSz="914400" rtl="0" eaLnBrk="1" fontAlgn="base" latinLnBrk="0" hangingPunct="1">
                        <a:lnSpc>
                          <a:spcPct val="100000"/>
                        </a:lnSpc>
                        <a:spcBef>
                          <a:spcPts val="0"/>
                        </a:spcBef>
                        <a:spcAft>
                          <a:spcPct val="0"/>
                        </a:spcAft>
                        <a:buClrTx/>
                        <a:buSzTx/>
                        <a:buFontTx/>
                        <a:buNone/>
                        <a:tabLst/>
                      </a:pPr>
                      <a:r>
                        <a:rPr lang="fr-FR" sz="3200" kern="1200" dirty="0" err="1">
                          <a:solidFill>
                            <a:schemeClr val="tx1"/>
                          </a:solidFill>
                          <a:effectLst/>
                          <a:latin typeface="Coptic1" pitchFamily="2" charset="0"/>
                          <a:ea typeface="+mn-ea"/>
                          <a:cs typeface="+mn-cs"/>
                        </a:rPr>
                        <a:t>Marenjoc</a:t>
                      </a:r>
                      <a:r>
                        <a:rPr lang="fr-FR" sz="3200" kern="1200" dirty="0">
                          <a:solidFill>
                            <a:schemeClr val="tx1"/>
                          </a:solidFill>
                          <a:effectLst/>
                          <a:latin typeface="Coptic1" pitchFamily="2" charset="0"/>
                          <a:ea typeface="+mn-ea"/>
                          <a:cs typeface="+mn-cs"/>
                        </a:rPr>
                        <a:t> t/</a:t>
                      </a:r>
                      <a:r>
                        <a:rPr lang="fr-FR" sz="3200" kern="1200" dirty="0" err="1">
                          <a:solidFill>
                            <a:schemeClr val="tx1"/>
                          </a:solidFill>
                          <a:effectLst/>
                          <a:latin typeface="Coptic1" pitchFamily="2" charset="0"/>
                          <a:ea typeface="+mn-ea"/>
                          <a:cs typeface="+mn-cs"/>
                        </a:rPr>
                        <a:t>ren</a:t>
                      </a:r>
                      <a:r>
                        <a:rPr lang="fr-FR" sz="3200" kern="1200" dirty="0">
                          <a:solidFill>
                            <a:schemeClr val="tx1"/>
                          </a:solidFill>
                          <a:effectLst/>
                          <a:latin typeface="Coptic1" pitchFamily="2" charset="0"/>
                          <a:ea typeface="+mn-ea"/>
                          <a:cs typeface="+mn-cs"/>
                        </a:rPr>
                        <a:t> </a:t>
                      </a:r>
                      <a:r>
                        <a:rPr lang="fr-FR" sz="3200" kern="1200" dirty="0" err="1">
                          <a:solidFill>
                            <a:schemeClr val="tx1"/>
                          </a:solidFill>
                          <a:effectLst/>
                          <a:latin typeface="Coptic1" pitchFamily="2" charset="0"/>
                          <a:ea typeface="+mn-ea"/>
                          <a:cs typeface="+mn-cs"/>
                        </a:rPr>
                        <a:t>qen</a:t>
                      </a:r>
                      <a:r>
                        <a:rPr lang="fr-FR" sz="3200" kern="1200" dirty="0">
                          <a:solidFill>
                            <a:schemeClr val="tx1"/>
                          </a:solidFill>
                          <a:effectLst/>
                          <a:latin typeface="Coptic1" pitchFamily="2" charset="0"/>
                          <a:ea typeface="+mn-ea"/>
                          <a:cs typeface="+mn-cs"/>
                        </a:rPr>
                        <a:t> ou[</a:t>
                      </a:r>
                      <a:r>
                        <a:rPr lang="fr-FR" sz="3200" kern="1200" dirty="0" err="1">
                          <a:solidFill>
                            <a:schemeClr val="tx1"/>
                          </a:solidFill>
                          <a:effectLst/>
                          <a:latin typeface="Coptic1" pitchFamily="2" charset="0"/>
                          <a:ea typeface="+mn-ea"/>
                          <a:cs typeface="+mn-cs"/>
                        </a:rPr>
                        <a:t>wlk</a:t>
                      </a:r>
                      <a:r>
                        <a:rPr lang="fr-FR" sz="3200" kern="1200" dirty="0">
                          <a:solidFill>
                            <a:schemeClr val="tx1"/>
                          </a:solidFill>
                          <a:effectLst/>
                          <a:latin typeface="Coptic1" pitchFamily="2" charset="0"/>
                          <a:ea typeface="+mn-ea"/>
                          <a:cs typeface="+mn-cs"/>
                        </a:rPr>
                        <a:t> </a:t>
                      </a:r>
                      <a:r>
                        <a:rPr lang="fr-FR" sz="3200" kern="1200" dirty="0" err="1">
                          <a:solidFill>
                            <a:schemeClr val="tx1"/>
                          </a:solidFill>
                          <a:effectLst/>
                          <a:latin typeface="Coptic1" pitchFamily="2" charset="0"/>
                          <a:ea typeface="+mn-ea"/>
                          <a:cs typeface="+mn-cs"/>
                        </a:rPr>
                        <a:t>n~houo</a:t>
                      </a:r>
                      <a:r>
                        <a:rPr lang="fr-FR" sz="3200" kern="1200" dirty="0">
                          <a:solidFill>
                            <a:schemeClr val="tx1"/>
                          </a:solidFill>
                          <a:effectLst/>
                          <a:latin typeface="Coptic1" pitchFamily="2" charset="0"/>
                          <a:ea typeface="+mn-ea"/>
                          <a:cs typeface="+mn-cs"/>
                        </a:rPr>
                        <a:t>~ </a:t>
                      </a:r>
                      <a:r>
                        <a:rPr lang="fr-FR" sz="3200" kern="1200" dirty="0" err="1">
                          <a:solidFill>
                            <a:schemeClr val="tx1"/>
                          </a:solidFill>
                          <a:effectLst/>
                          <a:latin typeface="Coptic1" pitchFamily="2" charset="0"/>
                          <a:ea typeface="+mn-ea"/>
                          <a:cs typeface="+mn-cs"/>
                        </a:rPr>
                        <a:t>ten</a:t>
                      </a:r>
                      <a:r>
                        <a:rPr lang="fr-FR" sz="3200" kern="1200" dirty="0">
                          <a:solidFill>
                            <a:schemeClr val="tx1"/>
                          </a:solidFill>
                          <a:effectLst/>
                          <a:latin typeface="Coptic1" pitchFamily="2" charset="0"/>
                          <a:ea typeface="+mn-ea"/>
                          <a:cs typeface="+mn-cs"/>
                        </a:rPr>
                        <a:t>]ho </a:t>
                      </a:r>
                      <a:r>
                        <a:rPr lang="fr-FR" sz="3200" kern="1200" dirty="0" err="1">
                          <a:solidFill>
                            <a:schemeClr val="tx1"/>
                          </a:solidFill>
                          <a:effectLst/>
                          <a:latin typeface="Coptic1" pitchFamily="2" charset="0"/>
                          <a:ea typeface="+mn-ea"/>
                          <a:cs typeface="+mn-cs"/>
                        </a:rPr>
                        <a:t>m~Po#c</a:t>
                      </a:r>
                      <a:r>
                        <a:rPr lang="fr-FR" sz="3200" kern="1200" dirty="0">
                          <a:solidFill>
                            <a:schemeClr val="tx1"/>
                          </a:solidFill>
                          <a:effectLst/>
                          <a:latin typeface="Coptic1" pitchFamily="2" charset="0"/>
                          <a:ea typeface="+mn-ea"/>
                          <a:cs typeface="+mn-cs"/>
                        </a:rPr>
                        <a:t># </a:t>
                      </a:r>
                      <a:r>
                        <a:rPr lang="fr-FR" sz="3200" kern="1200" dirty="0" err="1">
                          <a:solidFill>
                            <a:schemeClr val="tx1"/>
                          </a:solidFill>
                          <a:effectLst/>
                          <a:latin typeface="Coptic1" pitchFamily="2" charset="0"/>
                          <a:ea typeface="+mn-ea"/>
                          <a:cs typeface="+mn-cs"/>
                        </a:rPr>
                        <a:t>enjw</a:t>
                      </a:r>
                      <a:r>
                        <a:rPr lang="fr-FR" sz="3200" kern="1200" dirty="0">
                          <a:solidFill>
                            <a:schemeClr val="tx1"/>
                          </a:solidFill>
                          <a:effectLst/>
                          <a:latin typeface="Coptic1" pitchFamily="2" charset="0"/>
                          <a:ea typeface="+mn-ea"/>
                          <a:cs typeface="+mn-cs"/>
                        </a:rPr>
                        <a:t> </a:t>
                      </a:r>
                      <a:r>
                        <a:rPr lang="fr-FR" sz="3200" kern="1200" dirty="0" err="1">
                          <a:solidFill>
                            <a:schemeClr val="tx1"/>
                          </a:solidFill>
                          <a:effectLst/>
                          <a:latin typeface="Coptic1" pitchFamily="2" charset="0"/>
                          <a:ea typeface="+mn-ea"/>
                          <a:cs typeface="+mn-cs"/>
                        </a:rPr>
                        <a:t>m~moc</a:t>
                      </a:r>
                      <a:r>
                        <a:rPr lang="fr-FR" sz="3200" kern="1200" dirty="0">
                          <a:solidFill>
                            <a:schemeClr val="tx1"/>
                          </a:solidFill>
                          <a:effectLst/>
                          <a:latin typeface="Coptic1" pitchFamily="2" charset="0"/>
                          <a:ea typeface="+mn-ea"/>
                          <a:cs typeface="+mn-cs"/>
                        </a:rPr>
                        <a:t>: </a:t>
                      </a:r>
                    </a:p>
                  </a:txBody>
                  <a:tcPr marL="121920" marR="121920" horzOverflow="overflow">
                    <a:lnL cap="flat">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ts val="0"/>
                        </a:spcBef>
                        <a:spcAft>
                          <a:spcPct val="0"/>
                        </a:spcAft>
                        <a:buClrTx/>
                        <a:buSzTx/>
                        <a:buFontTx/>
                        <a:buNone/>
                        <a:tabLst/>
                      </a:pPr>
                      <a:r>
                        <a:rPr kumimoji="0" lang="fr-FR" sz="2400" b="0" i="0" u="sng" strike="noStrike" cap="none" normalizeH="0" baseline="0" dirty="0">
                          <a:ln>
                            <a:noFill/>
                          </a:ln>
                          <a:solidFill>
                            <a:srgbClr val="FF9900"/>
                          </a:solidFill>
                          <a:effectLst/>
                          <a:latin typeface="Arial" charset="0"/>
                          <a:cs typeface="Arial" charset="0"/>
                        </a:rPr>
                        <a:t>Le prêtre :</a:t>
                      </a:r>
                    </a:p>
                    <a:p>
                      <a:pPr marL="0" marR="0" lvl="0" indent="0" algn="just" defTabSz="914400" rtl="0" eaLnBrk="1" fontAlgn="base" latinLnBrk="0" hangingPunct="1">
                        <a:lnSpc>
                          <a:spcPct val="100000"/>
                        </a:lnSpc>
                        <a:spcBef>
                          <a:spcPts val="0"/>
                        </a:spcBef>
                        <a:spcAft>
                          <a:spcPct val="0"/>
                        </a:spcAft>
                        <a:buClrTx/>
                        <a:buSzTx/>
                        <a:buFontTx/>
                        <a:buNone/>
                        <a:tabLst/>
                      </a:pPr>
                      <a:r>
                        <a:rPr kumimoji="0" lang="fr-FR" sz="3200" b="0" i="0" u="none" strike="noStrike" cap="none" normalizeH="0" baseline="0" dirty="0">
                          <a:ln>
                            <a:noFill/>
                          </a:ln>
                          <a:solidFill>
                            <a:schemeClr val="tx1"/>
                          </a:solidFill>
                          <a:effectLst/>
                          <a:latin typeface="Arial" charset="0"/>
                          <a:cs typeface="Arial" charset="0"/>
                        </a:rPr>
                        <a:t>Acclamons tous avec grande joie et implorons le Seigneur en disons : </a:t>
                      </a:r>
                    </a:p>
                  </a:txBody>
                  <a:tcPr marL="121920" marR="121920" horzOverflow="overflow">
                    <a:lnL cap="flat">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ts val="0"/>
                        </a:spcBef>
                        <a:spcAft>
                          <a:spcPct val="0"/>
                        </a:spcAft>
                        <a:buClrTx/>
                        <a:buSzTx/>
                        <a:buFontTx/>
                        <a:buNone/>
                        <a:tabLst/>
                        <a:defRPr/>
                      </a:pPr>
                      <a:r>
                        <a:rPr lang="ar-SA" sz="2800" b="0" u="sng" kern="1200" dirty="0">
                          <a:solidFill>
                            <a:srgbClr val="FF9900"/>
                          </a:solidFill>
                          <a:effectLst/>
                          <a:latin typeface="Arial" panose="020B0604020202020204" pitchFamily="34" charset="0"/>
                          <a:ea typeface="+mn-ea"/>
                          <a:cs typeface="+mn-cs"/>
                        </a:rPr>
                        <a:t>الكاهن :</a:t>
                      </a:r>
                      <a:endParaRPr kumimoji="0" lang="fr-FR" sz="2800" b="0" i="0" u="none" strike="noStrike" cap="none" normalizeH="0" baseline="0" dirty="0">
                        <a:ln>
                          <a:noFill/>
                        </a:ln>
                        <a:solidFill>
                          <a:schemeClr val="tx1"/>
                        </a:solidFill>
                        <a:effectLst/>
                        <a:latin typeface="Arial" charset="0"/>
                        <a:cs typeface="+mn-cs"/>
                      </a:endParaRPr>
                    </a:p>
                    <a:p>
                      <a:pPr marL="0" marR="0" lvl="0" indent="0" algn="just" defTabSz="914400" rtl="1" eaLnBrk="1" fontAlgn="base" latinLnBrk="0" hangingPunct="1">
                        <a:lnSpc>
                          <a:spcPct val="100000"/>
                        </a:lnSpc>
                        <a:spcBef>
                          <a:spcPts val="0"/>
                        </a:spcBef>
                        <a:spcAft>
                          <a:spcPct val="0"/>
                        </a:spcAft>
                        <a:buClrTx/>
                        <a:buSzTx/>
                        <a:buFontTx/>
                        <a:buNone/>
                        <a:tabLst/>
                      </a:pPr>
                      <a:r>
                        <a:rPr kumimoji="0" lang="ar-SA" sz="4200" b="0" i="0" u="none" strike="noStrike" cap="none" normalizeH="0" baseline="0" dirty="0">
                          <a:ln>
                            <a:noFill/>
                          </a:ln>
                          <a:solidFill>
                            <a:schemeClr val="tx1"/>
                          </a:solidFill>
                          <a:effectLst/>
                          <a:latin typeface="Arial" charset="0"/>
                          <a:cs typeface="+mn-cs"/>
                        </a:rPr>
                        <a:t>فلنقل كلنا </a:t>
                      </a:r>
                      <a:r>
                        <a:rPr kumimoji="0" lang="ar-SA" sz="4200" b="0" i="0" u="none" strike="noStrike" cap="none" normalizeH="0" baseline="0" dirty="0" err="1">
                          <a:ln>
                            <a:noFill/>
                          </a:ln>
                          <a:solidFill>
                            <a:schemeClr val="tx1"/>
                          </a:solidFill>
                          <a:effectLst/>
                          <a:latin typeface="Arial" charset="0"/>
                          <a:cs typeface="+mn-cs"/>
                        </a:rPr>
                        <a:t>بإنشراح</a:t>
                      </a:r>
                      <a:r>
                        <a:rPr kumimoji="0" lang="ar-SA" sz="4200" b="0" i="0" u="none" strike="noStrike" cap="none" normalizeH="0" baseline="0" dirty="0">
                          <a:ln>
                            <a:noFill/>
                          </a:ln>
                          <a:solidFill>
                            <a:schemeClr val="tx1"/>
                          </a:solidFill>
                          <a:effectLst/>
                          <a:latin typeface="Arial" charset="0"/>
                          <a:cs typeface="+mn-cs"/>
                        </a:rPr>
                        <a:t> كثير ونسأل الرب قائلين </a:t>
                      </a:r>
                      <a:endParaRPr kumimoji="0" lang="fr-FR" sz="4200" b="0" i="0" u="none" strike="noStrike" cap="none" normalizeH="0" baseline="0" dirty="0">
                        <a:ln>
                          <a:noFill/>
                        </a:ln>
                        <a:solidFill>
                          <a:schemeClr val="tx1"/>
                        </a:solidFill>
                        <a:effectLst/>
                        <a:latin typeface="Arial" charset="0"/>
                        <a:cs typeface="+mn-cs"/>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2" name="Tableau 1">
            <a:extLst>
              <a:ext uri="{FF2B5EF4-FFF2-40B4-BE49-F238E27FC236}">
                <a16:creationId xmlns:a16="http://schemas.microsoft.com/office/drawing/2014/main" id="{1BEFBA46-50F0-3744-BCF3-A8E3BD744E80}"/>
              </a:ext>
            </a:extLst>
          </p:cNvPr>
          <p:cNvGraphicFramePr>
            <a:graphicFrameLocks noGrp="1"/>
          </p:cNvGraphicFramePr>
          <p:nvPr>
            <p:extLst>
              <p:ext uri="{D42A27DB-BD31-4B8C-83A1-F6EECF244321}">
                <p14:modId xmlns:p14="http://schemas.microsoft.com/office/powerpoint/2010/main" val="456956517"/>
              </p:ext>
            </p:extLst>
          </p:nvPr>
        </p:nvGraphicFramePr>
        <p:xfrm>
          <a:off x="2032000" y="88317"/>
          <a:ext cx="8128000" cy="457200"/>
        </p:xfrm>
        <a:graphic>
          <a:graphicData uri="http://schemas.openxmlformats.org/drawingml/2006/table">
            <a:tbl>
              <a:tblPr firstRow="1" bandRow="1">
                <a:tableStyleId>{2D5ABB26-0587-4C30-8999-92F81FD0307C}</a:tableStyleId>
              </a:tblPr>
              <a:tblGrid>
                <a:gridCol w="8128000">
                  <a:extLst>
                    <a:ext uri="{9D8B030D-6E8A-4147-A177-3AD203B41FA5}">
                      <a16:colId xmlns:a16="http://schemas.microsoft.com/office/drawing/2014/main" val="900537099"/>
                    </a:ext>
                  </a:extLst>
                </a:gridCol>
              </a:tblGrid>
              <a:tr h="4572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cap="none" normalizeH="0" baseline="0" dirty="0">
                          <a:ln>
                            <a:noFill/>
                          </a:ln>
                          <a:solidFill>
                            <a:schemeClr val="tx1"/>
                          </a:solidFill>
                          <a:effectLst/>
                          <a:latin typeface="Arial" charset="0"/>
                          <a:cs typeface="Arial" charset="0"/>
                        </a:rPr>
                        <a:t>Implorations - </a:t>
                      </a:r>
                      <a:r>
                        <a:rPr kumimoji="0" lang="ar-AE" sz="2400" b="0" i="0" u="none" strike="noStrike" cap="none" normalizeH="0" baseline="0" dirty="0">
                          <a:ln>
                            <a:noFill/>
                          </a:ln>
                          <a:solidFill>
                            <a:schemeClr val="tx1"/>
                          </a:solidFill>
                          <a:effectLst/>
                          <a:latin typeface="Arial" charset="0"/>
                          <a:cs typeface="Arial" charset="0"/>
                        </a:rPr>
                        <a:t>طلبةٌ</a:t>
                      </a:r>
                      <a:endParaRPr kumimoji="0" lang="en-CA" sz="2400" b="0" i="0" u="none" strike="noStrike" cap="none" normalizeH="0" baseline="0" dirty="0">
                        <a:ln>
                          <a:noFill/>
                        </a:ln>
                        <a:solidFill>
                          <a:schemeClr val="tx1"/>
                        </a:solidFill>
                        <a:effectLst/>
                        <a:latin typeface="Arial" charset="0"/>
                        <a:cs typeface="Arial" charset="0"/>
                      </a:endParaRPr>
                    </a:p>
                  </a:txBody>
                  <a:tcPr marL="121920" marR="12192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33117647"/>
                  </a:ext>
                </a:extLst>
              </a:tr>
            </a:tbl>
          </a:graphicData>
        </a:graphic>
      </p:graphicFrame>
    </p:spTree>
    <p:extLst>
      <p:ext uri="{BB962C8B-B14F-4D97-AF65-F5344CB8AC3E}">
        <p14:creationId xmlns:p14="http://schemas.microsoft.com/office/powerpoint/2010/main" val="410069276"/>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60411" name="Group 155"/>
          <p:cNvGraphicFramePr>
            <a:graphicFrameLocks noGrp="1"/>
          </p:cNvGraphicFramePr>
          <p:nvPr>
            <p:ph/>
            <p:extLst>
              <p:ext uri="{D42A27DB-BD31-4B8C-83A1-F6EECF244321}">
                <p14:modId xmlns:p14="http://schemas.microsoft.com/office/powerpoint/2010/main" val="931333478"/>
              </p:ext>
            </p:extLst>
          </p:nvPr>
        </p:nvGraphicFramePr>
        <p:xfrm>
          <a:off x="1" y="0"/>
          <a:ext cx="12191999" cy="4169229"/>
        </p:xfrm>
        <a:graphic>
          <a:graphicData uri="http://schemas.openxmlformats.org/drawingml/2006/table">
            <a:tbl>
              <a:tblPr/>
              <a:tblGrid>
                <a:gridCol w="4307249">
                  <a:extLst>
                    <a:ext uri="{9D8B030D-6E8A-4147-A177-3AD203B41FA5}">
                      <a16:colId xmlns:a16="http://schemas.microsoft.com/office/drawing/2014/main" val="1605821530"/>
                    </a:ext>
                  </a:extLst>
                </a:gridCol>
                <a:gridCol w="4099332">
                  <a:extLst>
                    <a:ext uri="{9D8B030D-6E8A-4147-A177-3AD203B41FA5}">
                      <a16:colId xmlns:a16="http://schemas.microsoft.com/office/drawing/2014/main" val="20000"/>
                    </a:ext>
                  </a:extLst>
                </a:gridCol>
                <a:gridCol w="3785418">
                  <a:extLst>
                    <a:ext uri="{9D8B030D-6E8A-4147-A177-3AD203B41FA5}">
                      <a16:colId xmlns:a16="http://schemas.microsoft.com/office/drawing/2014/main" val="20001"/>
                    </a:ext>
                  </a:extLst>
                </a:gridCol>
              </a:tblGrid>
              <a:tr h="4169229">
                <a:tc>
                  <a:txBody>
                    <a:bodyPr/>
                    <a:lstStyle/>
                    <a:p>
                      <a:pPr marL="0" marR="0" lvl="0" indent="0" algn="just" defTabSz="914400" rtl="0" eaLnBrk="1" fontAlgn="base" latinLnBrk="0" hangingPunct="1">
                        <a:lnSpc>
                          <a:spcPct val="100000"/>
                        </a:lnSpc>
                        <a:spcBef>
                          <a:spcPts val="0"/>
                        </a:spcBef>
                        <a:spcAft>
                          <a:spcPct val="0"/>
                        </a:spcAft>
                        <a:buClrTx/>
                        <a:buSzTx/>
                        <a:buFontTx/>
                        <a:buNone/>
                        <a:tabLst/>
                        <a:defRPr/>
                      </a:pPr>
                      <a:r>
                        <a:rPr kumimoji="0" lang="fr-FR" sz="2400" b="0" i="0" u="sng" strike="noStrike" kern="1200" cap="none" spc="0" normalizeH="0" baseline="0" noProof="0" dirty="0">
                          <a:ln>
                            <a:noFill/>
                          </a:ln>
                          <a:solidFill>
                            <a:srgbClr val="FF9900"/>
                          </a:solidFill>
                          <a:effectLst/>
                          <a:uLnTx/>
                          <a:uFillTx/>
                          <a:latin typeface="Coptic1" pitchFamily="2" charset="0"/>
                          <a:ea typeface="+mn-ea"/>
                          <a:cs typeface="+mn-cs"/>
                        </a:rPr>
                        <a:t>Piou/b :</a:t>
                      </a:r>
                      <a:endParaRPr kumimoji="0" lang="fr-FR" sz="3200" b="0" i="0" u="sng" strike="noStrike" kern="1200" cap="none" spc="0" normalizeH="0" baseline="0" noProof="0" dirty="0">
                        <a:ln>
                          <a:noFill/>
                        </a:ln>
                        <a:solidFill>
                          <a:schemeClr val="tx1"/>
                        </a:solidFill>
                        <a:effectLst/>
                        <a:uLnTx/>
                        <a:uFillTx/>
                        <a:latin typeface="Coptic1" pitchFamily="2" charset="0"/>
                        <a:ea typeface="+mn-ea"/>
                        <a:cs typeface="+mn-cs"/>
                      </a:endParaRPr>
                    </a:p>
                    <a:p>
                      <a:pPr marL="0" marR="0" lvl="0" indent="0" algn="just" defTabSz="914400" rtl="0" eaLnBrk="1" fontAlgn="base" latinLnBrk="0" hangingPunct="1">
                        <a:lnSpc>
                          <a:spcPct val="100000"/>
                        </a:lnSpc>
                        <a:spcBef>
                          <a:spcPts val="0"/>
                        </a:spcBef>
                        <a:spcAft>
                          <a:spcPct val="0"/>
                        </a:spcAft>
                        <a:buClrTx/>
                        <a:buSzTx/>
                        <a:buFontTx/>
                        <a:buNone/>
                        <a:tabLst/>
                        <a:defRPr/>
                      </a:pPr>
                      <a:r>
                        <a:rPr lang="fr-FR" sz="3200" kern="1200" dirty="0" err="1">
                          <a:solidFill>
                            <a:schemeClr val="tx1"/>
                          </a:solidFill>
                          <a:effectLst/>
                          <a:latin typeface="Coptic1" pitchFamily="2" charset="0"/>
                          <a:ea typeface="+mn-ea"/>
                          <a:cs typeface="+mn-cs"/>
                        </a:rPr>
                        <a:t>Po#c</a:t>
                      </a:r>
                      <a:r>
                        <a:rPr lang="fr-FR" sz="3200" kern="1200" dirty="0">
                          <a:solidFill>
                            <a:schemeClr val="tx1"/>
                          </a:solidFill>
                          <a:effectLst/>
                          <a:latin typeface="Coptic1" pitchFamily="2" charset="0"/>
                          <a:ea typeface="+mn-ea"/>
                          <a:cs typeface="+mn-cs"/>
                        </a:rPr>
                        <a:t># V} </a:t>
                      </a:r>
                      <a:r>
                        <a:rPr lang="fr-FR" sz="3200" kern="1200" dirty="0" err="1">
                          <a:solidFill>
                            <a:schemeClr val="tx1"/>
                          </a:solidFill>
                          <a:effectLst/>
                          <a:latin typeface="Coptic1" pitchFamily="2" charset="0"/>
                          <a:ea typeface="+mn-ea"/>
                          <a:cs typeface="+mn-cs"/>
                        </a:rPr>
                        <a:t>pipantokratwr</a:t>
                      </a:r>
                      <a:r>
                        <a:rPr lang="fr-FR" sz="3200" kern="1200" dirty="0">
                          <a:solidFill>
                            <a:schemeClr val="tx1"/>
                          </a:solidFill>
                          <a:effectLst/>
                          <a:latin typeface="Coptic1" pitchFamily="2" charset="0"/>
                          <a:ea typeface="+mn-ea"/>
                          <a:cs typeface="+mn-cs"/>
                        </a:rPr>
                        <a:t>: </a:t>
                      </a:r>
                      <a:r>
                        <a:rPr lang="fr-FR" sz="3200" kern="1200" dirty="0" err="1">
                          <a:solidFill>
                            <a:schemeClr val="tx1"/>
                          </a:solidFill>
                          <a:effectLst/>
                          <a:latin typeface="Coptic1" pitchFamily="2" charset="0"/>
                          <a:ea typeface="+mn-ea"/>
                          <a:cs typeface="+mn-cs"/>
                        </a:rPr>
                        <a:t>piref</a:t>
                      </a:r>
                      <a:r>
                        <a:rPr lang="fr-FR" sz="3200" kern="1200" dirty="0">
                          <a:solidFill>
                            <a:schemeClr val="tx1"/>
                          </a:solidFill>
                          <a:effectLst/>
                          <a:latin typeface="Coptic1" pitchFamily="2" charset="0"/>
                          <a:ea typeface="+mn-ea"/>
                          <a:cs typeface="+mn-cs"/>
                        </a:rPr>
                        <a:t>] </a:t>
                      </a:r>
                      <a:r>
                        <a:rPr lang="fr-FR" sz="3200" kern="1200" dirty="0" err="1">
                          <a:solidFill>
                            <a:schemeClr val="tx1"/>
                          </a:solidFill>
                          <a:effectLst/>
                          <a:latin typeface="Coptic1" pitchFamily="2" charset="0"/>
                          <a:ea typeface="+mn-ea"/>
                          <a:cs typeface="+mn-cs"/>
                        </a:rPr>
                        <a:t>n~c</a:t>
                      </a:r>
                      <a:r>
                        <a:rPr lang="fr-FR" sz="3200" kern="1200" dirty="0">
                          <a:solidFill>
                            <a:schemeClr val="tx1"/>
                          </a:solidFill>
                          <a:effectLst/>
                          <a:latin typeface="Coptic1" pitchFamily="2" charset="0"/>
                          <a:ea typeface="+mn-ea"/>
                          <a:cs typeface="+mn-cs"/>
                        </a:rPr>
                        <a:t>/ou </a:t>
                      </a:r>
                      <a:r>
                        <a:rPr lang="fr-FR" sz="3200" kern="1200" dirty="0" err="1">
                          <a:solidFill>
                            <a:schemeClr val="tx1"/>
                          </a:solidFill>
                          <a:effectLst/>
                          <a:latin typeface="Coptic1" pitchFamily="2" charset="0"/>
                          <a:ea typeface="+mn-ea"/>
                          <a:cs typeface="+mn-cs"/>
                        </a:rPr>
                        <a:t>niben</a:t>
                      </a:r>
                      <a:r>
                        <a:rPr lang="fr-FR" sz="3200" kern="1200" dirty="0">
                          <a:solidFill>
                            <a:schemeClr val="tx1"/>
                          </a:solidFill>
                          <a:effectLst/>
                          <a:latin typeface="Coptic1" pitchFamily="2" charset="0"/>
                          <a:ea typeface="+mn-ea"/>
                          <a:cs typeface="+mn-cs"/>
                        </a:rPr>
                        <a:t> </a:t>
                      </a:r>
                      <a:r>
                        <a:rPr lang="fr-FR" sz="3200" kern="1200" dirty="0" err="1">
                          <a:solidFill>
                            <a:schemeClr val="tx1"/>
                          </a:solidFill>
                          <a:effectLst/>
                          <a:latin typeface="Coptic1" pitchFamily="2" charset="0"/>
                          <a:ea typeface="+mn-ea"/>
                          <a:cs typeface="+mn-cs"/>
                        </a:rPr>
                        <a:t>m~pinai</a:t>
                      </a:r>
                      <a:r>
                        <a:rPr lang="fr-FR" sz="3200" kern="1200" dirty="0">
                          <a:solidFill>
                            <a:schemeClr val="tx1"/>
                          </a:solidFill>
                          <a:effectLst/>
                          <a:latin typeface="Coptic1" pitchFamily="2" charset="0"/>
                          <a:ea typeface="+mn-ea"/>
                          <a:cs typeface="+mn-cs"/>
                        </a:rPr>
                        <a:t> </a:t>
                      </a:r>
                      <a:r>
                        <a:rPr lang="fr-FR" sz="3200" kern="1200" dirty="0" err="1">
                          <a:solidFill>
                            <a:schemeClr val="tx1"/>
                          </a:solidFill>
                          <a:effectLst/>
                          <a:latin typeface="Coptic1" pitchFamily="2" charset="0"/>
                          <a:ea typeface="+mn-ea"/>
                          <a:cs typeface="+mn-cs"/>
                        </a:rPr>
                        <a:t>ten</a:t>
                      </a:r>
                      <a:r>
                        <a:rPr lang="fr-FR" sz="3200" kern="1200" dirty="0">
                          <a:solidFill>
                            <a:schemeClr val="tx1"/>
                          </a:solidFill>
                          <a:effectLst/>
                          <a:latin typeface="Coptic1" pitchFamily="2" charset="0"/>
                          <a:ea typeface="+mn-ea"/>
                          <a:cs typeface="+mn-cs"/>
                        </a:rPr>
                        <a:t>]ho </a:t>
                      </a:r>
                      <a:r>
                        <a:rPr lang="fr-FR" sz="3200" kern="1200" dirty="0" err="1">
                          <a:solidFill>
                            <a:schemeClr val="tx1"/>
                          </a:solidFill>
                          <a:effectLst/>
                          <a:latin typeface="Coptic1" pitchFamily="2" charset="0"/>
                          <a:ea typeface="+mn-ea"/>
                          <a:cs typeface="+mn-cs"/>
                        </a:rPr>
                        <a:t>e~rok</a:t>
                      </a:r>
                      <a:r>
                        <a:rPr lang="fr-FR" sz="3200" kern="1200" dirty="0">
                          <a:solidFill>
                            <a:schemeClr val="tx1"/>
                          </a:solidFill>
                          <a:effectLst/>
                          <a:latin typeface="Coptic1" pitchFamily="2" charset="0"/>
                          <a:ea typeface="+mn-ea"/>
                          <a:cs typeface="+mn-cs"/>
                        </a:rPr>
                        <a:t> </a:t>
                      </a:r>
                      <a:r>
                        <a:rPr lang="fr-FR" sz="3200" kern="1200" dirty="0" err="1">
                          <a:solidFill>
                            <a:schemeClr val="tx1"/>
                          </a:solidFill>
                          <a:effectLst/>
                          <a:latin typeface="Coptic1" pitchFamily="2" charset="0"/>
                          <a:ea typeface="+mn-ea"/>
                          <a:cs typeface="+mn-cs"/>
                        </a:rPr>
                        <a:t>Po#c</a:t>
                      </a:r>
                      <a:r>
                        <a:rPr lang="fr-FR" sz="3200" kern="1200" dirty="0">
                          <a:solidFill>
                            <a:schemeClr val="tx1"/>
                          </a:solidFill>
                          <a:effectLst/>
                          <a:latin typeface="Coptic1" pitchFamily="2" charset="0"/>
                          <a:ea typeface="+mn-ea"/>
                          <a:cs typeface="+mn-cs"/>
                        </a:rPr>
                        <a:t># </a:t>
                      </a:r>
                      <a:r>
                        <a:rPr lang="fr-FR" sz="3200" kern="1200" dirty="0" err="1">
                          <a:solidFill>
                            <a:schemeClr val="tx1"/>
                          </a:solidFill>
                          <a:effectLst/>
                          <a:latin typeface="Coptic1" pitchFamily="2" charset="0"/>
                          <a:ea typeface="+mn-ea"/>
                          <a:cs typeface="+mn-cs"/>
                        </a:rPr>
                        <a:t>cwtem</a:t>
                      </a:r>
                      <a:r>
                        <a:rPr lang="fr-FR" sz="3200" kern="1200" dirty="0">
                          <a:solidFill>
                            <a:schemeClr val="tx1"/>
                          </a:solidFill>
                          <a:effectLst/>
                          <a:latin typeface="Coptic1" pitchFamily="2" charset="0"/>
                          <a:ea typeface="+mn-ea"/>
                          <a:cs typeface="+mn-cs"/>
                        </a:rPr>
                        <a:t> </a:t>
                      </a:r>
                      <a:r>
                        <a:rPr lang="fr-FR" sz="3200" kern="1200" dirty="0" err="1">
                          <a:solidFill>
                            <a:schemeClr val="tx1"/>
                          </a:solidFill>
                          <a:effectLst/>
                          <a:latin typeface="Coptic1" pitchFamily="2" charset="0"/>
                          <a:ea typeface="+mn-ea"/>
                          <a:cs typeface="+mn-cs"/>
                        </a:rPr>
                        <a:t>e~­ron</a:t>
                      </a:r>
                      <a:r>
                        <a:rPr lang="fr-FR" sz="3200" kern="1200" dirty="0">
                          <a:solidFill>
                            <a:schemeClr val="tx1"/>
                          </a:solidFill>
                          <a:effectLst/>
                          <a:latin typeface="Coptic1" pitchFamily="2" charset="0"/>
                          <a:ea typeface="+mn-ea"/>
                          <a:cs typeface="+mn-cs"/>
                        </a:rPr>
                        <a:t> </a:t>
                      </a:r>
                      <a:r>
                        <a:rPr lang="fr-FR" sz="3200" kern="1200" dirty="0" err="1">
                          <a:solidFill>
                            <a:schemeClr val="tx1"/>
                          </a:solidFill>
                          <a:effectLst/>
                          <a:latin typeface="Coptic1" pitchFamily="2" charset="0"/>
                          <a:ea typeface="+mn-ea"/>
                          <a:cs typeface="+mn-cs"/>
                        </a:rPr>
                        <a:t>ouoh</a:t>
                      </a:r>
                      <a:r>
                        <a:rPr lang="fr-FR" sz="3200" kern="1200" dirty="0">
                          <a:solidFill>
                            <a:schemeClr val="tx1"/>
                          </a:solidFill>
                          <a:effectLst/>
                          <a:latin typeface="Coptic1" pitchFamily="2" charset="0"/>
                          <a:ea typeface="+mn-ea"/>
                          <a:cs typeface="+mn-cs"/>
                        </a:rPr>
                        <a:t> </a:t>
                      </a:r>
                      <a:r>
                        <a:rPr lang="fr-FR" sz="3200" kern="1200" dirty="0" err="1">
                          <a:solidFill>
                            <a:schemeClr val="tx1"/>
                          </a:solidFill>
                          <a:effectLst/>
                          <a:latin typeface="Coptic1" pitchFamily="2" charset="0"/>
                          <a:ea typeface="+mn-ea"/>
                          <a:cs typeface="+mn-cs"/>
                        </a:rPr>
                        <a:t>nai</a:t>
                      </a:r>
                      <a:r>
                        <a:rPr lang="fr-FR" sz="3200" kern="1200" dirty="0">
                          <a:solidFill>
                            <a:schemeClr val="tx1"/>
                          </a:solidFill>
                          <a:effectLst/>
                          <a:latin typeface="Coptic1" pitchFamily="2" charset="0"/>
                          <a:ea typeface="+mn-ea"/>
                          <a:cs typeface="+mn-cs"/>
                        </a:rPr>
                        <a:t> nan:</a:t>
                      </a:r>
                      <a:endParaRPr lang="fr-CA" sz="3200" kern="1200" dirty="0">
                        <a:solidFill>
                          <a:schemeClr val="tx1"/>
                        </a:solidFill>
                        <a:effectLst/>
                        <a:latin typeface="Coptic1" pitchFamily="2" charset="0"/>
                        <a:ea typeface="+mn-ea"/>
                        <a:cs typeface="+mn-cs"/>
                      </a:endParaRPr>
                    </a:p>
                  </a:txBody>
                  <a:tcPr marL="121920" marR="121920" horzOverflow="overflow">
                    <a:lnL cap="flat">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ts val="0"/>
                        </a:spcBef>
                        <a:spcAft>
                          <a:spcPct val="0"/>
                        </a:spcAft>
                        <a:buClrTx/>
                        <a:buSzTx/>
                        <a:buFontTx/>
                        <a:buNone/>
                        <a:tabLst/>
                        <a:defRPr/>
                      </a:pPr>
                      <a:r>
                        <a:rPr kumimoji="0" lang="fr-FR" sz="2400" b="0" i="0" u="sng" strike="noStrike" kern="1200" cap="none" spc="0" normalizeH="0" baseline="0" noProof="0" dirty="0">
                          <a:ln>
                            <a:noFill/>
                          </a:ln>
                          <a:solidFill>
                            <a:srgbClr val="FF9900"/>
                          </a:solidFill>
                          <a:effectLst/>
                          <a:uLnTx/>
                          <a:uFillTx/>
                          <a:latin typeface="Arial" charset="0"/>
                          <a:ea typeface="+mn-ea"/>
                          <a:cs typeface="Arial" charset="0"/>
                        </a:rPr>
                        <a:t>Le prêtre :</a:t>
                      </a:r>
                      <a:endParaRPr kumimoji="0" lang="fr-FR" sz="3200" b="0" i="0" u="none" strike="noStrike" kern="1200" cap="none" spc="0" normalizeH="0" baseline="0" noProof="0" dirty="0">
                        <a:ln>
                          <a:noFill/>
                        </a:ln>
                        <a:solidFill>
                          <a:schemeClr val="tx1"/>
                        </a:solidFill>
                        <a:effectLst/>
                        <a:uLnTx/>
                        <a:uFillTx/>
                        <a:latin typeface="Arial" charset="0"/>
                        <a:ea typeface="+mn-ea"/>
                        <a:cs typeface="Arial" charset="0"/>
                      </a:endParaRPr>
                    </a:p>
                    <a:p>
                      <a:pPr marL="0" marR="0" lvl="0" indent="0" algn="just" defTabSz="914400" rtl="0" eaLnBrk="1" fontAlgn="base" latinLnBrk="0" hangingPunct="1">
                        <a:lnSpc>
                          <a:spcPct val="100000"/>
                        </a:lnSpc>
                        <a:spcBef>
                          <a:spcPts val="0"/>
                        </a:spcBef>
                        <a:spcAft>
                          <a:spcPct val="0"/>
                        </a:spcAft>
                        <a:buClrTx/>
                        <a:buSzTx/>
                        <a:buFontTx/>
                        <a:buNone/>
                        <a:tabLst/>
                        <a:defRPr/>
                      </a:pPr>
                      <a:r>
                        <a:rPr kumimoji="0" lang="fr-FR" sz="3100" b="0" i="0" u="none" strike="noStrike" cap="none" normalizeH="0" baseline="0" dirty="0">
                          <a:ln>
                            <a:noFill/>
                          </a:ln>
                          <a:solidFill>
                            <a:schemeClr val="tx1"/>
                          </a:solidFill>
                          <a:effectLst/>
                          <a:latin typeface="Arial" charset="0"/>
                          <a:cs typeface="Arial" charset="0"/>
                        </a:rPr>
                        <a:t>Seigneur Dieu, tout-puissant, Tu </a:t>
                      </a:r>
                      <a:r>
                        <a:rPr kumimoji="0" lang="fr-FR" sz="3100" b="0" i="0" u="none" strike="noStrike" cap="none" normalizeH="0" baseline="0" dirty="0" err="1">
                          <a:ln>
                            <a:noFill/>
                          </a:ln>
                          <a:solidFill>
                            <a:schemeClr val="tx1"/>
                          </a:solidFill>
                          <a:effectLst/>
                          <a:latin typeface="Arial" charset="0"/>
                          <a:cs typeface="Arial" charset="0"/>
                        </a:rPr>
                        <a:t>acordes</a:t>
                      </a:r>
                      <a:r>
                        <a:rPr kumimoji="0" lang="fr-FR" sz="3100" b="0" i="0" u="none" strike="noStrike" cap="none" normalizeH="0" baseline="0" dirty="0">
                          <a:ln>
                            <a:noFill/>
                          </a:ln>
                          <a:solidFill>
                            <a:schemeClr val="tx1"/>
                          </a:solidFill>
                          <a:effectLst/>
                          <a:latin typeface="Arial" charset="0"/>
                          <a:cs typeface="Arial" charset="0"/>
                        </a:rPr>
                        <a:t> Ta pitié en tout temps, Nous T’implorons, Seigneur, aie pitié de nous et écoutes-nous.</a:t>
                      </a:r>
                    </a:p>
                  </a:txBody>
                  <a:tcPr marL="121920" marR="121920" horzOverflow="overflow">
                    <a:lnL cap="flat">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ts val="0"/>
                        </a:spcBef>
                        <a:spcAft>
                          <a:spcPct val="0"/>
                        </a:spcAft>
                        <a:buClrTx/>
                        <a:buSzTx/>
                        <a:buFontTx/>
                        <a:buNone/>
                        <a:tabLst/>
                        <a:defRPr/>
                      </a:pPr>
                      <a:r>
                        <a:rPr kumimoji="0" lang="ar-SA" sz="2800" b="0" i="0" u="sng" strike="noStrike" kern="1200" cap="none" spc="0" normalizeH="0" baseline="0" noProof="0" dirty="0">
                          <a:ln>
                            <a:noFill/>
                          </a:ln>
                          <a:solidFill>
                            <a:srgbClr val="FF9900"/>
                          </a:solidFill>
                          <a:effectLst/>
                          <a:uLnTx/>
                          <a:uFillTx/>
                          <a:latin typeface="Arial" panose="020B0604020202020204" pitchFamily="34" charset="0"/>
                          <a:ea typeface="+mn-ea"/>
                          <a:cs typeface="+mn-cs"/>
                        </a:rPr>
                        <a:t>الكاهن :</a:t>
                      </a:r>
                      <a:endParaRPr kumimoji="0" lang="fr-FR" sz="2800" b="0" i="0"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just" defTabSz="914400" rtl="1" eaLnBrk="1" fontAlgn="base" latinLnBrk="0" hangingPunct="1">
                        <a:lnSpc>
                          <a:spcPct val="100000"/>
                        </a:lnSpc>
                        <a:spcBef>
                          <a:spcPts val="0"/>
                        </a:spcBef>
                        <a:spcAft>
                          <a:spcPct val="0"/>
                        </a:spcAft>
                        <a:buClrTx/>
                        <a:buSzTx/>
                        <a:buFontTx/>
                        <a:buNone/>
                        <a:tabLst/>
                        <a:defRPr/>
                      </a:pPr>
                      <a:r>
                        <a:rPr kumimoji="0" lang="ar-SA" sz="4300" b="0" i="0" u="none" strike="noStrike" cap="none" normalizeH="0" baseline="0" dirty="0">
                          <a:ln>
                            <a:noFill/>
                          </a:ln>
                          <a:solidFill>
                            <a:schemeClr val="tx1"/>
                          </a:solidFill>
                          <a:effectLst/>
                          <a:latin typeface="Arial" charset="0"/>
                          <a:cs typeface="+mn-cs"/>
                        </a:rPr>
                        <a:t>أيها الرب الاله ضابط الكل معطي الرحمة كل حين. نسألك </a:t>
                      </a:r>
                      <a:r>
                        <a:rPr kumimoji="0" lang="ar-SA" sz="4300" b="0" i="0" u="none" strike="noStrike" cap="none" normalizeH="0" baseline="0" dirty="0" err="1">
                          <a:ln>
                            <a:noFill/>
                          </a:ln>
                          <a:solidFill>
                            <a:schemeClr val="tx1"/>
                          </a:solidFill>
                          <a:effectLst/>
                          <a:latin typeface="Arial" charset="0"/>
                          <a:cs typeface="+mn-cs"/>
                        </a:rPr>
                        <a:t>يارب</a:t>
                      </a:r>
                      <a:r>
                        <a:rPr kumimoji="0" lang="ar-SA" sz="4300" b="0" i="0" u="none" strike="noStrike" cap="none" normalizeH="0" baseline="0" dirty="0">
                          <a:ln>
                            <a:noFill/>
                          </a:ln>
                          <a:solidFill>
                            <a:schemeClr val="tx1"/>
                          </a:solidFill>
                          <a:effectLst/>
                          <a:latin typeface="Arial" charset="0"/>
                          <a:cs typeface="+mn-cs"/>
                        </a:rPr>
                        <a:t> اسمعنا وارحمنا. </a:t>
                      </a:r>
                      <a:endParaRPr kumimoji="0" lang="fr-FR" sz="4300" b="0" i="0" u="none" strike="noStrike" cap="none" normalizeH="0" baseline="0" dirty="0">
                        <a:ln>
                          <a:noFill/>
                        </a:ln>
                        <a:solidFill>
                          <a:schemeClr val="tx1"/>
                        </a:solidFill>
                        <a:effectLst/>
                        <a:latin typeface="Arial" charset="0"/>
                        <a:cs typeface="+mn-cs"/>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2" name="Group 155">
            <a:extLst>
              <a:ext uri="{FF2B5EF4-FFF2-40B4-BE49-F238E27FC236}">
                <a16:creationId xmlns:a16="http://schemas.microsoft.com/office/drawing/2014/main" id="{7A740C79-FEE3-5EA8-EDD1-923E53C81FD2}"/>
              </a:ext>
            </a:extLst>
          </p:cNvPr>
          <p:cNvGraphicFramePr>
            <a:graphicFrameLocks/>
          </p:cNvGraphicFramePr>
          <p:nvPr>
            <p:extLst>
              <p:ext uri="{D42A27DB-BD31-4B8C-83A1-F6EECF244321}">
                <p14:modId xmlns:p14="http://schemas.microsoft.com/office/powerpoint/2010/main" val="4079725866"/>
              </p:ext>
            </p:extLst>
          </p:nvPr>
        </p:nvGraphicFramePr>
        <p:xfrm>
          <a:off x="0" y="4584896"/>
          <a:ext cx="12191999" cy="1005840"/>
        </p:xfrm>
        <a:graphic>
          <a:graphicData uri="http://schemas.openxmlformats.org/drawingml/2006/table">
            <a:tbl>
              <a:tblPr/>
              <a:tblGrid>
                <a:gridCol w="4307249">
                  <a:extLst>
                    <a:ext uri="{9D8B030D-6E8A-4147-A177-3AD203B41FA5}">
                      <a16:colId xmlns:a16="http://schemas.microsoft.com/office/drawing/2014/main" val="1605821530"/>
                    </a:ext>
                  </a:extLst>
                </a:gridCol>
                <a:gridCol w="4307249">
                  <a:extLst>
                    <a:ext uri="{9D8B030D-6E8A-4147-A177-3AD203B41FA5}">
                      <a16:colId xmlns:a16="http://schemas.microsoft.com/office/drawing/2014/main" val="20000"/>
                    </a:ext>
                  </a:extLst>
                </a:gridCol>
                <a:gridCol w="3577501">
                  <a:extLst>
                    <a:ext uri="{9D8B030D-6E8A-4147-A177-3AD203B41FA5}">
                      <a16:colId xmlns:a16="http://schemas.microsoft.com/office/drawing/2014/main" val="20001"/>
                    </a:ext>
                  </a:extLst>
                </a:gridCol>
              </a:tblGrid>
              <a:tr h="331632">
                <a:tc>
                  <a:txBody>
                    <a:bodyPr/>
                    <a:lstStyle/>
                    <a:p>
                      <a:pPr marL="0" marR="0" lvl="0" indent="0" algn="just" defTabSz="914400" rtl="0" eaLnBrk="1" fontAlgn="base" latinLnBrk="0" hangingPunct="1">
                        <a:lnSpc>
                          <a:spcPct val="100000"/>
                        </a:lnSpc>
                        <a:spcBef>
                          <a:spcPts val="0"/>
                        </a:spcBef>
                        <a:spcAft>
                          <a:spcPct val="0"/>
                        </a:spcAft>
                        <a:buClrTx/>
                        <a:buSzTx/>
                        <a:buFontTx/>
                        <a:buNone/>
                        <a:tabLst/>
                        <a:defRPr/>
                      </a:pPr>
                      <a:r>
                        <a:rPr lang="fr-FR" sz="2800" b="0" u="sng" kern="1200" dirty="0" err="1">
                          <a:solidFill>
                            <a:srgbClr val="FF9900"/>
                          </a:solidFill>
                          <a:latin typeface="Coptic1" pitchFamily="2" charset="0"/>
                          <a:ea typeface="+mn-ea"/>
                          <a:cs typeface="+mn-cs"/>
                        </a:rPr>
                        <a:t>Pilaoc</a:t>
                      </a:r>
                      <a:r>
                        <a:rPr lang="fr-FR" sz="2800" b="0" u="sng" kern="1200" dirty="0">
                          <a:solidFill>
                            <a:srgbClr val="FF9900"/>
                          </a:solidFill>
                          <a:latin typeface="Coptic1" pitchFamily="2" charset="0"/>
                          <a:ea typeface="+mn-ea"/>
                          <a:cs typeface="+mn-cs"/>
                        </a:rPr>
                        <a:t> :</a:t>
                      </a:r>
                      <a:endParaRPr lang="fr-FR" sz="2800" kern="1200" dirty="0">
                        <a:solidFill>
                          <a:schemeClr val="tx1"/>
                        </a:solidFill>
                        <a:effectLst/>
                        <a:latin typeface="Coptic1" pitchFamily="2"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fr-FR" sz="3200" b="0" kern="1200" dirty="0" err="1">
                          <a:solidFill>
                            <a:srgbClr val="FFFFFF"/>
                          </a:solidFill>
                          <a:effectLst/>
                          <a:latin typeface="Coptic1" pitchFamily="2" charset="0"/>
                          <a:ea typeface="+mn-ea"/>
                          <a:cs typeface="+mn-cs"/>
                        </a:rPr>
                        <a:t>Kurie</a:t>
                      </a:r>
                      <a:r>
                        <a:rPr lang="fr-FR" sz="3200" b="0" kern="1200" dirty="0">
                          <a:solidFill>
                            <a:srgbClr val="FFFFFF"/>
                          </a:solidFill>
                          <a:effectLst/>
                          <a:latin typeface="Coptic1" pitchFamily="2" charset="0"/>
                          <a:ea typeface="+mn-ea"/>
                          <a:cs typeface="+mn-cs"/>
                        </a:rPr>
                        <a:t>~ </a:t>
                      </a:r>
                      <a:r>
                        <a:rPr lang="fr-FR" sz="3200" b="0" kern="1200" dirty="0" err="1">
                          <a:solidFill>
                            <a:srgbClr val="FFFFFF"/>
                          </a:solidFill>
                          <a:effectLst/>
                          <a:latin typeface="Coptic1" pitchFamily="2" charset="0"/>
                          <a:ea typeface="+mn-ea"/>
                          <a:cs typeface="+mn-cs"/>
                        </a:rPr>
                        <a:t>e~le</a:t>
                      </a:r>
                      <a:r>
                        <a:rPr lang="fr-FR" sz="3200" b="0" kern="1200" dirty="0">
                          <a:solidFill>
                            <a:srgbClr val="FFFFFF"/>
                          </a:solidFill>
                          <a:effectLst/>
                          <a:latin typeface="Coptic1" pitchFamily="2" charset="0"/>
                          <a:ea typeface="+mn-ea"/>
                          <a:cs typeface="+mn-cs"/>
                        </a:rPr>
                        <a:t>/~con.</a:t>
                      </a:r>
                    </a:p>
                  </a:txBody>
                  <a:tcPr marL="121920" marR="121920" horzOverflow="overflow">
                    <a:lnL cap="flat">
                      <a:noFill/>
                    </a:lnL>
                    <a:lnR>
                      <a:noFill/>
                    </a:lnR>
                    <a:lnT cap="flat">
                      <a:noFill/>
                    </a:lnT>
                    <a:lnB cap="flat">
                      <a:noFill/>
                    </a:lnB>
                    <a:lnTlToBr>
                      <a:noFill/>
                    </a:lnTlToBr>
                    <a:lnBlToTr>
                      <a:noFill/>
                    </a:lnBlToTr>
                    <a:noFill/>
                  </a:tcPr>
                </a:tc>
                <a:tc>
                  <a:txBody>
                    <a:bodyPr/>
                    <a:lstStyle/>
                    <a:p>
                      <a:pPr marL="0" algn="just" defTabSz="914400" rtl="0" eaLnBrk="1" latinLnBrk="0" hangingPunct="1"/>
                      <a:r>
                        <a:rPr lang="fr-FR" sz="2800" b="0" u="sng" kern="1200" dirty="0">
                          <a:solidFill>
                            <a:srgbClr val="FF9900"/>
                          </a:solidFill>
                          <a:latin typeface="Arial" panose="020B0604020202020204" pitchFamily="34" charset="0"/>
                          <a:ea typeface="+mn-ea"/>
                          <a:cs typeface="+mn-cs"/>
                        </a:rPr>
                        <a:t>Le peuple :</a:t>
                      </a:r>
                      <a:endParaRPr kumimoji="0" lang="fr-FR" sz="2800" b="0" i="0" u="none" strike="noStrike" cap="none" normalizeH="0" baseline="0" dirty="0">
                        <a:ln>
                          <a:noFill/>
                        </a:ln>
                        <a:solidFill>
                          <a:schemeClr val="tx1"/>
                        </a:solidFill>
                        <a:effectLst/>
                        <a:latin typeface="Arial" charset="0"/>
                        <a:cs typeface="Arial" charset="0"/>
                      </a:endParaRPr>
                    </a:p>
                    <a:p>
                      <a:pPr algn="just"/>
                      <a:r>
                        <a:rPr lang="fr-FR" sz="3200" b="0" kern="1200" dirty="0">
                          <a:solidFill>
                            <a:srgbClr val="FFFFFF"/>
                          </a:solidFill>
                          <a:effectLst/>
                          <a:latin typeface="Arial" panose="020B0604020202020204" pitchFamily="34" charset="0"/>
                          <a:ea typeface="+mn-ea"/>
                          <a:cs typeface="+mn-cs"/>
                        </a:rPr>
                        <a:t>Pitié Seigneur.</a:t>
                      </a:r>
                    </a:p>
                  </a:txBody>
                  <a:tcPr marL="121920" marR="121920" horzOverflow="overflow">
                    <a:lnL cap="flat">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ts val="0"/>
                        </a:spcBef>
                        <a:spcAft>
                          <a:spcPct val="0"/>
                        </a:spcAft>
                        <a:buClrTx/>
                        <a:buSzTx/>
                        <a:buFontTx/>
                        <a:buNone/>
                        <a:tabLst/>
                        <a:defRPr/>
                      </a:pPr>
                      <a:r>
                        <a:rPr kumimoji="0" lang="ar-SA" sz="2800" b="0" i="0" u="sng" strike="noStrike" cap="none" normalizeH="0" baseline="0" dirty="0">
                          <a:ln>
                            <a:noFill/>
                          </a:ln>
                          <a:solidFill>
                            <a:srgbClr val="FF9900"/>
                          </a:solidFill>
                          <a:effectLst/>
                          <a:latin typeface="Arial" charset="0"/>
                          <a:cs typeface="Arial" charset="0"/>
                        </a:rPr>
                        <a:t>الشعب :</a:t>
                      </a:r>
                      <a:endParaRPr kumimoji="0" lang="fr-FR" sz="2800" b="0" i="0" u="none" strike="noStrike" cap="none" normalizeH="0" baseline="0" dirty="0">
                        <a:ln>
                          <a:noFill/>
                        </a:ln>
                        <a:solidFill>
                          <a:schemeClr val="tx1"/>
                        </a:solidFill>
                        <a:effectLst/>
                        <a:latin typeface="Arial" charset="0"/>
                        <a:cs typeface="+mn-cs"/>
                      </a:endParaRPr>
                    </a:p>
                    <a:p>
                      <a:pPr marL="0" marR="0" lvl="0" indent="0" algn="just" defTabSz="914400" rtl="1" eaLnBrk="1" fontAlgn="base" latinLnBrk="0" hangingPunct="1">
                        <a:lnSpc>
                          <a:spcPct val="100000"/>
                        </a:lnSpc>
                        <a:spcBef>
                          <a:spcPts val="0"/>
                        </a:spcBef>
                        <a:spcAft>
                          <a:spcPct val="0"/>
                        </a:spcAft>
                        <a:buClrTx/>
                        <a:buSzTx/>
                        <a:buFontTx/>
                        <a:buNone/>
                        <a:tabLst/>
                        <a:defRPr/>
                      </a:pPr>
                      <a:r>
                        <a:rPr kumimoji="0" lang="ar-SA" sz="3200" b="0" i="0" u="none" strike="noStrike" cap="none" normalizeH="0" baseline="0" dirty="0">
                          <a:ln>
                            <a:noFill/>
                          </a:ln>
                          <a:solidFill>
                            <a:srgbClr val="FFFFFF"/>
                          </a:solidFill>
                          <a:effectLst/>
                          <a:latin typeface="Arial" charset="0"/>
                          <a:cs typeface="Arial" charset="0"/>
                        </a:rPr>
                        <a:t>يا ربُ ارحم.</a:t>
                      </a:r>
                      <a:endParaRPr kumimoji="0" lang="en-US" sz="3200" b="0" i="0" u="none" strike="noStrike" cap="none" normalizeH="0" baseline="0" dirty="0">
                        <a:ln>
                          <a:noFill/>
                        </a:ln>
                        <a:solidFill>
                          <a:srgbClr val="FFFFFF"/>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816092759"/>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400656" name="Group 16"/>
          <p:cNvGraphicFramePr>
            <a:graphicFrameLocks noGrp="1"/>
          </p:cNvGraphicFramePr>
          <p:nvPr>
            <p:extLst>
              <p:ext uri="{D42A27DB-BD31-4B8C-83A1-F6EECF244321}">
                <p14:modId xmlns:p14="http://schemas.microsoft.com/office/powerpoint/2010/main" val="2147776062"/>
              </p:ext>
            </p:extLst>
          </p:nvPr>
        </p:nvGraphicFramePr>
        <p:xfrm>
          <a:off x="0" y="0"/>
          <a:ext cx="12192000" cy="5293360"/>
        </p:xfrm>
        <a:graphic>
          <a:graphicData uri="http://schemas.openxmlformats.org/drawingml/2006/table">
            <a:tbl>
              <a:tblPr/>
              <a:tblGrid>
                <a:gridCol w="4504987">
                  <a:extLst>
                    <a:ext uri="{9D8B030D-6E8A-4147-A177-3AD203B41FA5}">
                      <a16:colId xmlns:a16="http://schemas.microsoft.com/office/drawing/2014/main" val="20000"/>
                    </a:ext>
                  </a:extLst>
                </a:gridCol>
                <a:gridCol w="4418520">
                  <a:extLst>
                    <a:ext uri="{9D8B030D-6E8A-4147-A177-3AD203B41FA5}">
                      <a16:colId xmlns:a16="http://schemas.microsoft.com/office/drawing/2014/main" val="20001"/>
                    </a:ext>
                  </a:extLst>
                </a:gridCol>
                <a:gridCol w="3268493">
                  <a:extLst>
                    <a:ext uri="{9D8B030D-6E8A-4147-A177-3AD203B41FA5}">
                      <a16:colId xmlns:a16="http://schemas.microsoft.com/office/drawing/2014/main" val="20002"/>
                    </a:ext>
                  </a:extLst>
                </a:gridCol>
              </a:tblGrid>
              <a:tr h="5293360">
                <a:tc>
                  <a:txBody>
                    <a:bodyPr/>
                    <a:lstStyle/>
                    <a:p>
                      <a:pPr marL="0" marR="0" lvl="0" indent="0" algn="just" defTabSz="914400" rtl="0" eaLnBrk="1" fontAlgn="base" latinLnBrk="0" hangingPunct="1">
                        <a:lnSpc>
                          <a:spcPct val="100000"/>
                        </a:lnSpc>
                        <a:spcBef>
                          <a:spcPts val="0"/>
                        </a:spcBef>
                        <a:spcAft>
                          <a:spcPct val="0"/>
                        </a:spcAft>
                        <a:buClrTx/>
                        <a:buSzTx/>
                        <a:buFontTx/>
                        <a:buNone/>
                        <a:tabLst/>
                      </a:pPr>
                      <a:r>
                        <a:rPr kumimoji="0" lang="en-US" sz="3500" b="0" i="0" u="none" strike="noStrike" cap="none" normalizeH="0" baseline="0" dirty="0">
                          <a:ln>
                            <a:noFill/>
                          </a:ln>
                          <a:solidFill>
                            <a:srgbClr val="FFFFFF"/>
                          </a:solidFill>
                          <a:effectLst/>
                          <a:latin typeface="Coptic1" pitchFamily="2" charset="0"/>
                          <a:cs typeface="Arial" charset="0"/>
                        </a:rPr>
                        <a:t>N/ de </a:t>
                      </a:r>
                      <a:r>
                        <a:rPr kumimoji="0" lang="en-US" sz="3500" b="0" i="0" u="none" strike="noStrike" cap="none" normalizeH="0" baseline="0" dirty="0" err="1">
                          <a:ln>
                            <a:noFill/>
                          </a:ln>
                          <a:solidFill>
                            <a:srgbClr val="FFFFFF"/>
                          </a:solidFill>
                          <a:effectLst/>
                          <a:latin typeface="Coptic1" pitchFamily="2" charset="0"/>
                          <a:cs typeface="Arial" charset="0"/>
                        </a:rPr>
                        <a:t>eynaneu</a:t>
                      </a:r>
                      <a:r>
                        <a:rPr kumimoji="0" lang="en-US" sz="3500" b="0" i="0" u="none" strike="noStrike" cap="none" normalizeH="0" baseline="0" dirty="0">
                          <a:ln>
                            <a:noFill/>
                          </a:ln>
                          <a:solidFill>
                            <a:srgbClr val="FFFFFF"/>
                          </a:solidFill>
                          <a:effectLst/>
                          <a:latin typeface="Coptic1" pitchFamily="2" charset="0"/>
                          <a:cs typeface="Arial" charset="0"/>
                        </a:rPr>
                        <a:t> </a:t>
                      </a:r>
                      <a:r>
                        <a:rPr kumimoji="0" lang="en-US" sz="3500" b="0" i="0" u="none" strike="noStrike" cap="none" normalizeH="0" baseline="0" dirty="0" err="1">
                          <a:ln>
                            <a:noFill/>
                          </a:ln>
                          <a:solidFill>
                            <a:srgbClr val="FFFFFF"/>
                          </a:solidFill>
                          <a:effectLst/>
                          <a:latin typeface="Coptic1" pitchFamily="2" charset="0"/>
                          <a:cs typeface="Arial" charset="0"/>
                        </a:rPr>
                        <a:t>nem</a:t>
                      </a:r>
                      <a:r>
                        <a:rPr kumimoji="0" lang="en-US" sz="3500" b="0" i="0" u="none" strike="noStrike" cap="none" normalizeH="0" baseline="0" dirty="0">
                          <a:ln>
                            <a:noFill/>
                          </a:ln>
                          <a:solidFill>
                            <a:srgbClr val="FFFFFF"/>
                          </a:solidFill>
                          <a:effectLst/>
                          <a:latin typeface="Coptic1" pitchFamily="2" charset="0"/>
                          <a:cs typeface="Arial" charset="0"/>
                        </a:rPr>
                        <a:t> n/</a:t>
                      </a:r>
                      <a:r>
                        <a:rPr kumimoji="0" lang="en-US" sz="3500" b="0" i="0" u="none" strike="noStrike" cap="none" normalizeH="0" baseline="0" dirty="0" err="1">
                          <a:ln>
                            <a:noFill/>
                          </a:ln>
                          <a:solidFill>
                            <a:srgbClr val="FFFFFF"/>
                          </a:solidFill>
                          <a:effectLst/>
                          <a:latin typeface="Coptic1" pitchFamily="2" charset="0"/>
                          <a:cs typeface="Arial" charset="0"/>
                        </a:rPr>
                        <a:t>e~ternofri</a:t>
                      </a:r>
                      <a:r>
                        <a:rPr kumimoji="0" lang="en-US" sz="3500" b="0" i="0" u="none" strike="noStrike" cap="none" normalizeH="0" baseline="0" dirty="0">
                          <a:ln>
                            <a:noFill/>
                          </a:ln>
                          <a:solidFill>
                            <a:srgbClr val="FFFFFF"/>
                          </a:solidFill>
                          <a:effectLst/>
                          <a:latin typeface="Coptic1" pitchFamily="2" charset="0"/>
                          <a:cs typeface="Arial" charset="0"/>
                        </a:rPr>
                        <a:t> </a:t>
                      </a:r>
                      <a:r>
                        <a:rPr kumimoji="0" lang="en-US" sz="3500" b="0" i="0" u="none" strike="noStrike" cap="none" normalizeH="0" baseline="0" dirty="0" err="1">
                          <a:ln>
                            <a:noFill/>
                          </a:ln>
                          <a:solidFill>
                            <a:srgbClr val="FFFFFF"/>
                          </a:solidFill>
                          <a:effectLst/>
                          <a:latin typeface="Coptic1" pitchFamily="2" charset="0"/>
                          <a:cs typeface="Arial" charset="0"/>
                        </a:rPr>
                        <a:t>cahni</a:t>
                      </a:r>
                      <a:r>
                        <a:rPr kumimoji="0" lang="en-US" sz="3500" b="0" i="0" u="none" strike="noStrike" cap="none" normalizeH="0" baseline="0" dirty="0">
                          <a:ln>
                            <a:noFill/>
                          </a:ln>
                          <a:solidFill>
                            <a:srgbClr val="FFFFFF"/>
                          </a:solidFill>
                          <a:effectLst/>
                          <a:latin typeface="Coptic1" pitchFamily="2" charset="0"/>
                          <a:cs typeface="Arial" charset="0"/>
                        </a:rPr>
                        <a:t> </a:t>
                      </a:r>
                      <a:r>
                        <a:rPr kumimoji="0" lang="en-US" sz="3500" b="0" i="0" u="none" strike="noStrike" cap="none" normalizeH="0" baseline="0" dirty="0" err="1">
                          <a:ln>
                            <a:noFill/>
                          </a:ln>
                          <a:solidFill>
                            <a:srgbClr val="FFFFFF"/>
                          </a:solidFill>
                          <a:effectLst/>
                          <a:latin typeface="Coptic1" pitchFamily="2" charset="0"/>
                          <a:cs typeface="Arial" charset="0"/>
                        </a:rPr>
                        <a:t>m~mwou</a:t>
                      </a:r>
                      <a:r>
                        <a:rPr kumimoji="0" lang="en-US" sz="3500" b="0" i="0" u="none" strike="noStrike" cap="none" normalizeH="0" baseline="0" dirty="0">
                          <a:ln>
                            <a:noFill/>
                          </a:ln>
                          <a:solidFill>
                            <a:srgbClr val="FFFFFF"/>
                          </a:solidFill>
                          <a:effectLst/>
                          <a:latin typeface="Coptic1" pitchFamily="2" charset="0"/>
                          <a:cs typeface="Arial" charset="0"/>
                        </a:rPr>
                        <a:t> nan : je </a:t>
                      </a:r>
                      <a:r>
                        <a:rPr kumimoji="0" lang="en-US" sz="3500" b="0" i="0" u="none" strike="noStrike" cap="none" normalizeH="0" baseline="0" dirty="0" err="1">
                          <a:ln>
                            <a:noFill/>
                          </a:ln>
                          <a:solidFill>
                            <a:srgbClr val="FFFFFF"/>
                          </a:solidFill>
                          <a:effectLst/>
                          <a:latin typeface="Coptic1" pitchFamily="2" charset="0"/>
                          <a:cs typeface="Arial" charset="0"/>
                        </a:rPr>
                        <a:t>n~yok</a:t>
                      </a:r>
                      <a:r>
                        <a:rPr kumimoji="0" lang="en-US" sz="3500" b="0" i="0" u="none" strike="noStrike" cap="none" normalizeH="0" baseline="0" dirty="0">
                          <a:ln>
                            <a:noFill/>
                          </a:ln>
                          <a:solidFill>
                            <a:srgbClr val="FFFFFF"/>
                          </a:solidFill>
                          <a:effectLst/>
                          <a:latin typeface="Coptic1" pitchFamily="2" charset="0"/>
                          <a:cs typeface="Arial" charset="0"/>
                        </a:rPr>
                        <a:t> pe </a:t>
                      </a:r>
                      <a:r>
                        <a:rPr kumimoji="0" lang="en-US" sz="3500" b="0" i="0" u="none" strike="noStrike" cap="none" normalizeH="0" baseline="0" dirty="0" err="1">
                          <a:ln>
                            <a:noFill/>
                          </a:ln>
                          <a:solidFill>
                            <a:srgbClr val="FFFFFF"/>
                          </a:solidFill>
                          <a:effectLst/>
                          <a:latin typeface="Coptic1" pitchFamily="2" charset="0"/>
                          <a:cs typeface="Arial" charset="0"/>
                        </a:rPr>
                        <a:t>e~tak</a:t>
                      </a:r>
                      <a:r>
                        <a:rPr kumimoji="0" lang="en-US" sz="3500" b="0" i="0" u="none" strike="noStrike" cap="none" normalizeH="0" baseline="0" dirty="0">
                          <a:ln>
                            <a:noFill/>
                          </a:ln>
                          <a:solidFill>
                            <a:srgbClr val="FFFFFF"/>
                          </a:solidFill>
                          <a:effectLst/>
                          <a:latin typeface="Coptic1" pitchFamily="2" charset="0"/>
                          <a:cs typeface="Arial" charset="0"/>
                        </a:rPr>
                        <a:t>] </a:t>
                      </a:r>
                      <a:r>
                        <a:rPr kumimoji="0" lang="en-US" sz="3500" b="0" i="0" u="none" strike="noStrike" cap="none" normalizeH="0" baseline="0" dirty="0" err="1">
                          <a:ln>
                            <a:noFill/>
                          </a:ln>
                          <a:solidFill>
                            <a:srgbClr val="FFFFFF"/>
                          </a:solidFill>
                          <a:effectLst/>
                          <a:latin typeface="Coptic1" pitchFamily="2" charset="0"/>
                          <a:cs typeface="Arial" charset="0"/>
                        </a:rPr>
                        <a:t>m~piersisi</a:t>
                      </a:r>
                      <a:r>
                        <a:rPr kumimoji="0" lang="en-US" sz="3500" b="0" i="0" u="none" strike="noStrike" cap="none" normalizeH="0" baseline="0" dirty="0">
                          <a:ln>
                            <a:noFill/>
                          </a:ln>
                          <a:solidFill>
                            <a:srgbClr val="FFFFFF"/>
                          </a:solidFill>
                          <a:effectLst/>
                          <a:latin typeface="Coptic1" pitchFamily="2" charset="0"/>
                          <a:cs typeface="Arial" charset="0"/>
                        </a:rPr>
                        <a:t> nan : </a:t>
                      </a:r>
                      <a:r>
                        <a:rPr kumimoji="0" lang="en-US" sz="3500" b="0" i="0" u="none" strike="noStrike" cap="none" normalizeH="0" baseline="0" dirty="0" err="1">
                          <a:ln>
                            <a:noFill/>
                          </a:ln>
                          <a:solidFill>
                            <a:srgbClr val="FFFFFF"/>
                          </a:solidFill>
                          <a:effectLst/>
                          <a:latin typeface="Coptic1" pitchFamily="2" charset="0"/>
                          <a:cs typeface="Arial" charset="0"/>
                        </a:rPr>
                        <a:t>e~hwmi</a:t>
                      </a:r>
                      <a:r>
                        <a:rPr kumimoji="0" lang="en-US" sz="3500" b="0" i="0" u="none" strike="noStrike" cap="none" normalizeH="0" baseline="0" dirty="0">
                          <a:ln>
                            <a:noFill/>
                          </a:ln>
                          <a:solidFill>
                            <a:srgbClr val="FFFFFF"/>
                          </a:solidFill>
                          <a:effectLst/>
                          <a:latin typeface="Coptic1" pitchFamily="2" charset="0"/>
                          <a:cs typeface="Arial" charset="0"/>
                        </a:rPr>
                        <a:t> </a:t>
                      </a:r>
                      <a:r>
                        <a:rPr kumimoji="0" lang="en-US" sz="3500" b="0" i="0" u="none" strike="noStrike" cap="none" normalizeH="0" baseline="0" dirty="0" err="1">
                          <a:ln>
                            <a:noFill/>
                          </a:ln>
                          <a:solidFill>
                            <a:srgbClr val="FFFFFF"/>
                          </a:solidFill>
                          <a:effectLst/>
                          <a:latin typeface="Coptic1" pitchFamily="2" charset="0"/>
                          <a:cs typeface="Arial" charset="0"/>
                        </a:rPr>
                        <a:t>e~jen</a:t>
                      </a:r>
                      <a:r>
                        <a:rPr kumimoji="0" lang="en-US" sz="3500" b="0" i="0" u="none" strike="noStrike" cap="none" normalizeH="0" baseline="0" dirty="0">
                          <a:ln>
                            <a:noFill/>
                          </a:ln>
                          <a:solidFill>
                            <a:srgbClr val="FFFFFF"/>
                          </a:solidFill>
                          <a:effectLst/>
                          <a:latin typeface="Coptic1" pitchFamily="2" charset="0"/>
                          <a:cs typeface="Arial" charset="0"/>
                        </a:rPr>
                        <a:t> </a:t>
                      </a:r>
                      <a:r>
                        <a:rPr kumimoji="0" lang="en-US" sz="3500" b="0" i="0" u="none" strike="noStrike" cap="none" normalizeH="0" baseline="0" dirty="0" err="1">
                          <a:ln>
                            <a:noFill/>
                          </a:ln>
                          <a:solidFill>
                            <a:srgbClr val="FFFFFF"/>
                          </a:solidFill>
                          <a:effectLst/>
                          <a:latin typeface="Coptic1" pitchFamily="2" charset="0"/>
                          <a:cs typeface="Arial" charset="0"/>
                        </a:rPr>
                        <a:t>nihof</a:t>
                      </a:r>
                      <a:r>
                        <a:rPr kumimoji="0" lang="en-US" sz="3500" b="0" i="0" u="none" strike="noStrike" cap="none" normalizeH="0" baseline="0" dirty="0">
                          <a:ln>
                            <a:noFill/>
                          </a:ln>
                          <a:solidFill>
                            <a:srgbClr val="FFFFFF"/>
                          </a:solidFill>
                          <a:effectLst/>
                          <a:latin typeface="Coptic1" pitchFamily="2" charset="0"/>
                          <a:cs typeface="Arial" charset="0"/>
                        </a:rPr>
                        <a:t> </a:t>
                      </a:r>
                      <a:r>
                        <a:rPr kumimoji="0" lang="en-US" sz="3500" b="0" i="0" u="none" strike="noStrike" cap="none" normalizeH="0" baseline="0" dirty="0" err="1">
                          <a:ln>
                            <a:noFill/>
                          </a:ln>
                          <a:solidFill>
                            <a:srgbClr val="FFFFFF"/>
                          </a:solidFill>
                          <a:effectLst/>
                          <a:latin typeface="Coptic1" pitchFamily="2" charset="0"/>
                          <a:cs typeface="Arial" charset="0"/>
                        </a:rPr>
                        <a:t>nem</a:t>
                      </a:r>
                      <a:r>
                        <a:rPr kumimoji="0" lang="en-US" sz="3500" b="0" i="0" u="none" strike="noStrike" cap="none" normalizeH="0" baseline="0" dirty="0">
                          <a:ln>
                            <a:noFill/>
                          </a:ln>
                          <a:solidFill>
                            <a:srgbClr val="FFFFFF"/>
                          </a:solidFill>
                          <a:effectLst/>
                          <a:latin typeface="Coptic1" pitchFamily="2" charset="0"/>
                          <a:cs typeface="Arial" charset="0"/>
                        </a:rPr>
                        <a:t> </a:t>
                      </a:r>
                      <a:r>
                        <a:rPr kumimoji="0" lang="en-US" sz="3500" b="0" i="0" u="none" strike="noStrike" cap="none" normalizeH="0" baseline="0" dirty="0" err="1">
                          <a:ln>
                            <a:noFill/>
                          </a:ln>
                          <a:solidFill>
                            <a:srgbClr val="FFFFFF"/>
                          </a:solidFill>
                          <a:effectLst/>
                          <a:latin typeface="Coptic1" pitchFamily="2" charset="0"/>
                          <a:cs typeface="Arial" charset="0"/>
                        </a:rPr>
                        <a:t>ni</a:t>
                      </a:r>
                      <a:r>
                        <a:rPr kumimoji="0" lang="en-US" sz="3500" b="0" i="0" u="none" strike="noStrike" cap="none" normalizeH="0" baseline="0" dirty="0">
                          <a:ln>
                            <a:noFill/>
                          </a:ln>
                          <a:solidFill>
                            <a:srgbClr val="FFFFFF"/>
                          </a:solidFill>
                          <a:effectLst/>
                          <a:latin typeface="Coptic1" pitchFamily="2" charset="0"/>
                          <a:cs typeface="Arial" charset="0"/>
                        </a:rPr>
                        <a:t>[l/ : </a:t>
                      </a:r>
                      <a:r>
                        <a:rPr kumimoji="0" lang="en-US" sz="3500" b="0" i="0" u="none" strike="noStrike" cap="none" normalizeH="0" baseline="0" dirty="0" err="1">
                          <a:ln>
                            <a:noFill/>
                          </a:ln>
                          <a:solidFill>
                            <a:srgbClr val="FFFFFF"/>
                          </a:solidFill>
                          <a:effectLst/>
                          <a:latin typeface="Coptic1" pitchFamily="2" charset="0"/>
                          <a:cs typeface="Arial" charset="0"/>
                        </a:rPr>
                        <a:t>nem</a:t>
                      </a:r>
                      <a:r>
                        <a:rPr kumimoji="0" lang="en-US" sz="3500" b="0" i="0" u="none" strike="noStrike" cap="none" normalizeH="0" baseline="0" dirty="0">
                          <a:ln>
                            <a:noFill/>
                          </a:ln>
                          <a:solidFill>
                            <a:srgbClr val="FFFFFF"/>
                          </a:solidFill>
                          <a:effectLst/>
                          <a:latin typeface="Coptic1" pitchFamily="2" charset="0"/>
                          <a:cs typeface="Arial" charset="0"/>
                        </a:rPr>
                        <a:t> </a:t>
                      </a:r>
                      <a:r>
                        <a:rPr kumimoji="0" lang="en-US" sz="3500" b="0" i="0" u="none" strike="noStrike" cap="none" normalizeH="0" baseline="0" dirty="0" err="1">
                          <a:ln>
                            <a:noFill/>
                          </a:ln>
                          <a:solidFill>
                            <a:srgbClr val="FFFFFF"/>
                          </a:solidFill>
                          <a:effectLst/>
                          <a:latin typeface="Coptic1" pitchFamily="2" charset="0"/>
                          <a:cs typeface="Arial" charset="0"/>
                        </a:rPr>
                        <a:t>e~jen</a:t>
                      </a:r>
                      <a:r>
                        <a:rPr kumimoji="0" lang="en-US" sz="3500" b="0" i="0" u="none" strike="noStrike" cap="none" normalizeH="0" baseline="0" dirty="0">
                          <a:ln>
                            <a:noFill/>
                          </a:ln>
                          <a:solidFill>
                            <a:srgbClr val="FFFFFF"/>
                          </a:solidFill>
                          <a:effectLst/>
                          <a:latin typeface="Coptic1" pitchFamily="2" charset="0"/>
                          <a:cs typeface="Arial" charset="0"/>
                        </a:rPr>
                        <a:t> ]</a:t>
                      </a:r>
                      <a:r>
                        <a:rPr kumimoji="0" lang="en-US" sz="3500" b="0" i="0" u="none" strike="noStrike" cap="none" normalizeH="0" baseline="0" dirty="0" err="1">
                          <a:ln>
                            <a:noFill/>
                          </a:ln>
                          <a:solidFill>
                            <a:srgbClr val="FFFFFF"/>
                          </a:solidFill>
                          <a:effectLst/>
                          <a:latin typeface="Coptic1" pitchFamily="2" charset="0"/>
                          <a:cs typeface="Arial" charset="0"/>
                        </a:rPr>
                        <a:t>jom</a:t>
                      </a:r>
                      <a:r>
                        <a:rPr kumimoji="0" lang="en-US" sz="3500" b="0" i="0" u="none" strike="noStrike" cap="none" normalizeH="0" baseline="0" dirty="0">
                          <a:ln>
                            <a:noFill/>
                          </a:ln>
                          <a:solidFill>
                            <a:srgbClr val="FFFFFF"/>
                          </a:solidFill>
                          <a:effectLst/>
                          <a:latin typeface="Coptic1" pitchFamily="2" charset="0"/>
                          <a:cs typeface="Arial" charset="0"/>
                        </a:rPr>
                        <a:t> t/</a:t>
                      </a:r>
                      <a:r>
                        <a:rPr kumimoji="0" lang="en-US" sz="3500" b="0" i="0" u="none" strike="noStrike" cap="none" normalizeH="0" baseline="0" dirty="0" err="1">
                          <a:ln>
                            <a:noFill/>
                          </a:ln>
                          <a:solidFill>
                            <a:srgbClr val="FFFFFF"/>
                          </a:solidFill>
                          <a:effectLst/>
                          <a:latin typeface="Coptic1" pitchFamily="2" charset="0"/>
                          <a:cs typeface="Arial" charset="0"/>
                        </a:rPr>
                        <a:t>rc</a:t>
                      </a:r>
                      <a:r>
                        <a:rPr kumimoji="0" lang="en-US" sz="3500" b="0" i="0" u="none" strike="noStrike" cap="none" normalizeH="0" baseline="0" dirty="0">
                          <a:ln>
                            <a:noFill/>
                          </a:ln>
                          <a:solidFill>
                            <a:srgbClr val="FFFFFF"/>
                          </a:solidFill>
                          <a:effectLst/>
                          <a:latin typeface="Coptic1" pitchFamily="2" charset="0"/>
                          <a:cs typeface="Arial" charset="0"/>
                        </a:rPr>
                        <a:t> </a:t>
                      </a:r>
                      <a:r>
                        <a:rPr kumimoji="0" lang="en-US" sz="3500" b="0" i="0" u="none" strike="noStrike" cap="none" normalizeH="0" baseline="0" dirty="0" err="1">
                          <a:ln>
                            <a:noFill/>
                          </a:ln>
                          <a:solidFill>
                            <a:srgbClr val="FFFFFF"/>
                          </a:solidFill>
                          <a:effectLst/>
                          <a:latin typeface="Coptic1" pitchFamily="2" charset="0"/>
                          <a:cs typeface="Arial" charset="0"/>
                        </a:rPr>
                        <a:t>n~te</a:t>
                      </a:r>
                      <a:r>
                        <a:rPr kumimoji="0" lang="en-US" sz="3500" b="0" i="0" u="none" strike="noStrike" cap="none" normalizeH="0" baseline="0" dirty="0">
                          <a:ln>
                            <a:noFill/>
                          </a:ln>
                          <a:solidFill>
                            <a:srgbClr val="FFFFFF"/>
                          </a:solidFill>
                          <a:effectLst/>
                          <a:latin typeface="Coptic1" pitchFamily="2" charset="0"/>
                          <a:cs typeface="Arial" charset="0"/>
                        </a:rPr>
                        <a:t> </a:t>
                      </a:r>
                      <a:r>
                        <a:rPr kumimoji="0" lang="en-US" sz="3500" b="0" i="0" u="none" strike="noStrike" cap="none" normalizeH="0" baseline="0" dirty="0" err="1">
                          <a:ln>
                            <a:noFill/>
                          </a:ln>
                          <a:solidFill>
                            <a:srgbClr val="FFFFFF"/>
                          </a:solidFill>
                          <a:effectLst/>
                          <a:latin typeface="Coptic1" pitchFamily="2" charset="0"/>
                          <a:cs typeface="Arial" charset="0"/>
                        </a:rPr>
                        <a:t>pijaji</a:t>
                      </a:r>
                      <a:r>
                        <a:rPr kumimoji="0" lang="en-US" sz="3500" b="0" i="0" u="none" strike="noStrike" cap="none" normalizeH="0" baseline="0" dirty="0">
                          <a:ln>
                            <a:noFill/>
                          </a:ln>
                          <a:solidFill>
                            <a:srgbClr val="FFFFFF"/>
                          </a:solidFill>
                          <a:effectLst/>
                          <a:latin typeface="Coptic1" pitchFamily="2" charset="0"/>
                          <a:cs typeface="Arial" charset="0"/>
                        </a:rPr>
                        <a:t>.</a:t>
                      </a:r>
                      <a:endParaRPr kumimoji="0" lang="en-US" sz="3500" b="0" i="0" u="none" strike="noStrike" cap="none" normalizeH="0" baseline="0" dirty="0">
                        <a:ln>
                          <a:noFill/>
                        </a:ln>
                        <a:solidFill>
                          <a:srgbClr val="FFFFFF"/>
                        </a:solidFill>
                        <a:effectLst/>
                        <a:latin typeface="Arial" charset="0"/>
                        <a:cs typeface="Arial" charset="0"/>
                      </a:endParaRP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200" b="0" i="0" u="none" strike="noStrike" cap="none" normalizeH="0" baseline="0" dirty="0">
                          <a:ln>
                            <a:noFill/>
                          </a:ln>
                          <a:solidFill>
                            <a:srgbClr val="FFFFFF"/>
                          </a:solidFill>
                          <a:effectLst/>
                          <a:latin typeface="Arial" charset="0"/>
                          <a:cs typeface="Arial" charset="0"/>
                        </a:rPr>
                        <a:t>Comble-nous de tous les biens et de tous les dons convenables car c’est Toi qui nous as donné le pouvoir de fouler aux pieds les serpents, les scorpions et toute la puissance de l’ennemi.</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4200" b="0" i="0" u="none" strike="noStrike" cap="none" normalizeH="0" baseline="0" dirty="0">
                          <a:ln>
                            <a:noFill/>
                          </a:ln>
                          <a:solidFill>
                            <a:srgbClr val="FFFFFF"/>
                          </a:solidFill>
                          <a:effectLst/>
                          <a:latin typeface="Arial" charset="0"/>
                          <a:cs typeface="Arial" charset="0"/>
                        </a:rPr>
                        <a:t>أما الصالحات والنافعات فارزقنا إياها لأنكَ أنتَ الذي أعطيتنا السلطان أن ندوس الحيات والعقارب وكل قوة العدو.</a:t>
                      </a:r>
                      <a:endParaRPr kumimoji="0" lang="en-US" sz="4200" b="0" i="0" u="none" strike="noStrike" cap="none" normalizeH="0" baseline="0" dirty="0">
                        <a:ln>
                          <a:noFill/>
                        </a:ln>
                        <a:solidFill>
                          <a:srgbClr val="FFFFFF"/>
                        </a:solidFill>
                        <a:effectLst/>
                        <a:latin typeface="Arial" charset="0"/>
                        <a:cs typeface="Arial"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
        <p:nvSpPr>
          <p:cNvPr id="2" name="AutoShape 51">
            <a:hlinkClick r:id="rId2" action="ppaction://hlinksldjump" highlightClick="1"/>
            <a:extLst>
              <a:ext uri="{FF2B5EF4-FFF2-40B4-BE49-F238E27FC236}">
                <a16:creationId xmlns:a16="http://schemas.microsoft.com/office/drawing/2014/main" id="{3059DD2B-A464-5DB0-4EB0-47F2BF680EAE}"/>
              </a:ext>
            </a:extLst>
          </p:cNvPr>
          <p:cNvSpPr>
            <a:spLocks noChangeArrowheads="1"/>
          </p:cNvSpPr>
          <p:nvPr/>
        </p:nvSpPr>
        <p:spPr bwMode="auto">
          <a:xfrm>
            <a:off x="9441600" y="5852160"/>
            <a:ext cx="2750400" cy="1005840"/>
          </a:xfrm>
          <a:prstGeom prst="actionButtonBlank">
            <a:avLst/>
          </a:prstGeom>
          <a:solidFill>
            <a:srgbClr val="800000"/>
          </a:solidFill>
          <a:ln w="28575">
            <a:solidFill>
              <a:schemeClr val="tx1"/>
            </a:solidFill>
            <a:miter lim="800000"/>
            <a:headEnd/>
            <a:tailEnd/>
          </a:ln>
        </p:spPr>
        <p:txBody>
          <a:bodyPr wrap="none" tIns="118800" bIns="118800" anchor="ct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CA" sz="2000" b="1" i="0" u="none" strike="noStrike" kern="1200" cap="none" spc="0" normalizeH="0" baseline="0" noProof="0" dirty="0">
                <a:ln>
                  <a:noFill/>
                </a:ln>
                <a:solidFill>
                  <a:srgbClr val="FFFFFF"/>
                </a:solidFill>
                <a:effectLst/>
                <a:uLnTx/>
                <a:uFillTx/>
                <a:latin typeface="Arial" charset="0"/>
                <a:ea typeface="+mn-ea"/>
                <a:cs typeface="Arial" charset="0"/>
              </a:rPr>
              <a:t>ADAM - </a:t>
            </a:r>
            <a:r>
              <a:rPr kumimoji="0" lang="ar-EG" sz="2000" b="1" i="0" u="none" strike="noStrike" kern="1200" cap="none" spc="0" normalizeH="0" baseline="0" noProof="0" dirty="0">
                <a:ln>
                  <a:noFill/>
                </a:ln>
                <a:solidFill>
                  <a:srgbClr val="FFFFFF"/>
                </a:solidFill>
                <a:effectLst/>
                <a:uLnTx/>
                <a:uFillTx/>
                <a:latin typeface="Arial" charset="0"/>
                <a:ea typeface="+mn-ea"/>
                <a:cs typeface="Arial" charset="0"/>
              </a:rPr>
              <a:t>آدام</a:t>
            </a:r>
            <a:endParaRPr kumimoji="0" lang="en-CA" sz="1400" b="1" i="0" u="none" strike="noStrike" kern="1200" cap="none" spc="0" normalizeH="0" baseline="0" noProof="0" dirty="0">
              <a:ln>
                <a:noFill/>
              </a:ln>
              <a:solidFill>
                <a:srgbClr val="FFFFFF"/>
              </a:solidFill>
              <a:effectLst/>
              <a:uLnTx/>
              <a:uFillTx/>
              <a:latin typeface="Arial" charset="0"/>
              <a:ea typeface="+mn-ea"/>
              <a:cs typeface="Arial" charset="0"/>
            </a:endParaRP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ar-EG" b="1" i="0" u="none" strike="noStrike" kern="1200" cap="none" spc="0" normalizeH="0" baseline="0" noProof="0" dirty="0">
                <a:ln>
                  <a:noFill/>
                </a:ln>
                <a:solidFill>
                  <a:srgbClr val="FFFFFF"/>
                </a:solidFill>
                <a:effectLst/>
                <a:uLnTx/>
                <a:uFillTx/>
                <a:latin typeface="Arial" charset="0"/>
                <a:ea typeface="+mn-ea"/>
                <a:cs typeface="Arial" charset="0"/>
              </a:rPr>
              <a:t>الأحد، الاثنين والثلاثاء</a:t>
            </a:r>
            <a:endParaRPr kumimoji="0" lang="en-CA" b="1" i="0" u="none" strike="noStrike" kern="1200" cap="none" spc="0" normalizeH="0" baseline="0" noProof="0" dirty="0">
              <a:ln>
                <a:noFill/>
              </a:ln>
              <a:solidFill>
                <a:srgbClr val="FFFFFF"/>
              </a:solidFill>
              <a:effectLst/>
              <a:uLnTx/>
              <a:uFillTx/>
              <a:latin typeface="Arial" charset="0"/>
              <a:ea typeface="+mn-ea"/>
              <a:cs typeface="Arial" charset="0"/>
            </a:endParaRP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en-CA" sz="1400" b="1" i="0" u="none" strike="noStrike" kern="1200" cap="none" spc="0" normalizeH="0" baseline="0" noProof="0" dirty="0">
                <a:ln>
                  <a:noFill/>
                </a:ln>
                <a:solidFill>
                  <a:srgbClr val="FFFFFF"/>
                </a:solidFill>
                <a:effectLst/>
                <a:uLnTx/>
                <a:uFillTx/>
                <a:latin typeface="Arial" charset="0"/>
                <a:ea typeface="+mn-ea"/>
                <a:cs typeface="Arial" charset="0"/>
              </a:rPr>
              <a:t>Dimanche, </a:t>
            </a:r>
            <a:r>
              <a:rPr kumimoji="0" lang="en-CA" sz="1400" b="1" i="0" u="none" strike="noStrike" kern="1200" cap="none" spc="0" normalizeH="0" baseline="0" noProof="0" dirty="0" err="1">
                <a:ln>
                  <a:noFill/>
                </a:ln>
                <a:solidFill>
                  <a:srgbClr val="FFFFFF"/>
                </a:solidFill>
                <a:effectLst/>
                <a:uLnTx/>
                <a:uFillTx/>
                <a:latin typeface="Arial" charset="0"/>
                <a:ea typeface="+mn-ea"/>
                <a:cs typeface="Arial" charset="0"/>
              </a:rPr>
              <a:t>Lundi</a:t>
            </a:r>
            <a:r>
              <a:rPr kumimoji="0" lang="en-CA" sz="1400" b="1" i="0" u="none" strike="noStrike" kern="1200" cap="none" spc="0" normalizeH="0" baseline="0" noProof="0" dirty="0">
                <a:ln>
                  <a:noFill/>
                </a:ln>
                <a:solidFill>
                  <a:srgbClr val="FFFFFF"/>
                </a:solidFill>
                <a:effectLst/>
                <a:uLnTx/>
                <a:uFillTx/>
                <a:latin typeface="Arial" charset="0"/>
                <a:ea typeface="+mn-ea"/>
                <a:cs typeface="Arial" charset="0"/>
              </a:rPr>
              <a:t>, Mardi</a:t>
            </a:r>
            <a:endParaRPr kumimoji="0" lang="en-US" sz="1400" b="1" i="0" u="none" strike="noStrike" kern="1200" cap="none" spc="0" normalizeH="0" baseline="0" noProof="0" dirty="0">
              <a:ln>
                <a:noFill/>
              </a:ln>
              <a:solidFill>
                <a:srgbClr val="FFFFFF"/>
              </a:solidFill>
              <a:effectLst/>
              <a:uLnTx/>
              <a:uFillTx/>
              <a:latin typeface="Arial" charset="0"/>
              <a:ea typeface="+mn-ea"/>
              <a:cs typeface="Arial" charset="0"/>
            </a:endParaRPr>
          </a:p>
        </p:txBody>
      </p:sp>
      <p:sp>
        <p:nvSpPr>
          <p:cNvPr id="3" name="AutoShape 52">
            <a:hlinkClick r:id="rId3" action="ppaction://hlinksldjump" highlightClick="1"/>
            <a:extLst>
              <a:ext uri="{FF2B5EF4-FFF2-40B4-BE49-F238E27FC236}">
                <a16:creationId xmlns:a16="http://schemas.microsoft.com/office/drawing/2014/main" id="{31E73D44-7AC8-BC3A-F38C-C34270FA92DC}"/>
              </a:ext>
            </a:extLst>
          </p:cNvPr>
          <p:cNvSpPr>
            <a:spLocks noChangeArrowheads="1"/>
          </p:cNvSpPr>
          <p:nvPr/>
        </p:nvSpPr>
        <p:spPr bwMode="auto">
          <a:xfrm>
            <a:off x="6531427" y="5852160"/>
            <a:ext cx="2748815" cy="1005840"/>
          </a:xfrm>
          <a:prstGeom prst="actionButtonBlank">
            <a:avLst/>
          </a:prstGeom>
          <a:solidFill>
            <a:srgbClr val="800000"/>
          </a:solidFill>
          <a:ln w="28575">
            <a:solidFill>
              <a:schemeClr val="tx1"/>
            </a:solidFill>
            <a:miter lim="800000"/>
            <a:headEnd/>
            <a:tailEnd/>
          </a:ln>
        </p:spPr>
        <p:txBody>
          <a:bodyPr wrap="none" tIns="118800" bIns="118800" anchor="ctr"/>
          <a:lstStyle/>
          <a:p>
            <a:pPr marL="0" marR="0" lvl="0" indent="0" algn="ctr" defTabSz="914400" rtl="0" eaLnBrk="1" fontAlgn="base" latinLnBrk="0" hangingPunct="1">
              <a:lnSpc>
                <a:spcPct val="90000"/>
              </a:lnSpc>
              <a:spcBef>
                <a:spcPct val="0"/>
              </a:spcBef>
              <a:spcAft>
                <a:spcPct val="0"/>
              </a:spcAft>
              <a:buClrTx/>
              <a:buSzTx/>
              <a:buFontTx/>
              <a:buNone/>
              <a:tabLst/>
              <a:defRPr/>
            </a:pPr>
            <a:endParaRPr kumimoji="0" lang="en-CA" sz="500" b="1" i="0" u="none" strike="noStrike" kern="1200" cap="none" spc="0" normalizeH="0" baseline="0" noProof="0" dirty="0">
              <a:ln>
                <a:noFill/>
              </a:ln>
              <a:solidFill>
                <a:srgbClr val="FFFFFF"/>
              </a:solidFill>
              <a:effectLst/>
              <a:uLnTx/>
              <a:uFillTx/>
              <a:latin typeface="Arial" charset="0"/>
              <a:ea typeface="+mn-ea"/>
              <a:cs typeface="Arial" charset="0"/>
            </a:endParaRP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en-CA" sz="2000" b="1" i="0" u="none" strike="noStrike" kern="1200" cap="none" spc="0" normalizeH="0" baseline="0" noProof="0" dirty="0">
                <a:ln>
                  <a:noFill/>
                </a:ln>
                <a:solidFill>
                  <a:srgbClr val="FFFFFF"/>
                </a:solidFill>
                <a:effectLst/>
                <a:uLnTx/>
                <a:uFillTx/>
                <a:latin typeface="Arial" charset="0"/>
                <a:ea typeface="+mn-ea"/>
                <a:cs typeface="Arial" charset="0"/>
              </a:rPr>
              <a:t>WATOS - </a:t>
            </a:r>
            <a:r>
              <a:rPr kumimoji="0" lang="ar-EG" sz="2000" b="1" i="0" u="none" strike="noStrike" kern="1200" cap="none" spc="0" normalizeH="0" baseline="0" noProof="0" dirty="0">
                <a:ln>
                  <a:noFill/>
                </a:ln>
                <a:solidFill>
                  <a:srgbClr val="FFFFFF"/>
                </a:solidFill>
                <a:effectLst/>
                <a:uLnTx/>
                <a:uFillTx/>
                <a:latin typeface="Arial" charset="0"/>
                <a:ea typeface="+mn-ea"/>
                <a:cs typeface="Arial" charset="0"/>
              </a:rPr>
              <a:t>واطس</a:t>
            </a:r>
            <a:endParaRPr kumimoji="0" lang="en-CA" sz="1400" b="1" i="0" u="none" strike="noStrike" kern="1200" cap="none" spc="0" normalizeH="0" baseline="0" noProof="0" dirty="0">
              <a:ln>
                <a:noFill/>
              </a:ln>
              <a:solidFill>
                <a:srgbClr val="FFFFFF"/>
              </a:solidFill>
              <a:effectLst/>
              <a:uLnTx/>
              <a:uFillTx/>
              <a:latin typeface="Arial" charset="0"/>
              <a:ea typeface="+mn-ea"/>
              <a:cs typeface="Arial" charset="0"/>
            </a:endParaRP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ar-EG" b="1" i="0" u="none" strike="noStrike" kern="1200" cap="none" spc="0" normalizeH="0" baseline="0" noProof="0" dirty="0">
                <a:ln>
                  <a:noFill/>
                </a:ln>
                <a:solidFill>
                  <a:srgbClr val="FFFFFF"/>
                </a:solidFill>
                <a:effectLst/>
                <a:uLnTx/>
                <a:uFillTx/>
                <a:latin typeface="Arial" charset="0"/>
                <a:ea typeface="+mn-ea"/>
                <a:cs typeface="Arial" charset="0"/>
              </a:rPr>
              <a:t>الأربعاء، الخميس، الجمعة والسبت</a:t>
            </a:r>
            <a:endParaRPr kumimoji="0" lang="en-CA" b="1" i="0" u="none" strike="noStrike" kern="1200" cap="none" spc="0" normalizeH="0" baseline="0" noProof="0" dirty="0">
              <a:ln>
                <a:noFill/>
              </a:ln>
              <a:solidFill>
                <a:srgbClr val="FFFFFF"/>
              </a:solidFill>
              <a:effectLst/>
              <a:uLnTx/>
              <a:uFillTx/>
              <a:latin typeface="Arial" charset="0"/>
              <a:ea typeface="+mn-ea"/>
              <a:cs typeface="Arial" charset="0"/>
            </a:endParaRP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en-CA" sz="1400" b="1" i="0" u="none" strike="noStrike" kern="1200" cap="none" spc="0" normalizeH="0" baseline="0" noProof="0" dirty="0" err="1">
                <a:ln>
                  <a:noFill/>
                </a:ln>
                <a:solidFill>
                  <a:srgbClr val="FFFFFF"/>
                </a:solidFill>
                <a:effectLst/>
                <a:uLnTx/>
                <a:uFillTx/>
                <a:latin typeface="Arial" charset="0"/>
                <a:ea typeface="+mn-ea"/>
                <a:cs typeface="Arial" charset="0"/>
              </a:rPr>
              <a:t>Mercredi</a:t>
            </a:r>
            <a:r>
              <a:rPr kumimoji="0" lang="en-CA" sz="1400" b="1" i="0" u="none" strike="noStrike" kern="1200" cap="none" spc="0" normalizeH="0" baseline="0" noProof="0" dirty="0">
                <a:ln>
                  <a:noFill/>
                </a:ln>
                <a:solidFill>
                  <a:srgbClr val="FFFFFF"/>
                </a:solidFill>
                <a:effectLst/>
                <a:uLnTx/>
                <a:uFillTx/>
                <a:latin typeface="Arial" charset="0"/>
                <a:ea typeface="+mn-ea"/>
                <a:cs typeface="Arial" charset="0"/>
              </a:rPr>
              <a:t>, </a:t>
            </a:r>
            <a:r>
              <a:rPr kumimoji="0" lang="en-CA" sz="1400" b="1" i="0" u="none" strike="noStrike" kern="1200" cap="none" spc="0" normalizeH="0" baseline="0" noProof="0" dirty="0" err="1">
                <a:ln>
                  <a:noFill/>
                </a:ln>
                <a:solidFill>
                  <a:srgbClr val="FFFFFF"/>
                </a:solidFill>
                <a:effectLst/>
                <a:uLnTx/>
                <a:uFillTx/>
                <a:latin typeface="Arial" charset="0"/>
                <a:ea typeface="+mn-ea"/>
                <a:cs typeface="Arial" charset="0"/>
              </a:rPr>
              <a:t>Jeudi</a:t>
            </a:r>
            <a:r>
              <a:rPr kumimoji="0" lang="en-CA" sz="1400" b="1" i="0" u="none" strike="noStrike" kern="1200" cap="none" spc="0" normalizeH="0" baseline="0" noProof="0" dirty="0">
                <a:ln>
                  <a:noFill/>
                </a:ln>
                <a:solidFill>
                  <a:srgbClr val="FFFFFF"/>
                </a:solidFill>
                <a:effectLst/>
                <a:uLnTx/>
                <a:uFillTx/>
                <a:latin typeface="Arial" charset="0"/>
                <a:ea typeface="+mn-ea"/>
                <a:cs typeface="Arial" charset="0"/>
              </a:rPr>
              <a:t>, </a:t>
            </a: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en-CA" sz="1400" b="1" i="0" u="none" strike="noStrike" kern="1200" cap="none" spc="0" normalizeH="0" baseline="0" noProof="0" dirty="0" err="1">
                <a:ln>
                  <a:noFill/>
                </a:ln>
                <a:solidFill>
                  <a:srgbClr val="FFFFFF"/>
                </a:solidFill>
                <a:effectLst/>
                <a:uLnTx/>
                <a:uFillTx/>
                <a:latin typeface="Arial" charset="0"/>
                <a:ea typeface="+mn-ea"/>
                <a:cs typeface="Arial" charset="0"/>
              </a:rPr>
              <a:t>Vendredi</a:t>
            </a:r>
            <a:r>
              <a:rPr kumimoji="0" lang="en-CA" sz="1400" b="1" i="0" u="none" strike="noStrike" kern="1200" cap="none" spc="0" normalizeH="0" baseline="0" noProof="0" dirty="0">
                <a:ln>
                  <a:noFill/>
                </a:ln>
                <a:solidFill>
                  <a:srgbClr val="FFFFFF"/>
                </a:solidFill>
                <a:effectLst/>
                <a:uLnTx/>
                <a:uFillTx/>
                <a:latin typeface="Arial" charset="0"/>
                <a:ea typeface="+mn-ea"/>
                <a:cs typeface="Arial" charset="0"/>
              </a:rPr>
              <a:t>, et Samedi</a:t>
            </a:r>
            <a:endParaRPr kumimoji="0" lang="en-US" sz="1400" b="1" i="0" u="none" strike="noStrike" kern="1200" cap="none" spc="0" normalizeH="0" baseline="0" noProof="0" dirty="0">
              <a:ln>
                <a:noFill/>
              </a:ln>
              <a:solidFill>
                <a:srgbClr val="FFFFFF"/>
              </a:solidFill>
              <a:effectLst/>
              <a:uLnTx/>
              <a:uFillTx/>
              <a:latin typeface="Arial" charset="0"/>
              <a:ea typeface="+mn-ea"/>
              <a:cs typeface="Arial" charset="0"/>
            </a:endParaRPr>
          </a:p>
        </p:txBody>
      </p:sp>
      <p:graphicFrame>
        <p:nvGraphicFramePr>
          <p:cNvPr id="4" name="Group 155">
            <a:extLst>
              <a:ext uri="{FF2B5EF4-FFF2-40B4-BE49-F238E27FC236}">
                <a16:creationId xmlns:a16="http://schemas.microsoft.com/office/drawing/2014/main" id="{205B44AF-AF04-8AA4-D023-839F8775B0B6}"/>
              </a:ext>
            </a:extLst>
          </p:cNvPr>
          <p:cNvGraphicFramePr>
            <a:graphicFrameLocks/>
          </p:cNvGraphicFramePr>
          <p:nvPr>
            <p:extLst>
              <p:ext uri="{D42A27DB-BD31-4B8C-83A1-F6EECF244321}">
                <p14:modId xmlns:p14="http://schemas.microsoft.com/office/powerpoint/2010/main" val="1340864733"/>
              </p:ext>
            </p:extLst>
          </p:nvPr>
        </p:nvGraphicFramePr>
        <p:xfrm>
          <a:off x="1" y="4846320"/>
          <a:ext cx="12191999" cy="1005840"/>
        </p:xfrm>
        <a:graphic>
          <a:graphicData uri="http://schemas.openxmlformats.org/drawingml/2006/table">
            <a:tbl>
              <a:tblPr/>
              <a:tblGrid>
                <a:gridCol w="4307249">
                  <a:extLst>
                    <a:ext uri="{9D8B030D-6E8A-4147-A177-3AD203B41FA5}">
                      <a16:colId xmlns:a16="http://schemas.microsoft.com/office/drawing/2014/main" val="1605821530"/>
                    </a:ext>
                  </a:extLst>
                </a:gridCol>
                <a:gridCol w="4307249">
                  <a:extLst>
                    <a:ext uri="{9D8B030D-6E8A-4147-A177-3AD203B41FA5}">
                      <a16:colId xmlns:a16="http://schemas.microsoft.com/office/drawing/2014/main" val="20000"/>
                    </a:ext>
                  </a:extLst>
                </a:gridCol>
                <a:gridCol w="3577501">
                  <a:extLst>
                    <a:ext uri="{9D8B030D-6E8A-4147-A177-3AD203B41FA5}">
                      <a16:colId xmlns:a16="http://schemas.microsoft.com/office/drawing/2014/main" val="20001"/>
                    </a:ext>
                  </a:extLst>
                </a:gridCol>
              </a:tblGrid>
              <a:tr h="331632">
                <a:tc>
                  <a:txBody>
                    <a:bodyPr/>
                    <a:lstStyle/>
                    <a:p>
                      <a:pPr marL="0" marR="0" lvl="0" indent="0" algn="just" defTabSz="914400" rtl="0" eaLnBrk="1" fontAlgn="base" latinLnBrk="0" hangingPunct="1">
                        <a:lnSpc>
                          <a:spcPct val="100000"/>
                        </a:lnSpc>
                        <a:spcBef>
                          <a:spcPts val="0"/>
                        </a:spcBef>
                        <a:spcAft>
                          <a:spcPct val="0"/>
                        </a:spcAft>
                        <a:buClrTx/>
                        <a:buSzTx/>
                        <a:buFontTx/>
                        <a:buNone/>
                        <a:tabLst/>
                        <a:defRPr/>
                      </a:pPr>
                      <a:r>
                        <a:rPr lang="fr-FR" sz="2800" b="0" u="sng" kern="1200" dirty="0" err="1">
                          <a:solidFill>
                            <a:srgbClr val="FF9900"/>
                          </a:solidFill>
                          <a:latin typeface="Coptic1" pitchFamily="2" charset="0"/>
                          <a:ea typeface="+mn-ea"/>
                          <a:cs typeface="+mn-cs"/>
                        </a:rPr>
                        <a:t>Pilaoc</a:t>
                      </a:r>
                      <a:r>
                        <a:rPr lang="fr-FR" sz="2800" b="0" u="sng" kern="1200" dirty="0">
                          <a:solidFill>
                            <a:srgbClr val="FF9900"/>
                          </a:solidFill>
                          <a:latin typeface="Coptic1" pitchFamily="2" charset="0"/>
                          <a:ea typeface="+mn-ea"/>
                          <a:cs typeface="+mn-cs"/>
                        </a:rPr>
                        <a:t> :</a:t>
                      </a:r>
                      <a:endParaRPr lang="fr-FR" sz="2800" kern="1200" dirty="0">
                        <a:solidFill>
                          <a:schemeClr val="tx1"/>
                        </a:solidFill>
                        <a:effectLst/>
                        <a:latin typeface="Coptic1" pitchFamily="2"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fr-FR" sz="3200" b="0" kern="1200" dirty="0" err="1">
                          <a:solidFill>
                            <a:srgbClr val="FFFFFF"/>
                          </a:solidFill>
                          <a:effectLst/>
                          <a:latin typeface="Coptic1" pitchFamily="2" charset="0"/>
                          <a:ea typeface="+mn-ea"/>
                          <a:cs typeface="+mn-cs"/>
                        </a:rPr>
                        <a:t>Kurie</a:t>
                      </a:r>
                      <a:r>
                        <a:rPr lang="fr-FR" sz="3200" b="0" kern="1200" dirty="0">
                          <a:solidFill>
                            <a:srgbClr val="FFFFFF"/>
                          </a:solidFill>
                          <a:effectLst/>
                          <a:latin typeface="Coptic1" pitchFamily="2" charset="0"/>
                          <a:ea typeface="+mn-ea"/>
                          <a:cs typeface="+mn-cs"/>
                        </a:rPr>
                        <a:t>~ </a:t>
                      </a:r>
                      <a:r>
                        <a:rPr lang="fr-FR" sz="3200" b="0" kern="1200" dirty="0" err="1">
                          <a:solidFill>
                            <a:srgbClr val="FFFFFF"/>
                          </a:solidFill>
                          <a:effectLst/>
                          <a:latin typeface="Coptic1" pitchFamily="2" charset="0"/>
                          <a:ea typeface="+mn-ea"/>
                          <a:cs typeface="+mn-cs"/>
                        </a:rPr>
                        <a:t>e~le</a:t>
                      </a:r>
                      <a:r>
                        <a:rPr lang="fr-FR" sz="3200" b="0" kern="1200" dirty="0">
                          <a:solidFill>
                            <a:srgbClr val="FFFFFF"/>
                          </a:solidFill>
                          <a:effectLst/>
                          <a:latin typeface="Coptic1" pitchFamily="2" charset="0"/>
                          <a:ea typeface="+mn-ea"/>
                          <a:cs typeface="+mn-cs"/>
                        </a:rPr>
                        <a:t>/~con.</a:t>
                      </a:r>
                    </a:p>
                  </a:txBody>
                  <a:tcPr marL="121920" marR="121920" horzOverflow="overflow">
                    <a:lnL cap="flat">
                      <a:noFill/>
                    </a:lnL>
                    <a:lnR>
                      <a:noFill/>
                    </a:lnR>
                    <a:lnT cap="flat">
                      <a:noFill/>
                    </a:lnT>
                    <a:lnB cap="flat">
                      <a:noFill/>
                    </a:lnB>
                    <a:lnTlToBr>
                      <a:noFill/>
                    </a:lnTlToBr>
                    <a:lnBlToTr>
                      <a:noFill/>
                    </a:lnBlToTr>
                    <a:noFill/>
                  </a:tcPr>
                </a:tc>
                <a:tc>
                  <a:txBody>
                    <a:bodyPr/>
                    <a:lstStyle/>
                    <a:p>
                      <a:pPr marL="0" algn="just" defTabSz="914400" rtl="0" eaLnBrk="1" latinLnBrk="0" hangingPunct="1"/>
                      <a:r>
                        <a:rPr lang="fr-FR" sz="2800" b="0" u="sng" kern="1200" dirty="0">
                          <a:solidFill>
                            <a:srgbClr val="FF9900"/>
                          </a:solidFill>
                          <a:latin typeface="Arial" panose="020B0604020202020204" pitchFamily="34" charset="0"/>
                          <a:ea typeface="+mn-ea"/>
                          <a:cs typeface="+mn-cs"/>
                        </a:rPr>
                        <a:t>Le peuple :</a:t>
                      </a:r>
                      <a:endParaRPr kumimoji="0" lang="fr-FR" sz="2800" b="0" i="0" u="none" strike="noStrike" cap="none" normalizeH="0" baseline="0" dirty="0">
                        <a:ln>
                          <a:noFill/>
                        </a:ln>
                        <a:solidFill>
                          <a:schemeClr val="tx1"/>
                        </a:solidFill>
                        <a:effectLst/>
                        <a:latin typeface="Arial" charset="0"/>
                        <a:cs typeface="Arial" charset="0"/>
                      </a:endParaRPr>
                    </a:p>
                    <a:p>
                      <a:pPr algn="just"/>
                      <a:r>
                        <a:rPr lang="fr-FR" sz="3200" b="0" kern="1200" dirty="0">
                          <a:solidFill>
                            <a:srgbClr val="FFFFFF"/>
                          </a:solidFill>
                          <a:effectLst/>
                          <a:latin typeface="Arial" panose="020B0604020202020204" pitchFamily="34" charset="0"/>
                          <a:ea typeface="+mn-ea"/>
                          <a:cs typeface="+mn-cs"/>
                        </a:rPr>
                        <a:t>Pitié Seigneur.</a:t>
                      </a:r>
                    </a:p>
                  </a:txBody>
                  <a:tcPr marL="121920" marR="121920" horzOverflow="overflow">
                    <a:lnL cap="flat">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ts val="0"/>
                        </a:spcBef>
                        <a:spcAft>
                          <a:spcPct val="0"/>
                        </a:spcAft>
                        <a:buClrTx/>
                        <a:buSzTx/>
                        <a:buFontTx/>
                        <a:buNone/>
                        <a:tabLst/>
                        <a:defRPr/>
                      </a:pPr>
                      <a:r>
                        <a:rPr kumimoji="0" lang="ar-SA" sz="2800" b="0" i="0" u="sng" strike="noStrike" cap="none" normalizeH="0" baseline="0" dirty="0">
                          <a:ln>
                            <a:noFill/>
                          </a:ln>
                          <a:solidFill>
                            <a:srgbClr val="FF9900"/>
                          </a:solidFill>
                          <a:effectLst/>
                          <a:latin typeface="Arial" charset="0"/>
                          <a:cs typeface="Arial" charset="0"/>
                        </a:rPr>
                        <a:t>الشعب :</a:t>
                      </a:r>
                      <a:endParaRPr kumimoji="0" lang="fr-FR" sz="2800" b="0" i="0" u="none" strike="noStrike" cap="none" normalizeH="0" baseline="0" dirty="0">
                        <a:ln>
                          <a:noFill/>
                        </a:ln>
                        <a:solidFill>
                          <a:schemeClr val="tx1"/>
                        </a:solidFill>
                        <a:effectLst/>
                        <a:latin typeface="Arial" charset="0"/>
                        <a:cs typeface="+mn-cs"/>
                      </a:endParaRPr>
                    </a:p>
                    <a:p>
                      <a:pPr marL="0" marR="0" lvl="0" indent="0" algn="just" defTabSz="914400" rtl="1" eaLnBrk="1" fontAlgn="base" latinLnBrk="0" hangingPunct="1">
                        <a:lnSpc>
                          <a:spcPct val="100000"/>
                        </a:lnSpc>
                        <a:spcBef>
                          <a:spcPts val="0"/>
                        </a:spcBef>
                        <a:spcAft>
                          <a:spcPct val="0"/>
                        </a:spcAft>
                        <a:buClrTx/>
                        <a:buSzTx/>
                        <a:buFontTx/>
                        <a:buNone/>
                        <a:tabLst/>
                        <a:defRPr/>
                      </a:pPr>
                      <a:r>
                        <a:rPr kumimoji="0" lang="ar-SA" sz="3200" b="0" i="0" u="none" strike="noStrike" cap="none" normalizeH="0" baseline="0" dirty="0">
                          <a:ln>
                            <a:noFill/>
                          </a:ln>
                          <a:solidFill>
                            <a:srgbClr val="FFFFFF"/>
                          </a:solidFill>
                          <a:effectLst/>
                          <a:latin typeface="Arial" charset="0"/>
                          <a:cs typeface="Arial" charset="0"/>
                        </a:rPr>
                        <a:t>يا ربُ ارحم.</a:t>
                      </a:r>
                      <a:endParaRPr kumimoji="0" lang="en-US" sz="3200" b="0" i="0" u="none" strike="noStrike" cap="none" normalizeH="0" baseline="0" dirty="0">
                        <a:ln>
                          <a:noFill/>
                        </a:ln>
                        <a:solidFill>
                          <a:srgbClr val="FFFFFF"/>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5632895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60411" name="Group 155"/>
          <p:cNvGraphicFramePr>
            <a:graphicFrameLocks noGrp="1"/>
          </p:cNvGraphicFramePr>
          <p:nvPr>
            <p:ph/>
            <p:extLst>
              <p:ext uri="{D42A27DB-BD31-4B8C-83A1-F6EECF244321}">
                <p14:modId xmlns:p14="http://schemas.microsoft.com/office/powerpoint/2010/main" val="1609163987"/>
              </p:ext>
            </p:extLst>
          </p:nvPr>
        </p:nvGraphicFramePr>
        <p:xfrm>
          <a:off x="-1" y="212272"/>
          <a:ext cx="12191999" cy="4855029"/>
        </p:xfrm>
        <a:graphic>
          <a:graphicData uri="http://schemas.openxmlformats.org/drawingml/2006/table">
            <a:tbl>
              <a:tblPr/>
              <a:tblGrid>
                <a:gridCol w="4307249">
                  <a:extLst>
                    <a:ext uri="{9D8B030D-6E8A-4147-A177-3AD203B41FA5}">
                      <a16:colId xmlns:a16="http://schemas.microsoft.com/office/drawing/2014/main" val="1605821530"/>
                    </a:ext>
                  </a:extLst>
                </a:gridCol>
                <a:gridCol w="4001009">
                  <a:extLst>
                    <a:ext uri="{9D8B030D-6E8A-4147-A177-3AD203B41FA5}">
                      <a16:colId xmlns:a16="http://schemas.microsoft.com/office/drawing/2014/main" val="20000"/>
                    </a:ext>
                  </a:extLst>
                </a:gridCol>
                <a:gridCol w="3883741">
                  <a:extLst>
                    <a:ext uri="{9D8B030D-6E8A-4147-A177-3AD203B41FA5}">
                      <a16:colId xmlns:a16="http://schemas.microsoft.com/office/drawing/2014/main" val="20001"/>
                    </a:ext>
                  </a:extLst>
                </a:gridCol>
              </a:tblGrid>
              <a:tr h="4855029">
                <a:tc>
                  <a:txBody>
                    <a:bodyPr/>
                    <a:lstStyle/>
                    <a:p>
                      <a:pPr marL="0" marR="0" lvl="0" indent="0" algn="just" defTabSz="914400" rtl="0" eaLnBrk="1" fontAlgn="base" latinLnBrk="0" hangingPunct="1">
                        <a:lnSpc>
                          <a:spcPct val="100000"/>
                        </a:lnSpc>
                        <a:spcBef>
                          <a:spcPts val="0"/>
                        </a:spcBef>
                        <a:spcAft>
                          <a:spcPct val="0"/>
                        </a:spcAft>
                        <a:buClrTx/>
                        <a:buSzTx/>
                        <a:buFontTx/>
                        <a:buNone/>
                        <a:tabLst/>
                        <a:defRPr/>
                      </a:pPr>
                      <a:r>
                        <a:rPr kumimoji="0" lang="fr-FR" sz="2400" b="0" i="0" u="sng" strike="noStrike" kern="1200" cap="none" spc="0" normalizeH="0" baseline="0" noProof="0" dirty="0">
                          <a:ln>
                            <a:noFill/>
                          </a:ln>
                          <a:solidFill>
                            <a:srgbClr val="FF9900"/>
                          </a:solidFill>
                          <a:effectLst/>
                          <a:uLnTx/>
                          <a:uFillTx/>
                          <a:latin typeface="Coptic1" pitchFamily="2" charset="0"/>
                          <a:ea typeface="+mn-ea"/>
                          <a:cs typeface="+mn-cs"/>
                        </a:rPr>
                        <a:t>Piou/b :</a:t>
                      </a:r>
                    </a:p>
                    <a:p>
                      <a:pPr marL="0" marR="0" lvl="0" indent="0" algn="just" defTabSz="914400" rtl="0" eaLnBrk="1" fontAlgn="base" latinLnBrk="0" hangingPunct="1">
                        <a:lnSpc>
                          <a:spcPct val="100000"/>
                        </a:lnSpc>
                        <a:spcBef>
                          <a:spcPts val="0"/>
                        </a:spcBef>
                        <a:spcAft>
                          <a:spcPct val="0"/>
                        </a:spcAft>
                        <a:buClrTx/>
                        <a:buSzTx/>
                        <a:buFontTx/>
                        <a:buNone/>
                        <a:tabLst/>
                        <a:defRPr/>
                      </a:pPr>
                      <a:r>
                        <a:rPr lang="fr-FR" sz="3200" kern="1200" dirty="0">
                          <a:solidFill>
                            <a:schemeClr val="tx1"/>
                          </a:solidFill>
                          <a:effectLst/>
                          <a:latin typeface="Coptic1" pitchFamily="2" charset="0"/>
                          <a:ea typeface="+mn-ea"/>
                          <a:cs typeface="+mn-cs"/>
                        </a:rPr>
                        <a:t>V/et] </a:t>
                      </a:r>
                      <a:r>
                        <a:rPr lang="fr-FR" sz="3200" kern="1200" dirty="0" err="1">
                          <a:solidFill>
                            <a:schemeClr val="tx1"/>
                          </a:solidFill>
                          <a:effectLst/>
                          <a:latin typeface="Coptic1" pitchFamily="2" charset="0"/>
                          <a:ea typeface="+mn-ea"/>
                          <a:cs typeface="+mn-cs"/>
                        </a:rPr>
                        <a:t>n~nefdwrea</a:t>
                      </a:r>
                      <a:r>
                        <a:rPr lang="fr-FR" sz="3200" kern="1200" dirty="0">
                          <a:solidFill>
                            <a:schemeClr val="tx1"/>
                          </a:solidFill>
                          <a:effectLst/>
                          <a:latin typeface="Coptic1" pitchFamily="2" charset="0"/>
                          <a:ea typeface="+mn-ea"/>
                          <a:cs typeface="+mn-cs"/>
                        </a:rPr>
                        <a:t>~ </a:t>
                      </a:r>
                      <a:r>
                        <a:rPr lang="fr-FR" sz="3200" kern="1200" dirty="0" err="1">
                          <a:solidFill>
                            <a:schemeClr val="tx1"/>
                          </a:solidFill>
                          <a:effectLst/>
                          <a:latin typeface="Coptic1" pitchFamily="2" charset="0"/>
                          <a:ea typeface="+mn-ea"/>
                          <a:cs typeface="+mn-cs"/>
                        </a:rPr>
                        <a:t>qen</a:t>
                      </a:r>
                      <a:r>
                        <a:rPr lang="fr-FR" sz="3200" kern="1200" dirty="0">
                          <a:solidFill>
                            <a:schemeClr val="tx1"/>
                          </a:solidFill>
                          <a:effectLst/>
                          <a:latin typeface="Coptic1" pitchFamily="2" charset="0"/>
                          <a:ea typeface="+mn-ea"/>
                          <a:cs typeface="+mn-cs"/>
                        </a:rPr>
                        <a:t> </a:t>
                      </a:r>
                      <a:r>
                        <a:rPr lang="fr-FR" sz="3200" kern="1200" dirty="0" err="1">
                          <a:solidFill>
                            <a:schemeClr val="tx1"/>
                          </a:solidFill>
                          <a:effectLst/>
                          <a:latin typeface="Coptic1" pitchFamily="2" charset="0"/>
                          <a:ea typeface="+mn-ea"/>
                          <a:cs typeface="+mn-cs"/>
                        </a:rPr>
                        <a:t>oumetramao</a:t>
                      </a:r>
                      <a:r>
                        <a:rPr lang="fr-FR" sz="3200" kern="1200" dirty="0">
                          <a:solidFill>
                            <a:schemeClr val="tx1"/>
                          </a:solidFill>
                          <a:effectLst/>
                          <a:latin typeface="Coptic1" pitchFamily="2" charset="0"/>
                          <a:ea typeface="+mn-ea"/>
                          <a:cs typeface="+mn-cs"/>
                        </a:rPr>
                        <a:t>~ </a:t>
                      </a:r>
                      <a:r>
                        <a:rPr lang="fr-FR" sz="3200" kern="1200" dirty="0" err="1">
                          <a:solidFill>
                            <a:schemeClr val="tx1"/>
                          </a:solidFill>
                          <a:effectLst/>
                          <a:latin typeface="Coptic1" pitchFamily="2" charset="0"/>
                          <a:ea typeface="+mn-ea"/>
                          <a:cs typeface="+mn-cs"/>
                        </a:rPr>
                        <a:t>ouoh</a:t>
                      </a:r>
                      <a:r>
                        <a:rPr lang="fr-FR" sz="3200" kern="1200" dirty="0">
                          <a:solidFill>
                            <a:schemeClr val="tx1"/>
                          </a:solidFill>
                          <a:effectLst/>
                          <a:latin typeface="Coptic1" pitchFamily="2" charset="0"/>
                          <a:ea typeface="+mn-ea"/>
                          <a:cs typeface="+mn-cs"/>
                        </a:rPr>
                        <a:t> </a:t>
                      </a:r>
                      <a:r>
                        <a:rPr lang="fr-FR" sz="3200" kern="1200" dirty="0" err="1">
                          <a:solidFill>
                            <a:schemeClr val="tx1"/>
                          </a:solidFill>
                          <a:effectLst/>
                          <a:latin typeface="Coptic1" pitchFamily="2" charset="0"/>
                          <a:ea typeface="+mn-ea"/>
                          <a:cs typeface="+mn-cs"/>
                        </a:rPr>
                        <a:t>efqa</a:t>
                      </a:r>
                      <a:r>
                        <a:rPr lang="fr-FR" sz="3200" kern="1200" dirty="0">
                          <a:solidFill>
                            <a:schemeClr val="tx1"/>
                          </a:solidFill>
                          <a:effectLst/>
                          <a:latin typeface="Coptic1" pitchFamily="2" charset="0"/>
                          <a:ea typeface="+mn-ea"/>
                          <a:cs typeface="+mn-cs"/>
                        </a:rPr>
                        <a:t>] </a:t>
                      </a:r>
                      <a:r>
                        <a:rPr lang="fr-FR" sz="3200" kern="1200" dirty="0" err="1">
                          <a:solidFill>
                            <a:schemeClr val="tx1"/>
                          </a:solidFill>
                          <a:effectLst/>
                          <a:latin typeface="Coptic1" pitchFamily="2" charset="0"/>
                          <a:ea typeface="+mn-ea"/>
                          <a:cs typeface="+mn-cs"/>
                        </a:rPr>
                        <a:t>m~pinai</a:t>
                      </a:r>
                      <a:r>
                        <a:rPr lang="fr-FR" sz="3200" kern="1200" dirty="0">
                          <a:solidFill>
                            <a:schemeClr val="tx1"/>
                          </a:solidFill>
                          <a:effectLst/>
                          <a:latin typeface="Coptic1" pitchFamily="2" charset="0"/>
                          <a:ea typeface="+mn-ea"/>
                          <a:cs typeface="+mn-cs"/>
                        </a:rPr>
                        <a:t> nem </a:t>
                      </a:r>
                      <a:r>
                        <a:rPr lang="fr-FR" sz="3200" kern="1200" dirty="0" err="1">
                          <a:solidFill>
                            <a:schemeClr val="tx1"/>
                          </a:solidFill>
                          <a:effectLst/>
                          <a:latin typeface="Coptic1" pitchFamily="2" charset="0"/>
                          <a:ea typeface="+mn-ea"/>
                          <a:cs typeface="+mn-cs"/>
                        </a:rPr>
                        <a:t>pih~mot</a:t>
                      </a:r>
                      <a:r>
                        <a:rPr lang="fr-FR" sz="3200" kern="1200" dirty="0">
                          <a:solidFill>
                            <a:schemeClr val="tx1"/>
                          </a:solidFill>
                          <a:effectLst/>
                          <a:latin typeface="Coptic1" pitchFamily="2" charset="0"/>
                          <a:ea typeface="+mn-ea"/>
                          <a:cs typeface="+mn-cs"/>
                        </a:rPr>
                        <a:t> </a:t>
                      </a:r>
                      <a:r>
                        <a:rPr lang="fr-FR" sz="3200" kern="1200" dirty="0" err="1">
                          <a:solidFill>
                            <a:schemeClr val="tx1"/>
                          </a:solidFill>
                          <a:effectLst/>
                          <a:latin typeface="Coptic1" pitchFamily="2" charset="0"/>
                          <a:ea typeface="+mn-ea"/>
                          <a:cs typeface="+mn-cs"/>
                        </a:rPr>
                        <a:t>n~c</a:t>
                      </a:r>
                      <a:r>
                        <a:rPr lang="fr-FR" sz="3200" kern="1200" dirty="0">
                          <a:solidFill>
                            <a:schemeClr val="tx1"/>
                          </a:solidFill>
                          <a:effectLst/>
                          <a:latin typeface="Coptic1" pitchFamily="2" charset="0"/>
                          <a:ea typeface="+mn-ea"/>
                          <a:cs typeface="+mn-cs"/>
                        </a:rPr>
                        <a:t>/ou </a:t>
                      </a:r>
                      <a:r>
                        <a:rPr lang="fr-FR" sz="3200" kern="1200" dirty="0" err="1">
                          <a:solidFill>
                            <a:schemeClr val="tx1"/>
                          </a:solidFill>
                          <a:effectLst/>
                          <a:latin typeface="Coptic1" pitchFamily="2" charset="0"/>
                          <a:ea typeface="+mn-ea"/>
                          <a:cs typeface="+mn-cs"/>
                        </a:rPr>
                        <a:t>niben</a:t>
                      </a:r>
                      <a:r>
                        <a:rPr lang="fr-FR" sz="3200" kern="1200" dirty="0">
                          <a:solidFill>
                            <a:schemeClr val="tx1"/>
                          </a:solidFill>
                          <a:effectLst/>
                          <a:latin typeface="Coptic1" pitchFamily="2" charset="0"/>
                          <a:ea typeface="+mn-ea"/>
                          <a:cs typeface="+mn-cs"/>
                        </a:rPr>
                        <a:t>: </a:t>
                      </a:r>
                      <a:r>
                        <a:rPr lang="fr-FR" sz="3200" kern="1200" dirty="0" err="1">
                          <a:solidFill>
                            <a:schemeClr val="tx1"/>
                          </a:solidFill>
                          <a:effectLst/>
                          <a:latin typeface="Coptic1" pitchFamily="2" charset="0"/>
                          <a:ea typeface="+mn-ea"/>
                          <a:cs typeface="+mn-cs"/>
                        </a:rPr>
                        <a:t>ten</a:t>
                      </a:r>
                      <a:r>
                        <a:rPr lang="fr-FR" sz="3200" kern="1200" dirty="0">
                          <a:solidFill>
                            <a:schemeClr val="tx1"/>
                          </a:solidFill>
                          <a:effectLst/>
                          <a:latin typeface="Coptic1" pitchFamily="2" charset="0"/>
                          <a:ea typeface="+mn-ea"/>
                          <a:cs typeface="+mn-cs"/>
                        </a:rPr>
                        <a:t>]ho </a:t>
                      </a:r>
                      <a:r>
                        <a:rPr lang="fr-FR" sz="3200" kern="1200" dirty="0" err="1">
                          <a:solidFill>
                            <a:schemeClr val="tx1"/>
                          </a:solidFill>
                          <a:effectLst/>
                          <a:latin typeface="Coptic1" pitchFamily="2" charset="0"/>
                          <a:ea typeface="+mn-ea"/>
                          <a:cs typeface="+mn-cs"/>
                        </a:rPr>
                        <a:t>e~rok</a:t>
                      </a:r>
                      <a:r>
                        <a:rPr lang="fr-FR" sz="3200" kern="1200" dirty="0">
                          <a:solidFill>
                            <a:schemeClr val="tx1"/>
                          </a:solidFill>
                          <a:effectLst/>
                          <a:latin typeface="Coptic1" pitchFamily="2" charset="0"/>
                          <a:ea typeface="+mn-ea"/>
                          <a:cs typeface="+mn-cs"/>
                        </a:rPr>
                        <a:t> </a:t>
                      </a:r>
                      <a:r>
                        <a:rPr lang="fr-FR" sz="3200" kern="1200" dirty="0" err="1">
                          <a:solidFill>
                            <a:schemeClr val="tx1"/>
                          </a:solidFill>
                          <a:effectLst/>
                          <a:latin typeface="Coptic1" pitchFamily="2" charset="0"/>
                          <a:ea typeface="+mn-ea"/>
                          <a:cs typeface="+mn-cs"/>
                        </a:rPr>
                        <a:t>Po#c</a:t>
                      </a:r>
                      <a:r>
                        <a:rPr lang="fr-FR" sz="3200" kern="1200" dirty="0">
                          <a:solidFill>
                            <a:schemeClr val="tx1"/>
                          </a:solidFill>
                          <a:effectLst/>
                          <a:latin typeface="Coptic1" pitchFamily="2" charset="0"/>
                          <a:ea typeface="+mn-ea"/>
                          <a:cs typeface="+mn-cs"/>
                        </a:rPr>
                        <a:t># </a:t>
                      </a:r>
                      <a:r>
                        <a:rPr lang="fr-FR" sz="3200" kern="1200" dirty="0" err="1">
                          <a:solidFill>
                            <a:schemeClr val="tx1"/>
                          </a:solidFill>
                          <a:effectLst/>
                          <a:latin typeface="Coptic1" pitchFamily="2" charset="0"/>
                          <a:ea typeface="+mn-ea"/>
                          <a:cs typeface="+mn-cs"/>
                        </a:rPr>
                        <a:t>cwtem</a:t>
                      </a:r>
                      <a:r>
                        <a:rPr lang="fr-FR" sz="3200" kern="1200" dirty="0">
                          <a:solidFill>
                            <a:schemeClr val="tx1"/>
                          </a:solidFill>
                          <a:effectLst/>
                          <a:latin typeface="Coptic1" pitchFamily="2" charset="0"/>
                          <a:ea typeface="+mn-ea"/>
                          <a:cs typeface="+mn-cs"/>
                        </a:rPr>
                        <a:t> </a:t>
                      </a:r>
                      <a:r>
                        <a:rPr lang="fr-FR" sz="3200" kern="1200" dirty="0" err="1">
                          <a:solidFill>
                            <a:schemeClr val="tx1"/>
                          </a:solidFill>
                          <a:effectLst/>
                          <a:latin typeface="Coptic1" pitchFamily="2" charset="0"/>
                          <a:ea typeface="+mn-ea"/>
                          <a:cs typeface="+mn-cs"/>
                        </a:rPr>
                        <a:t>e~ron</a:t>
                      </a:r>
                      <a:r>
                        <a:rPr lang="fr-FR" sz="3200" kern="1200" dirty="0">
                          <a:solidFill>
                            <a:schemeClr val="tx1"/>
                          </a:solidFill>
                          <a:effectLst/>
                          <a:latin typeface="Coptic1" pitchFamily="2" charset="0"/>
                          <a:ea typeface="+mn-ea"/>
                          <a:cs typeface="+mn-cs"/>
                        </a:rPr>
                        <a:t> </a:t>
                      </a:r>
                      <a:r>
                        <a:rPr lang="fr-FR" sz="3200" kern="1200" dirty="0" err="1">
                          <a:solidFill>
                            <a:schemeClr val="tx1"/>
                          </a:solidFill>
                          <a:effectLst/>
                          <a:latin typeface="Coptic1" pitchFamily="2" charset="0"/>
                          <a:ea typeface="+mn-ea"/>
                          <a:cs typeface="+mn-cs"/>
                        </a:rPr>
                        <a:t>ouoh</a:t>
                      </a:r>
                      <a:r>
                        <a:rPr lang="fr-FR" sz="3200" kern="1200" dirty="0">
                          <a:solidFill>
                            <a:schemeClr val="tx1"/>
                          </a:solidFill>
                          <a:effectLst/>
                          <a:latin typeface="Coptic1" pitchFamily="2" charset="0"/>
                          <a:ea typeface="+mn-ea"/>
                          <a:cs typeface="+mn-cs"/>
                        </a:rPr>
                        <a:t> </a:t>
                      </a:r>
                      <a:r>
                        <a:rPr lang="fr-FR" sz="3200" kern="1200" dirty="0" err="1">
                          <a:solidFill>
                            <a:schemeClr val="tx1"/>
                          </a:solidFill>
                          <a:effectLst/>
                          <a:latin typeface="Coptic1" pitchFamily="2" charset="0"/>
                          <a:ea typeface="+mn-ea"/>
                          <a:cs typeface="+mn-cs"/>
                        </a:rPr>
                        <a:t>nai</a:t>
                      </a:r>
                      <a:r>
                        <a:rPr lang="fr-FR" sz="3200" kern="1200" dirty="0">
                          <a:solidFill>
                            <a:schemeClr val="tx1"/>
                          </a:solidFill>
                          <a:effectLst/>
                          <a:latin typeface="Coptic1" pitchFamily="2" charset="0"/>
                          <a:ea typeface="+mn-ea"/>
                          <a:cs typeface="+mn-cs"/>
                        </a:rPr>
                        <a:t> nan: </a:t>
                      </a:r>
                      <a:endParaRPr kumimoji="0" lang="fr-CA" sz="8000" b="0" i="0" u="none" strike="noStrike" kern="1200" cap="none" normalizeH="0" baseline="0" dirty="0">
                        <a:ln>
                          <a:noFill/>
                        </a:ln>
                        <a:solidFill>
                          <a:schemeClr val="tx1"/>
                        </a:solidFill>
                        <a:effectLst/>
                        <a:latin typeface="Coptic1" pitchFamily="2" charset="0"/>
                        <a:ea typeface="+mn-ea"/>
                        <a:cs typeface="Arial" charset="0"/>
                      </a:endParaRPr>
                    </a:p>
                  </a:txBody>
                  <a:tcPr marL="121920" marR="121920" horzOverflow="overflow">
                    <a:lnL cap="flat">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ts val="0"/>
                        </a:spcBef>
                        <a:spcAft>
                          <a:spcPct val="0"/>
                        </a:spcAft>
                        <a:buClrTx/>
                        <a:buSzTx/>
                        <a:buFontTx/>
                        <a:buNone/>
                        <a:tabLst/>
                        <a:defRPr/>
                      </a:pPr>
                      <a:r>
                        <a:rPr kumimoji="0" lang="fr-FR" sz="2400" b="0" i="0" u="sng" strike="noStrike" kern="1200" cap="none" spc="0" normalizeH="0" baseline="0" noProof="0" dirty="0">
                          <a:ln>
                            <a:noFill/>
                          </a:ln>
                          <a:solidFill>
                            <a:srgbClr val="FF9900"/>
                          </a:solidFill>
                          <a:effectLst/>
                          <a:uLnTx/>
                          <a:uFillTx/>
                          <a:latin typeface="Arial" charset="0"/>
                          <a:ea typeface="+mn-ea"/>
                          <a:cs typeface="Arial" charset="0"/>
                        </a:rPr>
                        <a:t>Le prêtre :</a:t>
                      </a:r>
                      <a:endParaRPr kumimoji="0" lang="fr-FR" sz="3200" b="0" i="0" u="none" strike="noStrike" kern="1200" cap="none" spc="0" normalizeH="0" baseline="0" noProof="0" dirty="0">
                        <a:ln>
                          <a:noFill/>
                        </a:ln>
                        <a:solidFill>
                          <a:schemeClr val="tx1"/>
                        </a:solidFill>
                        <a:effectLst/>
                        <a:uLnTx/>
                        <a:uFillTx/>
                        <a:latin typeface="Arial" charset="0"/>
                        <a:ea typeface="+mn-ea"/>
                        <a:cs typeface="Arial" charset="0"/>
                      </a:endParaRPr>
                    </a:p>
                    <a:p>
                      <a:pPr marL="0" marR="0" lvl="0" indent="0" algn="just" defTabSz="914400" rtl="0" eaLnBrk="1" fontAlgn="base" latinLnBrk="0" hangingPunct="1">
                        <a:lnSpc>
                          <a:spcPct val="100000"/>
                        </a:lnSpc>
                        <a:spcBef>
                          <a:spcPts val="0"/>
                        </a:spcBef>
                        <a:spcAft>
                          <a:spcPct val="0"/>
                        </a:spcAft>
                        <a:buClrTx/>
                        <a:buSzTx/>
                        <a:buFontTx/>
                        <a:buNone/>
                        <a:tabLst/>
                        <a:defRPr/>
                      </a:pPr>
                      <a:r>
                        <a:rPr kumimoji="0" lang="fr-FR" sz="3200" b="0" i="0" u="none" strike="noStrike" cap="none" normalizeH="0" baseline="0" dirty="0">
                          <a:ln>
                            <a:noFill/>
                          </a:ln>
                          <a:solidFill>
                            <a:schemeClr val="tx1"/>
                          </a:solidFill>
                          <a:effectLst/>
                          <a:latin typeface="Arial" charset="0"/>
                          <a:cs typeface="Arial" charset="0"/>
                        </a:rPr>
                        <a:t>Tu accordes Tes dons sans limites. Tu fais descendre Ta miséricorde et Ta </a:t>
                      </a:r>
                      <a:r>
                        <a:rPr kumimoji="0" lang="fr-FR" sz="3200" b="0" i="0" u="none" strike="noStrike" cap="none" normalizeH="0" baseline="0" dirty="0" err="1">
                          <a:ln>
                            <a:noFill/>
                          </a:ln>
                          <a:solidFill>
                            <a:schemeClr val="tx1"/>
                          </a:solidFill>
                          <a:effectLst/>
                          <a:latin typeface="Arial" charset="0"/>
                          <a:cs typeface="Arial" charset="0"/>
                        </a:rPr>
                        <a:t>grace</a:t>
                      </a:r>
                      <a:r>
                        <a:rPr kumimoji="0" lang="fr-FR" sz="3200" b="0" i="0" u="none" strike="noStrike" cap="none" normalizeH="0" baseline="0" dirty="0">
                          <a:ln>
                            <a:noFill/>
                          </a:ln>
                          <a:solidFill>
                            <a:schemeClr val="tx1"/>
                          </a:solidFill>
                          <a:effectLst/>
                          <a:latin typeface="Arial" charset="0"/>
                          <a:cs typeface="Arial" charset="0"/>
                        </a:rPr>
                        <a:t> en tout temps. Nous T’implorons, Seigneur, aie pitié de nous et écoutes-nous.</a:t>
                      </a:r>
                    </a:p>
                  </a:txBody>
                  <a:tcPr marL="121920" marR="121920" horzOverflow="overflow">
                    <a:lnL cap="flat">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ts val="0"/>
                        </a:spcBef>
                        <a:spcAft>
                          <a:spcPct val="0"/>
                        </a:spcAft>
                        <a:buClrTx/>
                        <a:buSzTx/>
                        <a:buFontTx/>
                        <a:buNone/>
                        <a:tabLst/>
                        <a:defRPr/>
                      </a:pPr>
                      <a:r>
                        <a:rPr kumimoji="0" lang="ar-SA" sz="2800" b="0" i="0" u="sng" strike="noStrike" kern="1200" cap="none" spc="0" normalizeH="0" baseline="0" noProof="0" dirty="0">
                          <a:ln>
                            <a:noFill/>
                          </a:ln>
                          <a:solidFill>
                            <a:srgbClr val="FF9900"/>
                          </a:solidFill>
                          <a:effectLst/>
                          <a:uLnTx/>
                          <a:uFillTx/>
                          <a:latin typeface="Arial" panose="020B0604020202020204" pitchFamily="34" charset="0"/>
                          <a:ea typeface="+mn-ea"/>
                          <a:cs typeface="+mn-cs"/>
                        </a:rPr>
                        <a:t>الكاهن :</a:t>
                      </a:r>
                      <a:endParaRPr kumimoji="0" lang="fr-FR" sz="2800" b="0" i="0"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just" defTabSz="914400" rtl="1" eaLnBrk="1" fontAlgn="base" latinLnBrk="0" hangingPunct="1">
                        <a:lnSpc>
                          <a:spcPct val="100000"/>
                        </a:lnSpc>
                        <a:spcBef>
                          <a:spcPts val="0"/>
                        </a:spcBef>
                        <a:spcAft>
                          <a:spcPct val="0"/>
                        </a:spcAft>
                        <a:buClrTx/>
                        <a:buSzTx/>
                        <a:buFontTx/>
                        <a:buNone/>
                        <a:tabLst/>
                        <a:defRPr/>
                      </a:pPr>
                      <a:r>
                        <a:rPr kumimoji="0" lang="ar-SA" sz="4300" b="0" i="0" u="none" strike="noStrike" cap="none" normalizeH="0" baseline="0" dirty="0">
                          <a:ln>
                            <a:noFill/>
                          </a:ln>
                          <a:solidFill>
                            <a:schemeClr val="tx1"/>
                          </a:solidFill>
                          <a:effectLst/>
                          <a:latin typeface="Arial" charset="0"/>
                          <a:cs typeface="+mn-cs"/>
                        </a:rPr>
                        <a:t>يا من أعد لنا طريق الحياة بواسطة غسل أرجل رسله المختارين الأطهار نسألك أيها المسيح الهنا اسمعنا وارحمنا. </a:t>
                      </a:r>
                      <a:endParaRPr kumimoji="0" lang="fr-FR" sz="4300" b="0" i="0" u="none" strike="noStrike" cap="none" normalizeH="0" baseline="0" dirty="0">
                        <a:ln>
                          <a:noFill/>
                        </a:ln>
                        <a:solidFill>
                          <a:schemeClr val="tx1"/>
                        </a:solidFill>
                        <a:effectLst/>
                        <a:latin typeface="Arial" charset="0"/>
                        <a:cs typeface="+mn-cs"/>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2" name="Group 155">
            <a:extLst>
              <a:ext uri="{FF2B5EF4-FFF2-40B4-BE49-F238E27FC236}">
                <a16:creationId xmlns:a16="http://schemas.microsoft.com/office/drawing/2014/main" id="{FD7E76FE-A945-12BD-41BB-6A6CFAE373F6}"/>
              </a:ext>
            </a:extLst>
          </p:cNvPr>
          <p:cNvGraphicFramePr>
            <a:graphicFrameLocks/>
          </p:cNvGraphicFramePr>
          <p:nvPr>
            <p:extLst>
              <p:ext uri="{D42A27DB-BD31-4B8C-83A1-F6EECF244321}">
                <p14:modId xmlns:p14="http://schemas.microsoft.com/office/powerpoint/2010/main" val="3126524459"/>
              </p:ext>
            </p:extLst>
          </p:nvPr>
        </p:nvGraphicFramePr>
        <p:xfrm>
          <a:off x="0" y="5295583"/>
          <a:ext cx="12191999" cy="1005840"/>
        </p:xfrm>
        <a:graphic>
          <a:graphicData uri="http://schemas.openxmlformats.org/drawingml/2006/table">
            <a:tbl>
              <a:tblPr/>
              <a:tblGrid>
                <a:gridCol w="4307249">
                  <a:extLst>
                    <a:ext uri="{9D8B030D-6E8A-4147-A177-3AD203B41FA5}">
                      <a16:colId xmlns:a16="http://schemas.microsoft.com/office/drawing/2014/main" val="1605821530"/>
                    </a:ext>
                  </a:extLst>
                </a:gridCol>
                <a:gridCol w="4307249">
                  <a:extLst>
                    <a:ext uri="{9D8B030D-6E8A-4147-A177-3AD203B41FA5}">
                      <a16:colId xmlns:a16="http://schemas.microsoft.com/office/drawing/2014/main" val="20000"/>
                    </a:ext>
                  </a:extLst>
                </a:gridCol>
                <a:gridCol w="3577501">
                  <a:extLst>
                    <a:ext uri="{9D8B030D-6E8A-4147-A177-3AD203B41FA5}">
                      <a16:colId xmlns:a16="http://schemas.microsoft.com/office/drawing/2014/main" val="20001"/>
                    </a:ext>
                  </a:extLst>
                </a:gridCol>
              </a:tblGrid>
              <a:tr h="331632">
                <a:tc>
                  <a:txBody>
                    <a:bodyPr/>
                    <a:lstStyle/>
                    <a:p>
                      <a:pPr marL="0" marR="0" lvl="0" indent="0" algn="just" defTabSz="914400" rtl="0" eaLnBrk="1" fontAlgn="base" latinLnBrk="0" hangingPunct="1">
                        <a:lnSpc>
                          <a:spcPct val="100000"/>
                        </a:lnSpc>
                        <a:spcBef>
                          <a:spcPts val="0"/>
                        </a:spcBef>
                        <a:spcAft>
                          <a:spcPct val="0"/>
                        </a:spcAft>
                        <a:buClrTx/>
                        <a:buSzTx/>
                        <a:buFontTx/>
                        <a:buNone/>
                        <a:tabLst/>
                        <a:defRPr/>
                      </a:pPr>
                      <a:r>
                        <a:rPr lang="fr-FR" sz="2800" b="0" u="sng" kern="1200" dirty="0" err="1">
                          <a:solidFill>
                            <a:srgbClr val="FF9900"/>
                          </a:solidFill>
                          <a:latin typeface="Coptic1" pitchFamily="2" charset="0"/>
                          <a:ea typeface="+mn-ea"/>
                          <a:cs typeface="+mn-cs"/>
                        </a:rPr>
                        <a:t>Pilaoc</a:t>
                      </a:r>
                      <a:r>
                        <a:rPr lang="fr-FR" sz="2800" b="0" u="sng" kern="1200" dirty="0">
                          <a:solidFill>
                            <a:srgbClr val="FF9900"/>
                          </a:solidFill>
                          <a:latin typeface="Coptic1" pitchFamily="2" charset="0"/>
                          <a:ea typeface="+mn-ea"/>
                          <a:cs typeface="+mn-cs"/>
                        </a:rPr>
                        <a:t> :</a:t>
                      </a:r>
                      <a:endParaRPr lang="fr-FR" sz="2800" kern="1200" dirty="0">
                        <a:solidFill>
                          <a:schemeClr val="tx1"/>
                        </a:solidFill>
                        <a:effectLst/>
                        <a:latin typeface="Coptic1" pitchFamily="2"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fr-FR" sz="3200" b="0" kern="1200" dirty="0" err="1">
                          <a:solidFill>
                            <a:srgbClr val="FFFFFF"/>
                          </a:solidFill>
                          <a:effectLst/>
                          <a:latin typeface="Coptic1" pitchFamily="2" charset="0"/>
                          <a:ea typeface="+mn-ea"/>
                          <a:cs typeface="+mn-cs"/>
                        </a:rPr>
                        <a:t>Kurie</a:t>
                      </a:r>
                      <a:r>
                        <a:rPr lang="fr-FR" sz="3200" b="0" kern="1200" dirty="0">
                          <a:solidFill>
                            <a:srgbClr val="FFFFFF"/>
                          </a:solidFill>
                          <a:effectLst/>
                          <a:latin typeface="Coptic1" pitchFamily="2" charset="0"/>
                          <a:ea typeface="+mn-ea"/>
                          <a:cs typeface="+mn-cs"/>
                        </a:rPr>
                        <a:t>~ </a:t>
                      </a:r>
                      <a:r>
                        <a:rPr lang="fr-FR" sz="3200" b="0" kern="1200" dirty="0" err="1">
                          <a:solidFill>
                            <a:srgbClr val="FFFFFF"/>
                          </a:solidFill>
                          <a:effectLst/>
                          <a:latin typeface="Coptic1" pitchFamily="2" charset="0"/>
                          <a:ea typeface="+mn-ea"/>
                          <a:cs typeface="+mn-cs"/>
                        </a:rPr>
                        <a:t>e~le</a:t>
                      </a:r>
                      <a:r>
                        <a:rPr lang="fr-FR" sz="3200" b="0" kern="1200" dirty="0">
                          <a:solidFill>
                            <a:srgbClr val="FFFFFF"/>
                          </a:solidFill>
                          <a:effectLst/>
                          <a:latin typeface="Coptic1" pitchFamily="2" charset="0"/>
                          <a:ea typeface="+mn-ea"/>
                          <a:cs typeface="+mn-cs"/>
                        </a:rPr>
                        <a:t>/~con.</a:t>
                      </a:r>
                    </a:p>
                  </a:txBody>
                  <a:tcPr marL="121920" marR="121920" horzOverflow="overflow">
                    <a:lnL cap="flat">
                      <a:noFill/>
                    </a:lnL>
                    <a:lnR>
                      <a:noFill/>
                    </a:lnR>
                    <a:lnT cap="flat">
                      <a:noFill/>
                    </a:lnT>
                    <a:lnB cap="flat">
                      <a:noFill/>
                    </a:lnB>
                    <a:lnTlToBr>
                      <a:noFill/>
                    </a:lnTlToBr>
                    <a:lnBlToTr>
                      <a:noFill/>
                    </a:lnBlToTr>
                    <a:noFill/>
                  </a:tcPr>
                </a:tc>
                <a:tc>
                  <a:txBody>
                    <a:bodyPr/>
                    <a:lstStyle/>
                    <a:p>
                      <a:pPr marL="0" algn="just" defTabSz="914400" rtl="0" eaLnBrk="1" latinLnBrk="0" hangingPunct="1"/>
                      <a:r>
                        <a:rPr lang="fr-FR" sz="2800" b="0" u="sng" kern="1200" dirty="0">
                          <a:solidFill>
                            <a:srgbClr val="FF9900"/>
                          </a:solidFill>
                          <a:latin typeface="Arial" panose="020B0604020202020204" pitchFamily="34" charset="0"/>
                          <a:ea typeface="+mn-ea"/>
                          <a:cs typeface="+mn-cs"/>
                        </a:rPr>
                        <a:t>Le peuple :</a:t>
                      </a:r>
                      <a:endParaRPr kumimoji="0" lang="fr-FR" sz="2800" b="0" i="0" u="none" strike="noStrike" cap="none" normalizeH="0" baseline="0" dirty="0">
                        <a:ln>
                          <a:noFill/>
                        </a:ln>
                        <a:solidFill>
                          <a:schemeClr val="tx1"/>
                        </a:solidFill>
                        <a:effectLst/>
                        <a:latin typeface="Arial" charset="0"/>
                        <a:cs typeface="Arial" charset="0"/>
                      </a:endParaRPr>
                    </a:p>
                    <a:p>
                      <a:pPr algn="just"/>
                      <a:r>
                        <a:rPr lang="fr-FR" sz="3200" b="0" kern="1200" dirty="0">
                          <a:solidFill>
                            <a:srgbClr val="FFFFFF"/>
                          </a:solidFill>
                          <a:effectLst/>
                          <a:latin typeface="Arial" panose="020B0604020202020204" pitchFamily="34" charset="0"/>
                          <a:ea typeface="+mn-ea"/>
                          <a:cs typeface="+mn-cs"/>
                        </a:rPr>
                        <a:t>Pitié Seigneur.</a:t>
                      </a:r>
                    </a:p>
                  </a:txBody>
                  <a:tcPr marL="121920" marR="121920" horzOverflow="overflow">
                    <a:lnL cap="flat">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ts val="0"/>
                        </a:spcBef>
                        <a:spcAft>
                          <a:spcPct val="0"/>
                        </a:spcAft>
                        <a:buClrTx/>
                        <a:buSzTx/>
                        <a:buFontTx/>
                        <a:buNone/>
                        <a:tabLst/>
                        <a:defRPr/>
                      </a:pPr>
                      <a:r>
                        <a:rPr kumimoji="0" lang="ar-SA" sz="2800" b="0" i="0" u="sng" strike="noStrike" cap="none" normalizeH="0" baseline="0" dirty="0">
                          <a:ln>
                            <a:noFill/>
                          </a:ln>
                          <a:solidFill>
                            <a:srgbClr val="FF9900"/>
                          </a:solidFill>
                          <a:effectLst/>
                          <a:latin typeface="Arial" charset="0"/>
                          <a:cs typeface="Arial" charset="0"/>
                        </a:rPr>
                        <a:t>الشعب :</a:t>
                      </a:r>
                      <a:endParaRPr kumimoji="0" lang="fr-FR" sz="2800" b="0" i="0" u="none" strike="noStrike" cap="none" normalizeH="0" baseline="0" dirty="0">
                        <a:ln>
                          <a:noFill/>
                        </a:ln>
                        <a:solidFill>
                          <a:schemeClr val="tx1"/>
                        </a:solidFill>
                        <a:effectLst/>
                        <a:latin typeface="Arial" charset="0"/>
                        <a:cs typeface="+mn-cs"/>
                      </a:endParaRPr>
                    </a:p>
                    <a:p>
                      <a:pPr marL="0" marR="0" lvl="0" indent="0" algn="just" defTabSz="914400" rtl="1" eaLnBrk="1" fontAlgn="base" latinLnBrk="0" hangingPunct="1">
                        <a:lnSpc>
                          <a:spcPct val="100000"/>
                        </a:lnSpc>
                        <a:spcBef>
                          <a:spcPts val="0"/>
                        </a:spcBef>
                        <a:spcAft>
                          <a:spcPct val="0"/>
                        </a:spcAft>
                        <a:buClrTx/>
                        <a:buSzTx/>
                        <a:buFontTx/>
                        <a:buNone/>
                        <a:tabLst/>
                        <a:defRPr/>
                      </a:pPr>
                      <a:r>
                        <a:rPr kumimoji="0" lang="ar-SA" sz="3200" b="0" i="0" u="none" strike="noStrike" cap="none" normalizeH="0" baseline="0" dirty="0">
                          <a:ln>
                            <a:noFill/>
                          </a:ln>
                          <a:solidFill>
                            <a:srgbClr val="FFFFFF"/>
                          </a:solidFill>
                          <a:effectLst/>
                          <a:latin typeface="Arial" charset="0"/>
                          <a:cs typeface="Arial" charset="0"/>
                        </a:rPr>
                        <a:t>يا ربُ ارحم.</a:t>
                      </a:r>
                      <a:endParaRPr kumimoji="0" lang="en-US" sz="3200" b="0" i="0" u="none" strike="noStrike" cap="none" normalizeH="0" baseline="0" dirty="0">
                        <a:ln>
                          <a:noFill/>
                        </a:ln>
                        <a:solidFill>
                          <a:srgbClr val="FFFFFF"/>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4038039923"/>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60411" name="Group 155"/>
          <p:cNvGraphicFramePr>
            <a:graphicFrameLocks noGrp="1"/>
          </p:cNvGraphicFramePr>
          <p:nvPr>
            <p:ph/>
            <p:extLst>
              <p:ext uri="{D42A27DB-BD31-4B8C-83A1-F6EECF244321}">
                <p14:modId xmlns:p14="http://schemas.microsoft.com/office/powerpoint/2010/main" val="435461171"/>
              </p:ext>
            </p:extLst>
          </p:nvPr>
        </p:nvGraphicFramePr>
        <p:xfrm>
          <a:off x="1" y="0"/>
          <a:ext cx="12191999" cy="4855029"/>
        </p:xfrm>
        <a:graphic>
          <a:graphicData uri="http://schemas.openxmlformats.org/drawingml/2006/table">
            <a:tbl>
              <a:tblPr/>
              <a:tblGrid>
                <a:gridCol w="4307249">
                  <a:extLst>
                    <a:ext uri="{9D8B030D-6E8A-4147-A177-3AD203B41FA5}">
                      <a16:colId xmlns:a16="http://schemas.microsoft.com/office/drawing/2014/main" val="1605821530"/>
                    </a:ext>
                  </a:extLst>
                </a:gridCol>
                <a:gridCol w="4001009">
                  <a:extLst>
                    <a:ext uri="{9D8B030D-6E8A-4147-A177-3AD203B41FA5}">
                      <a16:colId xmlns:a16="http://schemas.microsoft.com/office/drawing/2014/main" val="20000"/>
                    </a:ext>
                  </a:extLst>
                </a:gridCol>
                <a:gridCol w="3883741">
                  <a:extLst>
                    <a:ext uri="{9D8B030D-6E8A-4147-A177-3AD203B41FA5}">
                      <a16:colId xmlns:a16="http://schemas.microsoft.com/office/drawing/2014/main" val="20001"/>
                    </a:ext>
                  </a:extLst>
                </a:gridCol>
              </a:tblGrid>
              <a:tr h="4855029">
                <a:tc>
                  <a:txBody>
                    <a:bodyPr/>
                    <a:lstStyle/>
                    <a:p>
                      <a:pPr marL="0" marR="0" lvl="0" indent="0" algn="just" defTabSz="914400" rtl="0" eaLnBrk="1" fontAlgn="base" latinLnBrk="0" hangingPunct="1">
                        <a:lnSpc>
                          <a:spcPct val="100000"/>
                        </a:lnSpc>
                        <a:spcBef>
                          <a:spcPts val="0"/>
                        </a:spcBef>
                        <a:spcAft>
                          <a:spcPct val="0"/>
                        </a:spcAft>
                        <a:buClrTx/>
                        <a:buSzTx/>
                        <a:buFontTx/>
                        <a:buNone/>
                        <a:tabLst/>
                        <a:defRPr/>
                      </a:pPr>
                      <a:r>
                        <a:rPr kumimoji="0" lang="fr-FR" sz="2400" b="0" i="0" u="sng" strike="noStrike" kern="1200" cap="none" spc="0" normalizeH="0" baseline="0" noProof="0" dirty="0">
                          <a:ln>
                            <a:noFill/>
                          </a:ln>
                          <a:solidFill>
                            <a:srgbClr val="FF9900"/>
                          </a:solidFill>
                          <a:effectLst/>
                          <a:uLnTx/>
                          <a:uFillTx/>
                          <a:latin typeface="Coptic1" pitchFamily="2" charset="0"/>
                          <a:ea typeface="+mn-ea"/>
                          <a:cs typeface="+mn-cs"/>
                        </a:rPr>
                        <a:t>Piou/b :</a:t>
                      </a:r>
                      <a:endParaRPr lang="fr-FR" sz="3200" kern="1200" dirty="0">
                        <a:solidFill>
                          <a:schemeClr val="tx1"/>
                        </a:solidFill>
                        <a:effectLst/>
                        <a:latin typeface="Coptic1" pitchFamily="2" charset="0"/>
                        <a:ea typeface="+mn-ea"/>
                        <a:cs typeface="+mn-cs"/>
                      </a:endParaRPr>
                    </a:p>
                    <a:p>
                      <a:pPr marL="0" marR="0" lvl="0" indent="0" algn="just" defTabSz="914400" rtl="0" eaLnBrk="1" fontAlgn="base" latinLnBrk="0" hangingPunct="1">
                        <a:lnSpc>
                          <a:spcPct val="100000"/>
                        </a:lnSpc>
                        <a:spcBef>
                          <a:spcPct val="20000"/>
                        </a:spcBef>
                        <a:spcAft>
                          <a:spcPct val="0"/>
                        </a:spcAft>
                        <a:buClrTx/>
                        <a:buSzTx/>
                        <a:buFontTx/>
                        <a:buNone/>
                        <a:tabLst/>
                      </a:pPr>
                      <a:r>
                        <a:rPr lang="fr-FR" sz="3200" kern="1200" dirty="0">
                          <a:solidFill>
                            <a:schemeClr val="tx1"/>
                          </a:solidFill>
                          <a:effectLst/>
                          <a:latin typeface="Coptic1" pitchFamily="2" charset="0"/>
                          <a:ea typeface="+mn-ea"/>
                          <a:cs typeface="+mn-cs"/>
                        </a:rPr>
                        <a:t>V/</a:t>
                      </a:r>
                      <a:r>
                        <a:rPr lang="fr-FR" sz="3200" kern="1200" dirty="0" err="1">
                          <a:solidFill>
                            <a:schemeClr val="tx1"/>
                          </a:solidFill>
                          <a:effectLst/>
                          <a:latin typeface="Coptic1" pitchFamily="2" charset="0"/>
                          <a:ea typeface="+mn-ea"/>
                          <a:cs typeface="+mn-cs"/>
                        </a:rPr>
                        <a:t>e~taf,w</a:t>
                      </a:r>
                      <a:r>
                        <a:rPr lang="fr-FR" sz="3200" kern="1200" dirty="0">
                          <a:solidFill>
                            <a:schemeClr val="tx1"/>
                          </a:solidFill>
                          <a:effectLst/>
                          <a:latin typeface="Coptic1" pitchFamily="2" charset="0"/>
                          <a:ea typeface="+mn-ea"/>
                          <a:cs typeface="+mn-cs"/>
                        </a:rPr>
                        <a:t> </a:t>
                      </a:r>
                      <a:r>
                        <a:rPr lang="fr-FR" sz="3200" kern="1200" dirty="0" err="1">
                          <a:solidFill>
                            <a:schemeClr val="tx1"/>
                          </a:solidFill>
                          <a:effectLst/>
                          <a:latin typeface="Coptic1" pitchFamily="2" charset="0"/>
                          <a:ea typeface="+mn-ea"/>
                          <a:cs typeface="+mn-cs"/>
                        </a:rPr>
                        <a:t>n~nefma</a:t>
                      </a:r>
                      <a:r>
                        <a:rPr lang="fr-FR" sz="3200" kern="1200" dirty="0">
                          <a:solidFill>
                            <a:schemeClr val="tx1"/>
                          </a:solidFill>
                          <a:effectLst/>
                          <a:latin typeface="Coptic1" pitchFamily="2" charset="0"/>
                          <a:ea typeface="+mn-ea"/>
                          <a:cs typeface="+mn-cs"/>
                        </a:rPr>
                        <a:t> </a:t>
                      </a:r>
                      <a:r>
                        <a:rPr lang="fr-FR" sz="3200" kern="1200" dirty="0" err="1">
                          <a:solidFill>
                            <a:schemeClr val="tx1"/>
                          </a:solidFill>
                          <a:effectLst/>
                          <a:latin typeface="Coptic1" pitchFamily="2" charset="0"/>
                          <a:ea typeface="+mn-ea"/>
                          <a:cs typeface="+mn-cs"/>
                        </a:rPr>
                        <a:t>m~mosi</a:t>
                      </a:r>
                      <a:r>
                        <a:rPr lang="fr-FR" sz="3200" kern="1200" dirty="0">
                          <a:solidFill>
                            <a:schemeClr val="tx1"/>
                          </a:solidFill>
                          <a:effectLst/>
                          <a:latin typeface="Coptic1" pitchFamily="2" charset="0"/>
                          <a:ea typeface="+mn-ea"/>
                          <a:cs typeface="+mn-cs"/>
                        </a:rPr>
                        <a:t> </a:t>
                      </a:r>
                      <a:r>
                        <a:rPr lang="fr-FR" sz="3200" kern="1200" dirty="0" err="1">
                          <a:solidFill>
                            <a:schemeClr val="tx1"/>
                          </a:solidFill>
                          <a:effectLst/>
                          <a:latin typeface="Coptic1" pitchFamily="2" charset="0"/>
                          <a:ea typeface="+mn-ea"/>
                          <a:cs typeface="+mn-cs"/>
                        </a:rPr>
                        <a:t>hijen</a:t>
                      </a:r>
                      <a:r>
                        <a:rPr lang="fr-FR" sz="3200" kern="1200" dirty="0">
                          <a:solidFill>
                            <a:schemeClr val="tx1"/>
                          </a:solidFill>
                          <a:effectLst/>
                          <a:latin typeface="Coptic1" pitchFamily="2" charset="0"/>
                          <a:ea typeface="+mn-ea"/>
                          <a:cs typeface="+mn-cs"/>
                        </a:rPr>
                        <a:t> ni[/pi: </a:t>
                      </a:r>
                      <a:r>
                        <a:rPr lang="fr-FR" sz="3200" kern="1200" dirty="0" err="1">
                          <a:solidFill>
                            <a:schemeClr val="tx1"/>
                          </a:solidFill>
                          <a:effectLst/>
                          <a:latin typeface="Coptic1" pitchFamily="2" charset="0"/>
                          <a:ea typeface="+mn-ea"/>
                          <a:cs typeface="+mn-cs"/>
                        </a:rPr>
                        <a:t>ouoh</a:t>
                      </a:r>
                      <a:r>
                        <a:rPr lang="fr-FR" sz="3200" kern="1200" dirty="0">
                          <a:solidFill>
                            <a:schemeClr val="tx1"/>
                          </a:solidFill>
                          <a:effectLst/>
                          <a:latin typeface="Coptic1" pitchFamily="2" charset="0"/>
                          <a:ea typeface="+mn-ea"/>
                          <a:cs typeface="+mn-cs"/>
                        </a:rPr>
                        <a:t> </a:t>
                      </a:r>
                      <a:r>
                        <a:rPr lang="fr-FR" sz="3200" kern="1200" dirty="0" err="1">
                          <a:solidFill>
                            <a:schemeClr val="tx1"/>
                          </a:solidFill>
                          <a:effectLst/>
                          <a:latin typeface="Coptic1" pitchFamily="2" charset="0"/>
                          <a:ea typeface="+mn-ea"/>
                          <a:cs typeface="+mn-cs"/>
                        </a:rPr>
                        <a:t>afywou</a:t>
                      </a:r>
                      <a:r>
                        <a:rPr lang="fr-FR" sz="3200" kern="1200" dirty="0">
                          <a:solidFill>
                            <a:schemeClr val="tx1"/>
                          </a:solidFill>
                          <a:effectLst/>
                          <a:latin typeface="Coptic1" pitchFamily="2" charset="0"/>
                          <a:ea typeface="+mn-ea"/>
                          <a:cs typeface="+mn-cs"/>
                        </a:rPr>
                        <a:t>] </a:t>
                      </a:r>
                      <a:r>
                        <a:rPr lang="fr-FR" sz="3200" kern="1200" dirty="0" err="1">
                          <a:solidFill>
                            <a:schemeClr val="tx1"/>
                          </a:solidFill>
                          <a:effectLst/>
                          <a:latin typeface="Coptic1" pitchFamily="2" charset="0"/>
                          <a:ea typeface="+mn-ea"/>
                          <a:cs typeface="+mn-cs"/>
                        </a:rPr>
                        <a:t>n~nimwou</a:t>
                      </a:r>
                      <a:r>
                        <a:rPr lang="fr-FR" sz="3200" kern="1200" dirty="0">
                          <a:solidFill>
                            <a:schemeClr val="tx1"/>
                          </a:solidFill>
                          <a:effectLst/>
                          <a:latin typeface="Coptic1" pitchFamily="2" charset="0"/>
                          <a:ea typeface="+mn-ea"/>
                          <a:cs typeface="+mn-cs"/>
                        </a:rPr>
                        <a:t> </a:t>
                      </a:r>
                      <a:r>
                        <a:rPr lang="fr-FR" sz="3200" kern="1200" dirty="0" err="1">
                          <a:solidFill>
                            <a:schemeClr val="tx1"/>
                          </a:solidFill>
                          <a:effectLst/>
                          <a:latin typeface="Coptic1" pitchFamily="2" charset="0"/>
                          <a:ea typeface="+mn-ea"/>
                          <a:cs typeface="+mn-cs"/>
                        </a:rPr>
                        <a:t>qen</a:t>
                      </a:r>
                      <a:r>
                        <a:rPr lang="fr-FR" sz="3200" kern="1200" dirty="0">
                          <a:solidFill>
                            <a:schemeClr val="tx1"/>
                          </a:solidFill>
                          <a:effectLst/>
                          <a:latin typeface="Coptic1" pitchFamily="2" charset="0"/>
                          <a:ea typeface="+mn-ea"/>
                          <a:cs typeface="+mn-cs"/>
                        </a:rPr>
                        <a:t> </a:t>
                      </a:r>
                      <a:r>
                        <a:rPr lang="fr-FR" sz="3200" kern="1200" dirty="0" err="1">
                          <a:solidFill>
                            <a:schemeClr val="tx1"/>
                          </a:solidFill>
                          <a:effectLst/>
                          <a:latin typeface="Coptic1" pitchFamily="2" charset="0"/>
                          <a:ea typeface="+mn-ea"/>
                          <a:cs typeface="+mn-cs"/>
                        </a:rPr>
                        <a:t>tefjij</a:t>
                      </a:r>
                      <a:r>
                        <a:rPr lang="fr-FR" sz="3200" kern="1200" dirty="0">
                          <a:solidFill>
                            <a:schemeClr val="tx1"/>
                          </a:solidFill>
                          <a:effectLst/>
                          <a:latin typeface="Coptic1" pitchFamily="2" charset="0"/>
                          <a:ea typeface="+mn-ea"/>
                          <a:cs typeface="+mn-cs"/>
                        </a:rPr>
                        <a:t> </a:t>
                      </a:r>
                      <a:r>
                        <a:rPr lang="fr-FR" sz="3200" kern="1200" dirty="0" err="1">
                          <a:solidFill>
                            <a:schemeClr val="tx1"/>
                          </a:solidFill>
                          <a:effectLst/>
                          <a:latin typeface="Coptic1" pitchFamily="2" charset="0"/>
                          <a:ea typeface="+mn-ea"/>
                          <a:cs typeface="+mn-cs"/>
                        </a:rPr>
                        <a:t>eta~mahi</a:t>
                      </a:r>
                      <a:r>
                        <a:rPr lang="fr-FR" sz="3200" kern="1200" dirty="0">
                          <a:solidFill>
                            <a:schemeClr val="tx1"/>
                          </a:solidFill>
                          <a:effectLst/>
                          <a:latin typeface="Coptic1" pitchFamily="2" charset="0"/>
                          <a:ea typeface="+mn-ea"/>
                          <a:cs typeface="+mn-cs"/>
                        </a:rPr>
                        <a:t>: </a:t>
                      </a:r>
                      <a:r>
                        <a:rPr lang="fr-FR" sz="3200" kern="1200" dirty="0" err="1">
                          <a:solidFill>
                            <a:schemeClr val="tx1"/>
                          </a:solidFill>
                          <a:effectLst/>
                          <a:latin typeface="Coptic1" pitchFamily="2" charset="0"/>
                          <a:ea typeface="+mn-ea"/>
                          <a:cs typeface="+mn-cs"/>
                        </a:rPr>
                        <a:t>ten</a:t>
                      </a:r>
                      <a:r>
                        <a:rPr lang="fr-FR" sz="3200" kern="1200" dirty="0">
                          <a:solidFill>
                            <a:schemeClr val="tx1"/>
                          </a:solidFill>
                          <a:effectLst/>
                          <a:latin typeface="Coptic1" pitchFamily="2" charset="0"/>
                          <a:ea typeface="+mn-ea"/>
                          <a:cs typeface="+mn-cs"/>
                        </a:rPr>
                        <a:t>]ho </a:t>
                      </a:r>
                      <a:r>
                        <a:rPr lang="fr-FR" sz="3200" kern="1200" dirty="0" err="1">
                          <a:solidFill>
                            <a:schemeClr val="tx1"/>
                          </a:solidFill>
                          <a:effectLst/>
                          <a:latin typeface="Coptic1" pitchFamily="2" charset="0"/>
                          <a:ea typeface="+mn-ea"/>
                          <a:cs typeface="+mn-cs"/>
                        </a:rPr>
                        <a:t>e~rok</a:t>
                      </a:r>
                      <a:r>
                        <a:rPr lang="fr-FR" sz="3200" kern="1200" dirty="0">
                          <a:solidFill>
                            <a:schemeClr val="tx1"/>
                          </a:solidFill>
                          <a:effectLst/>
                          <a:latin typeface="Coptic1" pitchFamily="2" charset="0"/>
                          <a:ea typeface="+mn-ea"/>
                          <a:cs typeface="+mn-cs"/>
                        </a:rPr>
                        <a:t> </a:t>
                      </a:r>
                      <a:r>
                        <a:rPr lang="fr-FR" sz="3200" kern="1200" dirty="0" err="1">
                          <a:solidFill>
                            <a:schemeClr val="tx1"/>
                          </a:solidFill>
                          <a:effectLst/>
                          <a:latin typeface="Coptic1" pitchFamily="2" charset="0"/>
                          <a:ea typeface="+mn-ea"/>
                          <a:cs typeface="+mn-cs"/>
                        </a:rPr>
                        <a:t>Po#c</a:t>
                      </a:r>
                      <a:r>
                        <a:rPr lang="fr-FR" sz="3200" kern="1200" dirty="0">
                          <a:solidFill>
                            <a:schemeClr val="tx1"/>
                          </a:solidFill>
                          <a:effectLst/>
                          <a:latin typeface="Coptic1" pitchFamily="2" charset="0"/>
                          <a:ea typeface="+mn-ea"/>
                          <a:cs typeface="+mn-cs"/>
                        </a:rPr>
                        <a:t># </a:t>
                      </a:r>
                      <a:r>
                        <a:rPr lang="fr-FR" sz="3200" kern="1200" dirty="0" err="1">
                          <a:solidFill>
                            <a:schemeClr val="tx1"/>
                          </a:solidFill>
                          <a:effectLst/>
                          <a:latin typeface="Coptic1" pitchFamily="2" charset="0"/>
                          <a:ea typeface="+mn-ea"/>
                          <a:cs typeface="+mn-cs"/>
                        </a:rPr>
                        <a:t>cwtem</a:t>
                      </a:r>
                      <a:r>
                        <a:rPr lang="fr-FR" sz="3200" kern="1200" dirty="0">
                          <a:solidFill>
                            <a:schemeClr val="tx1"/>
                          </a:solidFill>
                          <a:effectLst/>
                          <a:latin typeface="Coptic1" pitchFamily="2" charset="0"/>
                          <a:ea typeface="+mn-ea"/>
                          <a:cs typeface="+mn-cs"/>
                        </a:rPr>
                        <a:t> </a:t>
                      </a:r>
                      <a:r>
                        <a:rPr lang="fr-FR" sz="3200" kern="1200" dirty="0" err="1">
                          <a:solidFill>
                            <a:schemeClr val="tx1"/>
                          </a:solidFill>
                          <a:effectLst/>
                          <a:latin typeface="Coptic1" pitchFamily="2" charset="0"/>
                          <a:ea typeface="+mn-ea"/>
                          <a:cs typeface="+mn-cs"/>
                        </a:rPr>
                        <a:t>e~ron</a:t>
                      </a:r>
                      <a:r>
                        <a:rPr lang="fr-FR" sz="3200" kern="1200" dirty="0">
                          <a:solidFill>
                            <a:schemeClr val="tx1"/>
                          </a:solidFill>
                          <a:effectLst/>
                          <a:latin typeface="Coptic1" pitchFamily="2" charset="0"/>
                          <a:ea typeface="+mn-ea"/>
                          <a:cs typeface="+mn-cs"/>
                        </a:rPr>
                        <a:t> </a:t>
                      </a:r>
                      <a:r>
                        <a:rPr lang="fr-FR" sz="3200" kern="1200" dirty="0" err="1">
                          <a:solidFill>
                            <a:schemeClr val="tx1"/>
                          </a:solidFill>
                          <a:effectLst/>
                          <a:latin typeface="Coptic1" pitchFamily="2" charset="0"/>
                          <a:ea typeface="+mn-ea"/>
                          <a:cs typeface="+mn-cs"/>
                        </a:rPr>
                        <a:t>ouoh</a:t>
                      </a:r>
                      <a:r>
                        <a:rPr lang="fr-FR" sz="3200" kern="1200" dirty="0">
                          <a:solidFill>
                            <a:schemeClr val="tx1"/>
                          </a:solidFill>
                          <a:effectLst/>
                          <a:latin typeface="Coptic1" pitchFamily="2" charset="0"/>
                          <a:ea typeface="+mn-ea"/>
                          <a:cs typeface="+mn-cs"/>
                        </a:rPr>
                        <a:t> </a:t>
                      </a:r>
                      <a:r>
                        <a:rPr lang="fr-FR" sz="3200" kern="1200" dirty="0" err="1">
                          <a:solidFill>
                            <a:schemeClr val="tx1"/>
                          </a:solidFill>
                          <a:effectLst/>
                          <a:latin typeface="Coptic1" pitchFamily="2" charset="0"/>
                          <a:ea typeface="+mn-ea"/>
                          <a:cs typeface="+mn-cs"/>
                        </a:rPr>
                        <a:t>nai</a:t>
                      </a:r>
                      <a:r>
                        <a:rPr lang="fr-FR" sz="3200" kern="1200" dirty="0">
                          <a:solidFill>
                            <a:schemeClr val="tx1"/>
                          </a:solidFill>
                          <a:effectLst/>
                          <a:latin typeface="Coptic1" pitchFamily="2" charset="0"/>
                          <a:ea typeface="+mn-ea"/>
                          <a:cs typeface="+mn-cs"/>
                        </a:rPr>
                        <a:t> nan: </a:t>
                      </a:r>
                      <a:endParaRPr kumimoji="0" lang="fr-CA" sz="8000" b="0" i="0" u="none" strike="noStrike" kern="1200" cap="none" normalizeH="0" baseline="0" dirty="0">
                        <a:ln>
                          <a:noFill/>
                        </a:ln>
                        <a:solidFill>
                          <a:schemeClr val="tx1"/>
                        </a:solidFill>
                        <a:effectLst/>
                        <a:latin typeface="Coptic1" pitchFamily="2" charset="0"/>
                        <a:ea typeface="+mn-ea"/>
                        <a:cs typeface="Arial" charset="0"/>
                      </a:endParaRPr>
                    </a:p>
                  </a:txBody>
                  <a:tcPr marL="121920" marR="121920" horzOverflow="overflow">
                    <a:lnL cap="flat">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ts val="0"/>
                        </a:spcBef>
                        <a:spcAft>
                          <a:spcPct val="0"/>
                        </a:spcAft>
                        <a:buClrTx/>
                        <a:buSzTx/>
                        <a:buFontTx/>
                        <a:buNone/>
                        <a:tabLst/>
                        <a:defRPr/>
                      </a:pPr>
                      <a:r>
                        <a:rPr kumimoji="0" lang="fr-FR" sz="2400" b="0" i="0" u="sng" strike="noStrike" kern="1200" cap="none" spc="0" normalizeH="0" baseline="0" noProof="0" dirty="0">
                          <a:ln>
                            <a:noFill/>
                          </a:ln>
                          <a:solidFill>
                            <a:srgbClr val="FF9900"/>
                          </a:solidFill>
                          <a:effectLst/>
                          <a:uLnTx/>
                          <a:uFillTx/>
                          <a:latin typeface="Arial" charset="0"/>
                          <a:ea typeface="+mn-ea"/>
                          <a:cs typeface="Arial" charset="0"/>
                        </a:rPr>
                        <a:t>Le prêtre :</a:t>
                      </a:r>
                      <a:endParaRPr kumimoji="0" lang="fr-FR" sz="3200" b="0" i="0" u="none" strike="noStrike" kern="1200" cap="none" spc="0" normalizeH="0" baseline="0" noProof="0" dirty="0">
                        <a:ln>
                          <a:noFill/>
                        </a:ln>
                        <a:solidFill>
                          <a:schemeClr val="tx1"/>
                        </a:solidFill>
                        <a:effectLst/>
                        <a:uLnTx/>
                        <a:uFillTx/>
                        <a:latin typeface="Arial" charset="0"/>
                        <a:ea typeface="+mn-ea"/>
                        <a:cs typeface="Arial" charset="0"/>
                      </a:endParaRPr>
                    </a:p>
                    <a:p>
                      <a:pPr marL="0" marR="0" lvl="0" indent="0" algn="just" defTabSz="914400" rtl="0" eaLnBrk="1" fontAlgn="base" latinLnBrk="0" hangingPunct="1">
                        <a:lnSpc>
                          <a:spcPct val="100000"/>
                        </a:lnSpc>
                        <a:spcBef>
                          <a:spcPts val="0"/>
                        </a:spcBef>
                        <a:spcAft>
                          <a:spcPct val="0"/>
                        </a:spcAft>
                        <a:buClrTx/>
                        <a:buSzTx/>
                        <a:buFontTx/>
                        <a:buNone/>
                        <a:tabLst/>
                        <a:defRPr/>
                      </a:pPr>
                      <a:r>
                        <a:rPr kumimoji="0" lang="fr-FR" sz="3100" b="0" i="0" u="none" strike="noStrike" cap="none" normalizeH="0" baseline="0" dirty="0">
                          <a:ln>
                            <a:noFill/>
                          </a:ln>
                          <a:solidFill>
                            <a:schemeClr val="tx1"/>
                          </a:solidFill>
                          <a:effectLst/>
                          <a:latin typeface="Arial" charset="0"/>
                          <a:cs typeface="Arial" charset="0"/>
                        </a:rPr>
                        <a:t>Tu circules sur les nuages. Tu assembles les eaux dans Ta main puissante. Nous T’implorons, Seigneur, aie pitié de nous et écoutes-nous. </a:t>
                      </a:r>
                    </a:p>
                  </a:txBody>
                  <a:tcPr marL="121920" marR="121920" horzOverflow="overflow">
                    <a:lnL cap="flat">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ts val="0"/>
                        </a:spcBef>
                        <a:spcAft>
                          <a:spcPct val="0"/>
                        </a:spcAft>
                        <a:buClrTx/>
                        <a:buSzTx/>
                        <a:buFontTx/>
                        <a:buNone/>
                        <a:tabLst/>
                        <a:defRPr/>
                      </a:pPr>
                      <a:r>
                        <a:rPr kumimoji="0" lang="ar-SA" sz="2800" b="0" i="0" u="sng" strike="noStrike" kern="1200" cap="none" spc="0" normalizeH="0" baseline="0" noProof="0" dirty="0">
                          <a:ln>
                            <a:noFill/>
                          </a:ln>
                          <a:solidFill>
                            <a:srgbClr val="FF9900"/>
                          </a:solidFill>
                          <a:effectLst/>
                          <a:uLnTx/>
                          <a:uFillTx/>
                          <a:latin typeface="Arial" panose="020B0604020202020204" pitchFamily="34" charset="0"/>
                          <a:ea typeface="+mn-ea"/>
                          <a:cs typeface="+mn-cs"/>
                        </a:rPr>
                        <a:t>الكاهن :</a:t>
                      </a:r>
                      <a:endParaRPr kumimoji="0" lang="fr-FR" sz="2800" b="0" i="0"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just" defTabSz="914400" rtl="1" eaLnBrk="1" fontAlgn="base" latinLnBrk="0" hangingPunct="1">
                        <a:lnSpc>
                          <a:spcPct val="100000"/>
                        </a:lnSpc>
                        <a:spcBef>
                          <a:spcPts val="0"/>
                        </a:spcBef>
                        <a:spcAft>
                          <a:spcPct val="0"/>
                        </a:spcAft>
                        <a:buClrTx/>
                        <a:buSzTx/>
                        <a:buFontTx/>
                        <a:buNone/>
                        <a:tabLst/>
                        <a:defRPr/>
                      </a:pPr>
                      <a:r>
                        <a:rPr kumimoji="0" lang="ar-SA" sz="4300" b="0" i="0" u="none" strike="noStrike" cap="none" normalizeH="0" baseline="0" dirty="0">
                          <a:ln>
                            <a:noFill/>
                          </a:ln>
                          <a:solidFill>
                            <a:schemeClr val="tx1"/>
                          </a:solidFill>
                          <a:effectLst/>
                          <a:latin typeface="Arial" charset="0"/>
                          <a:cs typeface="+mn-cs"/>
                        </a:rPr>
                        <a:t>يا من جعل ممشاه على السحاب وجمع المياه بيده العزيزة. نسألك </a:t>
                      </a:r>
                      <a:r>
                        <a:rPr kumimoji="0" lang="ar-SA" sz="4300" b="0" i="0" u="none" strike="noStrike" cap="none" normalizeH="0" baseline="0" dirty="0" err="1">
                          <a:ln>
                            <a:noFill/>
                          </a:ln>
                          <a:solidFill>
                            <a:schemeClr val="tx1"/>
                          </a:solidFill>
                          <a:effectLst/>
                          <a:latin typeface="Arial" charset="0"/>
                          <a:cs typeface="+mn-cs"/>
                        </a:rPr>
                        <a:t>يارب</a:t>
                      </a:r>
                      <a:r>
                        <a:rPr kumimoji="0" lang="ar-SA" sz="4300" b="0" i="0" u="none" strike="noStrike" cap="none" normalizeH="0" baseline="0" dirty="0">
                          <a:ln>
                            <a:noFill/>
                          </a:ln>
                          <a:solidFill>
                            <a:schemeClr val="tx1"/>
                          </a:solidFill>
                          <a:effectLst/>
                          <a:latin typeface="Arial" charset="0"/>
                          <a:cs typeface="+mn-cs"/>
                        </a:rPr>
                        <a:t> اسمعنا وارحمنا. </a:t>
                      </a:r>
                      <a:endParaRPr kumimoji="0" lang="fr-FR" sz="4300" b="0" i="0" u="none" strike="noStrike" cap="none" normalizeH="0" baseline="0" dirty="0">
                        <a:ln>
                          <a:noFill/>
                        </a:ln>
                        <a:solidFill>
                          <a:schemeClr val="tx1"/>
                        </a:solidFill>
                        <a:effectLst/>
                        <a:latin typeface="Arial" charset="0"/>
                        <a:cs typeface="+mn-cs"/>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2" name="Group 155">
            <a:extLst>
              <a:ext uri="{FF2B5EF4-FFF2-40B4-BE49-F238E27FC236}">
                <a16:creationId xmlns:a16="http://schemas.microsoft.com/office/drawing/2014/main" id="{ACD1CFE7-FE5E-506B-BD4B-5F6679B4501C}"/>
              </a:ext>
            </a:extLst>
          </p:cNvPr>
          <p:cNvGraphicFramePr>
            <a:graphicFrameLocks/>
          </p:cNvGraphicFramePr>
          <p:nvPr>
            <p:extLst>
              <p:ext uri="{D42A27DB-BD31-4B8C-83A1-F6EECF244321}">
                <p14:modId xmlns:p14="http://schemas.microsoft.com/office/powerpoint/2010/main" val="3149624647"/>
              </p:ext>
            </p:extLst>
          </p:nvPr>
        </p:nvGraphicFramePr>
        <p:xfrm>
          <a:off x="0" y="5195316"/>
          <a:ext cx="12191999" cy="1005840"/>
        </p:xfrm>
        <a:graphic>
          <a:graphicData uri="http://schemas.openxmlformats.org/drawingml/2006/table">
            <a:tbl>
              <a:tblPr/>
              <a:tblGrid>
                <a:gridCol w="4307249">
                  <a:extLst>
                    <a:ext uri="{9D8B030D-6E8A-4147-A177-3AD203B41FA5}">
                      <a16:colId xmlns:a16="http://schemas.microsoft.com/office/drawing/2014/main" val="1605821530"/>
                    </a:ext>
                  </a:extLst>
                </a:gridCol>
                <a:gridCol w="4307249">
                  <a:extLst>
                    <a:ext uri="{9D8B030D-6E8A-4147-A177-3AD203B41FA5}">
                      <a16:colId xmlns:a16="http://schemas.microsoft.com/office/drawing/2014/main" val="20000"/>
                    </a:ext>
                  </a:extLst>
                </a:gridCol>
                <a:gridCol w="3577501">
                  <a:extLst>
                    <a:ext uri="{9D8B030D-6E8A-4147-A177-3AD203B41FA5}">
                      <a16:colId xmlns:a16="http://schemas.microsoft.com/office/drawing/2014/main" val="20001"/>
                    </a:ext>
                  </a:extLst>
                </a:gridCol>
              </a:tblGrid>
              <a:tr h="331632">
                <a:tc>
                  <a:txBody>
                    <a:bodyPr/>
                    <a:lstStyle/>
                    <a:p>
                      <a:pPr marL="0" marR="0" lvl="0" indent="0" algn="just" defTabSz="914400" rtl="0" eaLnBrk="1" fontAlgn="base" latinLnBrk="0" hangingPunct="1">
                        <a:lnSpc>
                          <a:spcPct val="100000"/>
                        </a:lnSpc>
                        <a:spcBef>
                          <a:spcPts val="0"/>
                        </a:spcBef>
                        <a:spcAft>
                          <a:spcPct val="0"/>
                        </a:spcAft>
                        <a:buClrTx/>
                        <a:buSzTx/>
                        <a:buFontTx/>
                        <a:buNone/>
                        <a:tabLst/>
                        <a:defRPr/>
                      </a:pPr>
                      <a:r>
                        <a:rPr lang="fr-FR" sz="2800" b="0" u="sng" kern="1200" dirty="0" err="1">
                          <a:solidFill>
                            <a:srgbClr val="FF9900"/>
                          </a:solidFill>
                          <a:latin typeface="Coptic1" pitchFamily="2" charset="0"/>
                          <a:ea typeface="+mn-ea"/>
                          <a:cs typeface="+mn-cs"/>
                        </a:rPr>
                        <a:t>Pilaoc</a:t>
                      </a:r>
                      <a:r>
                        <a:rPr lang="fr-FR" sz="2800" b="0" u="sng" kern="1200" dirty="0">
                          <a:solidFill>
                            <a:srgbClr val="FF9900"/>
                          </a:solidFill>
                          <a:latin typeface="Coptic1" pitchFamily="2" charset="0"/>
                          <a:ea typeface="+mn-ea"/>
                          <a:cs typeface="+mn-cs"/>
                        </a:rPr>
                        <a:t> :</a:t>
                      </a:r>
                      <a:endParaRPr lang="fr-FR" sz="2800" kern="1200" dirty="0">
                        <a:solidFill>
                          <a:schemeClr val="tx1"/>
                        </a:solidFill>
                        <a:effectLst/>
                        <a:latin typeface="Coptic1" pitchFamily="2"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fr-FR" sz="3200" b="0" kern="1200" dirty="0" err="1">
                          <a:solidFill>
                            <a:srgbClr val="FFFFFF"/>
                          </a:solidFill>
                          <a:effectLst/>
                          <a:latin typeface="Coptic1" pitchFamily="2" charset="0"/>
                          <a:ea typeface="+mn-ea"/>
                          <a:cs typeface="+mn-cs"/>
                        </a:rPr>
                        <a:t>Kurie</a:t>
                      </a:r>
                      <a:r>
                        <a:rPr lang="fr-FR" sz="3200" b="0" kern="1200" dirty="0">
                          <a:solidFill>
                            <a:srgbClr val="FFFFFF"/>
                          </a:solidFill>
                          <a:effectLst/>
                          <a:latin typeface="Coptic1" pitchFamily="2" charset="0"/>
                          <a:ea typeface="+mn-ea"/>
                          <a:cs typeface="+mn-cs"/>
                        </a:rPr>
                        <a:t>~ </a:t>
                      </a:r>
                      <a:r>
                        <a:rPr lang="fr-FR" sz="3200" b="0" kern="1200" dirty="0" err="1">
                          <a:solidFill>
                            <a:srgbClr val="FFFFFF"/>
                          </a:solidFill>
                          <a:effectLst/>
                          <a:latin typeface="Coptic1" pitchFamily="2" charset="0"/>
                          <a:ea typeface="+mn-ea"/>
                          <a:cs typeface="+mn-cs"/>
                        </a:rPr>
                        <a:t>e~le</a:t>
                      </a:r>
                      <a:r>
                        <a:rPr lang="fr-FR" sz="3200" b="0" kern="1200" dirty="0">
                          <a:solidFill>
                            <a:srgbClr val="FFFFFF"/>
                          </a:solidFill>
                          <a:effectLst/>
                          <a:latin typeface="Coptic1" pitchFamily="2" charset="0"/>
                          <a:ea typeface="+mn-ea"/>
                          <a:cs typeface="+mn-cs"/>
                        </a:rPr>
                        <a:t>/~con.</a:t>
                      </a:r>
                    </a:p>
                  </a:txBody>
                  <a:tcPr marL="121920" marR="121920" horzOverflow="overflow">
                    <a:lnL cap="flat">
                      <a:noFill/>
                    </a:lnL>
                    <a:lnR>
                      <a:noFill/>
                    </a:lnR>
                    <a:lnT cap="flat">
                      <a:noFill/>
                    </a:lnT>
                    <a:lnB cap="flat">
                      <a:noFill/>
                    </a:lnB>
                    <a:lnTlToBr>
                      <a:noFill/>
                    </a:lnTlToBr>
                    <a:lnBlToTr>
                      <a:noFill/>
                    </a:lnBlToTr>
                    <a:noFill/>
                  </a:tcPr>
                </a:tc>
                <a:tc>
                  <a:txBody>
                    <a:bodyPr/>
                    <a:lstStyle/>
                    <a:p>
                      <a:pPr marL="0" algn="just" defTabSz="914400" rtl="0" eaLnBrk="1" latinLnBrk="0" hangingPunct="1"/>
                      <a:r>
                        <a:rPr lang="fr-FR" sz="2800" b="0" u="sng" kern="1200" dirty="0">
                          <a:solidFill>
                            <a:srgbClr val="FF9900"/>
                          </a:solidFill>
                          <a:latin typeface="Arial" panose="020B0604020202020204" pitchFamily="34" charset="0"/>
                          <a:ea typeface="+mn-ea"/>
                          <a:cs typeface="+mn-cs"/>
                        </a:rPr>
                        <a:t>Le peuple :</a:t>
                      </a:r>
                      <a:endParaRPr kumimoji="0" lang="fr-FR" sz="2800" b="0" i="0" u="none" strike="noStrike" cap="none" normalizeH="0" baseline="0" dirty="0">
                        <a:ln>
                          <a:noFill/>
                        </a:ln>
                        <a:solidFill>
                          <a:schemeClr val="tx1"/>
                        </a:solidFill>
                        <a:effectLst/>
                        <a:latin typeface="Arial" charset="0"/>
                        <a:cs typeface="Arial" charset="0"/>
                      </a:endParaRPr>
                    </a:p>
                    <a:p>
                      <a:pPr algn="just"/>
                      <a:r>
                        <a:rPr lang="fr-FR" sz="3200" b="0" kern="1200" dirty="0">
                          <a:solidFill>
                            <a:srgbClr val="FFFFFF"/>
                          </a:solidFill>
                          <a:effectLst/>
                          <a:latin typeface="Arial" panose="020B0604020202020204" pitchFamily="34" charset="0"/>
                          <a:ea typeface="+mn-ea"/>
                          <a:cs typeface="+mn-cs"/>
                        </a:rPr>
                        <a:t>Pitié Seigneur.</a:t>
                      </a:r>
                    </a:p>
                  </a:txBody>
                  <a:tcPr marL="121920" marR="121920" horzOverflow="overflow">
                    <a:lnL cap="flat">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ts val="0"/>
                        </a:spcBef>
                        <a:spcAft>
                          <a:spcPct val="0"/>
                        </a:spcAft>
                        <a:buClrTx/>
                        <a:buSzTx/>
                        <a:buFontTx/>
                        <a:buNone/>
                        <a:tabLst/>
                        <a:defRPr/>
                      </a:pPr>
                      <a:r>
                        <a:rPr kumimoji="0" lang="ar-SA" sz="2800" b="0" i="0" u="sng" strike="noStrike" cap="none" normalizeH="0" baseline="0" dirty="0">
                          <a:ln>
                            <a:noFill/>
                          </a:ln>
                          <a:solidFill>
                            <a:srgbClr val="FF9900"/>
                          </a:solidFill>
                          <a:effectLst/>
                          <a:latin typeface="Arial" charset="0"/>
                          <a:cs typeface="Arial" charset="0"/>
                        </a:rPr>
                        <a:t>الشعب :</a:t>
                      </a:r>
                      <a:endParaRPr kumimoji="0" lang="fr-FR" sz="2800" b="0" i="0" u="none" strike="noStrike" cap="none" normalizeH="0" baseline="0" dirty="0">
                        <a:ln>
                          <a:noFill/>
                        </a:ln>
                        <a:solidFill>
                          <a:schemeClr val="tx1"/>
                        </a:solidFill>
                        <a:effectLst/>
                        <a:latin typeface="Arial" charset="0"/>
                        <a:cs typeface="+mn-cs"/>
                      </a:endParaRPr>
                    </a:p>
                    <a:p>
                      <a:pPr marL="0" marR="0" lvl="0" indent="0" algn="just" defTabSz="914400" rtl="1" eaLnBrk="1" fontAlgn="base" latinLnBrk="0" hangingPunct="1">
                        <a:lnSpc>
                          <a:spcPct val="100000"/>
                        </a:lnSpc>
                        <a:spcBef>
                          <a:spcPts val="0"/>
                        </a:spcBef>
                        <a:spcAft>
                          <a:spcPct val="0"/>
                        </a:spcAft>
                        <a:buClrTx/>
                        <a:buSzTx/>
                        <a:buFontTx/>
                        <a:buNone/>
                        <a:tabLst/>
                        <a:defRPr/>
                      </a:pPr>
                      <a:r>
                        <a:rPr kumimoji="0" lang="ar-SA" sz="3200" b="0" i="0" u="none" strike="noStrike" cap="none" normalizeH="0" baseline="0" dirty="0">
                          <a:ln>
                            <a:noFill/>
                          </a:ln>
                          <a:solidFill>
                            <a:srgbClr val="FFFFFF"/>
                          </a:solidFill>
                          <a:effectLst/>
                          <a:latin typeface="Arial" charset="0"/>
                          <a:cs typeface="Arial" charset="0"/>
                        </a:rPr>
                        <a:t>يا ربُ ارحم.</a:t>
                      </a:r>
                      <a:endParaRPr kumimoji="0" lang="en-US" sz="3200" b="0" i="0" u="none" strike="noStrike" cap="none" normalizeH="0" baseline="0" dirty="0">
                        <a:ln>
                          <a:noFill/>
                        </a:ln>
                        <a:solidFill>
                          <a:srgbClr val="FFFFFF"/>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308036462"/>
      </p:ext>
    </p:extLst>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60411" name="Group 155"/>
          <p:cNvGraphicFramePr>
            <a:graphicFrameLocks noGrp="1"/>
          </p:cNvGraphicFramePr>
          <p:nvPr>
            <p:ph/>
            <p:extLst>
              <p:ext uri="{D42A27DB-BD31-4B8C-83A1-F6EECF244321}">
                <p14:modId xmlns:p14="http://schemas.microsoft.com/office/powerpoint/2010/main" val="2557552793"/>
              </p:ext>
            </p:extLst>
          </p:nvPr>
        </p:nvGraphicFramePr>
        <p:xfrm>
          <a:off x="0" y="0"/>
          <a:ext cx="12191999" cy="5334000"/>
        </p:xfrm>
        <a:graphic>
          <a:graphicData uri="http://schemas.openxmlformats.org/drawingml/2006/table">
            <a:tbl>
              <a:tblPr/>
              <a:tblGrid>
                <a:gridCol w="4307249">
                  <a:extLst>
                    <a:ext uri="{9D8B030D-6E8A-4147-A177-3AD203B41FA5}">
                      <a16:colId xmlns:a16="http://schemas.microsoft.com/office/drawing/2014/main" val="1605821530"/>
                    </a:ext>
                  </a:extLst>
                </a:gridCol>
                <a:gridCol w="4001009">
                  <a:extLst>
                    <a:ext uri="{9D8B030D-6E8A-4147-A177-3AD203B41FA5}">
                      <a16:colId xmlns:a16="http://schemas.microsoft.com/office/drawing/2014/main" val="20000"/>
                    </a:ext>
                  </a:extLst>
                </a:gridCol>
                <a:gridCol w="3883741">
                  <a:extLst>
                    <a:ext uri="{9D8B030D-6E8A-4147-A177-3AD203B41FA5}">
                      <a16:colId xmlns:a16="http://schemas.microsoft.com/office/drawing/2014/main" val="20001"/>
                    </a:ext>
                  </a:extLst>
                </a:gridCol>
              </a:tblGrid>
              <a:tr h="4354286">
                <a:tc>
                  <a:txBody>
                    <a:bodyPr/>
                    <a:lstStyle/>
                    <a:p>
                      <a:pPr marL="0" marR="0" lvl="0" indent="0" algn="just" defTabSz="914400" rtl="0" eaLnBrk="1" fontAlgn="base" latinLnBrk="0" hangingPunct="1">
                        <a:lnSpc>
                          <a:spcPct val="100000"/>
                        </a:lnSpc>
                        <a:spcBef>
                          <a:spcPts val="0"/>
                        </a:spcBef>
                        <a:spcAft>
                          <a:spcPct val="0"/>
                        </a:spcAft>
                        <a:buClrTx/>
                        <a:buSzTx/>
                        <a:buFontTx/>
                        <a:buNone/>
                        <a:tabLst/>
                        <a:defRPr/>
                      </a:pPr>
                      <a:r>
                        <a:rPr kumimoji="0" lang="fr-FR" sz="2400" b="0" i="0" u="sng" strike="noStrike" kern="1200" cap="none" spc="0" normalizeH="0" baseline="0" noProof="0" dirty="0">
                          <a:ln>
                            <a:noFill/>
                          </a:ln>
                          <a:solidFill>
                            <a:srgbClr val="FF9900"/>
                          </a:solidFill>
                          <a:effectLst/>
                          <a:uLnTx/>
                          <a:uFillTx/>
                          <a:latin typeface="Coptic1" pitchFamily="2" charset="0"/>
                          <a:ea typeface="+mn-ea"/>
                          <a:cs typeface="+mn-cs"/>
                        </a:rPr>
                        <a:t>Piou/b :</a:t>
                      </a:r>
                      <a:endParaRPr lang="fr-FR" sz="3200" kern="1200" dirty="0">
                        <a:solidFill>
                          <a:schemeClr val="tx1"/>
                        </a:solidFill>
                        <a:effectLst/>
                        <a:latin typeface="Coptic1" pitchFamily="2" charset="0"/>
                        <a:ea typeface="+mn-ea"/>
                        <a:cs typeface="+mn-cs"/>
                      </a:endParaRPr>
                    </a:p>
                    <a:p>
                      <a:pPr marL="0" marR="0" lvl="0" indent="0" algn="just" defTabSz="914400" rtl="0" eaLnBrk="1" fontAlgn="base" latinLnBrk="0" hangingPunct="1">
                        <a:lnSpc>
                          <a:spcPct val="100000"/>
                        </a:lnSpc>
                        <a:spcBef>
                          <a:spcPts val="0"/>
                        </a:spcBef>
                        <a:spcAft>
                          <a:spcPct val="0"/>
                        </a:spcAft>
                        <a:buClrTx/>
                        <a:buSzTx/>
                        <a:buFontTx/>
                        <a:buNone/>
                        <a:tabLst/>
                        <a:defRPr/>
                      </a:pPr>
                      <a:r>
                        <a:rPr lang="fr-FR" sz="3200" kern="1200" dirty="0">
                          <a:solidFill>
                            <a:schemeClr val="tx1"/>
                          </a:solidFill>
                          <a:effectLst/>
                          <a:latin typeface="Coptic1" pitchFamily="2" charset="0"/>
                          <a:ea typeface="+mn-ea"/>
                          <a:cs typeface="+mn-cs"/>
                        </a:rPr>
                        <a:t>V/</a:t>
                      </a:r>
                      <a:r>
                        <a:rPr lang="fr-FR" sz="3200" kern="1200" dirty="0" err="1">
                          <a:solidFill>
                            <a:schemeClr val="tx1"/>
                          </a:solidFill>
                          <a:effectLst/>
                          <a:latin typeface="Coptic1" pitchFamily="2" charset="0"/>
                          <a:ea typeface="+mn-ea"/>
                          <a:cs typeface="+mn-cs"/>
                        </a:rPr>
                        <a:t>e~tafsi</a:t>
                      </a:r>
                      <a:r>
                        <a:rPr lang="fr-FR" sz="3200" kern="1200" dirty="0">
                          <a:solidFill>
                            <a:schemeClr val="tx1"/>
                          </a:solidFill>
                          <a:effectLst/>
                          <a:latin typeface="Coptic1" pitchFamily="2" charset="0"/>
                          <a:ea typeface="+mn-ea"/>
                          <a:cs typeface="+mn-cs"/>
                        </a:rPr>
                        <a:t> </a:t>
                      </a:r>
                      <a:r>
                        <a:rPr lang="fr-FR" sz="3200" kern="1200" dirty="0" err="1">
                          <a:solidFill>
                            <a:schemeClr val="tx1"/>
                          </a:solidFill>
                          <a:effectLst/>
                          <a:latin typeface="Coptic1" pitchFamily="2" charset="0"/>
                          <a:ea typeface="+mn-ea"/>
                          <a:cs typeface="+mn-cs"/>
                        </a:rPr>
                        <a:t>n~nitwou</a:t>
                      </a:r>
                      <a:r>
                        <a:rPr lang="fr-FR" sz="3200" kern="1200" dirty="0">
                          <a:solidFill>
                            <a:schemeClr val="tx1"/>
                          </a:solidFill>
                          <a:effectLst/>
                          <a:latin typeface="Coptic1" pitchFamily="2" charset="0"/>
                          <a:ea typeface="+mn-ea"/>
                          <a:cs typeface="+mn-cs"/>
                        </a:rPr>
                        <a:t> </a:t>
                      </a:r>
                      <a:r>
                        <a:rPr lang="fr-FR" sz="3200" kern="1200" dirty="0" err="1">
                          <a:solidFill>
                            <a:schemeClr val="tx1"/>
                          </a:solidFill>
                          <a:effectLst/>
                          <a:latin typeface="Coptic1" pitchFamily="2" charset="0"/>
                          <a:ea typeface="+mn-ea"/>
                          <a:cs typeface="+mn-cs"/>
                        </a:rPr>
                        <a:t>qen</a:t>
                      </a:r>
                      <a:r>
                        <a:rPr lang="fr-FR" sz="3200" kern="1200" dirty="0">
                          <a:solidFill>
                            <a:schemeClr val="tx1"/>
                          </a:solidFill>
                          <a:effectLst/>
                          <a:latin typeface="Coptic1" pitchFamily="2" charset="0"/>
                          <a:ea typeface="+mn-ea"/>
                          <a:cs typeface="+mn-cs"/>
                        </a:rPr>
                        <a:t> </a:t>
                      </a:r>
                      <a:r>
                        <a:rPr lang="fr-FR" sz="3200" kern="1200" dirty="0" err="1">
                          <a:solidFill>
                            <a:schemeClr val="tx1"/>
                          </a:solidFill>
                          <a:effectLst/>
                          <a:latin typeface="Coptic1" pitchFamily="2" charset="0"/>
                          <a:ea typeface="+mn-ea"/>
                          <a:cs typeface="+mn-cs"/>
                        </a:rPr>
                        <a:t>tefjij</a:t>
                      </a:r>
                      <a:r>
                        <a:rPr lang="fr-FR" sz="3200" kern="1200" dirty="0">
                          <a:solidFill>
                            <a:schemeClr val="tx1"/>
                          </a:solidFill>
                          <a:effectLst/>
                          <a:latin typeface="Coptic1" pitchFamily="2" charset="0"/>
                          <a:ea typeface="+mn-ea"/>
                          <a:cs typeface="+mn-cs"/>
                        </a:rPr>
                        <a:t> </a:t>
                      </a:r>
                      <a:r>
                        <a:rPr lang="fr-FR" sz="3200" kern="1200" dirty="0" err="1">
                          <a:solidFill>
                            <a:schemeClr val="tx1"/>
                          </a:solidFill>
                          <a:effectLst/>
                          <a:latin typeface="Coptic1" pitchFamily="2" charset="0"/>
                          <a:ea typeface="+mn-ea"/>
                          <a:cs typeface="+mn-cs"/>
                        </a:rPr>
                        <a:t>ouoh</a:t>
                      </a:r>
                      <a:r>
                        <a:rPr lang="fr-FR" sz="3200" kern="1200" dirty="0">
                          <a:solidFill>
                            <a:schemeClr val="tx1"/>
                          </a:solidFill>
                          <a:effectLst/>
                          <a:latin typeface="Coptic1" pitchFamily="2" charset="0"/>
                          <a:ea typeface="+mn-ea"/>
                          <a:cs typeface="+mn-cs"/>
                        </a:rPr>
                        <a:t> </a:t>
                      </a:r>
                      <a:r>
                        <a:rPr lang="fr-FR" sz="3200" kern="1200" dirty="0" err="1">
                          <a:solidFill>
                            <a:schemeClr val="tx1"/>
                          </a:solidFill>
                          <a:effectLst/>
                          <a:latin typeface="Coptic1" pitchFamily="2" charset="0"/>
                          <a:ea typeface="+mn-ea"/>
                          <a:cs typeface="+mn-cs"/>
                        </a:rPr>
                        <a:t>t~ve</a:t>
                      </a:r>
                      <a:r>
                        <a:rPr lang="fr-FR" sz="3200" kern="1200" dirty="0">
                          <a:solidFill>
                            <a:schemeClr val="tx1"/>
                          </a:solidFill>
                          <a:effectLst/>
                          <a:latin typeface="Coptic1" pitchFamily="2" charset="0"/>
                          <a:ea typeface="+mn-ea"/>
                          <a:cs typeface="+mn-cs"/>
                        </a:rPr>
                        <a:t> </a:t>
                      </a:r>
                      <a:r>
                        <a:rPr lang="fr-FR" sz="3200" kern="1200" dirty="0" err="1">
                          <a:solidFill>
                            <a:schemeClr val="tx1"/>
                          </a:solidFill>
                          <a:effectLst/>
                          <a:latin typeface="Coptic1" pitchFamily="2" charset="0"/>
                          <a:ea typeface="+mn-ea"/>
                          <a:cs typeface="+mn-cs"/>
                        </a:rPr>
                        <a:t>qen</a:t>
                      </a:r>
                      <a:r>
                        <a:rPr lang="fr-FR" sz="3200" kern="1200" dirty="0">
                          <a:solidFill>
                            <a:schemeClr val="tx1"/>
                          </a:solidFill>
                          <a:effectLst/>
                          <a:latin typeface="Coptic1" pitchFamily="2" charset="0"/>
                          <a:ea typeface="+mn-ea"/>
                          <a:cs typeface="+mn-cs"/>
                        </a:rPr>
                        <a:t> </a:t>
                      </a:r>
                      <a:r>
                        <a:rPr lang="fr-FR" sz="3200" kern="1200" dirty="0" err="1">
                          <a:solidFill>
                            <a:schemeClr val="tx1"/>
                          </a:solidFill>
                          <a:effectLst/>
                          <a:latin typeface="Coptic1" pitchFamily="2" charset="0"/>
                          <a:ea typeface="+mn-ea"/>
                          <a:cs typeface="+mn-cs"/>
                        </a:rPr>
                        <a:t>tefertw</a:t>
                      </a:r>
                      <a:r>
                        <a:rPr lang="fr-FR" sz="3200" kern="1200" dirty="0">
                          <a:solidFill>
                            <a:schemeClr val="tx1"/>
                          </a:solidFill>
                          <a:effectLst/>
                          <a:latin typeface="Coptic1" pitchFamily="2" charset="0"/>
                          <a:ea typeface="+mn-ea"/>
                          <a:cs typeface="+mn-cs"/>
                        </a:rPr>
                        <a:t> </a:t>
                      </a:r>
                      <a:r>
                        <a:rPr lang="fr-FR" sz="3200" kern="1200" dirty="0" err="1">
                          <a:solidFill>
                            <a:schemeClr val="tx1"/>
                          </a:solidFill>
                          <a:effectLst/>
                          <a:latin typeface="Coptic1" pitchFamily="2" charset="0"/>
                          <a:ea typeface="+mn-ea"/>
                          <a:cs typeface="+mn-cs"/>
                        </a:rPr>
                        <a:t>p~kahi</a:t>
                      </a:r>
                      <a:r>
                        <a:rPr lang="fr-FR" sz="3200" kern="1200" dirty="0">
                          <a:solidFill>
                            <a:schemeClr val="tx1"/>
                          </a:solidFill>
                          <a:effectLst/>
                          <a:latin typeface="Coptic1" pitchFamily="2" charset="0"/>
                          <a:ea typeface="+mn-ea"/>
                          <a:cs typeface="+mn-cs"/>
                        </a:rPr>
                        <a:t> t/</a:t>
                      </a:r>
                      <a:r>
                        <a:rPr lang="fr-FR" sz="3200" kern="1200" dirty="0" err="1">
                          <a:solidFill>
                            <a:schemeClr val="tx1"/>
                          </a:solidFill>
                          <a:effectLst/>
                          <a:latin typeface="Coptic1" pitchFamily="2" charset="0"/>
                          <a:ea typeface="+mn-ea"/>
                          <a:cs typeface="+mn-cs"/>
                        </a:rPr>
                        <a:t>rf</a:t>
                      </a:r>
                      <a:r>
                        <a:rPr lang="fr-FR" sz="3200" kern="1200" dirty="0">
                          <a:solidFill>
                            <a:schemeClr val="tx1"/>
                          </a:solidFill>
                          <a:effectLst/>
                          <a:latin typeface="Coptic1" pitchFamily="2" charset="0"/>
                          <a:ea typeface="+mn-ea"/>
                          <a:cs typeface="+mn-cs"/>
                        </a:rPr>
                        <a:t> </a:t>
                      </a:r>
                      <a:r>
                        <a:rPr lang="fr-FR" sz="3200" kern="1200" dirty="0" err="1">
                          <a:solidFill>
                            <a:schemeClr val="tx1"/>
                          </a:solidFill>
                          <a:effectLst/>
                          <a:latin typeface="Coptic1" pitchFamily="2" charset="0"/>
                          <a:ea typeface="+mn-ea"/>
                          <a:cs typeface="+mn-cs"/>
                        </a:rPr>
                        <a:t>qen</a:t>
                      </a:r>
                      <a:r>
                        <a:rPr lang="fr-FR" sz="3200" kern="1200" dirty="0">
                          <a:solidFill>
                            <a:schemeClr val="tx1"/>
                          </a:solidFill>
                          <a:effectLst/>
                          <a:latin typeface="Coptic1" pitchFamily="2" charset="0"/>
                          <a:ea typeface="+mn-ea"/>
                          <a:cs typeface="+mn-cs"/>
                        </a:rPr>
                        <a:t> </a:t>
                      </a:r>
                      <a:r>
                        <a:rPr lang="fr-FR" sz="3200" kern="1200" dirty="0" err="1">
                          <a:solidFill>
                            <a:schemeClr val="tx1"/>
                          </a:solidFill>
                          <a:effectLst/>
                          <a:latin typeface="Coptic1" pitchFamily="2" charset="0"/>
                          <a:ea typeface="+mn-ea"/>
                          <a:cs typeface="+mn-cs"/>
                        </a:rPr>
                        <a:t>tefqorpc</a:t>
                      </a:r>
                      <a:r>
                        <a:rPr lang="fr-FR" sz="3200" kern="1200" dirty="0">
                          <a:solidFill>
                            <a:schemeClr val="tx1"/>
                          </a:solidFill>
                          <a:effectLst/>
                          <a:latin typeface="Coptic1" pitchFamily="2" charset="0"/>
                          <a:ea typeface="+mn-ea"/>
                          <a:cs typeface="+mn-cs"/>
                        </a:rPr>
                        <a:t>: </a:t>
                      </a:r>
                      <a:r>
                        <a:rPr lang="fr-FR" sz="3200" kern="1200" dirty="0" err="1">
                          <a:solidFill>
                            <a:schemeClr val="tx1"/>
                          </a:solidFill>
                          <a:effectLst/>
                          <a:latin typeface="Coptic1" pitchFamily="2" charset="0"/>
                          <a:ea typeface="+mn-ea"/>
                          <a:cs typeface="+mn-cs"/>
                        </a:rPr>
                        <a:t>ten</a:t>
                      </a:r>
                      <a:r>
                        <a:rPr lang="fr-FR" sz="3200" kern="1200" dirty="0">
                          <a:solidFill>
                            <a:schemeClr val="tx1"/>
                          </a:solidFill>
                          <a:effectLst/>
                          <a:latin typeface="Coptic1" pitchFamily="2" charset="0"/>
                          <a:ea typeface="+mn-ea"/>
                          <a:cs typeface="+mn-cs"/>
                        </a:rPr>
                        <a:t>]ho </a:t>
                      </a:r>
                      <a:r>
                        <a:rPr lang="fr-FR" sz="3200" kern="1200" dirty="0" err="1">
                          <a:solidFill>
                            <a:schemeClr val="tx1"/>
                          </a:solidFill>
                          <a:effectLst/>
                          <a:latin typeface="Coptic1" pitchFamily="2" charset="0"/>
                          <a:ea typeface="+mn-ea"/>
                          <a:cs typeface="+mn-cs"/>
                        </a:rPr>
                        <a:t>e~rok</a:t>
                      </a:r>
                      <a:r>
                        <a:rPr lang="fr-FR" sz="3200" kern="1200" dirty="0">
                          <a:solidFill>
                            <a:schemeClr val="tx1"/>
                          </a:solidFill>
                          <a:effectLst/>
                          <a:latin typeface="Coptic1" pitchFamily="2" charset="0"/>
                          <a:ea typeface="+mn-ea"/>
                          <a:cs typeface="+mn-cs"/>
                        </a:rPr>
                        <a:t> </a:t>
                      </a:r>
                      <a:r>
                        <a:rPr lang="fr-FR" sz="3200" kern="1200" dirty="0" err="1">
                          <a:solidFill>
                            <a:schemeClr val="tx1"/>
                          </a:solidFill>
                          <a:effectLst/>
                          <a:latin typeface="Coptic1" pitchFamily="2" charset="0"/>
                          <a:ea typeface="+mn-ea"/>
                          <a:cs typeface="+mn-cs"/>
                        </a:rPr>
                        <a:t>Po#c</a:t>
                      </a:r>
                      <a:r>
                        <a:rPr lang="fr-FR" sz="3200" kern="1200" dirty="0">
                          <a:solidFill>
                            <a:schemeClr val="tx1"/>
                          </a:solidFill>
                          <a:effectLst/>
                          <a:latin typeface="Coptic1" pitchFamily="2" charset="0"/>
                          <a:ea typeface="+mn-ea"/>
                          <a:cs typeface="+mn-cs"/>
                        </a:rPr>
                        <a:t># </a:t>
                      </a:r>
                      <a:r>
                        <a:rPr lang="fr-FR" sz="3200" kern="1200" dirty="0" err="1">
                          <a:solidFill>
                            <a:schemeClr val="tx1"/>
                          </a:solidFill>
                          <a:effectLst/>
                          <a:latin typeface="Coptic1" pitchFamily="2" charset="0"/>
                          <a:ea typeface="+mn-ea"/>
                          <a:cs typeface="+mn-cs"/>
                        </a:rPr>
                        <a:t>cwtem</a:t>
                      </a:r>
                      <a:r>
                        <a:rPr lang="fr-FR" sz="3200" kern="1200" dirty="0">
                          <a:solidFill>
                            <a:schemeClr val="tx1"/>
                          </a:solidFill>
                          <a:effectLst/>
                          <a:latin typeface="Coptic1" pitchFamily="2" charset="0"/>
                          <a:ea typeface="+mn-ea"/>
                          <a:cs typeface="+mn-cs"/>
                        </a:rPr>
                        <a:t> </a:t>
                      </a:r>
                      <a:r>
                        <a:rPr lang="fr-FR" sz="3200" kern="1200" dirty="0" err="1">
                          <a:solidFill>
                            <a:schemeClr val="tx1"/>
                          </a:solidFill>
                          <a:effectLst/>
                          <a:latin typeface="Coptic1" pitchFamily="2" charset="0"/>
                          <a:ea typeface="+mn-ea"/>
                          <a:cs typeface="+mn-cs"/>
                        </a:rPr>
                        <a:t>e~ron</a:t>
                      </a:r>
                      <a:r>
                        <a:rPr lang="fr-FR" sz="3200" kern="1200" dirty="0">
                          <a:solidFill>
                            <a:schemeClr val="tx1"/>
                          </a:solidFill>
                          <a:effectLst/>
                          <a:latin typeface="Coptic1" pitchFamily="2" charset="0"/>
                          <a:ea typeface="+mn-ea"/>
                          <a:cs typeface="+mn-cs"/>
                        </a:rPr>
                        <a:t> </a:t>
                      </a:r>
                      <a:r>
                        <a:rPr lang="fr-FR" sz="3200" kern="1200" dirty="0" err="1">
                          <a:solidFill>
                            <a:schemeClr val="tx1"/>
                          </a:solidFill>
                          <a:effectLst/>
                          <a:latin typeface="Coptic1" pitchFamily="2" charset="0"/>
                          <a:ea typeface="+mn-ea"/>
                          <a:cs typeface="+mn-cs"/>
                        </a:rPr>
                        <a:t>ouoh</a:t>
                      </a:r>
                      <a:r>
                        <a:rPr lang="fr-FR" sz="3200" kern="1200" dirty="0">
                          <a:solidFill>
                            <a:schemeClr val="tx1"/>
                          </a:solidFill>
                          <a:effectLst/>
                          <a:latin typeface="Coptic1" pitchFamily="2" charset="0"/>
                          <a:ea typeface="+mn-ea"/>
                          <a:cs typeface="+mn-cs"/>
                        </a:rPr>
                        <a:t> </a:t>
                      </a:r>
                      <a:r>
                        <a:rPr lang="fr-FR" sz="3200" kern="1200" dirty="0" err="1">
                          <a:solidFill>
                            <a:schemeClr val="tx1"/>
                          </a:solidFill>
                          <a:effectLst/>
                          <a:latin typeface="Coptic1" pitchFamily="2" charset="0"/>
                          <a:ea typeface="+mn-ea"/>
                          <a:cs typeface="+mn-cs"/>
                        </a:rPr>
                        <a:t>nai</a:t>
                      </a:r>
                      <a:r>
                        <a:rPr lang="fr-FR" sz="3200" kern="1200" dirty="0">
                          <a:solidFill>
                            <a:schemeClr val="tx1"/>
                          </a:solidFill>
                          <a:effectLst/>
                          <a:latin typeface="Coptic1" pitchFamily="2" charset="0"/>
                          <a:ea typeface="+mn-ea"/>
                          <a:cs typeface="+mn-cs"/>
                        </a:rPr>
                        <a:t> nan: </a:t>
                      </a:r>
                    </a:p>
                  </a:txBody>
                  <a:tcPr marL="121920" marR="121920" horzOverflow="overflow">
                    <a:lnL cap="flat">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ts val="0"/>
                        </a:spcBef>
                        <a:spcAft>
                          <a:spcPct val="0"/>
                        </a:spcAft>
                        <a:buClrTx/>
                        <a:buSzTx/>
                        <a:buFontTx/>
                        <a:buNone/>
                        <a:tabLst/>
                        <a:defRPr/>
                      </a:pPr>
                      <a:r>
                        <a:rPr kumimoji="0" lang="fr-FR" sz="2400" b="0" i="0" u="sng" strike="noStrike" kern="1200" cap="none" spc="0" normalizeH="0" baseline="0" noProof="0" dirty="0">
                          <a:ln>
                            <a:noFill/>
                          </a:ln>
                          <a:solidFill>
                            <a:srgbClr val="FF9900"/>
                          </a:solidFill>
                          <a:effectLst/>
                          <a:uLnTx/>
                          <a:uFillTx/>
                          <a:latin typeface="Arial" charset="0"/>
                          <a:ea typeface="+mn-ea"/>
                          <a:cs typeface="Arial" charset="0"/>
                        </a:rPr>
                        <a:t>Le prêtre :</a:t>
                      </a:r>
                      <a:endParaRPr kumimoji="0" lang="fr-FR" sz="3200" b="0" i="0" u="none" strike="noStrike" kern="1200" cap="none" spc="0" normalizeH="0" baseline="0" noProof="0" dirty="0">
                        <a:ln>
                          <a:noFill/>
                        </a:ln>
                        <a:solidFill>
                          <a:schemeClr val="tx1"/>
                        </a:solidFill>
                        <a:effectLst/>
                        <a:uLnTx/>
                        <a:uFillTx/>
                        <a:latin typeface="Arial" charset="0"/>
                        <a:ea typeface="+mn-ea"/>
                        <a:cs typeface="Arial" charset="0"/>
                      </a:endParaRPr>
                    </a:p>
                    <a:p>
                      <a:pPr marL="0" marR="0" lvl="0" indent="0" algn="just" defTabSz="914400" rtl="0" eaLnBrk="1" fontAlgn="base" latinLnBrk="0" hangingPunct="1">
                        <a:lnSpc>
                          <a:spcPct val="100000"/>
                        </a:lnSpc>
                        <a:spcBef>
                          <a:spcPts val="0"/>
                        </a:spcBef>
                        <a:spcAft>
                          <a:spcPct val="0"/>
                        </a:spcAft>
                        <a:buClrTx/>
                        <a:buSzTx/>
                        <a:buFontTx/>
                        <a:buNone/>
                        <a:tabLst/>
                        <a:defRPr/>
                      </a:pPr>
                      <a:r>
                        <a:rPr kumimoji="0" lang="fr-FR" sz="3200" b="0" i="0" u="none" strike="noStrike" cap="none" normalizeH="0" baseline="0" dirty="0">
                          <a:ln>
                            <a:noFill/>
                          </a:ln>
                          <a:solidFill>
                            <a:schemeClr val="tx1"/>
                          </a:solidFill>
                          <a:effectLst/>
                          <a:latin typeface="Arial" charset="0"/>
                          <a:cs typeface="Arial" charset="0"/>
                        </a:rPr>
                        <a:t>Tu soupèse la montagne avec la main. Tu as mesuré le ciel avec ta main. Tu tiens la terre dans ta poigne. Nous T’implorons, Seigneur, aie pitié de nous et écoutes-nous. </a:t>
                      </a:r>
                    </a:p>
                  </a:txBody>
                  <a:tcPr marL="121920" marR="121920" horzOverflow="overflow">
                    <a:lnL cap="flat">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ts val="0"/>
                        </a:spcBef>
                        <a:spcAft>
                          <a:spcPct val="0"/>
                        </a:spcAft>
                        <a:buClrTx/>
                        <a:buSzTx/>
                        <a:buFontTx/>
                        <a:buNone/>
                        <a:tabLst/>
                        <a:defRPr/>
                      </a:pPr>
                      <a:r>
                        <a:rPr kumimoji="0" lang="ar-SA" sz="2800" b="0" i="0" u="sng" strike="noStrike" kern="1200" cap="none" spc="0" normalizeH="0" baseline="0" noProof="0" dirty="0">
                          <a:ln>
                            <a:noFill/>
                          </a:ln>
                          <a:solidFill>
                            <a:srgbClr val="FF9900"/>
                          </a:solidFill>
                          <a:effectLst/>
                          <a:uLnTx/>
                          <a:uFillTx/>
                          <a:latin typeface="Arial" panose="020B0604020202020204" pitchFamily="34" charset="0"/>
                          <a:ea typeface="+mn-ea"/>
                          <a:cs typeface="+mn-cs"/>
                        </a:rPr>
                        <a:t>الكاهن :</a:t>
                      </a:r>
                      <a:endParaRPr kumimoji="0" lang="fr-FR" sz="2800" b="0" i="0"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just" defTabSz="914400" rtl="1" eaLnBrk="1" fontAlgn="base" latinLnBrk="0" hangingPunct="1">
                        <a:lnSpc>
                          <a:spcPct val="100000"/>
                        </a:lnSpc>
                        <a:spcBef>
                          <a:spcPts val="0"/>
                        </a:spcBef>
                        <a:spcAft>
                          <a:spcPct val="0"/>
                        </a:spcAft>
                        <a:buClrTx/>
                        <a:buSzTx/>
                        <a:buFontTx/>
                        <a:buNone/>
                        <a:tabLst/>
                        <a:defRPr/>
                      </a:pPr>
                      <a:r>
                        <a:rPr kumimoji="0" lang="ar-SA" sz="4300" b="0" i="0" u="none" strike="noStrike" cap="none" normalizeH="0" baseline="0" dirty="0">
                          <a:ln>
                            <a:noFill/>
                          </a:ln>
                          <a:solidFill>
                            <a:schemeClr val="tx1"/>
                          </a:solidFill>
                          <a:effectLst/>
                          <a:latin typeface="Arial" charset="0"/>
                          <a:cs typeface="+mn-cs"/>
                        </a:rPr>
                        <a:t>يا من وزن الجبال بيده. وقاس السماء بشبره. والارض كلها بقبضته. نسألك </a:t>
                      </a:r>
                      <a:r>
                        <a:rPr kumimoji="0" lang="ar-SA" sz="4300" b="0" i="0" u="none" strike="noStrike" cap="none" normalizeH="0" baseline="0" dirty="0" err="1">
                          <a:ln>
                            <a:noFill/>
                          </a:ln>
                          <a:solidFill>
                            <a:schemeClr val="tx1"/>
                          </a:solidFill>
                          <a:effectLst/>
                          <a:latin typeface="Arial" charset="0"/>
                          <a:cs typeface="+mn-cs"/>
                        </a:rPr>
                        <a:t>يارب</a:t>
                      </a:r>
                      <a:r>
                        <a:rPr kumimoji="0" lang="ar-SA" sz="4300" b="0" i="0" u="none" strike="noStrike" cap="none" normalizeH="0" baseline="0" dirty="0">
                          <a:ln>
                            <a:noFill/>
                          </a:ln>
                          <a:solidFill>
                            <a:schemeClr val="tx1"/>
                          </a:solidFill>
                          <a:effectLst/>
                          <a:latin typeface="Arial" charset="0"/>
                          <a:cs typeface="+mn-cs"/>
                        </a:rPr>
                        <a:t> اسمعنا وارحمنا. </a:t>
                      </a:r>
                      <a:endParaRPr kumimoji="0" lang="fr-FR" sz="4300" b="0" i="0" u="none" strike="noStrike" cap="none" normalizeH="0" baseline="0" dirty="0">
                        <a:ln>
                          <a:noFill/>
                        </a:ln>
                        <a:solidFill>
                          <a:schemeClr val="tx1"/>
                        </a:solidFill>
                        <a:effectLst/>
                        <a:latin typeface="Arial" charset="0"/>
                        <a:cs typeface="+mn-cs"/>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2" name="Group 155">
            <a:extLst>
              <a:ext uri="{FF2B5EF4-FFF2-40B4-BE49-F238E27FC236}">
                <a16:creationId xmlns:a16="http://schemas.microsoft.com/office/drawing/2014/main" id="{02C209EA-C6BA-208B-FB3F-670D556A7900}"/>
              </a:ext>
            </a:extLst>
          </p:cNvPr>
          <p:cNvGraphicFramePr>
            <a:graphicFrameLocks/>
          </p:cNvGraphicFramePr>
          <p:nvPr>
            <p:extLst>
              <p:ext uri="{D42A27DB-BD31-4B8C-83A1-F6EECF244321}">
                <p14:modId xmlns:p14="http://schemas.microsoft.com/office/powerpoint/2010/main" val="751004001"/>
              </p:ext>
            </p:extLst>
          </p:nvPr>
        </p:nvGraphicFramePr>
        <p:xfrm>
          <a:off x="1" y="5390072"/>
          <a:ext cx="12191999" cy="1005840"/>
        </p:xfrm>
        <a:graphic>
          <a:graphicData uri="http://schemas.openxmlformats.org/drawingml/2006/table">
            <a:tbl>
              <a:tblPr/>
              <a:tblGrid>
                <a:gridCol w="4307249">
                  <a:extLst>
                    <a:ext uri="{9D8B030D-6E8A-4147-A177-3AD203B41FA5}">
                      <a16:colId xmlns:a16="http://schemas.microsoft.com/office/drawing/2014/main" val="1605821530"/>
                    </a:ext>
                  </a:extLst>
                </a:gridCol>
                <a:gridCol w="4307249">
                  <a:extLst>
                    <a:ext uri="{9D8B030D-6E8A-4147-A177-3AD203B41FA5}">
                      <a16:colId xmlns:a16="http://schemas.microsoft.com/office/drawing/2014/main" val="20000"/>
                    </a:ext>
                  </a:extLst>
                </a:gridCol>
                <a:gridCol w="3577501">
                  <a:extLst>
                    <a:ext uri="{9D8B030D-6E8A-4147-A177-3AD203B41FA5}">
                      <a16:colId xmlns:a16="http://schemas.microsoft.com/office/drawing/2014/main" val="20001"/>
                    </a:ext>
                  </a:extLst>
                </a:gridCol>
              </a:tblGrid>
              <a:tr h="331632">
                <a:tc>
                  <a:txBody>
                    <a:bodyPr/>
                    <a:lstStyle/>
                    <a:p>
                      <a:pPr marL="0" marR="0" lvl="0" indent="0" algn="just" defTabSz="914400" rtl="0" eaLnBrk="1" fontAlgn="base" latinLnBrk="0" hangingPunct="1">
                        <a:lnSpc>
                          <a:spcPct val="100000"/>
                        </a:lnSpc>
                        <a:spcBef>
                          <a:spcPts val="0"/>
                        </a:spcBef>
                        <a:spcAft>
                          <a:spcPct val="0"/>
                        </a:spcAft>
                        <a:buClrTx/>
                        <a:buSzTx/>
                        <a:buFontTx/>
                        <a:buNone/>
                        <a:tabLst/>
                        <a:defRPr/>
                      </a:pPr>
                      <a:r>
                        <a:rPr lang="fr-FR" sz="2800" b="0" u="sng" kern="1200" dirty="0" err="1">
                          <a:solidFill>
                            <a:srgbClr val="FF9900"/>
                          </a:solidFill>
                          <a:latin typeface="Coptic1" pitchFamily="2" charset="0"/>
                          <a:ea typeface="+mn-ea"/>
                          <a:cs typeface="+mn-cs"/>
                        </a:rPr>
                        <a:t>Pilaoc</a:t>
                      </a:r>
                      <a:r>
                        <a:rPr lang="fr-FR" sz="2800" b="0" u="sng" kern="1200" dirty="0">
                          <a:solidFill>
                            <a:srgbClr val="FF9900"/>
                          </a:solidFill>
                          <a:latin typeface="Coptic1" pitchFamily="2" charset="0"/>
                          <a:ea typeface="+mn-ea"/>
                          <a:cs typeface="+mn-cs"/>
                        </a:rPr>
                        <a:t> :</a:t>
                      </a:r>
                      <a:endParaRPr lang="fr-FR" sz="2800" kern="1200" dirty="0">
                        <a:solidFill>
                          <a:schemeClr val="tx1"/>
                        </a:solidFill>
                        <a:effectLst/>
                        <a:latin typeface="Coptic1" pitchFamily="2"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fr-FR" sz="3200" b="0" kern="1200" dirty="0" err="1">
                          <a:solidFill>
                            <a:srgbClr val="FFFFFF"/>
                          </a:solidFill>
                          <a:effectLst/>
                          <a:latin typeface="Coptic1" pitchFamily="2" charset="0"/>
                          <a:ea typeface="+mn-ea"/>
                          <a:cs typeface="+mn-cs"/>
                        </a:rPr>
                        <a:t>Kurie</a:t>
                      </a:r>
                      <a:r>
                        <a:rPr lang="fr-FR" sz="3200" b="0" kern="1200" dirty="0">
                          <a:solidFill>
                            <a:srgbClr val="FFFFFF"/>
                          </a:solidFill>
                          <a:effectLst/>
                          <a:latin typeface="Coptic1" pitchFamily="2" charset="0"/>
                          <a:ea typeface="+mn-ea"/>
                          <a:cs typeface="+mn-cs"/>
                        </a:rPr>
                        <a:t>~ </a:t>
                      </a:r>
                      <a:r>
                        <a:rPr lang="fr-FR" sz="3200" b="0" kern="1200" dirty="0" err="1">
                          <a:solidFill>
                            <a:srgbClr val="FFFFFF"/>
                          </a:solidFill>
                          <a:effectLst/>
                          <a:latin typeface="Coptic1" pitchFamily="2" charset="0"/>
                          <a:ea typeface="+mn-ea"/>
                          <a:cs typeface="+mn-cs"/>
                        </a:rPr>
                        <a:t>e~le</a:t>
                      </a:r>
                      <a:r>
                        <a:rPr lang="fr-FR" sz="3200" b="0" kern="1200" dirty="0">
                          <a:solidFill>
                            <a:srgbClr val="FFFFFF"/>
                          </a:solidFill>
                          <a:effectLst/>
                          <a:latin typeface="Coptic1" pitchFamily="2" charset="0"/>
                          <a:ea typeface="+mn-ea"/>
                          <a:cs typeface="+mn-cs"/>
                        </a:rPr>
                        <a:t>/~con.</a:t>
                      </a:r>
                    </a:p>
                  </a:txBody>
                  <a:tcPr marL="121920" marR="121920" horzOverflow="overflow">
                    <a:lnL cap="flat">
                      <a:noFill/>
                    </a:lnL>
                    <a:lnR>
                      <a:noFill/>
                    </a:lnR>
                    <a:lnT cap="flat">
                      <a:noFill/>
                    </a:lnT>
                    <a:lnB cap="flat">
                      <a:noFill/>
                    </a:lnB>
                    <a:lnTlToBr>
                      <a:noFill/>
                    </a:lnTlToBr>
                    <a:lnBlToTr>
                      <a:noFill/>
                    </a:lnBlToTr>
                    <a:noFill/>
                  </a:tcPr>
                </a:tc>
                <a:tc>
                  <a:txBody>
                    <a:bodyPr/>
                    <a:lstStyle/>
                    <a:p>
                      <a:pPr marL="0" algn="just" defTabSz="914400" rtl="0" eaLnBrk="1" latinLnBrk="0" hangingPunct="1"/>
                      <a:r>
                        <a:rPr lang="fr-FR" sz="2800" b="0" u="sng" kern="1200" dirty="0">
                          <a:solidFill>
                            <a:srgbClr val="FF9900"/>
                          </a:solidFill>
                          <a:latin typeface="Arial" panose="020B0604020202020204" pitchFamily="34" charset="0"/>
                          <a:ea typeface="+mn-ea"/>
                          <a:cs typeface="+mn-cs"/>
                        </a:rPr>
                        <a:t>Le peuple :</a:t>
                      </a:r>
                      <a:endParaRPr kumimoji="0" lang="fr-FR" sz="2800" b="0" i="0" u="none" strike="noStrike" cap="none" normalizeH="0" baseline="0" dirty="0">
                        <a:ln>
                          <a:noFill/>
                        </a:ln>
                        <a:solidFill>
                          <a:schemeClr val="tx1"/>
                        </a:solidFill>
                        <a:effectLst/>
                        <a:latin typeface="Arial" charset="0"/>
                        <a:cs typeface="Arial" charset="0"/>
                      </a:endParaRPr>
                    </a:p>
                    <a:p>
                      <a:pPr algn="just"/>
                      <a:r>
                        <a:rPr lang="fr-FR" sz="3200" b="0" kern="1200" dirty="0">
                          <a:solidFill>
                            <a:srgbClr val="FFFFFF"/>
                          </a:solidFill>
                          <a:effectLst/>
                          <a:latin typeface="Arial" panose="020B0604020202020204" pitchFamily="34" charset="0"/>
                          <a:ea typeface="+mn-ea"/>
                          <a:cs typeface="+mn-cs"/>
                        </a:rPr>
                        <a:t>Pitié Seigneur.</a:t>
                      </a:r>
                    </a:p>
                  </a:txBody>
                  <a:tcPr marL="121920" marR="121920" horzOverflow="overflow">
                    <a:lnL cap="flat">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ts val="0"/>
                        </a:spcBef>
                        <a:spcAft>
                          <a:spcPct val="0"/>
                        </a:spcAft>
                        <a:buClrTx/>
                        <a:buSzTx/>
                        <a:buFontTx/>
                        <a:buNone/>
                        <a:tabLst/>
                        <a:defRPr/>
                      </a:pPr>
                      <a:r>
                        <a:rPr kumimoji="0" lang="ar-SA" sz="2800" b="0" i="0" u="sng" strike="noStrike" cap="none" normalizeH="0" baseline="0" dirty="0">
                          <a:ln>
                            <a:noFill/>
                          </a:ln>
                          <a:solidFill>
                            <a:srgbClr val="FF9900"/>
                          </a:solidFill>
                          <a:effectLst/>
                          <a:latin typeface="Arial" charset="0"/>
                          <a:cs typeface="Arial" charset="0"/>
                        </a:rPr>
                        <a:t>الشعب :</a:t>
                      </a:r>
                      <a:endParaRPr kumimoji="0" lang="fr-FR" sz="2800" b="0" i="0" u="none" strike="noStrike" cap="none" normalizeH="0" baseline="0" dirty="0">
                        <a:ln>
                          <a:noFill/>
                        </a:ln>
                        <a:solidFill>
                          <a:schemeClr val="tx1"/>
                        </a:solidFill>
                        <a:effectLst/>
                        <a:latin typeface="Arial" charset="0"/>
                        <a:cs typeface="+mn-cs"/>
                      </a:endParaRPr>
                    </a:p>
                    <a:p>
                      <a:pPr marL="0" marR="0" lvl="0" indent="0" algn="just" defTabSz="914400" rtl="1" eaLnBrk="1" fontAlgn="base" latinLnBrk="0" hangingPunct="1">
                        <a:lnSpc>
                          <a:spcPct val="100000"/>
                        </a:lnSpc>
                        <a:spcBef>
                          <a:spcPts val="0"/>
                        </a:spcBef>
                        <a:spcAft>
                          <a:spcPct val="0"/>
                        </a:spcAft>
                        <a:buClrTx/>
                        <a:buSzTx/>
                        <a:buFontTx/>
                        <a:buNone/>
                        <a:tabLst/>
                        <a:defRPr/>
                      </a:pPr>
                      <a:r>
                        <a:rPr kumimoji="0" lang="ar-SA" sz="3200" b="0" i="0" u="none" strike="noStrike" cap="none" normalizeH="0" baseline="0" dirty="0">
                          <a:ln>
                            <a:noFill/>
                          </a:ln>
                          <a:solidFill>
                            <a:srgbClr val="FFFFFF"/>
                          </a:solidFill>
                          <a:effectLst/>
                          <a:latin typeface="Arial" charset="0"/>
                          <a:cs typeface="Arial" charset="0"/>
                        </a:rPr>
                        <a:t>يا ربُ ارحم.</a:t>
                      </a:r>
                      <a:endParaRPr kumimoji="0" lang="en-US" sz="3200" b="0" i="0" u="none" strike="noStrike" cap="none" normalizeH="0" baseline="0" dirty="0">
                        <a:ln>
                          <a:noFill/>
                        </a:ln>
                        <a:solidFill>
                          <a:srgbClr val="FFFFFF"/>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910939580"/>
      </p:ext>
    </p:extLst>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60411" name="Group 155"/>
          <p:cNvGraphicFramePr>
            <a:graphicFrameLocks noGrp="1"/>
          </p:cNvGraphicFramePr>
          <p:nvPr>
            <p:ph/>
            <p:extLst>
              <p:ext uri="{D42A27DB-BD31-4B8C-83A1-F6EECF244321}">
                <p14:modId xmlns:p14="http://schemas.microsoft.com/office/powerpoint/2010/main" val="2667655438"/>
              </p:ext>
            </p:extLst>
          </p:nvPr>
        </p:nvGraphicFramePr>
        <p:xfrm>
          <a:off x="0" y="0"/>
          <a:ext cx="12191999" cy="4846320"/>
        </p:xfrm>
        <a:graphic>
          <a:graphicData uri="http://schemas.openxmlformats.org/drawingml/2006/table">
            <a:tbl>
              <a:tblPr/>
              <a:tblGrid>
                <a:gridCol w="4307249">
                  <a:extLst>
                    <a:ext uri="{9D8B030D-6E8A-4147-A177-3AD203B41FA5}">
                      <a16:colId xmlns:a16="http://schemas.microsoft.com/office/drawing/2014/main" val="1605821530"/>
                    </a:ext>
                  </a:extLst>
                </a:gridCol>
                <a:gridCol w="4001009">
                  <a:extLst>
                    <a:ext uri="{9D8B030D-6E8A-4147-A177-3AD203B41FA5}">
                      <a16:colId xmlns:a16="http://schemas.microsoft.com/office/drawing/2014/main" val="20000"/>
                    </a:ext>
                  </a:extLst>
                </a:gridCol>
                <a:gridCol w="3883741">
                  <a:extLst>
                    <a:ext uri="{9D8B030D-6E8A-4147-A177-3AD203B41FA5}">
                      <a16:colId xmlns:a16="http://schemas.microsoft.com/office/drawing/2014/main" val="20001"/>
                    </a:ext>
                  </a:extLst>
                </a:gridCol>
              </a:tblGrid>
              <a:tr h="4479471">
                <a:tc>
                  <a:txBody>
                    <a:bodyPr/>
                    <a:lstStyle/>
                    <a:p>
                      <a:pPr marL="0" marR="0" lvl="0" indent="0" algn="just" defTabSz="914400" rtl="0" eaLnBrk="1" fontAlgn="base" latinLnBrk="0" hangingPunct="1">
                        <a:lnSpc>
                          <a:spcPct val="100000"/>
                        </a:lnSpc>
                        <a:spcBef>
                          <a:spcPts val="0"/>
                        </a:spcBef>
                        <a:spcAft>
                          <a:spcPct val="0"/>
                        </a:spcAft>
                        <a:buClrTx/>
                        <a:buSzTx/>
                        <a:buFontTx/>
                        <a:buNone/>
                        <a:tabLst/>
                        <a:defRPr/>
                      </a:pPr>
                      <a:r>
                        <a:rPr kumimoji="0" lang="fr-FR" sz="2400" b="0" i="0" u="sng" strike="noStrike" kern="1200" cap="none" spc="0" normalizeH="0" baseline="0" noProof="0" dirty="0">
                          <a:ln>
                            <a:noFill/>
                          </a:ln>
                          <a:solidFill>
                            <a:srgbClr val="FF9900"/>
                          </a:solidFill>
                          <a:effectLst/>
                          <a:uLnTx/>
                          <a:uFillTx/>
                          <a:latin typeface="Coptic1" pitchFamily="2" charset="0"/>
                          <a:ea typeface="+mn-ea"/>
                          <a:cs typeface="+mn-cs"/>
                        </a:rPr>
                        <a:t>Piou/b :</a:t>
                      </a:r>
                    </a:p>
                    <a:p>
                      <a:pPr marL="0" marR="0" lvl="0" indent="0" algn="just" defTabSz="914400" rtl="0" eaLnBrk="1" fontAlgn="base" latinLnBrk="0" hangingPunct="1">
                        <a:lnSpc>
                          <a:spcPct val="100000"/>
                        </a:lnSpc>
                        <a:spcBef>
                          <a:spcPts val="0"/>
                        </a:spcBef>
                        <a:spcAft>
                          <a:spcPct val="0"/>
                        </a:spcAft>
                        <a:buClrTx/>
                        <a:buSzTx/>
                        <a:buFontTx/>
                        <a:buNone/>
                        <a:tabLst/>
                        <a:defRPr/>
                      </a:pPr>
                      <a:r>
                        <a:rPr lang="fr-FR" sz="3200" kern="1200" dirty="0" err="1">
                          <a:solidFill>
                            <a:schemeClr val="tx1"/>
                          </a:solidFill>
                          <a:effectLst/>
                          <a:latin typeface="Coptic1" pitchFamily="2" charset="0"/>
                          <a:ea typeface="+mn-ea"/>
                          <a:cs typeface="+mn-cs"/>
                        </a:rPr>
                        <a:t>Po#c</a:t>
                      </a:r>
                      <a:r>
                        <a:rPr lang="fr-FR" sz="3200" kern="1200" dirty="0">
                          <a:solidFill>
                            <a:schemeClr val="tx1"/>
                          </a:solidFill>
                          <a:effectLst/>
                          <a:latin typeface="Coptic1" pitchFamily="2" charset="0"/>
                          <a:ea typeface="+mn-ea"/>
                          <a:cs typeface="+mn-cs"/>
                        </a:rPr>
                        <a:t># </a:t>
                      </a:r>
                      <a:r>
                        <a:rPr lang="fr-FR" sz="3200" kern="1200" dirty="0" err="1">
                          <a:solidFill>
                            <a:schemeClr val="tx1"/>
                          </a:solidFill>
                          <a:effectLst/>
                          <a:latin typeface="Coptic1" pitchFamily="2" charset="0"/>
                          <a:ea typeface="+mn-ea"/>
                          <a:cs typeface="+mn-cs"/>
                        </a:rPr>
                        <a:t>nohem</a:t>
                      </a:r>
                      <a:r>
                        <a:rPr lang="fr-FR" sz="3200" kern="1200" dirty="0">
                          <a:solidFill>
                            <a:schemeClr val="tx1"/>
                          </a:solidFill>
                          <a:effectLst/>
                          <a:latin typeface="Coptic1" pitchFamily="2" charset="0"/>
                          <a:ea typeface="+mn-ea"/>
                          <a:cs typeface="+mn-cs"/>
                        </a:rPr>
                        <a:t> </a:t>
                      </a:r>
                      <a:r>
                        <a:rPr lang="fr-FR" sz="3200" kern="1200" dirty="0" err="1">
                          <a:solidFill>
                            <a:schemeClr val="tx1"/>
                          </a:solidFill>
                          <a:effectLst/>
                          <a:latin typeface="Coptic1" pitchFamily="2" charset="0"/>
                          <a:ea typeface="+mn-ea"/>
                          <a:cs typeface="+mn-cs"/>
                        </a:rPr>
                        <a:t>m~peklaoc</a:t>
                      </a:r>
                      <a:r>
                        <a:rPr lang="fr-FR" sz="3200" kern="1200" dirty="0">
                          <a:solidFill>
                            <a:schemeClr val="tx1"/>
                          </a:solidFill>
                          <a:effectLst/>
                          <a:latin typeface="Coptic1" pitchFamily="2" charset="0"/>
                          <a:ea typeface="+mn-ea"/>
                          <a:cs typeface="+mn-cs"/>
                        </a:rPr>
                        <a:t>: </a:t>
                      </a:r>
                      <a:r>
                        <a:rPr lang="fr-FR" sz="3200" kern="1200" dirty="0" err="1">
                          <a:solidFill>
                            <a:schemeClr val="tx1"/>
                          </a:solidFill>
                          <a:effectLst/>
                          <a:latin typeface="Coptic1" pitchFamily="2" charset="0"/>
                          <a:ea typeface="+mn-ea"/>
                          <a:cs typeface="+mn-cs"/>
                        </a:rPr>
                        <a:t>c~mou</a:t>
                      </a:r>
                      <a:r>
                        <a:rPr lang="fr-FR" sz="3200" kern="1200" dirty="0">
                          <a:solidFill>
                            <a:schemeClr val="tx1"/>
                          </a:solidFill>
                          <a:effectLst/>
                          <a:latin typeface="Coptic1" pitchFamily="2" charset="0"/>
                          <a:ea typeface="+mn-ea"/>
                          <a:cs typeface="+mn-cs"/>
                        </a:rPr>
                        <a:t> </a:t>
                      </a:r>
                      <a:r>
                        <a:rPr lang="fr-FR" sz="3200" kern="1200" dirty="0" err="1">
                          <a:solidFill>
                            <a:schemeClr val="tx1"/>
                          </a:solidFill>
                          <a:effectLst/>
                          <a:latin typeface="Coptic1" pitchFamily="2" charset="0"/>
                          <a:ea typeface="+mn-ea"/>
                          <a:cs typeface="+mn-cs"/>
                        </a:rPr>
                        <a:t>e~tekk~l</a:t>
                      </a:r>
                      <a:r>
                        <a:rPr lang="fr-FR" sz="3200" kern="1200" dirty="0">
                          <a:solidFill>
                            <a:schemeClr val="tx1"/>
                          </a:solidFill>
                          <a:effectLst/>
                          <a:latin typeface="Coptic1" pitchFamily="2" charset="0"/>
                          <a:ea typeface="+mn-ea"/>
                          <a:cs typeface="+mn-cs"/>
                        </a:rPr>
                        <a:t>/</a:t>
                      </a:r>
                      <a:r>
                        <a:rPr lang="fr-FR" sz="3200" kern="1200" dirty="0" err="1">
                          <a:solidFill>
                            <a:schemeClr val="tx1"/>
                          </a:solidFill>
                          <a:effectLst/>
                          <a:latin typeface="Coptic1" pitchFamily="2" charset="0"/>
                          <a:ea typeface="+mn-ea"/>
                          <a:cs typeface="+mn-cs"/>
                        </a:rPr>
                        <a:t>ronomia</a:t>
                      </a:r>
                      <a:r>
                        <a:rPr lang="fr-FR" sz="3200" kern="1200" dirty="0">
                          <a:solidFill>
                            <a:schemeClr val="tx1"/>
                          </a:solidFill>
                          <a:effectLst/>
                          <a:latin typeface="Coptic1" pitchFamily="2" charset="0"/>
                          <a:ea typeface="+mn-ea"/>
                          <a:cs typeface="+mn-cs"/>
                        </a:rPr>
                        <a:t>~: </a:t>
                      </a:r>
                      <a:r>
                        <a:rPr lang="fr-FR" sz="3200" kern="1200" dirty="0" err="1">
                          <a:solidFill>
                            <a:schemeClr val="tx1"/>
                          </a:solidFill>
                          <a:effectLst/>
                          <a:latin typeface="Coptic1" pitchFamily="2" charset="0"/>
                          <a:ea typeface="+mn-ea"/>
                          <a:cs typeface="+mn-cs"/>
                        </a:rPr>
                        <a:t>jemp~sini</a:t>
                      </a:r>
                      <a:r>
                        <a:rPr lang="fr-FR" sz="3200" kern="1200" dirty="0">
                          <a:solidFill>
                            <a:schemeClr val="tx1"/>
                          </a:solidFill>
                          <a:effectLst/>
                          <a:latin typeface="Coptic1" pitchFamily="2" charset="0"/>
                          <a:ea typeface="+mn-ea"/>
                          <a:cs typeface="+mn-cs"/>
                        </a:rPr>
                        <a:t> </a:t>
                      </a:r>
                      <a:r>
                        <a:rPr lang="fr-FR" sz="3200" kern="1200" dirty="0" err="1">
                          <a:solidFill>
                            <a:schemeClr val="tx1"/>
                          </a:solidFill>
                          <a:effectLst/>
                          <a:latin typeface="Coptic1" pitchFamily="2" charset="0"/>
                          <a:ea typeface="+mn-ea"/>
                          <a:cs typeface="+mn-cs"/>
                        </a:rPr>
                        <a:t>m~peklaoc</a:t>
                      </a:r>
                      <a:r>
                        <a:rPr lang="fr-FR" sz="3200" kern="1200" dirty="0">
                          <a:solidFill>
                            <a:schemeClr val="tx1"/>
                          </a:solidFill>
                          <a:effectLst/>
                          <a:latin typeface="Coptic1" pitchFamily="2" charset="0"/>
                          <a:ea typeface="+mn-ea"/>
                          <a:cs typeface="+mn-cs"/>
                        </a:rPr>
                        <a:t> </a:t>
                      </a:r>
                      <a:r>
                        <a:rPr lang="fr-FR" sz="3200" kern="1200" dirty="0" err="1">
                          <a:solidFill>
                            <a:schemeClr val="tx1"/>
                          </a:solidFill>
                          <a:effectLst/>
                          <a:latin typeface="Coptic1" pitchFamily="2" charset="0"/>
                          <a:ea typeface="+mn-ea"/>
                          <a:cs typeface="+mn-cs"/>
                        </a:rPr>
                        <a:t>qen</a:t>
                      </a:r>
                      <a:r>
                        <a:rPr lang="fr-FR" sz="3200" kern="1200" dirty="0">
                          <a:solidFill>
                            <a:schemeClr val="tx1"/>
                          </a:solidFill>
                          <a:effectLst/>
                          <a:latin typeface="Coptic1" pitchFamily="2" charset="0"/>
                          <a:ea typeface="+mn-ea"/>
                          <a:cs typeface="+mn-cs"/>
                        </a:rPr>
                        <a:t> </a:t>
                      </a:r>
                      <a:r>
                        <a:rPr lang="fr-FR" sz="3200" kern="1200" dirty="0" err="1">
                          <a:solidFill>
                            <a:schemeClr val="tx1"/>
                          </a:solidFill>
                          <a:effectLst/>
                          <a:latin typeface="Coptic1" pitchFamily="2" charset="0"/>
                          <a:ea typeface="+mn-ea"/>
                          <a:cs typeface="+mn-cs"/>
                        </a:rPr>
                        <a:t>hannai</a:t>
                      </a:r>
                      <a:r>
                        <a:rPr lang="fr-FR" sz="3200" kern="1200" dirty="0">
                          <a:solidFill>
                            <a:schemeClr val="tx1"/>
                          </a:solidFill>
                          <a:effectLst/>
                          <a:latin typeface="Coptic1" pitchFamily="2" charset="0"/>
                          <a:ea typeface="+mn-ea"/>
                          <a:cs typeface="+mn-cs"/>
                        </a:rPr>
                        <a:t> nem </a:t>
                      </a:r>
                      <a:r>
                        <a:rPr lang="fr-FR" sz="3200" kern="1200" dirty="0" err="1">
                          <a:solidFill>
                            <a:schemeClr val="tx1"/>
                          </a:solidFill>
                          <a:effectLst/>
                          <a:latin typeface="Coptic1" pitchFamily="2" charset="0"/>
                          <a:ea typeface="+mn-ea"/>
                          <a:cs typeface="+mn-cs"/>
                        </a:rPr>
                        <a:t>hanmetsenh</a:t>
                      </a:r>
                      <a:r>
                        <a:rPr lang="fr-FR" sz="3200" kern="1200" dirty="0">
                          <a:solidFill>
                            <a:schemeClr val="tx1"/>
                          </a:solidFill>
                          <a:effectLst/>
                          <a:latin typeface="Coptic1" pitchFamily="2" charset="0"/>
                          <a:ea typeface="+mn-ea"/>
                          <a:cs typeface="+mn-cs"/>
                        </a:rPr>
                        <a:t>/t: </a:t>
                      </a:r>
                      <a:r>
                        <a:rPr lang="fr-FR" sz="3200" kern="1200" dirty="0" err="1">
                          <a:solidFill>
                            <a:schemeClr val="tx1"/>
                          </a:solidFill>
                          <a:effectLst/>
                          <a:latin typeface="Coptic1" pitchFamily="2" charset="0"/>
                          <a:ea typeface="+mn-ea"/>
                          <a:cs typeface="+mn-cs"/>
                        </a:rPr>
                        <a:t>ten</a:t>
                      </a:r>
                      <a:r>
                        <a:rPr lang="fr-FR" sz="3200" kern="1200" dirty="0">
                          <a:solidFill>
                            <a:schemeClr val="tx1"/>
                          </a:solidFill>
                          <a:effectLst/>
                          <a:latin typeface="Coptic1" pitchFamily="2" charset="0"/>
                          <a:ea typeface="+mn-ea"/>
                          <a:cs typeface="+mn-cs"/>
                        </a:rPr>
                        <a:t>]ho </a:t>
                      </a:r>
                      <a:r>
                        <a:rPr lang="fr-FR" sz="3200" kern="1200" dirty="0" err="1">
                          <a:solidFill>
                            <a:schemeClr val="tx1"/>
                          </a:solidFill>
                          <a:effectLst/>
                          <a:latin typeface="Coptic1" pitchFamily="2" charset="0"/>
                          <a:ea typeface="+mn-ea"/>
                          <a:cs typeface="+mn-cs"/>
                        </a:rPr>
                        <a:t>e~rok</a:t>
                      </a:r>
                      <a:r>
                        <a:rPr lang="fr-FR" sz="3200" kern="1200" dirty="0">
                          <a:solidFill>
                            <a:schemeClr val="tx1"/>
                          </a:solidFill>
                          <a:effectLst/>
                          <a:latin typeface="Coptic1" pitchFamily="2" charset="0"/>
                          <a:ea typeface="+mn-ea"/>
                          <a:cs typeface="+mn-cs"/>
                        </a:rPr>
                        <a:t> </a:t>
                      </a:r>
                      <a:r>
                        <a:rPr lang="fr-FR" sz="3200" kern="1200" dirty="0" err="1">
                          <a:solidFill>
                            <a:schemeClr val="tx1"/>
                          </a:solidFill>
                          <a:effectLst/>
                          <a:latin typeface="Coptic1" pitchFamily="2" charset="0"/>
                          <a:ea typeface="+mn-ea"/>
                          <a:cs typeface="+mn-cs"/>
                        </a:rPr>
                        <a:t>Po#c</a:t>
                      </a:r>
                      <a:r>
                        <a:rPr lang="fr-FR" sz="3200" kern="1200" dirty="0">
                          <a:solidFill>
                            <a:schemeClr val="tx1"/>
                          </a:solidFill>
                          <a:effectLst/>
                          <a:latin typeface="Coptic1" pitchFamily="2" charset="0"/>
                          <a:ea typeface="+mn-ea"/>
                          <a:cs typeface="+mn-cs"/>
                        </a:rPr>
                        <a:t># </a:t>
                      </a:r>
                      <a:r>
                        <a:rPr lang="fr-FR" sz="3200" kern="1200" dirty="0" err="1">
                          <a:solidFill>
                            <a:schemeClr val="tx1"/>
                          </a:solidFill>
                          <a:effectLst/>
                          <a:latin typeface="Coptic1" pitchFamily="2" charset="0"/>
                          <a:ea typeface="+mn-ea"/>
                          <a:cs typeface="+mn-cs"/>
                        </a:rPr>
                        <a:t>cwtem</a:t>
                      </a:r>
                      <a:r>
                        <a:rPr lang="fr-FR" sz="3200" kern="1200" dirty="0">
                          <a:solidFill>
                            <a:schemeClr val="tx1"/>
                          </a:solidFill>
                          <a:effectLst/>
                          <a:latin typeface="Coptic1" pitchFamily="2" charset="0"/>
                          <a:ea typeface="+mn-ea"/>
                          <a:cs typeface="+mn-cs"/>
                        </a:rPr>
                        <a:t> </a:t>
                      </a:r>
                      <a:r>
                        <a:rPr lang="fr-FR" sz="3200" kern="1200" dirty="0" err="1">
                          <a:solidFill>
                            <a:schemeClr val="tx1"/>
                          </a:solidFill>
                          <a:effectLst/>
                          <a:latin typeface="Coptic1" pitchFamily="2" charset="0"/>
                          <a:ea typeface="+mn-ea"/>
                          <a:cs typeface="+mn-cs"/>
                        </a:rPr>
                        <a:t>e~ron</a:t>
                      </a:r>
                      <a:r>
                        <a:rPr lang="fr-FR" sz="3200" kern="1200" dirty="0">
                          <a:solidFill>
                            <a:schemeClr val="tx1"/>
                          </a:solidFill>
                          <a:effectLst/>
                          <a:latin typeface="Coptic1" pitchFamily="2" charset="0"/>
                          <a:ea typeface="+mn-ea"/>
                          <a:cs typeface="+mn-cs"/>
                        </a:rPr>
                        <a:t> </a:t>
                      </a:r>
                      <a:r>
                        <a:rPr lang="fr-FR" sz="3200" kern="1200" dirty="0" err="1">
                          <a:solidFill>
                            <a:schemeClr val="tx1"/>
                          </a:solidFill>
                          <a:effectLst/>
                          <a:latin typeface="Coptic1" pitchFamily="2" charset="0"/>
                          <a:ea typeface="+mn-ea"/>
                          <a:cs typeface="+mn-cs"/>
                        </a:rPr>
                        <a:t>ouoh</a:t>
                      </a:r>
                      <a:r>
                        <a:rPr lang="fr-FR" sz="3200" kern="1200" dirty="0">
                          <a:solidFill>
                            <a:schemeClr val="tx1"/>
                          </a:solidFill>
                          <a:effectLst/>
                          <a:latin typeface="Coptic1" pitchFamily="2" charset="0"/>
                          <a:ea typeface="+mn-ea"/>
                          <a:cs typeface="+mn-cs"/>
                        </a:rPr>
                        <a:t> </a:t>
                      </a:r>
                      <a:r>
                        <a:rPr lang="fr-FR" sz="3200" kern="1200" dirty="0" err="1">
                          <a:solidFill>
                            <a:schemeClr val="tx1"/>
                          </a:solidFill>
                          <a:effectLst/>
                          <a:latin typeface="Coptic1" pitchFamily="2" charset="0"/>
                          <a:ea typeface="+mn-ea"/>
                          <a:cs typeface="+mn-cs"/>
                        </a:rPr>
                        <a:t>nai</a:t>
                      </a:r>
                      <a:r>
                        <a:rPr lang="fr-FR" sz="3200" kern="1200" dirty="0">
                          <a:solidFill>
                            <a:schemeClr val="tx1"/>
                          </a:solidFill>
                          <a:effectLst/>
                          <a:latin typeface="Coptic1" pitchFamily="2" charset="0"/>
                          <a:ea typeface="+mn-ea"/>
                          <a:cs typeface="+mn-cs"/>
                        </a:rPr>
                        <a:t> nan: </a:t>
                      </a:r>
                    </a:p>
                  </a:txBody>
                  <a:tcPr marL="121920" marR="121920" horzOverflow="overflow">
                    <a:lnL cap="flat">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ts val="0"/>
                        </a:spcBef>
                        <a:spcAft>
                          <a:spcPct val="0"/>
                        </a:spcAft>
                        <a:buClrTx/>
                        <a:buSzTx/>
                        <a:buFontTx/>
                        <a:buNone/>
                        <a:tabLst/>
                        <a:defRPr/>
                      </a:pPr>
                      <a:r>
                        <a:rPr kumimoji="0" lang="fr-FR" sz="2400" b="0" i="0" u="sng" strike="noStrike" kern="1200" cap="none" spc="0" normalizeH="0" baseline="0" noProof="0" dirty="0">
                          <a:ln>
                            <a:noFill/>
                          </a:ln>
                          <a:solidFill>
                            <a:srgbClr val="FF9900"/>
                          </a:solidFill>
                          <a:effectLst/>
                          <a:uLnTx/>
                          <a:uFillTx/>
                          <a:latin typeface="Arial" charset="0"/>
                          <a:ea typeface="+mn-ea"/>
                          <a:cs typeface="Arial" charset="0"/>
                        </a:rPr>
                        <a:t>Le prêtre :</a:t>
                      </a:r>
                    </a:p>
                    <a:p>
                      <a:pPr marL="0" marR="0" lvl="0" indent="0" algn="just" defTabSz="914400" rtl="0" eaLnBrk="1" fontAlgn="base" latinLnBrk="0" hangingPunct="1">
                        <a:lnSpc>
                          <a:spcPct val="100000"/>
                        </a:lnSpc>
                        <a:spcBef>
                          <a:spcPts val="0"/>
                        </a:spcBef>
                        <a:spcAft>
                          <a:spcPct val="0"/>
                        </a:spcAft>
                        <a:buClrTx/>
                        <a:buSzTx/>
                        <a:buFontTx/>
                        <a:buNone/>
                        <a:tabLst/>
                        <a:defRPr/>
                      </a:pPr>
                      <a:r>
                        <a:rPr kumimoji="0" lang="fr-FR" sz="3200" b="0" i="0" u="none" strike="noStrike" cap="none" normalizeH="0" baseline="0" dirty="0">
                          <a:ln>
                            <a:noFill/>
                          </a:ln>
                          <a:solidFill>
                            <a:schemeClr val="tx1"/>
                          </a:solidFill>
                          <a:effectLst/>
                          <a:latin typeface="Arial" charset="0"/>
                          <a:cs typeface="Arial" charset="0"/>
                        </a:rPr>
                        <a:t>Seigneur, sauve Ton peuple et bénis Ton héritage. Visite Ton peuple de Ta pitié et de Ta compassion. Nous T’implorons, Seigneur, aie pitié de nous et écoutes-nous. </a:t>
                      </a:r>
                    </a:p>
                  </a:txBody>
                  <a:tcPr marL="121920" marR="121920" horzOverflow="overflow">
                    <a:lnL cap="flat">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ts val="0"/>
                        </a:spcBef>
                        <a:spcAft>
                          <a:spcPct val="0"/>
                        </a:spcAft>
                        <a:buClrTx/>
                        <a:buSzTx/>
                        <a:buFontTx/>
                        <a:buNone/>
                        <a:tabLst/>
                        <a:defRPr/>
                      </a:pPr>
                      <a:r>
                        <a:rPr kumimoji="0" lang="ar-SA" sz="2800" b="0" i="0" u="sng" strike="noStrike" kern="1200" cap="none" spc="0" normalizeH="0" baseline="0" noProof="0" dirty="0">
                          <a:ln>
                            <a:noFill/>
                          </a:ln>
                          <a:solidFill>
                            <a:srgbClr val="FF9900"/>
                          </a:solidFill>
                          <a:effectLst/>
                          <a:uLnTx/>
                          <a:uFillTx/>
                          <a:latin typeface="Arial" panose="020B0604020202020204" pitchFamily="34" charset="0"/>
                          <a:ea typeface="+mn-ea"/>
                          <a:cs typeface="+mn-cs"/>
                        </a:rPr>
                        <a:t>الكاهن :</a:t>
                      </a:r>
                      <a:endParaRPr kumimoji="0" lang="fr-FR" sz="2800" b="0" i="0"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just" defTabSz="914400" rtl="1" eaLnBrk="1" fontAlgn="base" latinLnBrk="0" hangingPunct="1">
                        <a:lnSpc>
                          <a:spcPct val="100000"/>
                        </a:lnSpc>
                        <a:spcBef>
                          <a:spcPts val="0"/>
                        </a:spcBef>
                        <a:spcAft>
                          <a:spcPct val="0"/>
                        </a:spcAft>
                        <a:buClrTx/>
                        <a:buSzTx/>
                        <a:buFontTx/>
                        <a:buNone/>
                        <a:tabLst/>
                        <a:defRPr/>
                      </a:pPr>
                      <a:r>
                        <a:rPr kumimoji="0" lang="ar-SA" sz="4300" b="0" i="0" u="none" strike="noStrike" cap="none" normalizeH="0" baseline="0" dirty="0" err="1">
                          <a:ln>
                            <a:noFill/>
                          </a:ln>
                          <a:solidFill>
                            <a:schemeClr val="tx1"/>
                          </a:solidFill>
                          <a:effectLst/>
                          <a:latin typeface="Arial" charset="0"/>
                          <a:cs typeface="+mn-cs"/>
                        </a:rPr>
                        <a:t>يارب</a:t>
                      </a:r>
                      <a:r>
                        <a:rPr kumimoji="0" lang="ar-SA" sz="4300" b="0" i="0" u="none" strike="noStrike" cap="none" normalizeH="0" baseline="0" dirty="0">
                          <a:ln>
                            <a:noFill/>
                          </a:ln>
                          <a:solidFill>
                            <a:schemeClr val="tx1"/>
                          </a:solidFill>
                          <a:effectLst/>
                          <a:latin typeface="Arial" charset="0"/>
                          <a:cs typeface="+mn-cs"/>
                        </a:rPr>
                        <a:t> خلص شعبك، بارك ميراثك، تعهد شعبك بالرحمة والتحنن. نسألك </a:t>
                      </a:r>
                      <a:r>
                        <a:rPr kumimoji="0" lang="ar-SA" sz="4300" b="0" i="0" u="none" strike="noStrike" cap="none" normalizeH="0" baseline="0" dirty="0" err="1">
                          <a:ln>
                            <a:noFill/>
                          </a:ln>
                          <a:solidFill>
                            <a:schemeClr val="tx1"/>
                          </a:solidFill>
                          <a:effectLst/>
                          <a:latin typeface="Arial" charset="0"/>
                          <a:cs typeface="+mn-cs"/>
                        </a:rPr>
                        <a:t>يارب</a:t>
                      </a:r>
                      <a:r>
                        <a:rPr kumimoji="0" lang="ar-SA" sz="4300" b="0" i="0" u="none" strike="noStrike" cap="none" normalizeH="0" baseline="0" dirty="0">
                          <a:ln>
                            <a:noFill/>
                          </a:ln>
                          <a:solidFill>
                            <a:schemeClr val="tx1"/>
                          </a:solidFill>
                          <a:effectLst/>
                          <a:latin typeface="Arial" charset="0"/>
                          <a:cs typeface="+mn-cs"/>
                        </a:rPr>
                        <a:t> اسمعنا وارحمنا. </a:t>
                      </a:r>
                      <a:endParaRPr kumimoji="0" lang="fr-FR" sz="4300" b="0" i="0" u="none" strike="noStrike" cap="none" normalizeH="0" baseline="0" dirty="0">
                        <a:ln>
                          <a:noFill/>
                        </a:ln>
                        <a:solidFill>
                          <a:schemeClr val="tx1"/>
                        </a:solidFill>
                        <a:effectLst/>
                        <a:latin typeface="Arial" charset="0"/>
                        <a:cs typeface="+mn-cs"/>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2" name="Group 155">
            <a:extLst>
              <a:ext uri="{FF2B5EF4-FFF2-40B4-BE49-F238E27FC236}">
                <a16:creationId xmlns:a16="http://schemas.microsoft.com/office/drawing/2014/main" id="{DA66396D-9FF0-E20D-B7B4-01952765126B}"/>
              </a:ext>
            </a:extLst>
          </p:cNvPr>
          <p:cNvGraphicFramePr>
            <a:graphicFrameLocks/>
          </p:cNvGraphicFramePr>
          <p:nvPr>
            <p:extLst>
              <p:ext uri="{D42A27DB-BD31-4B8C-83A1-F6EECF244321}">
                <p14:modId xmlns:p14="http://schemas.microsoft.com/office/powerpoint/2010/main" val="153631076"/>
              </p:ext>
            </p:extLst>
          </p:nvPr>
        </p:nvGraphicFramePr>
        <p:xfrm>
          <a:off x="1" y="4932868"/>
          <a:ext cx="12191999" cy="1005840"/>
        </p:xfrm>
        <a:graphic>
          <a:graphicData uri="http://schemas.openxmlformats.org/drawingml/2006/table">
            <a:tbl>
              <a:tblPr/>
              <a:tblGrid>
                <a:gridCol w="4307249">
                  <a:extLst>
                    <a:ext uri="{9D8B030D-6E8A-4147-A177-3AD203B41FA5}">
                      <a16:colId xmlns:a16="http://schemas.microsoft.com/office/drawing/2014/main" val="1605821530"/>
                    </a:ext>
                  </a:extLst>
                </a:gridCol>
                <a:gridCol w="4307249">
                  <a:extLst>
                    <a:ext uri="{9D8B030D-6E8A-4147-A177-3AD203B41FA5}">
                      <a16:colId xmlns:a16="http://schemas.microsoft.com/office/drawing/2014/main" val="20000"/>
                    </a:ext>
                  </a:extLst>
                </a:gridCol>
                <a:gridCol w="3577501">
                  <a:extLst>
                    <a:ext uri="{9D8B030D-6E8A-4147-A177-3AD203B41FA5}">
                      <a16:colId xmlns:a16="http://schemas.microsoft.com/office/drawing/2014/main" val="20001"/>
                    </a:ext>
                  </a:extLst>
                </a:gridCol>
              </a:tblGrid>
              <a:tr h="331632">
                <a:tc>
                  <a:txBody>
                    <a:bodyPr/>
                    <a:lstStyle/>
                    <a:p>
                      <a:pPr marL="0" marR="0" lvl="0" indent="0" algn="just" defTabSz="914400" rtl="0" eaLnBrk="1" fontAlgn="base" latinLnBrk="0" hangingPunct="1">
                        <a:lnSpc>
                          <a:spcPct val="100000"/>
                        </a:lnSpc>
                        <a:spcBef>
                          <a:spcPts val="0"/>
                        </a:spcBef>
                        <a:spcAft>
                          <a:spcPct val="0"/>
                        </a:spcAft>
                        <a:buClrTx/>
                        <a:buSzTx/>
                        <a:buFontTx/>
                        <a:buNone/>
                        <a:tabLst/>
                        <a:defRPr/>
                      </a:pPr>
                      <a:r>
                        <a:rPr lang="fr-FR" sz="2800" b="0" u="sng" kern="1200" dirty="0" err="1">
                          <a:solidFill>
                            <a:srgbClr val="FF9900"/>
                          </a:solidFill>
                          <a:latin typeface="Coptic1" pitchFamily="2" charset="0"/>
                          <a:ea typeface="+mn-ea"/>
                          <a:cs typeface="+mn-cs"/>
                        </a:rPr>
                        <a:t>Pilaoc</a:t>
                      </a:r>
                      <a:r>
                        <a:rPr lang="fr-FR" sz="2800" b="0" u="sng" kern="1200" dirty="0">
                          <a:solidFill>
                            <a:srgbClr val="FF9900"/>
                          </a:solidFill>
                          <a:latin typeface="Coptic1" pitchFamily="2" charset="0"/>
                          <a:ea typeface="+mn-ea"/>
                          <a:cs typeface="+mn-cs"/>
                        </a:rPr>
                        <a:t> :</a:t>
                      </a:r>
                      <a:endParaRPr lang="fr-FR" sz="2800" kern="1200" dirty="0">
                        <a:solidFill>
                          <a:schemeClr val="tx1"/>
                        </a:solidFill>
                        <a:effectLst/>
                        <a:latin typeface="Coptic1" pitchFamily="2"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fr-FR" sz="3200" b="0" kern="1200" dirty="0" err="1">
                          <a:solidFill>
                            <a:srgbClr val="FFFFFF"/>
                          </a:solidFill>
                          <a:effectLst/>
                          <a:latin typeface="Coptic1" pitchFamily="2" charset="0"/>
                          <a:ea typeface="+mn-ea"/>
                          <a:cs typeface="+mn-cs"/>
                        </a:rPr>
                        <a:t>Kurie</a:t>
                      </a:r>
                      <a:r>
                        <a:rPr lang="fr-FR" sz="3200" b="0" kern="1200" dirty="0">
                          <a:solidFill>
                            <a:srgbClr val="FFFFFF"/>
                          </a:solidFill>
                          <a:effectLst/>
                          <a:latin typeface="Coptic1" pitchFamily="2" charset="0"/>
                          <a:ea typeface="+mn-ea"/>
                          <a:cs typeface="+mn-cs"/>
                        </a:rPr>
                        <a:t>~ </a:t>
                      </a:r>
                      <a:r>
                        <a:rPr lang="fr-FR" sz="3200" b="0" kern="1200" dirty="0" err="1">
                          <a:solidFill>
                            <a:srgbClr val="FFFFFF"/>
                          </a:solidFill>
                          <a:effectLst/>
                          <a:latin typeface="Coptic1" pitchFamily="2" charset="0"/>
                          <a:ea typeface="+mn-ea"/>
                          <a:cs typeface="+mn-cs"/>
                        </a:rPr>
                        <a:t>e~le</a:t>
                      </a:r>
                      <a:r>
                        <a:rPr lang="fr-FR" sz="3200" b="0" kern="1200" dirty="0">
                          <a:solidFill>
                            <a:srgbClr val="FFFFFF"/>
                          </a:solidFill>
                          <a:effectLst/>
                          <a:latin typeface="Coptic1" pitchFamily="2" charset="0"/>
                          <a:ea typeface="+mn-ea"/>
                          <a:cs typeface="+mn-cs"/>
                        </a:rPr>
                        <a:t>/~con.</a:t>
                      </a:r>
                    </a:p>
                  </a:txBody>
                  <a:tcPr marL="121920" marR="121920" horzOverflow="overflow">
                    <a:lnL cap="flat">
                      <a:noFill/>
                    </a:lnL>
                    <a:lnR>
                      <a:noFill/>
                    </a:lnR>
                    <a:lnT cap="flat">
                      <a:noFill/>
                    </a:lnT>
                    <a:lnB cap="flat">
                      <a:noFill/>
                    </a:lnB>
                    <a:lnTlToBr>
                      <a:noFill/>
                    </a:lnTlToBr>
                    <a:lnBlToTr>
                      <a:noFill/>
                    </a:lnBlToTr>
                    <a:noFill/>
                  </a:tcPr>
                </a:tc>
                <a:tc>
                  <a:txBody>
                    <a:bodyPr/>
                    <a:lstStyle/>
                    <a:p>
                      <a:pPr marL="0" algn="just" defTabSz="914400" rtl="0" eaLnBrk="1" latinLnBrk="0" hangingPunct="1"/>
                      <a:r>
                        <a:rPr lang="fr-FR" sz="2800" b="0" u="sng" kern="1200" dirty="0">
                          <a:solidFill>
                            <a:srgbClr val="FF9900"/>
                          </a:solidFill>
                          <a:latin typeface="Arial" panose="020B0604020202020204" pitchFamily="34" charset="0"/>
                          <a:ea typeface="+mn-ea"/>
                          <a:cs typeface="+mn-cs"/>
                        </a:rPr>
                        <a:t>Le peuple :</a:t>
                      </a:r>
                      <a:endParaRPr kumimoji="0" lang="fr-FR" sz="2800" b="0" i="0" u="none" strike="noStrike" cap="none" normalizeH="0" baseline="0" dirty="0">
                        <a:ln>
                          <a:noFill/>
                        </a:ln>
                        <a:solidFill>
                          <a:schemeClr val="tx1"/>
                        </a:solidFill>
                        <a:effectLst/>
                        <a:latin typeface="Arial" charset="0"/>
                        <a:cs typeface="Arial" charset="0"/>
                      </a:endParaRPr>
                    </a:p>
                    <a:p>
                      <a:pPr algn="just"/>
                      <a:r>
                        <a:rPr lang="fr-FR" sz="3200" b="0" kern="1200" dirty="0">
                          <a:solidFill>
                            <a:srgbClr val="FFFFFF"/>
                          </a:solidFill>
                          <a:effectLst/>
                          <a:latin typeface="Arial" panose="020B0604020202020204" pitchFamily="34" charset="0"/>
                          <a:ea typeface="+mn-ea"/>
                          <a:cs typeface="+mn-cs"/>
                        </a:rPr>
                        <a:t>Pitié Seigneur.</a:t>
                      </a:r>
                    </a:p>
                  </a:txBody>
                  <a:tcPr marL="121920" marR="121920" horzOverflow="overflow">
                    <a:lnL cap="flat">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ts val="0"/>
                        </a:spcBef>
                        <a:spcAft>
                          <a:spcPct val="0"/>
                        </a:spcAft>
                        <a:buClrTx/>
                        <a:buSzTx/>
                        <a:buFontTx/>
                        <a:buNone/>
                        <a:tabLst/>
                        <a:defRPr/>
                      </a:pPr>
                      <a:r>
                        <a:rPr kumimoji="0" lang="ar-SA" sz="2800" b="0" i="0" u="sng" strike="noStrike" cap="none" normalizeH="0" baseline="0" dirty="0">
                          <a:ln>
                            <a:noFill/>
                          </a:ln>
                          <a:solidFill>
                            <a:srgbClr val="FF9900"/>
                          </a:solidFill>
                          <a:effectLst/>
                          <a:latin typeface="Arial" charset="0"/>
                          <a:cs typeface="Arial" charset="0"/>
                        </a:rPr>
                        <a:t>الشعب :</a:t>
                      </a:r>
                      <a:endParaRPr kumimoji="0" lang="fr-FR" sz="2800" b="0" i="0" u="none" strike="noStrike" cap="none" normalizeH="0" baseline="0" dirty="0">
                        <a:ln>
                          <a:noFill/>
                        </a:ln>
                        <a:solidFill>
                          <a:schemeClr val="tx1"/>
                        </a:solidFill>
                        <a:effectLst/>
                        <a:latin typeface="Arial" charset="0"/>
                        <a:cs typeface="+mn-cs"/>
                      </a:endParaRPr>
                    </a:p>
                    <a:p>
                      <a:pPr marL="0" marR="0" lvl="0" indent="0" algn="just" defTabSz="914400" rtl="1" eaLnBrk="1" fontAlgn="base" latinLnBrk="0" hangingPunct="1">
                        <a:lnSpc>
                          <a:spcPct val="100000"/>
                        </a:lnSpc>
                        <a:spcBef>
                          <a:spcPts val="0"/>
                        </a:spcBef>
                        <a:spcAft>
                          <a:spcPct val="0"/>
                        </a:spcAft>
                        <a:buClrTx/>
                        <a:buSzTx/>
                        <a:buFontTx/>
                        <a:buNone/>
                        <a:tabLst/>
                        <a:defRPr/>
                      </a:pPr>
                      <a:r>
                        <a:rPr kumimoji="0" lang="ar-SA" sz="3200" b="0" i="0" u="none" strike="noStrike" cap="none" normalizeH="0" baseline="0" dirty="0">
                          <a:ln>
                            <a:noFill/>
                          </a:ln>
                          <a:solidFill>
                            <a:srgbClr val="FFFFFF"/>
                          </a:solidFill>
                          <a:effectLst/>
                          <a:latin typeface="Arial" charset="0"/>
                          <a:cs typeface="Arial" charset="0"/>
                        </a:rPr>
                        <a:t>يا ربُ ارحم.</a:t>
                      </a:r>
                      <a:endParaRPr kumimoji="0" lang="en-US" sz="3200" b="0" i="0" u="none" strike="noStrike" cap="none" normalizeH="0" baseline="0" dirty="0">
                        <a:ln>
                          <a:noFill/>
                        </a:ln>
                        <a:solidFill>
                          <a:srgbClr val="FFFFFF"/>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297143797"/>
      </p:ext>
    </p:extLst>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60411" name="Group 155"/>
          <p:cNvGraphicFramePr>
            <a:graphicFrameLocks noGrp="1"/>
          </p:cNvGraphicFramePr>
          <p:nvPr>
            <p:ph/>
            <p:extLst>
              <p:ext uri="{D42A27DB-BD31-4B8C-83A1-F6EECF244321}">
                <p14:modId xmlns:p14="http://schemas.microsoft.com/office/powerpoint/2010/main" val="589552080"/>
              </p:ext>
            </p:extLst>
          </p:nvPr>
        </p:nvGraphicFramePr>
        <p:xfrm>
          <a:off x="0" y="0"/>
          <a:ext cx="12191999" cy="4664529"/>
        </p:xfrm>
        <a:graphic>
          <a:graphicData uri="http://schemas.openxmlformats.org/drawingml/2006/table">
            <a:tbl>
              <a:tblPr/>
              <a:tblGrid>
                <a:gridCol w="4307249">
                  <a:extLst>
                    <a:ext uri="{9D8B030D-6E8A-4147-A177-3AD203B41FA5}">
                      <a16:colId xmlns:a16="http://schemas.microsoft.com/office/drawing/2014/main" val="1605821530"/>
                    </a:ext>
                  </a:extLst>
                </a:gridCol>
                <a:gridCol w="4079667">
                  <a:extLst>
                    <a:ext uri="{9D8B030D-6E8A-4147-A177-3AD203B41FA5}">
                      <a16:colId xmlns:a16="http://schemas.microsoft.com/office/drawing/2014/main" val="20000"/>
                    </a:ext>
                  </a:extLst>
                </a:gridCol>
                <a:gridCol w="3805083">
                  <a:extLst>
                    <a:ext uri="{9D8B030D-6E8A-4147-A177-3AD203B41FA5}">
                      <a16:colId xmlns:a16="http://schemas.microsoft.com/office/drawing/2014/main" val="20001"/>
                    </a:ext>
                  </a:extLst>
                </a:gridCol>
              </a:tblGrid>
              <a:tr h="4664529">
                <a:tc>
                  <a:txBody>
                    <a:bodyPr/>
                    <a:lstStyle/>
                    <a:p>
                      <a:pPr marL="0" marR="0" lvl="0" indent="0" algn="just" defTabSz="914400" rtl="0" eaLnBrk="1" fontAlgn="base" latinLnBrk="0" hangingPunct="1">
                        <a:lnSpc>
                          <a:spcPct val="100000"/>
                        </a:lnSpc>
                        <a:spcBef>
                          <a:spcPts val="0"/>
                        </a:spcBef>
                        <a:spcAft>
                          <a:spcPct val="0"/>
                        </a:spcAft>
                        <a:buClrTx/>
                        <a:buSzTx/>
                        <a:buFontTx/>
                        <a:buNone/>
                        <a:tabLst/>
                        <a:defRPr/>
                      </a:pPr>
                      <a:r>
                        <a:rPr kumimoji="0" lang="fr-FR" sz="2400" b="0" i="0" u="sng" strike="noStrike" kern="1200" cap="none" spc="0" normalizeH="0" baseline="0" noProof="0" dirty="0">
                          <a:ln>
                            <a:noFill/>
                          </a:ln>
                          <a:solidFill>
                            <a:srgbClr val="FF9900"/>
                          </a:solidFill>
                          <a:effectLst/>
                          <a:uLnTx/>
                          <a:uFillTx/>
                          <a:latin typeface="Coptic1" pitchFamily="2" charset="0"/>
                          <a:ea typeface="+mn-ea"/>
                          <a:cs typeface="+mn-cs"/>
                        </a:rPr>
                        <a:t>Piou/b :</a:t>
                      </a:r>
                      <a:endParaRPr kumimoji="0" lang="fr-FR" sz="2800" b="0" i="0" u="sng" strike="noStrike" kern="1200" cap="none" spc="0" normalizeH="0" baseline="0" noProof="0" dirty="0">
                        <a:ln>
                          <a:noFill/>
                        </a:ln>
                        <a:solidFill>
                          <a:schemeClr val="tx1"/>
                        </a:solidFill>
                        <a:effectLst/>
                        <a:uLnTx/>
                        <a:uFillTx/>
                        <a:latin typeface="Coptic1" pitchFamily="2" charset="0"/>
                        <a:ea typeface="+mn-ea"/>
                        <a:cs typeface="+mn-cs"/>
                      </a:endParaRPr>
                    </a:p>
                    <a:p>
                      <a:pPr marL="0" marR="0" lvl="0" indent="0" algn="just" defTabSz="914400" rtl="0" eaLnBrk="1" fontAlgn="base" latinLnBrk="0" hangingPunct="1">
                        <a:lnSpc>
                          <a:spcPct val="100000"/>
                        </a:lnSpc>
                        <a:spcBef>
                          <a:spcPts val="0"/>
                        </a:spcBef>
                        <a:spcAft>
                          <a:spcPct val="0"/>
                        </a:spcAft>
                        <a:buClrTx/>
                        <a:buSzTx/>
                        <a:buFontTx/>
                        <a:buNone/>
                        <a:tabLst/>
                        <a:defRPr/>
                      </a:pPr>
                      <a:r>
                        <a:rPr lang="fr-FR" sz="3200" kern="1200" dirty="0" err="1">
                          <a:solidFill>
                            <a:schemeClr val="tx1"/>
                          </a:solidFill>
                          <a:effectLst/>
                          <a:latin typeface="Coptic1" pitchFamily="2" charset="0"/>
                          <a:ea typeface="+mn-ea"/>
                          <a:cs typeface="+mn-cs"/>
                        </a:rPr>
                        <a:t>Po#c</a:t>
                      </a:r>
                      <a:r>
                        <a:rPr lang="fr-FR" sz="3200" kern="1200" dirty="0">
                          <a:solidFill>
                            <a:schemeClr val="tx1"/>
                          </a:solidFill>
                          <a:effectLst/>
                          <a:latin typeface="Coptic1" pitchFamily="2" charset="0"/>
                          <a:ea typeface="+mn-ea"/>
                          <a:cs typeface="+mn-cs"/>
                        </a:rPr>
                        <a:t># </a:t>
                      </a:r>
                      <a:r>
                        <a:rPr lang="fr-FR" sz="3200" kern="1200" dirty="0" err="1">
                          <a:solidFill>
                            <a:schemeClr val="tx1"/>
                          </a:solidFill>
                          <a:effectLst/>
                          <a:latin typeface="Coptic1" pitchFamily="2" charset="0"/>
                          <a:ea typeface="+mn-ea"/>
                          <a:cs typeface="+mn-cs"/>
                        </a:rPr>
                        <a:t>c~mou</a:t>
                      </a:r>
                      <a:r>
                        <a:rPr lang="fr-FR" sz="3200" kern="1200" dirty="0">
                          <a:solidFill>
                            <a:schemeClr val="tx1"/>
                          </a:solidFill>
                          <a:effectLst/>
                          <a:latin typeface="Coptic1" pitchFamily="2" charset="0"/>
                          <a:ea typeface="+mn-ea"/>
                          <a:cs typeface="+mn-cs"/>
                        </a:rPr>
                        <a:t> </a:t>
                      </a:r>
                      <a:r>
                        <a:rPr lang="fr-FR" sz="3200" kern="1200" dirty="0" err="1">
                          <a:solidFill>
                            <a:schemeClr val="tx1"/>
                          </a:solidFill>
                          <a:effectLst/>
                          <a:latin typeface="Coptic1" pitchFamily="2" charset="0"/>
                          <a:ea typeface="+mn-ea"/>
                          <a:cs typeface="+mn-cs"/>
                        </a:rPr>
                        <a:t>e~nikarpoc</a:t>
                      </a:r>
                      <a:r>
                        <a:rPr lang="fr-FR" sz="3200" kern="1200" dirty="0">
                          <a:solidFill>
                            <a:schemeClr val="tx1"/>
                          </a:solidFill>
                          <a:effectLst/>
                          <a:latin typeface="Coptic1" pitchFamily="2" charset="0"/>
                          <a:ea typeface="+mn-ea"/>
                          <a:cs typeface="+mn-cs"/>
                        </a:rPr>
                        <a:t> </a:t>
                      </a:r>
                      <a:r>
                        <a:rPr lang="fr-FR" sz="3200" kern="1200" dirty="0" err="1">
                          <a:solidFill>
                            <a:schemeClr val="tx1"/>
                          </a:solidFill>
                          <a:effectLst/>
                          <a:latin typeface="Coptic1" pitchFamily="2" charset="0"/>
                          <a:ea typeface="+mn-ea"/>
                          <a:cs typeface="+mn-cs"/>
                        </a:rPr>
                        <a:t>n~te</a:t>
                      </a:r>
                      <a:r>
                        <a:rPr lang="fr-FR" sz="3200" kern="1200" dirty="0">
                          <a:solidFill>
                            <a:schemeClr val="tx1"/>
                          </a:solidFill>
                          <a:effectLst/>
                          <a:latin typeface="Coptic1" pitchFamily="2" charset="0"/>
                          <a:ea typeface="+mn-ea"/>
                          <a:cs typeface="+mn-cs"/>
                        </a:rPr>
                        <a:t> </a:t>
                      </a:r>
                      <a:r>
                        <a:rPr lang="fr-FR" sz="3200" kern="1200" dirty="0" err="1">
                          <a:solidFill>
                            <a:schemeClr val="tx1"/>
                          </a:solidFill>
                          <a:effectLst/>
                          <a:latin typeface="Coptic1" pitchFamily="2" charset="0"/>
                          <a:ea typeface="+mn-ea"/>
                          <a:cs typeface="+mn-cs"/>
                        </a:rPr>
                        <a:t>p~kahi</a:t>
                      </a:r>
                      <a:r>
                        <a:rPr lang="fr-FR" sz="3200" kern="1200" dirty="0">
                          <a:solidFill>
                            <a:schemeClr val="tx1"/>
                          </a:solidFill>
                          <a:effectLst/>
                          <a:latin typeface="Coptic1" pitchFamily="2" charset="0"/>
                          <a:ea typeface="+mn-ea"/>
                          <a:cs typeface="+mn-cs"/>
                        </a:rPr>
                        <a:t>: </a:t>
                      </a:r>
                      <a:r>
                        <a:rPr lang="fr-FR" sz="3200" kern="1200" dirty="0" err="1">
                          <a:solidFill>
                            <a:schemeClr val="tx1"/>
                          </a:solidFill>
                          <a:effectLst/>
                          <a:latin typeface="Coptic1" pitchFamily="2" charset="0"/>
                          <a:ea typeface="+mn-ea"/>
                          <a:cs typeface="+mn-cs"/>
                        </a:rPr>
                        <a:t>a~nitou</a:t>
                      </a:r>
                      <a:r>
                        <a:rPr lang="fr-FR" sz="3200" kern="1200" dirty="0">
                          <a:solidFill>
                            <a:schemeClr val="tx1"/>
                          </a:solidFill>
                          <a:effectLst/>
                          <a:latin typeface="Coptic1" pitchFamily="2" charset="0"/>
                          <a:ea typeface="+mn-ea"/>
                          <a:cs typeface="+mn-cs"/>
                        </a:rPr>
                        <a:t> </a:t>
                      </a:r>
                      <a:r>
                        <a:rPr lang="fr-FR" sz="3200" kern="1200" dirty="0" err="1">
                          <a:solidFill>
                            <a:schemeClr val="tx1"/>
                          </a:solidFill>
                          <a:effectLst/>
                          <a:latin typeface="Coptic1" pitchFamily="2" charset="0"/>
                          <a:ea typeface="+mn-ea"/>
                          <a:cs typeface="+mn-cs"/>
                        </a:rPr>
                        <a:t>e~p~swi</a:t>
                      </a:r>
                      <a:r>
                        <a:rPr lang="fr-FR" sz="3200" kern="1200" dirty="0">
                          <a:solidFill>
                            <a:schemeClr val="tx1"/>
                          </a:solidFill>
                          <a:effectLst/>
                          <a:latin typeface="Coptic1" pitchFamily="2" charset="0"/>
                          <a:ea typeface="+mn-ea"/>
                          <a:cs typeface="+mn-cs"/>
                        </a:rPr>
                        <a:t> kata </a:t>
                      </a:r>
                      <a:r>
                        <a:rPr lang="fr-FR" sz="3200" kern="1200" dirty="0" err="1">
                          <a:solidFill>
                            <a:schemeClr val="tx1"/>
                          </a:solidFill>
                          <a:effectLst/>
                          <a:latin typeface="Coptic1" pitchFamily="2" charset="0"/>
                          <a:ea typeface="+mn-ea"/>
                          <a:cs typeface="+mn-cs"/>
                        </a:rPr>
                        <a:t>nousi</a:t>
                      </a:r>
                      <a:r>
                        <a:rPr lang="fr-FR" sz="3200" kern="1200" dirty="0">
                          <a:solidFill>
                            <a:schemeClr val="tx1"/>
                          </a:solidFill>
                          <a:effectLst/>
                          <a:latin typeface="Coptic1" pitchFamily="2" charset="0"/>
                          <a:ea typeface="+mn-ea"/>
                          <a:cs typeface="+mn-cs"/>
                        </a:rPr>
                        <a:t> nem </a:t>
                      </a:r>
                      <a:r>
                        <a:rPr lang="fr-FR" sz="3200" kern="1200" dirty="0" err="1">
                          <a:solidFill>
                            <a:schemeClr val="tx1"/>
                          </a:solidFill>
                          <a:effectLst/>
                          <a:latin typeface="Coptic1" pitchFamily="2" charset="0"/>
                          <a:ea typeface="+mn-ea"/>
                          <a:cs typeface="+mn-cs"/>
                        </a:rPr>
                        <a:t>noumetrwn</a:t>
                      </a:r>
                      <a:r>
                        <a:rPr lang="fr-FR" sz="3200" kern="1200" dirty="0">
                          <a:solidFill>
                            <a:schemeClr val="tx1"/>
                          </a:solidFill>
                          <a:effectLst/>
                          <a:latin typeface="Coptic1" pitchFamily="2" charset="0"/>
                          <a:ea typeface="+mn-ea"/>
                          <a:cs typeface="+mn-cs"/>
                        </a:rPr>
                        <a:t>: </a:t>
                      </a:r>
                      <a:r>
                        <a:rPr lang="fr-FR" sz="3200" kern="1200" dirty="0" err="1">
                          <a:solidFill>
                            <a:schemeClr val="tx1"/>
                          </a:solidFill>
                          <a:effectLst/>
                          <a:latin typeface="Coptic1" pitchFamily="2" charset="0"/>
                          <a:ea typeface="+mn-ea"/>
                          <a:cs typeface="+mn-cs"/>
                        </a:rPr>
                        <a:t>ten</a:t>
                      </a:r>
                      <a:r>
                        <a:rPr lang="fr-FR" sz="3200" kern="1200" dirty="0">
                          <a:solidFill>
                            <a:schemeClr val="tx1"/>
                          </a:solidFill>
                          <a:effectLst/>
                          <a:latin typeface="Coptic1" pitchFamily="2" charset="0"/>
                          <a:ea typeface="+mn-ea"/>
                          <a:cs typeface="+mn-cs"/>
                        </a:rPr>
                        <a:t>]ho </a:t>
                      </a:r>
                      <a:r>
                        <a:rPr lang="fr-FR" sz="3200" kern="1200" dirty="0" err="1">
                          <a:solidFill>
                            <a:schemeClr val="tx1"/>
                          </a:solidFill>
                          <a:effectLst/>
                          <a:latin typeface="Coptic1" pitchFamily="2" charset="0"/>
                          <a:ea typeface="+mn-ea"/>
                          <a:cs typeface="+mn-cs"/>
                        </a:rPr>
                        <a:t>e~rok</a:t>
                      </a:r>
                      <a:r>
                        <a:rPr lang="fr-FR" sz="3200" kern="1200" dirty="0">
                          <a:solidFill>
                            <a:schemeClr val="tx1"/>
                          </a:solidFill>
                          <a:effectLst/>
                          <a:latin typeface="Coptic1" pitchFamily="2" charset="0"/>
                          <a:ea typeface="+mn-ea"/>
                          <a:cs typeface="+mn-cs"/>
                        </a:rPr>
                        <a:t> </a:t>
                      </a:r>
                      <a:r>
                        <a:rPr lang="fr-FR" sz="3200" kern="1200" dirty="0" err="1">
                          <a:solidFill>
                            <a:schemeClr val="tx1"/>
                          </a:solidFill>
                          <a:effectLst/>
                          <a:latin typeface="Coptic1" pitchFamily="2" charset="0"/>
                          <a:ea typeface="+mn-ea"/>
                          <a:cs typeface="+mn-cs"/>
                        </a:rPr>
                        <a:t>Po#c</a:t>
                      </a:r>
                      <a:r>
                        <a:rPr lang="fr-FR" sz="3200" kern="1200" dirty="0">
                          <a:solidFill>
                            <a:schemeClr val="tx1"/>
                          </a:solidFill>
                          <a:effectLst/>
                          <a:latin typeface="Coptic1" pitchFamily="2" charset="0"/>
                          <a:ea typeface="+mn-ea"/>
                          <a:cs typeface="+mn-cs"/>
                        </a:rPr>
                        <a:t># </a:t>
                      </a:r>
                      <a:r>
                        <a:rPr lang="fr-FR" sz="3200" kern="1200" dirty="0" err="1">
                          <a:solidFill>
                            <a:schemeClr val="tx1"/>
                          </a:solidFill>
                          <a:effectLst/>
                          <a:latin typeface="Coptic1" pitchFamily="2" charset="0"/>
                          <a:ea typeface="+mn-ea"/>
                          <a:cs typeface="+mn-cs"/>
                        </a:rPr>
                        <a:t>cwtem</a:t>
                      </a:r>
                      <a:r>
                        <a:rPr lang="fr-FR" sz="3200" kern="1200" dirty="0">
                          <a:solidFill>
                            <a:schemeClr val="tx1"/>
                          </a:solidFill>
                          <a:effectLst/>
                          <a:latin typeface="Coptic1" pitchFamily="2" charset="0"/>
                          <a:ea typeface="+mn-ea"/>
                          <a:cs typeface="+mn-cs"/>
                        </a:rPr>
                        <a:t> </a:t>
                      </a:r>
                      <a:r>
                        <a:rPr lang="fr-FR" sz="3200" kern="1200" dirty="0" err="1">
                          <a:solidFill>
                            <a:schemeClr val="tx1"/>
                          </a:solidFill>
                          <a:effectLst/>
                          <a:latin typeface="Coptic1" pitchFamily="2" charset="0"/>
                          <a:ea typeface="+mn-ea"/>
                          <a:cs typeface="+mn-cs"/>
                        </a:rPr>
                        <a:t>e~ron</a:t>
                      </a:r>
                      <a:r>
                        <a:rPr lang="fr-FR" sz="3200" kern="1200" dirty="0">
                          <a:solidFill>
                            <a:schemeClr val="tx1"/>
                          </a:solidFill>
                          <a:effectLst/>
                          <a:latin typeface="Coptic1" pitchFamily="2" charset="0"/>
                          <a:ea typeface="+mn-ea"/>
                          <a:cs typeface="+mn-cs"/>
                        </a:rPr>
                        <a:t> </a:t>
                      </a:r>
                      <a:r>
                        <a:rPr lang="fr-FR" sz="3200" kern="1200" dirty="0" err="1">
                          <a:solidFill>
                            <a:schemeClr val="tx1"/>
                          </a:solidFill>
                          <a:effectLst/>
                          <a:latin typeface="Coptic1" pitchFamily="2" charset="0"/>
                          <a:ea typeface="+mn-ea"/>
                          <a:cs typeface="+mn-cs"/>
                        </a:rPr>
                        <a:t>ouoh</a:t>
                      </a:r>
                      <a:r>
                        <a:rPr lang="fr-FR" sz="3200" kern="1200" dirty="0">
                          <a:solidFill>
                            <a:schemeClr val="tx1"/>
                          </a:solidFill>
                          <a:effectLst/>
                          <a:latin typeface="Coptic1" pitchFamily="2" charset="0"/>
                          <a:ea typeface="+mn-ea"/>
                          <a:cs typeface="+mn-cs"/>
                        </a:rPr>
                        <a:t> </a:t>
                      </a:r>
                      <a:r>
                        <a:rPr lang="fr-FR" sz="3200" kern="1200" dirty="0" err="1">
                          <a:solidFill>
                            <a:schemeClr val="tx1"/>
                          </a:solidFill>
                          <a:effectLst/>
                          <a:latin typeface="Coptic1" pitchFamily="2" charset="0"/>
                          <a:ea typeface="+mn-ea"/>
                          <a:cs typeface="+mn-cs"/>
                        </a:rPr>
                        <a:t>nai</a:t>
                      </a:r>
                      <a:r>
                        <a:rPr lang="fr-FR" sz="3200" kern="1200" dirty="0">
                          <a:solidFill>
                            <a:schemeClr val="tx1"/>
                          </a:solidFill>
                          <a:effectLst/>
                          <a:latin typeface="Coptic1" pitchFamily="2" charset="0"/>
                          <a:ea typeface="+mn-ea"/>
                          <a:cs typeface="+mn-cs"/>
                        </a:rPr>
                        <a:t> nan:</a:t>
                      </a:r>
                    </a:p>
                  </a:txBody>
                  <a:tcPr marL="121920" marR="121920" horzOverflow="overflow">
                    <a:lnL cap="flat">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ts val="0"/>
                        </a:spcBef>
                        <a:spcAft>
                          <a:spcPct val="0"/>
                        </a:spcAft>
                        <a:buClrTx/>
                        <a:buSzTx/>
                        <a:buFontTx/>
                        <a:buNone/>
                        <a:tabLst/>
                        <a:defRPr/>
                      </a:pPr>
                      <a:r>
                        <a:rPr kumimoji="0" lang="fr-FR" sz="2400" b="0" i="0" u="sng" strike="noStrike" kern="1200" cap="none" spc="0" normalizeH="0" baseline="0" noProof="0" dirty="0">
                          <a:ln>
                            <a:noFill/>
                          </a:ln>
                          <a:solidFill>
                            <a:srgbClr val="FF9900"/>
                          </a:solidFill>
                          <a:effectLst/>
                          <a:uLnTx/>
                          <a:uFillTx/>
                          <a:latin typeface="Arial" charset="0"/>
                          <a:ea typeface="+mn-ea"/>
                          <a:cs typeface="Arial" charset="0"/>
                        </a:rPr>
                        <a:t>Le prêtre :</a:t>
                      </a:r>
                    </a:p>
                    <a:p>
                      <a:pPr marL="0" marR="0" lvl="0" indent="0" algn="just" defTabSz="914400" rtl="0" eaLnBrk="1" fontAlgn="base" latinLnBrk="0" hangingPunct="1">
                        <a:lnSpc>
                          <a:spcPct val="100000"/>
                        </a:lnSpc>
                        <a:spcBef>
                          <a:spcPts val="0"/>
                        </a:spcBef>
                        <a:spcAft>
                          <a:spcPct val="0"/>
                        </a:spcAft>
                        <a:buClrTx/>
                        <a:buSzTx/>
                        <a:buFontTx/>
                        <a:buNone/>
                        <a:tabLst/>
                        <a:defRPr/>
                      </a:pPr>
                      <a:r>
                        <a:rPr kumimoji="0" lang="fr-FR" sz="2800" b="0" i="0" u="none" strike="noStrike" cap="none" normalizeH="0" baseline="0" dirty="0">
                          <a:ln>
                            <a:noFill/>
                          </a:ln>
                          <a:solidFill>
                            <a:schemeClr val="tx1"/>
                          </a:solidFill>
                          <a:effectLst/>
                          <a:latin typeface="Arial" charset="0"/>
                          <a:cs typeface="Arial" charset="0"/>
                        </a:rPr>
                        <a:t>Seigneur, bénis les fruits de la terre, fait les pousser autant qu’il convient. Nous T’implorons, Seigneur, aie pitié de nous et écoutes-nous. </a:t>
                      </a:r>
                    </a:p>
                  </a:txBody>
                  <a:tcPr marL="121920" marR="121920" horzOverflow="overflow">
                    <a:lnL cap="flat">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ts val="0"/>
                        </a:spcBef>
                        <a:spcAft>
                          <a:spcPct val="0"/>
                        </a:spcAft>
                        <a:buClrTx/>
                        <a:buSzTx/>
                        <a:buFontTx/>
                        <a:buNone/>
                        <a:tabLst/>
                        <a:defRPr/>
                      </a:pPr>
                      <a:r>
                        <a:rPr kumimoji="0" lang="ar-SA" sz="2800" b="0" i="0" u="sng" strike="noStrike" kern="1200" cap="none" spc="0" normalizeH="0" baseline="0" noProof="0" dirty="0">
                          <a:ln>
                            <a:noFill/>
                          </a:ln>
                          <a:solidFill>
                            <a:srgbClr val="FF9900"/>
                          </a:solidFill>
                          <a:effectLst/>
                          <a:uLnTx/>
                          <a:uFillTx/>
                          <a:latin typeface="Arial" panose="020B0604020202020204" pitchFamily="34" charset="0"/>
                          <a:ea typeface="+mn-ea"/>
                          <a:cs typeface="+mn-cs"/>
                        </a:rPr>
                        <a:t>الكاهن :</a:t>
                      </a:r>
                      <a:endParaRPr kumimoji="0" lang="fr-FR" sz="2800" b="0" i="0"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just" defTabSz="914400" rtl="1" eaLnBrk="1" fontAlgn="base" latinLnBrk="0" hangingPunct="1">
                        <a:lnSpc>
                          <a:spcPct val="100000"/>
                        </a:lnSpc>
                        <a:spcBef>
                          <a:spcPts val="0"/>
                        </a:spcBef>
                        <a:spcAft>
                          <a:spcPct val="0"/>
                        </a:spcAft>
                        <a:buClrTx/>
                        <a:buSzTx/>
                        <a:buFontTx/>
                        <a:buNone/>
                        <a:tabLst/>
                        <a:defRPr/>
                      </a:pPr>
                      <a:r>
                        <a:rPr kumimoji="0" lang="ar-SA" sz="4000" b="0" i="0" u="none" strike="noStrike" cap="none" normalizeH="0" baseline="0" dirty="0" err="1">
                          <a:ln>
                            <a:noFill/>
                          </a:ln>
                          <a:solidFill>
                            <a:schemeClr val="tx1"/>
                          </a:solidFill>
                          <a:effectLst/>
                          <a:latin typeface="Arial" charset="0"/>
                          <a:cs typeface="+mn-cs"/>
                        </a:rPr>
                        <a:t>يارب</a:t>
                      </a:r>
                      <a:r>
                        <a:rPr kumimoji="0" lang="ar-SA" sz="4000" b="0" i="0" u="none" strike="noStrike" cap="none" normalizeH="0" baseline="0" dirty="0">
                          <a:ln>
                            <a:noFill/>
                          </a:ln>
                          <a:solidFill>
                            <a:schemeClr val="tx1"/>
                          </a:solidFill>
                          <a:effectLst/>
                          <a:latin typeface="Arial" charset="0"/>
                          <a:cs typeface="+mn-cs"/>
                        </a:rPr>
                        <a:t> بارك ثمرات الأرض. أصعدها كحدها ومقدارها. نسألك </a:t>
                      </a:r>
                      <a:r>
                        <a:rPr kumimoji="0" lang="ar-SA" sz="4000" b="0" i="0" u="none" strike="noStrike" cap="none" normalizeH="0" baseline="0" dirty="0" err="1">
                          <a:ln>
                            <a:noFill/>
                          </a:ln>
                          <a:solidFill>
                            <a:schemeClr val="tx1"/>
                          </a:solidFill>
                          <a:effectLst/>
                          <a:latin typeface="Arial" charset="0"/>
                          <a:cs typeface="+mn-cs"/>
                        </a:rPr>
                        <a:t>يارب</a:t>
                      </a:r>
                      <a:r>
                        <a:rPr kumimoji="0" lang="ar-SA" sz="4000" b="0" i="0" u="none" strike="noStrike" cap="none" normalizeH="0" baseline="0" dirty="0">
                          <a:ln>
                            <a:noFill/>
                          </a:ln>
                          <a:solidFill>
                            <a:schemeClr val="tx1"/>
                          </a:solidFill>
                          <a:effectLst/>
                          <a:latin typeface="Arial" charset="0"/>
                          <a:cs typeface="+mn-cs"/>
                        </a:rPr>
                        <a:t> اسمعنا وارحمنا. </a:t>
                      </a:r>
                      <a:endParaRPr kumimoji="0" lang="fr-FR" sz="4000" b="0" i="0" u="none" strike="noStrike" cap="none" normalizeH="0" baseline="0" dirty="0">
                        <a:ln>
                          <a:noFill/>
                        </a:ln>
                        <a:solidFill>
                          <a:schemeClr val="tx1"/>
                        </a:solidFill>
                        <a:effectLst/>
                        <a:latin typeface="Arial" charset="0"/>
                        <a:cs typeface="+mn-cs"/>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2" name="Group 155">
            <a:extLst>
              <a:ext uri="{FF2B5EF4-FFF2-40B4-BE49-F238E27FC236}">
                <a16:creationId xmlns:a16="http://schemas.microsoft.com/office/drawing/2014/main" id="{64787B37-7BB8-2D8A-6ED2-A2311EF94256}"/>
              </a:ext>
            </a:extLst>
          </p:cNvPr>
          <p:cNvGraphicFramePr>
            <a:graphicFrameLocks/>
          </p:cNvGraphicFramePr>
          <p:nvPr>
            <p:extLst>
              <p:ext uri="{D42A27DB-BD31-4B8C-83A1-F6EECF244321}">
                <p14:modId xmlns:p14="http://schemas.microsoft.com/office/powerpoint/2010/main" val="1382996366"/>
              </p:ext>
            </p:extLst>
          </p:nvPr>
        </p:nvGraphicFramePr>
        <p:xfrm>
          <a:off x="-1" y="4856117"/>
          <a:ext cx="12191999" cy="1005840"/>
        </p:xfrm>
        <a:graphic>
          <a:graphicData uri="http://schemas.openxmlformats.org/drawingml/2006/table">
            <a:tbl>
              <a:tblPr/>
              <a:tblGrid>
                <a:gridCol w="4307249">
                  <a:extLst>
                    <a:ext uri="{9D8B030D-6E8A-4147-A177-3AD203B41FA5}">
                      <a16:colId xmlns:a16="http://schemas.microsoft.com/office/drawing/2014/main" val="1605821530"/>
                    </a:ext>
                  </a:extLst>
                </a:gridCol>
                <a:gridCol w="4307249">
                  <a:extLst>
                    <a:ext uri="{9D8B030D-6E8A-4147-A177-3AD203B41FA5}">
                      <a16:colId xmlns:a16="http://schemas.microsoft.com/office/drawing/2014/main" val="20000"/>
                    </a:ext>
                  </a:extLst>
                </a:gridCol>
                <a:gridCol w="3577501">
                  <a:extLst>
                    <a:ext uri="{9D8B030D-6E8A-4147-A177-3AD203B41FA5}">
                      <a16:colId xmlns:a16="http://schemas.microsoft.com/office/drawing/2014/main" val="20001"/>
                    </a:ext>
                  </a:extLst>
                </a:gridCol>
              </a:tblGrid>
              <a:tr h="331632">
                <a:tc>
                  <a:txBody>
                    <a:bodyPr/>
                    <a:lstStyle/>
                    <a:p>
                      <a:pPr marL="0" marR="0" lvl="0" indent="0" algn="just" defTabSz="914400" rtl="0" eaLnBrk="1" fontAlgn="base" latinLnBrk="0" hangingPunct="1">
                        <a:lnSpc>
                          <a:spcPct val="100000"/>
                        </a:lnSpc>
                        <a:spcBef>
                          <a:spcPts val="0"/>
                        </a:spcBef>
                        <a:spcAft>
                          <a:spcPct val="0"/>
                        </a:spcAft>
                        <a:buClrTx/>
                        <a:buSzTx/>
                        <a:buFontTx/>
                        <a:buNone/>
                        <a:tabLst/>
                        <a:defRPr/>
                      </a:pPr>
                      <a:r>
                        <a:rPr lang="fr-FR" sz="2800" b="0" u="sng" kern="1200" dirty="0" err="1">
                          <a:solidFill>
                            <a:srgbClr val="FF9900"/>
                          </a:solidFill>
                          <a:latin typeface="Coptic1" pitchFamily="2" charset="0"/>
                          <a:ea typeface="+mn-ea"/>
                          <a:cs typeface="+mn-cs"/>
                        </a:rPr>
                        <a:t>Pilaoc</a:t>
                      </a:r>
                      <a:r>
                        <a:rPr lang="fr-FR" sz="2800" b="0" u="sng" kern="1200" dirty="0">
                          <a:solidFill>
                            <a:srgbClr val="FF9900"/>
                          </a:solidFill>
                          <a:latin typeface="Coptic1" pitchFamily="2" charset="0"/>
                          <a:ea typeface="+mn-ea"/>
                          <a:cs typeface="+mn-cs"/>
                        </a:rPr>
                        <a:t> :</a:t>
                      </a:r>
                      <a:endParaRPr lang="fr-FR" sz="2800" kern="1200" dirty="0">
                        <a:solidFill>
                          <a:schemeClr val="tx1"/>
                        </a:solidFill>
                        <a:effectLst/>
                        <a:latin typeface="Coptic1" pitchFamily="2"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fr-FR" sz="3200" b="0" kern="1200" dirty="0" err="1">
                          <a:solidFill>
                            <a:srgbClr val="FFFFFF"/>
                          </a:solidFill>
                          <a:effectLst/>
                          <a:latin typeface="Coptic1" pitchFamily="2" charset="0"/>
                          <a:ea typeface="+mn-ea"/>
                          <a:cs typeface="+mn-cs"/>
                        </a:rPr>
                        <a:t>Kurie</a:t>
                      </a:r>
                      <a:r>
                        <a:rPr lang="fr-FR" sz="3200" b="0" kern="1200" dirty="0">
                          <a:solidFill>
                            <a:srgbClr val="FFFFFF"/>
                          </a:solidFill>
                          <a:effectLst/>
                          <a:latin typeface="Coptic1" pitchFamily="2" charset="0"/>
                          <a:ea typeface="+mn-ea"/>
                          <a:cs typeface="+mn-cs"/>
                        </a:rPr>
                        <a:t>~ </a:t>
                      </a:r>
                      <a:r>
                        <a:rPr lang="fr-FR" sz="3200" b="0" kern="1200" dirty="0" err="1">
                          <a:solidFill>
                            <a:srgbClr val="FFFFFF"/>
                          </a:solidFill>
                          <a:effectLst/>
                          <a:latin typeface="Coptic1" pitchFamily="2" charset="0"/>
                          <a:ea typeface="+mn-ea"/>
                          <a:cs typeface="+mn-cs"/>
                        </a:rPr>
                        <a:t>e~le</a:t>
                      </a:r>
                      <a:r>
                        <a:rPr lang="fr-FR" sz="3200" b="0" kern="1200" dirty="0">
                          <a:solidFill>
                            <a:srgbClr val="FFFFFF"/>
                          </a:solidFill>
                          <a:effectLst/>
                          <a:latin typeface="Coptic1" pitchFamily="2" charset="0"/>
                          <a:ea typeface="+mn-ea"/>
                          <a:cs typeface="+mn-cs"/>
                        </a:rPr>
                        <a:t>/~con.</a:t>
                      </a:r>
                    </a:p>
                  </a:txBody>
                  <a:tcPr marL="121920" marR="121920" horzOverflow="overflow">
                    <a:lnL cap="flat">
                      <a:noFill/>
                    </a:lnL>
                    <a:lnR>
                      <a:noFill/>
                    </a:lnR>
                    <a:lnT cap="flat">
                      <a:noFill/>
                    </a:lnT>
                    <a:lnB cap="flat">
                      <a:noFill/>
                    </a:lnB>
                    <a:lnTlToBr>
                      <a:noFill/>
                    </a:lnTlToBr>
                    <a:lnBlToTr>
                      <a:noFill/>
                    </a:lnBlToTr>
                    <a:noFill/>
                  </a:tcPr>
                </a:tc>
                <a:tc>
                  <a:txBody>
                    <a:bodyPr/>
                    <a:lstStyle/>
                    <a:p>
                      <a:pPr marL="0" algn="just" defTabSz="914400" rtl="0" eaLnBrk="1" latinLnBrk="0" hangingPunct="1"/>
                      <a:r>
                        <a:rPr lang="fr-FR" sz="2800" b="0" u="sng" kern="1200" dirty="0">
                          <a:solidFill>
                            <a:srgbClr val="FF9900"/>
                          </a:solidFill>
                          <a:latin typeface="Arial" panose="020B0604020202020204" pitchFamily="34" charset="0"/>
                          <a:ea typeface="+mn-ea"/>
                          <a:cs typeface="+mn-cs"/>
                        </a:rPr>
                        <a:t>Le peuple :</a:t>
                      </a:r>
                      <a:endParaRPr kumimoji="0" lang="fr-FR" sz="2800" b="0" i="0" u="none" strike="noStrike" cap="none" normalizeH="0" baseline="0" dirty="0">
                        <a:ln>
                          <a:noFill/>
                        </a:ln>
                        <a:solidFill>
                          <a:schemeClr val="tx1"/>
                        </a:solidFill>
                        <a:effectLst/>
                        <a:latin typeface="Arial" charset="0"/>
                        <a:cs typeface="Arial" charset="0"/>
                      </a:endParaRPr>
                    </a:p>
                    <a:p>
                      <a:pPr algn="just"/>
                      <a:r>
                        <a:rPr lang="fr-FR" sz="3200" b="0" kern="1200" dirty="0">
                          <a:solidFill>
                            <a:srgbClr val="FFFFFF"/>
                          </a:solidFill>
                          <a:effectLst/>
                          <a:latin typeface="Arial" panose="020B0604020202020204" pitchFamily="34" charset="0"/>
                          <a:ea typeface="+mn-ea"/>
                          <a:cs typeface="+mn-cs"/>
                        </a:rPr>
                        <a:t>Pitié Seigneur.</a:t>
                      </a:r>
                    </a:p>
                  </a:txBody>
                  <a:tcPr marL="121920" marR="121920" horzOverflow="overflow">
                    <a:lnL cap="flat">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ts val="0"/>
                        </a:spcBef>
                        <a:spcAft>
                          <a:spcPct val="0"/>
                        </a:spcAft>
                        <a:buClrTx/>
                        <a:buSzTx/>
                        <a:buFontTx/>
                        <a:buNone/>
                        <a:tabLst/>
                        <a:defRPr/>
                      </a:pPr>
                      <a:r>
                        <a:rPr kumimoji="0" lang="ar-SA" sz="2800" b="0" i="0" u="sng" strike="noStrike" cap="none" normalizeH="0" baseline="0" dirty="0">
                          <a:ln>
                            <a:noFill/>
                          </a:ln>
                          <a:solidFill>
                            <a:srgbClr val="FF9900"/>
                          </a:solidFill>
                          <a:effectLst/>
                          <a:latin typeface="Arial" charset="0"/>
                          <a:cs typeface="Arial" charset="0"/>
                        </a:rPr>
                        <a:t>الشعب :</a:t>
                      </a:r>
                      <a:endParaRPr kumimoji="0" lang="fr-FR" sz="2800" b="0" i="0" u="none" strike="noStrike" cap="none" normalizeH="0" baseline="0" dirty="0">
                        <a:ln>
                          <a:noFill/>
                        </a:ln>
                        <a:solidFill>
                          <a:schemeClr val="tx1"/>
                        </a:solidFill>
                        <a:effectLst/>
                        <a:latin typeface="Arial" charset="0"/>
                        <a:cs typeface="+mn-cs"/>
                      </a:endParaRPr>
                    </a:p>
                    <a:p>
                      <a:pPr marL="0" marR="0" lvl="0" indent="0" algn="just" defTabSz="914400" rtl="1" eaLnBrk="1" fontAlgn="base" latinLnBrk="0" hangingPunct="1">
                        <a:lnSpc>
                          <a:spcPct val="100000"/>
                        </a:lnSpc>
                        <a:spcBef>
                          <a:spcPts val="0"/>
                        </a:spcBef>
                        <a:spcAft>
                          <a:spcPct val="0"/>
                        </a:spcAft>
                        <a:buClrTx/>
                        <a:buSzTx/>
                        <a:buFontTx/>
                        <a:buNone/>
                        <a:tabLst/>
                        <a:defRPr/>
                      </a:pPr>
                      <a:r>
                        <a:rPr kumimoji="0" lang="ar-SA" sz="3200" b="0" i="0" u="none" strike="noStrike" cap="none" normalizeH="0" baseline="0" dirty="0">
                          <a:ln>
                            <a:noFill/>
                          </a:ln>
                          <a:solidFill>
                            <a:srgbClr val="FFFFFF"/>
                          </a:solidFill>
                          <a:effectLst/>
                          <a:latin typeface="Arial" charset="0"/>
                          <a:cs typeface="Arial" charset="0"/>
                        </a:rPr>
                        <a:t>يا ربُ ارحم.</a:t>
                      </a:r>
                      <a:endParaRPr kumimoji="0" lang="en-US" sz="3200" b="0" i="0" u="none" strike="noStrike" cap="none" normalizeH="0" baseline="0" dirty="0">
                        <a:ln>
                          <a:noFill/>
                        </a:ln>
                        <a:solidFill>
                          <a:srgbClr val="FFFFFF"/>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498462651"/>
      </p:ext>
    </p:extLst>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60411" name="Group 155"/>
          <p:cNvGraphicFramePr>
            <a:graphicFrameLocks noGrp="1"/>
          </p:cNvGraphicFramePr>
          <p:nvPr>
            <p:ph/>
            <p:extLst>
              <p:ext uri="{D42A27DB-BD31-4B8C-83A1-F6EECF244321}">
                <p14:modId xmlns:p14="http://schemas.microsoft.com/office/powerpoint/2010/main" val="3570922457"/>
              </p:ext>
            </p:extLst>
          </p:nvPr>
        </p:nvGraphicFramePr>
        <p:xfrm>
          <a:off x="0" y="0"/>
          <a:ext cx="12191999" cy="5821680"/>
        </p:xfrm>
        <a:graphic>
          <a:graphicData uri="http://schemas.openxmlformats.org/drawingml/2006/table">
            <a:tbl>
              <a:tblPr/>
              <a:tblGrid>
                <a:gridCol w="4307249">
                  <a:extLst>
                    <a:ext uri="{9D8B030D-6E8A-4147-A177-3AD203B41FA5}">
                      <a16:colId xmlns:a16="http://schemas.microsoft.com/office/drawing/2014/main" val="1605821530"/>
                    </a:ext>
                  </a:extLst>
                </a:gridCol>
                <a:gridCol w="4001009">
                  <a:extLst>
                    <a:ext uri="{9D8B030D-6E8A-4147-A177-3AD203B41FA5}">
                      <a16:colId xmlns:a16="http://schemas.microsoft.com/office/drawing/2014/main" val="20000"/>
                    </a:ext>
                  </a:extLst>
                </a:gridCol>
                <a:gridCol w="3883741">
                  <a:extLst>
                    <a:ext uri="{9D8B030D-6E8A-4147-A177-3AD203B41FA5}">
                      <a16:colId xmlns:a16="http://schemas.microsoft.com/office/drawing/2014/main" val="20001"/>
                    </a:ext>
                  </a:extLst>
                </a:gridCol>
              </a:tblGrid>
              <a:tr h="3869871">
                <a:tc>
                  <a:txBody>
                    <a:bodyPr/>
                    <a:lstStyle/>
                    <a:p>
                      <a:pPr marL="0" marR="0" lvl="0" indent="0" algn="just" defTabSz="914400" rtl="0" eaLnBrk="1" fontAlgn="base" latinLnBrk="0" hangingPunct="1">
                        <a:lnSpc>
                          <a:spcPct val="100000"/>
                        </a:lnSpc>
                        <a:spcBef>
                          <a:spcPts val="0"/>
                        </a:spcBef>
                        <a:spcAft>
                          <a:spcPct val="0"/>
                        </a:spcAft>
                        <a:buClrTx/>
                        <a:buSzTx/>
                        <a:buFontTx/>
                        <a:buNone/>
                        <a:tabLst/>
                        <a:defRPr/>
                      </a:pPr>
                      <a:r>
                        <a:rPr kumimoji="0" lang="fr-FR" sz="2400" b="0" i="0" u="sng" strike="noStrike" kern="1200" cap="none" spc="0" normalizeH="0" baseline="0" noProof="0" dirty="0">
                          <a:ln>
                            <a:noFill/>
                          </a:ln>
                          <a:solidFill>
                            <a:srgbClr val="FF9900"/>
                          </a:solidFill>
                          <a:effectLst/>
                          <a:uLnTx/>
                          <a:uFillTx/>
                          <a:latin typeface="Coptic1" pitchFamily="2" charset="0"/>
                          <a:ea typeface="+mn-ea"/>
                          <a:cs typeface="+mn-cs"/>
                        </a:rPr>
                        <a:t>Piou/b :</a:t>
                      </a:r>
                      <a:endParaRPr kumimoji="0" lang="fr-FR" sz="3200" b="0" i="0" u="sng" strike="noStrike" kern="1200" cap="none" spc="0" normalizeH="0" baseline="0" noProof="0" dirty="0">
                        <a:ln>
                          <a:noFill/>
                        </a:ln>
                        <a:solidFill>
                          <a:schemeClr val="tx1"/>
                        </a:solidFill>
                        <a:effectLst/>
                        <a:uLnTx/>
                        <a:uFillTx/>
                        <a:latin typeface="Coptic1" pitchFamily="2" charset="0"/>
                        <a:ea typeface="+mn-ea"/>
                        <a:cs typeface="+mn-cs"/>
                      </a:endParaRPr>
                    </a:p>
                    <a:p>
                      <a:pPr marL="0" marR="0" lvl="0" indent="0" algn="just" defTabSz="914400" rtl="0" eaLnBrk="1" fontAlgn="base" latinLnBrk="0" hangingPunct="1">
                        <a:lnSpc>
                          <a:spcPct val="100000"/>
                        </a:lnSpc>
                        <a:spcBef>
                          <a:spcPts val="0"/>
                        </a:spcBef>
                        <a:spcAft>
                          <a:spcPct val="0"/>
                        </a:spcAft>
                        <a:buClrTx/>
                        <a:buSzTx/>
                        <a:buFontTx/>
                        <a:buNone/>
                        <a:tabLst/>
                        <a:defRPr/>
                      </a:pPr>
                      <a:r>
                        <a:rPr lang="fr-FR" sz="3200" kern="1200" dirty="0">
                          <a:solidFill>
                            <a:schemeClr val="tx1"/>
                          </a:solidFill>
                          <a:effectLst/>
                          <a:latin typeface="Coptic1" pitchFamily="2" charset="0"/>
                          <a:ea typeface="+mn-ea"/>
                          <a:cs typeface="+mn-cs"/>
                        </a:rPr>
                        <a:t>{ici </a:t>
                      </a:r>
                      <a:r>
                        <a:rPr lang="fr-FR" sz="3200" kern="1200" dirty="0" err="1">
                          <a:solidFill>
                            <a:schemeClr val="tx1"/>
                          </a:solidFill>
                          <a:effectLst/>
                          <a:latin typeface="Coptic1" pitchFamily="2" charset="0"/>
                          <a:ea typeface="+mn-ea"/>
                          <a:cs typeface="+mn-cs"/>
                        </a:rPr>
                        <a:t>m~p~tap</a:t>
                      </a:r>
                      <a:r>
                        <a:rPr lang="fr-FR" sz="3200" kern="1200" dirty="0">
                          <a:solidFill>
                            <a:schemeClr val="tx1"/>
                          </a:solidFill>
                          <a:effectLst/>
                          <a:latin typeface="Coptic1" pitchFamily="2" charset="0"/>
                          <a:ea typeface="+mn-ea"/>
                          <a:cs typeface="+mn-cs"/>
                        </a:rPr>
                        <a:t> </a:t>
                      </a:r>
                      <a:r>
                        <a:rPr lang="fr-FR" sz="3200" kern="1200" dirty="0" err="1">
                          <a:solidFill>
                            <a:schemeClr val="tx1"/>
                          </a:solidFill>
                          <a:effectLst/>
                          <a:latin typeface="Coptic1" pitchFamily="2" charset="0"/>
                          <a:ea typeface="+mn-ea"/>
                          <a:cs typeface="+mn-cs"/>
                        </a:rPr>
                        <a:t>n~ni</a:t>
                      </a:r>
                      <a:r>
                        <a:rPr lang="fr-FR" sz="3200" kern="1200" dirty="0">
                          <a:solidFill>
                            <a:schemeClr val="tx1"/>
                          </a:solidFill>
                          <a:effectLst/>
                          <a:latin typeface="Coptic1" pitchFamily="2" charset="0"/>
                          <a:ea typeface="+mn-ea"/>
                          <a:cs typeface="+mn-cs"/>
                        </a:rPr>
                        <a:t>,~</a:t>
                      </a:r>
                      <a:r>
                        <a:rPr lang="fr-FR" sz="3200" kern="1200" dirty="0" err="1">
                          <a:solidFill>
                            <a:schemeClr val="tx1"/>
                          </a:solidFill>
                          <a:effectLst/>
                          <a:latin typeface="Coptic1" pitchFamily="2" charset="0"/>
                          <a:ea typeface="+mn-ea"/>
                          <a:cs typeface="+mn-cs"/>
                        </a:rPr>
                        <a:t>rictianoc</a:t>
                      </a:r>
                      <a:r>
                        <a:rPr lang="fr-FR" sz="3200" kern="1200" dirty="0">
                          <a:solidFill>
                            <a:schemeClr val="tx1"/>
                          </a:solidFill>
                          <a:effectLst/>
                          <a:latin typeface="Coptic1" pitchFamily="2" charset="0"/>
                          <a:ea typeface="+mn-ea"/>
                          <a:cs typeface="+mn-cs"/>
                        </a:rPr>
                        <a:t>: </a:t>
                      </a:r>
                      <a:r>
                        <a:rPr lang="fr-FR" sz="3200" kern="1200" dirty="0" err="1">
                          <a:solidFill>
                            <a:schemeClr val="tx1"/>
                          </a:solidFill>
                          <a:effectLst/>
                          <a:latin typeface="Coptic1" pitchFamily="2" charset="0"/>
                          <a:ea typeface="+mn-ea"/>
                          <a:cs typeface="+mn-cs"/>
                        </a:rPr>
                        <a:t>v~iaro</a:t>
                      </a:r>
                      <a:r>
                        <a:rPr lang="fr-FR" sz="3200" kern="1200" dirty="0">
                          <a:solidFill>
                            <a:schemeClr val="tx1"/>
                          </a:solidFill>
                          <a:effectLst/>
                          <a:latin typeface="Coptic1" pitchFamily="2" charset="0"/>
                          <a:ea typeface="+mn-ea"/>
                          <a:cs typeface="+mn-cs"/>
                        </a:rPr>
                        <a:t> </a:t>
                      </a:r>
                      <a:r>
                        <a:rPr lang="fr-FR" sz="3200" kern="1200" dirty="0" err="1">
                          <a:solidFill>
                            <a:schemeClr val="tx1"/>
                          </a:solidFill>
                          <a:effectLst/>
                          <a:latin typeface="Coptic1" pitchFamily="2" charset="0"/>
                          <a:ea typeface="+mn-ea"/>
                          <a:cs typeface="+mn-cs"/>
                        </a:rPr>
                        <a:t>n~te</a:t>
                      </a:r>
                      <a:r>
                        <a:rPr lang="fr-FR" sz="3200" kern="1200" dirty="0">
                          <a:solidFill>
                            <a:schemeClr val="tx1"/>
                          </a:solidFill>
                          <a:effectLst/>
                          <a:latin typeface="Coptic1" pitchFamily="2" charset="0"/>
                          <a:ea typeface="+mn-ea"/>
                          <a:cs typeface="+mn-cs"/>
                        </a:rPr>
                        <a:t> </a:t>
                      </a:r>
                      <a:r>
                        <a:rPr lang="fr-FR" sz="3200" kern="1200" dirty="0" err="1">
                          <a:solidFill>
                            <a:schemeClr val="tx1"/>
                          </a:solidFill>
                          <a:effectLst/>
                          <a:latin typeface="Coptic1" pitchFamily="2" charset="0"/>
                          <a:ea typeface="+mn-ea"/>
                          <a:cs typeface="+mn-cs"/>
                        </a:rPr>
                        <a:t>gewn</a:t>
                      </a:r>
                      <a:r>
                        <a:rPr lang="fr-FR" sz="3200" kern="1200" dirty="0">
                          <a:solidFill>
                            <a:schemeClr val="tx1"/>
                          </a:solidFill>
                          <a:effectLst/>
                          <a:latin typeface="Coptic1" pitchFamily="2" charset="0"/>
                          <a:ea typeface="+mn-ea"/>
                          <a:cs typeface="+mn-cs"/>
                        </a:rPr>
                        <a:t> </a:t>
                      </a:r>
                      <a:r>
                        <a:rPr lang="fr-FR" sz="3200" kern="1200" dirty="0" err="1">
                          <a:solidFill>
                            <a:schemeClr val="tx1"/>
                          </a:solidFill>
                          <a:effectLst/>
                          <a:latin typeface="Coptic1" pitchFamily="2" charset="0"/>
                          <a:ea typeface="+mn-ea"/>
                          <a:cs typeface="+mn-cs"/>
                        </a:rPr>
                        <a:t>nahf</a:t>
                      </a:r>
                      <a:r>
                        <a:rPr lang="fr-FR" sz="3200" kern="1200" dirty="0">
                          <a:solidFill>
                            <a:schemeClr val="tx1"/>
                          </a:solidFill>
                          <a:effectLst/>
                          <a:latin typeface="Coptic1" pitchFamily="2" charset="0"/>
                          <a:ea typeface="+mn-ea"/>
                          <a:cs typeface="+mn-cs"/>
                        </a:rPr>
                        <a:t> </a:t>
                      </a:r>
                      <a:r>
                        <a:rPr lang="fr-FR" sz="3200" kern="1200" dirty="0" err="1">
                          <a:solidFill>
                            <a:schemeClr val="tx1"/>
                          </a:solidFill>
                          <a:effectLst/>
                          <a:latin typeface="Coptic1" pitchFamily="2" charset="0"/>
                          <a:ea typeface="+mn-ea"/>
                          <a:cs typeface="+mn-cs"/>
                        </a:rPr>
                        <a:t>e~bolqen</a:t>
                      </a:r>
                      <a:r>
                        <a:rPr lang="fr-FR" sz="3200" kern="1200" dirty="0">
                          <a:solidFill>
                            <a:schemeClr val="tx1"/>
                          </a:solidFill>
                          <a:effectLst/>
                          <a:latin typeface="Coptic1" pitchFamily="2" charset="0"/>
                          <a:ea typeface="+mn-ea"/>
                          <a:cs typeface="+mn-cs"/>
                        </a:rPr>
                        <a:t> </a:t>
                      </a:r>
                      <a:r>
                        <a:rPr lang="fr-FR" sz="3200" kern="1200" dirty="0" err="1">
                          <a:solidFill>
                            <a:schemeClr val="tx1"/>
                          </a:solidFill>
                          <a:effectLst/>
                          <a:latin typeface="Coptic1" pitchFamily="2" charset="0"/>
                          <a:ea typeface="+mn-ea"/>
                          <a:cs typeface="+mn-cs"/>
                        </a:rPr>
                        <a:t>pekc~mou</a:t>
                      </a:r>
                      <a:r>
                        <a:rPr lang="fr-FR" sz="3200" kern="1200" dirty="0">
                          <a:solidFill>
                            <a:schemeClr val="tx1"/>
                          </a:solidFill>
                          <a:effectLst/>
                          <a:latin typeface="Coptic1" pitchFamily="2" charset="0"/>
                          <a:ea typeface="+mn-ea"/>
                          <a:cs typeface="+mn-cs"/>
                        </a:rPr>
                        <a:t>: </a:t>
                      </a:r>
                      <a:r>
                        <a:rPr lang="fr-FR" sz="3200" kern="1200" dirty="0" err="1">
                          <a:solidFill>
                            <a:schemeClr val="tx1"/>
                          </a:solidFill>
                          <a:effectLst/>
                          <a:latin typeface="Coptic1" pitchFamily="2" charset="0"/>
                          <a:ea typeface="+mn-ea"/>
                          <a:cs typeface="+mn-cs"/>
                        </a:rPr>
                        <a:t>eke~c~mou</a:t>
                      </a:r>
                      <a:r>
                        <a:rPr lang="fr-FR" sz="3200" kern="1200" dirty="0">
                          <a:solidFill>
                            <a:schemeClr val="tx1"/>
                          </a:solidFill>
                          <a:effectLst/>
                          <a:latin typeface="Coptic1" pitchFamily="2" charset="0"/>
                          <a:ea typeface="+mn-ea"/>
                          <a:cs typeface="+mn-cs"/>
                        </a:rPr>
                        <a:t> </a:t>
                      </a:r>
                      <a:r>
                        <a:rPr lang="fr-FR" sz="3200" kern="1200" dirty="0" err="1">
                          <a:solidFill>
                            <a:schemeClr val="tx1"/>
                          </a:solidFill>
                          <a:effectLst/>
                          <a:latin typeface="Coptic1" pitchFamily="2" charset="0"/>
                          <a:ea typeface="+mn-ea"/>
                          <a:cs typeface="+mn-cs"/>
                        </a:rPr>
                        <a:t>e~pi</a:t>
                      </a:r>
                      <a:r>
                        <a:rPr lang="fr-FR" sz="3200" kern="1200" dirty="0">
                          <a:solidFill>
                            <a:schemeClr val="tx1"/>
                          </a:solidFill>
                          <a:effectLst/>
                          <a:latin typeface="Coptic1" pitchFamily="2" charset="0"/>
                          <a:ea typeface="+mn-ea"/>
                          <a:cs typeface="+mn-cs"/>
                        </a:rPr>
                        <a:t>,~</a:t>
                      </a:r>
                      <a:r>
                        <a:rPr lang="fr-FR" sz="3200" kern="1200" dirty="0" err="1">
                          <a:solidFill>
                            <a:schemeClr val="tx1"/>
                          </a:solidFill>
                          <a:effectLst/>
                          <a:latin typeface="Coptic1" pitchFamily="2" charset="0"/>
                          <a:ea typeface="+mn-ea"/>
                          <a:cs typeface="+mn-cs"/>
                        </a:rPr>
                        <a:t>lom</a:t>
                      </a:r>
                      <a:r>
                        <a:rPr lang="fr-FR" sz="3200" kern="1200" dirty="0">
                          <a:solidFill>
                            <a:schemeClr val="tx1"/>
                          </a:solidFill>
                          <a:effectLst/>
                          <a:latin typeface="Coptic1" pitchFamily="2" charset="0"/>
                          <a:ea typeface="+mn-ea"/>
                          <a:cs typeface="+mn-cs"/>
                        </a:rPr>
                        <a:t> </a:t>
                      </a:r>
                      <a:r>
                        <a:rPr lang="fr-FR" sz="3200" kern="1200" dirty="0" err="1">
                          <a:solidFill>
                            <a:schemeClr val="tx1"/>
                          </a:solidFill>
                          <a:effectLst/>
                          <a:latin typeface="Coptic1" pitchFamily="2" charset="0"/>
                          <a:ea typeface="+mn-ea"/>
                          <a:cs typeface="+mn-cs"/>
                        </a:rPr>
                        <a:t>n~te</a:t>
                      </a:r>
                      <a:r>
                        <a:rPr lang="fr-FR" sz="3200" kern="1200" dirty="0">
                          <a:solidFill>
                            <a:schemeClr val="tx1"/>
                          </a:solidFill>
                          <a:effectLst/>
                          <a:latin typeface="Coptic1" pitchFamily="2" charset="0"/>
                          <a:ea typeface="+mn-ea"/>
                          <a:cs typeface="+mn-cs"/>
                        </a:rPr>
                        <a:t> ]</a:t>
                      </a:r>
                      <a:r>
                        <a:rPr lang="fr-FR" sz="3200" kern="1200" dirty="0" err="1">
                          <a:solidFill>
                            <a:schemeClr val="tx1"/>
                          </a:solidFill>
                          <a:effectLst/>
                          <a:latin typeface="Coptic1" pitchFamily="2" charset="0"/>
                          <a:ea typeface="+mn-ea"/>
                          <a:cs typeface="+mn-cs"/>
                        </a:rPr>
                        <a:t>rompi</a:t>
                      </a:r>
                      <a:r>
                        <a:rPr lang="fr-FR" sz="3200" kern="1200" dirty="0">
                          <a:solidFill>
                            <a:schemeClr val="tx1"/>
                          </a:solidFill>
                          <a:effectLst/>
                          <a:latin typeface="Coptic1" pitchFamily="2" charset="0"/>
                          <a:ea typeface="+mn-ea"/>
                          <a:cs typeface="+mn-cs"/>
                        </a:rPr>
                        <a:t> </a:t>
                      </a:r>
                      <a:r>
                        <a:rPr lang="fr-FR" sz="3200" kern="1200" dirty="0" err="1">
                          <a:solidFill>
                            <a:schemeClr val="tx1"/>
                          </a:solidFill>
                          <a:effectLst/>
                          <a:latin typeface="Coptic1" pitchFamily="2" charset="0"/>
                          <a:ea typeface="+mn-ea"/>
                          <a:cs typeface="+mn-cs"/>
                        </a:rPr>
                        <a:t>hiten</a:t>
                      </a:r>
                      <a:r>
                        <a:rPr lang="fr-FR" sz="3200" kern="1200" dirty="0">
                          <a:solidFill>
                            <a:schemeClr val="tx1"/>
                          </a:solidFill>
                          <a:effectLst/>
                          <a:latin typeface="Coptic1" pitchFamily="2" charset="0"/>
                          <a:ea typeface="+mn-ea"/>
                          <a:cs typeface="+mn-cs"/>
                        </a:rPr>
                        <a:t> </a:t>
                      </a:r>
                      <a:r>
                        <a:rPr lang="fr-FR" sz="3200" kern="1200" dirty="0" err="1">
                          <a:solidFill>
                            <a:schemeClr val="tx1"/>
                          </a:solidFill>
                          <a:effectLst/>
                          <a:latin typeface="Coptic1" pitchFamily="2" charset="0"/>
                          <a:ea typeface="+mn-ea"/>
                          <a:cs typeface="+mn-cs"/>
                        </a:rPr>
                        <a:t>tekmet</a:t>
                      </a:r>
                      <a:r>
                        <a:rPr lang="fr-FR" sz="3200" kern="1200" dirty="0">
                          <a:solidFill>
                            <a:schemeClr val="tx1"/>
                          </a:solidFill>
                          <a:effectLst/>
                          <a:latin typeface="Coptic1" pitchFamily="2" charset="0"/>
                          <a:ea typeface="+mn-ea"/>
                          <a:cs typeface="+mn-cs"/>
                        </a:rPr>
                        <a:t>,#</a:t>
                      </a:r>
                      <a:r>
                        <a:rPr lang="fr-FR" sz="3200" kern="1200" dirty="0" err="1">
                          <a:solidFill>
                            <a:schemeClr val="tx1"/>
                          </a:solidFill>
                          <a:effectLst/>
                          <a:latin typeface="Coptic1" pitchFamily="2" charset="0"/>
                          <a:ea typeface="+mn-ea"/>
                          <a:cs typeface="+mn-cs"/>
                        </a:rPr>
                        <a:t>r#c</a:t>
                      </a:r>
                      <a:r>
                        <a:rPr lang="fr-FR" sz="3200" kern="1200" dirty="0">
                          <a:solidFill>
                            <a:schemeClr val="tx1"/>
                          </a:solidFill>
                          <a:effectLst/>
                          <a:latin typeface="Coptic1" pitchFamily="2" charset="0"/>
                          <a:ea typeface="+mn-ea"/>
                          <a:cs typeface="+mn-cs"/>
                        </a:rPr>
                        <a:t>#: </a:t>
                      </a:r>
                      <a:r>
                        <a:rPr lang="fr-FR" sz="3200" kern="1200" dirty="0" err="1">
                          <a:solidFill>
                            <a:schemeClr val="tx1"/>
                          </a:solidFill>
                          <a:effectLst/>
                          <a:latin typeface="Coptic1" pitchFamily="2" charset="0"/>
                          <a:ea typeface="+mn-ea"/>
                          <a:cs typeface="+mn-cs"/>
                        </a:rPr>
                        <a:t>ten</a:t>
                      </a:r>
                      <a:r>
                        <a:rPr lang="fr-FR" sz="3200" kern="1200" dirty="0">
                          <a:solidFill>
                            <a:schemeClr val="tx1"/>
                          </a:solidFill>
                          <a:effectLst/>
                          <a:latin typeface="Coptic1" pitchFamily="2" charset="0"/>
                          <a:ea typeface="+mn-ea"/>
                          <a:cs typeface="+mn-cs"/>
                        </a:rPr>
                        <a:t>]ho </a:t>
                      </a:r>
                      <a:r>
                        <a:rPr lang="fr-FR" sz="3200" kern="1200" dirty="0" err="1">
                          <a:solidFill>
                            <a:schemeClr val="tx1"/>
                          </a:solidFill>
                          <a:effectLst/>
                          <a:latin typeface="Coptic1" pitchFamily="2" charset="0"/>
                          <a:ea typeface="+mn-ea"/>
                          <a:cs typeface="+mn-cs"/>
                        </a:rPr>
                        <a:t>e~rok</a:t>
                      </a:r>
                      <a:r>
                        <a:rPr lang="fr-FR" sz="3200" kern="1200" dirty="0">
                          <a:solidFill>
                            <a:schemeClr val="tx1"/>
                          </a:solidFill>
                          <a:effectLst/>
                          <a:latin typeface="Coptic1" pitchFamily="2" charset="0"/>
                          <a:ea typeface="+mn-ea"/>
                          <a:cs typeface="+mn-cs"/>
                        </a:rPr>
                        <a:t> </a:t>
                      </a:r>
                      <a:r>
                        <a:rPr lang="fr-FR" sz="3200" kern="1200" dirty="0" err="1">
                          <a:solidFill>
                            <a:schemeClr val="tx1"/>
                          </a:solidFill>
                          <a:effectLst/>
                          <a:latin typeface="Coptic1" pitchFamily="2" charset="0"/>
                          <a:ea typeface="+mn-ea"/>
                          <a:cs typeface="+mn-cs"/>
                        </a:rPr>
                        <a:t>Po#c</a:t>
                      </a:r>
                      <a:r>
                        <a:rPr lang="fr-FR" sz="3200" kern="1200" dirty="0">
                          <a:solidFill>
                            <a:schemeClr val="tx1"/>
                          </a:solidFill>
                          <a:effectLst/>
                          <a:latin typeface="Coptic1" pitchFamily="2" charset="0"/>
                          <a:ea typeface="+mn-ea"/>
                          <a:cs typeface="+mn-cs"/>
                        </a:rPr>
                        <a:t># </a:t>
                      </a:r>
                      <a:r>
                        <a:rPr lang="fr-FR" sz="3200" kern="1200" dirty="0" err="1">
                          <a:solidFill>
                            <a:schemeClr val="tx1"/>
                          </a:solidFill>
                          <a:effectLst/>
                          <a:latin typeface="Coptic1" pitchFamily="2" charset="0"/>
                          <a:ea typeface="+mn-ea"/>
                          <a:cs typeface="+mn-cs"/>
                        </a:rPr>
                        <a:t>cwtem</a:t>
                      </a:r>
                      <a:r>
                        <a:rPr lang="fr-FR" sz="3200" kern="1200" dirty="0">
                          <a:solidFill>
                            <a:schemeClr val="tx1"/>
                          </a:solidFill>
                          <a:effectLst/>
                          <a:latin typeface="Coptic1" pitchFamily="2" charset="0"/>
                          <a:ea typeface="+mn-ea"/>
                          <a:cs typeface="+mn-cs"/>
                        </a:rPr>
                        <a:t> </a:t>
                      </a:r>
                      <a:r>
                        <a:rPr lang="fr-FR" sz="3200" kern="1200" dirty="0" err="1">
                          <a:solidFill>
                            <a:schemeClr val="tx1"/>
                          </a:solidFill>
                          <a:effectLst/>
                          <a:latin typeface="Coptic1" pitchFamily="2" charset="0"/>
                          <a:ea typeface="+mn-ea"/>
                          <a:cs typeface="+mn-cs"/>
                        </a:rPr>
                        <a:t>e~ron</a:t>
                      </a:r>
                      <a:r>
                        <a:rPr lang="fr-FR" sz="3200" kern="1200" dirty="0">
                          <a:solidFill>
                            <a:schemeClr val="tx1"/>
                          </a:solidFill>
                          <a:effectLst/>
                          <a:latin typeface="Coptic1" pitchFamily="2" charset="0"/>
                          <a:ea typeface="+mn-ea"/>
                          <a:cs typeface="+mn-cs"/>
                        </a:rPr>
                        <a:t> </a:t>
                      </a:r>
                      <a:r>
                        <a:rPr lang="fr-FR" sz="3200" kern="1200" dirty="0" err="1">
                          <a:solidFill>
                            <a:schemeClr val="tx1"/>
                          </a:solidFill>
                          <a:effectLst/>
                          <a:latin typeface="Coptic1" pitchFamily="2" charset="0"/>
                          <a:ea typeface="+mn-ea"/>
                          <a:cs typeface="+mn-cs"/>
                        </a:rPr>
                        <a:t>ouoh</a:t>
                      </a:r>
                      <a:r>
                        <a:rPr lang="fr-FR" sz="3200" kern="1200" dirty="0">
                          <a:solidFill>
                            <a:schemeClr val="tx1"/>
                          </a:solidFill>
                          <a:effectLst/>
                          <a:latin typeface="Coptic1" pitchFamily="2" charset="0"/>
                          <a:ea typeface="+mn-ea"/>
                          <a:cs typeface="+mn-cs"/>
                        </a:rPr>
                        <a:t> </a:t>
                      </a:r>
                      <a:r>
                        <a:rPr lang="fr-FR" sz="3200" kern="1200" dirty="0" err="1">
                          <a:solidFill>
                            <a:schemeClr val="tx1"/>
                          </a:solidFill>
                          <a:effectLst/>
                          <a:latin typeface="Coptic1" pitchFamily="2" charset="0"/>
                          <a:ea typeface="+mn-ea"/>
                          <a:cs typeface="+mn-cs"/>
                        </a:rPr>
                        <a:t>nai</a:t>
                      </a:r>
                      <a:r>
                        <a:rPr lang="fr-FR" sz="3200" kern="1200" dirty="0">
                          <a:solidFill>
                            <a:schemeClr val="tx1"/>
                          </a:solidFill>
                          <a:effectLst/>
                          <a:latin typeface="Coptic1" pitchFamily="2" charset="0"/>
                          <a:ea typeface="+mn-ea"/>
                          <a:cs typeface="+mn-cs"/>
                        </a:rPr>
                        <a:t> nan:</a:t>
                      </a:r>
                    </a:p>
                  </a:txBody>
                  <a:tcPr marL="121920" marR="121920" horzOverflow="overflow">
                    <a:lnL cap="flat">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ts val="0"/>
                        </a:spcBef>
                        <a:spcAft>
                          <a:spcPct val="0"/>
                        </a:spcAft>
                        <a:buClrTx/>
                        <a:buSzTx/>
                        <a:buFontTx/>
                        <a:buNone/>
                        <a:tabLst/>
                        <a:defRPr/>
                      </a:pPr>
                      <a:r>
                        <a:rPr kumimoji="0" lang="fr-FR" sz="2400" b="0" i="0" u="sng" strike="noStrike" kern="1200" cap="none" spc="0" normalizeH="0" baseline="0" noProof="0" dirty="0">
                          <a:ln>
                            <a:noFill/>
                          </a:ln>
                          <a:solidFill>
                            <a:srgbClr val="FF9900"/>
                          </a:solidFill>
                          <a:effectLst/>
                          <a:uLnTx/>
                          <a:uFillTx/>
                          <a:latin typeface="Arial" charset="0"/>
                          <a:ea typeface="+mn-ea"/>
                          <a:cs typeface="Arial" charset="0"/>
                        </a:rPr>
                        <a:t>Le prêtre :</a:t>
                      </a:r>
                    </a:p>
                    <a:p>
                      <a:pPr marL="0" marR="0" lvl="0" indent="0" algn="just" defTabSz="914400" rtl="0" eaLnBrk="1" fontAlgn="base" latinLnBrk="0" hangingPunct="1">
                        <a:lnSpc>
                          <a:spcPct val="100000"/>
                        </a:lnSpc>
                        <a:spcBef>
                          <a:spcPts val="0"/>
                        </a:spcBef>
                        <a:spcAft>
                          <a:spcPct val="0"/>
                        </a:spcAft>
                        <a:buClrTx/>
                        <a:buSzTx/>
                        <a:buFontTx/>
                        <a:buNone/>
                        <a:tabLst/>
                        <a:defRPr/>
                      </a:pPr>
                      <a:r>
                        <a:rPr kumimoji="0" lang="fr-FR" sz="3200" b="0" i="0" u="none" strike="noStrike" cap="none" normalizeH="0" baseline="0" dirty="0">
                          <a:ln>
                            <a:noFill/>
                          </a:ln>
                          <a:solidFill>
                            <a:schemeClr val="tx1"/>
                          </a:solidFill>
                          <a:effectLst/>
                          <a:latin typeface="Arial" charset="0"/>
                          <a:cs typeface="Arial" charset="0"/>
                        </a:rPr>
                        <a:t>Relève le prestige des chrétiens. Par Ta </a:t>
                      </a:r>
                      <a:r>
                        <a:rPr kumimoji="0" lang="fr-FR" sz="3200" b="0" i="0" u="none" strike="noStrike" cap="none" normalizeH="0" baseline="0" dirty="0" err="1">
                          <a:ln>
                            <a:noFill/>
                          </a:ln>
                          <a:solidFill>
                            <a:schemeClr val="tx1"/>
                          </a:solidFill>
                          <a:effectLst/>
                          <a:latin typeface="Arial" charset="0"/>
                          <a:cs typeface="Arial" charset="0"/>
                        </a:rPr>
                        <a:t>bénédition</a:t>
                      </a:r>
                      <a:r>
                        <a:rPr kumimoji="0" lang="fr-FR" sz="3200" b="0" i="0" u="none" strike="noStrike" cap="none" normalizeH="0" baseline="0" dirty="0">
                          <a:ln>
                            <a:noFill/>
                          </a:ln>
                          <a:solidFill>
                            <a:schemeClr val="tx1"/>
                          </a:solidFill>
                          <a:effectLst/>
                          <a:latin typeface="Arial" charset="0"/>
                          <a:cs typeface="Arial" charset="0"/>
                        </a:rPr>
                        <a:t> rempli le fleuve de </a:t>
                      </a:r>
                      <a:r>
                        <a:rPr kumimoji="0" lang="fr-FR" sz="3200" b="0" i="0" u="none" strike="noStrike" cap="none" normalizeH="0" baseline="0" dirty="0" err="1">
                          <a:ln>
                            <a:noFill/>
                          </a:ln>
                          <a:solidFill>
                            <a:schemeClr val="tx1"/>
                          </a:solidFill>
                          <a:effectLst/>
                          <a:latin typeface="Arial" charset="0"/>
                          <a:cs typeface="Arial" charset="0"/>
                        </a:rPr>
                        <a:t>Guihôn</a:t>
                      </a:r>
                      <a:r>
                        <a:rPr kumimoji="0" lang="fr-FR" sz="3200" b="0" i="0" u="none" strike="noStrike" cap="none" normalizeH="0" baseline="0" dirty="0">
                          <a:ln>
                            <a:noFill/>
                          </a:ln>
                          <a:solidFill>
                            <a:schemeClr val="tx1"/>
                          </a:solidFill>
                          <a:effectLst/>
                          <a:latin typeface="Arial" charset="0"/>
                          <a:cs typeface="Arial" charset="0"/>
                        </a:rPr>
                        <a:t>. Par Ta bonté béni le </a:t>
                      </a:r>
                      <a:r>
                        <a:rPr kumimoji="0" lang="fr-FR" sz="3200" b="0" i="0" u="none" strike="noStrike" cap="none" normalizeH="0" baseline="0" dirty="0" err="1">
                          <a:ln>
                            <a:noFill/>
                          </a:ln>
                          <a:solidFill>
                            <a:schemeClr val="tx1"/>
                          </a:solidFill>
                          <a:effectLst/>
                          <a:latin typeface="Arial" charset="0"/>
                          <a:cs typeface="Arial" charset="0"/>
                        </a:rPr>
                        <a:t>couronement</a:t>
                      </a:r>
                      <a:r>
                        <a:rPr kumimoji="0" lang="fr-FR" sz="3200" b="0" i="0" u="none" strike="noStrike" cap="none" normalizeH="0" baseline="0" dirty="0">
                          <a:ln>
                            <a:noFill/>
                          </a:ln>
                          <a:solidFill>
                            <a:schemeClr val="tx1"/>
                          </a:solidFill>
                          <a:effectLst/>
                          <a:latin typeface="Arial" charset="0"/>
                          <a:cs typeface="Arial" charset="0"/>
                        </a:rPr>
                        <a:t> de l’année. Nous T’implorons, Seigneur, aie pitié de nous et écoutes-nous. </a:t>
                      </a:r>
                    </a:p>
                  </a:txBody>
                  <a:tcPr marL="121920" marR="121920" horzOverflow="overflow">
                    <a:lnL cap="flat">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ts val="0"/>
                        </a:spcBef>
                        <a:spcAft>
                          <a:spcPct val="0"/>
                        </a:spcAft>
                        <a:buClrTx/>
                        <a:buSzTx/>
                        <a:buFontTx/>
                        <a:buNone/>
                        <a:tabLst/>
                        <a:defRPr/>
                      </a:pPr>
                      <a:r>
                        <a:rPr kumimoji="0" lang="ar-SA" sz="2800" b="0" i="0" u="sng" strike="noStrike" kern="1200" cap="none" spc="0" normalizeH="0" baseline="0" noProof="0" dirty="0">
                          <a:ln>
                            <a:noFill/>
                          </a:ln>
                          <a:solidFill>
                            <a:srgbClr val="FF9900"/>
                          </a:solidFill>
                          <a:effectLst/>
                          <a:uLnTx/>
                          <a:uFillTx/>
                          <a:latin typeface="Arial" panose="020B0604020202020204" pitchFamily="34" charset="0"/>
                          <a:ea typeface="+mn-ea"/>
                          <a:cs typeface="+mn-cs"/>
                        </a:rPr>
                        <a:t>الكاهن :</a:t>
                      </a:r>
                      <a:endParaRPr kumimoji="0" lang="fr-FR" sz="2800" b="0" i="0"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just" defTabSz="914400" rtl="1" eaLnBrk="1" fontAlgn="base" latinLnBrk="0" hangingPunct="1">
                        <a:lnSpc>
                          <a:spcPct val="100000"/>
                        </a:lnSpc>
                        <a:spcBef>
                          <a:spcPts val="0"/>
                        </a:spcBef>
                        <a:spcAft>
                          <a:spcPct val="0"/>
                        </a:spcAft>
                        <a:buClrTx/>
                        <a:buSzTx/>
                        <a:buFontTx/>
                        <a:buNone/>
                        <a:tabLst/>
                        <a:defRPr/>
                      </a:pPr>
                      <a:r>
                        <a:rPr kumimoji="0" lang="ar-SA" sz="4300" b="0" i="0" u="none" strike="noStrike" cap="none" normalizeH="0" baseline="0" dirty="0" err="1">
                          <a:ln>
                            <a:noFill/>
                          </a:ln>
                          <a:solidFill>
                            <a:schemeClr val="tx1"/>
                          </a:solidFill>
                          <a:effectLst/>
                          <a:latin typeface="Arial" charset="0"/>
                          <a:cs typeface="+mn-cs"/>
                        </a:rPr>
                        <a:t>إرفع</a:t>
                      </a:r>
                      <a:r>
                        <a:rPr kumimoji="0" lang="ar-SA" sz="4300" b="0" i="0" u="none" strike="noStrike" cap="none" normalizeH="0" baseline="0" dirty="0">
                          <a:ln>
                            <a:noFill/>
                          </a:ln>
                          <a:solidFill>
                            <a:schemeClr val="tx1"/>
                          </a:solidFill>
                          <a:effectLst/>
                          <a:latin typeface="Arial" charset="0"/>
                          <a:cs typeface="+mn-cs"/>
                        </a:rPr>
                        <a:t> قرن المسيحيين. نهر جيحون املأه من بركتك، بارك إكليل السنة بصلاحك. نسألك </a:t>
                      </a:r>
                      <a:r>
                        <a:rPr kumimoji="0" lang="ar-SA" sz="4300" b="0" i="0" u="none" strike="noStrike" cap="none" normalizeH="0" baseline="0" dirty="0" err="1">
                          <a:ln>
                            <a:noFill/>
                          </a:ln>
                          <a:solidFill>
                            <a:schemeClr val="tx1"/>
                          </a:solidFill>
                          <a:effectLst/>
                          <a:latin typeface="Arial" charset="0"/>
                          <a:cs typeface="+mn-cs"/>
                        </a:rPr>
                        <a:t>يارب</a:t>
                      </a:r>
                      <a:r>
                        <a:rPr kumimoji="0" lang="ar-SA" sz="4300" b="0" i="0" u="none" strike="noStrike" cap="none" normalizeH="0" baseline="0" dirty="0">
                          <a:ln>
                            <a:noFill/>
                          </a:ln>
                          <a:solidFill>
                            <a:schemeClr val="tx1"/>
                          </a:solidFill>
                          <a:effectLst/>
                          <a:latin typeface="Arial" charset="0"/>
                          <a:cs typeface="+mn-cs"/>
                        </a:rPr>
                        <a:t> اسمعنا وارحمنا. </a:t>
                      </a:r>
                      <a:endParaRPr kumimoji="0" lang="fr-FR" sz="4300" b="0" i="0" u="none" strike="noStrike" cap="none" normalizeH="0" baseline="0" dirty="0">
                        <a:ln>
                          <a:noFill/>
                        </a:ln>
                        <a:solidFill>
                          <a:schemeClr val="tx1"/>
                        </a:solidFill>
                        <a:effectLst/>
                        <a:latin typeface="Arial" charset="0"/>
                        <a:cs typeface="+mn-cs"/>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2" name="Group 155">
            <a:extLst>
              <a:ext uri="{FF2B5EF4-FFF2-40B4-BE49-F238E27FC236}">
                <a16:creationId xmlns:a16="http://schemas.microsoft.com/office/drawing/2014/main" id="{7106197D-8573-150D-CE80-F98BD7A63923}"/>
              </a:ext>
            </a:extLst>
          </p:cNvPr>
          <p:cNvGraphicFramePr>
            <a:graphicFrameLocks/>
          </p:cNvGraphicFramePr>
          <p:nvPr>
            <p:extLst>
              <p:ext uri="{D42A27DB-BD31-4B8C-83A1-F6EECF244321}">
                <p14:modId xmlns:p14="http://schemas.microsoft.com/office/powerpoint/2010/main" val="4112209031"/>
              </p:ext>
            </p:extLst>
          </p:nvPr>
        </p:nvGraphicFramePr>
        <p:xfrm>
          <a:off x="-1" y="5678540"/>
          <a:ext cx="12191999" cy="1005840"/>
        </p:xfrm>
        <a:graphic>
          <a:graphicData uri="http://schemas.openxmlformats.org/drawingml/2006/table">
            <a:tbl>
              <a:tblPr/>
              <a:tblGrid>
                <a:gridCol w="4307249">
                  <a:extLst>
                    <a:ext uri="{9D8B030D-6E8A-4147-A177-3AD203B41FA5}">
                      <a16:colId xmlns:a16="http://schemas.microsoft.com/office/drawing/2014/main" val="1605821530"/>
                    </a:ext>
                  </a:extLst>
                </a:gridCol>
                <a:gridCol w="4307249">
                  <a:extLst>
                    <a:ext uri="{9D8B030D-6E8A-4147-A177-3AD203B41FA5}">
                      <a16:colId xmlns:a16="http://schemas.microsoft.com/office/drawing/2014/main" val="20000"/>
                    </a:ext>
                  </a:extLst>
                </a:gridCol>
                <a:gridCol w="3577501">
                  <a:extLst>
                    <a:ext uri="{9D8B030D-6E8A-4147-A177-3AD203B41FA5}">
                      <a16:colId xmlns:a16="http://schemas.microsoft.com/office/drawing/2014/main" val="20001"/>
                    </a:ext>
                  </a:extLst>
                </a:gridCol>
              </a:tblGrid>
              <a:tr h="331632">
                <a:tc>
                  <a:txBody>
                    <a:bodyPr/>
                    <a:lstStyle/>
                    <a:p>
                      <a:pPr marL="0" marR="0" lvl="0" indent="0" algn="just" defTabSz="914400" rtl="0" eaLnBrk="1" fontAlgn="base" latinLnBrk="0" hangingPunct="1">
                        <a:lnSpc>
                          <a:spcPct val="100000"/>
                        </a:lnSpc>
                        <a:spcBef>
                          <a:spcPts val="0"/>
                        </a:spcBef>
                        <a:spcAft>
                          <a:spcPct val="0"/>
                        </a:spcAft>
                        <a:buClrTx/>
                        <a:buSzTx/>
                        <a:buFontTx/>
                        <a:buNone/>
                        <a:tabLst/>
                        <a:defRPr/>
                      </a:pPr>
                      <a:r>
                        <a:rPr lang="fr-FR" sz="2800" b="0" u="sng" kern="1200" dirty="0" err="1">
                          <a:solidFill>
                            <a:srgbClr val="FF9900"/>
                          </a:solidFill>
                          <a:latin typeface="Coptic1" pitchFamily="2" charset="0"/>
                          <a:ea typeface="+mn-ea"/>
                          <a:cs typeface="+mn-cs"/>
                        </a:rPr>
                        <a:t>Pilaoc</a:t>
                      </a:r>
                      <a:r>
                        <a:rPr lang="fr-FR" sz="2800" b="0" u="sng" kern="1200" dirty="0">
                          <a:solidFill>
                            <a:srgbClr val="FF9900"/>
                          </a:solidFill>
                          <a:latin typeface="Coptic1" pitchFamily="2" charset="0"/>
                          <a:ea typeface="+mn-ea"/>
                          <a:cs typeface="+mn-cs"/>
                        </a:rPr>
                        <a:t> :</a:t>
                      </a:r>
                      <a:endParaRPr lang="fr-FR" sz="2800" kern="1200" dirty="0">
                        <a:solidFill>
                          <a:schemeClr val="tx1"/>
                        </a:solidFill>
                        <a:effectLst/>
                        <a:latin typeface="Coptic1" pitchFamily="2"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fr-FR" sz="3200" b="0" kern="1200" dirty="0" err="1">
                          <a:solidFill>
                            <a:srgbClr val="FFFFFF"/>
                          </a:solidFill>
                          <a:effectLst/>
                          <a:latin typeface="Coptic1" pitchFamily="2" charset="0"/>
                          <a:ea typeface="+mn-ea"/>
                          <a:cs typeface="+mn-cs"/>
                        </a:rPr>
                        <a:t>Kurie</a:t>
                      </a:r>
                      <a:r>
                        <a:rPr lang="fr-FR" sz="3200" b="0" kern="1200" dirty="0">
                          <a:solidFill>
                            <a:srgbClr val="FFFFFF"/>
                          </a:solidFill>
                          <a:effectLst/>
                          <a:latin typeface="Coptic1" pitchFamily="2" charset="0"/>
                          <a:ea typeface="+mn-ea"/>
                          <a:cs typeface="+mn-cs"/>
                        </a:rPr>
                        <a:t>~ </a:t>
                      </a:r>
                      <a:r>
                        <a:rPr lang="fr-FR" sz="3200" b="0" kern="1200" dirty="0" err="1">
                          <a:solidFill>
                            <a:srgbClr val="FFFFFF"/>
                          </a:solidFill>
                          <a:effectLst/>
                          <a:latin typeface="Coptic1" pitchFamily="2" charset="0"/>
                          <a:ea typeface="+mn-ea"/>
                          <a:cs typeface="+mn-cs"/>
                        </a:rPr>
                        <a:t>e~le</a:t>
                      </a:r>
                      <a:r>
                        <a:rPr lang="fr-FR" sz="3200" b="0" kern="1200" dirty="0">
                          <a:solidFill>
                            <a:srgbClr val="FFFFFF"/>
                          </a:solidFill>
                          <a:effectLst/>
                          <a:latin typeface="Coptic1" pitchFamily="2" charset="0"/>
                          <a:ea typeface="+mn-ea"/>
                          <a:cs typeface="+mn-cs"/>
                        </a:rPr>
                        <a:t>/~con.</a:t>
                      </a:r>
                    </a:p>
                  </a:txBody>
                  <a:tcPr marL="121920" marR="121920" horzOverflow="overflow">
                    <a:lnL cap="flat">
                      <a:noFill/>
                    </a:lnL>
                    <a:lnR>
                      <a:noFill/>
                    </a:lnR>
                    <a:lnT cap="flat">
                      <a:noFill/>
                    </a:lnT>
                    <a:lnB cap="flat">
                      <a:noFill/>
                    </a:lnB>
                    <a:lnTlToBr>
                      <a:noFill/>
                    </a:lnTlToBr>
                    <a:lnBlToTr>
                      <a:noFill/>
                    </a:lnBlToTr>
                    <a:noFill/>
                  </a:tcPr>
                </a:tc>
                <a:tc>
                  <a:txBody>
                    <a:bodyPr/>
                    <a:lstStyle/>
                    <a:p>
                      <a:pPr marL="0" algn="just" defTabSz="914400" rtl="0" eaLnBrk="1" latinLnBrk="0" hangingPunct="1"/>
                      <a:r>
                        <a:rPr lang="fr-FR" sz="2800" b="0" u="sng" kern="1200" dirty="0">
                          <a:solidFill>
                            <a:srgbClr val="FF9900"/>
                          </a:solidFill>
                          <a:latin typeface="Arial" panose="020B0604020202020204" pitchFamily="34" charset="0"/>
                          <a:ea typeface="+mn-ea"/>
                          <a:cs typeface="+mn-cs"/>
                        </a:rPr>
                        <a:t>Le peuple :</a:t>
                      </a:r>
                      <a:endParaRPr kumimoji="0" lang="fr-FR" sz="2800" b="0" i="0" u="none" strike="noStrike" cap="none" normalizeH="0" baseline="0" dirty="0">
                        <a:ln>
                          <a:noFill/>
                        </a:ln>
                        <a:solidFill>
                          <a:schemeClr val="tx1"/>
                        </a:solidFill>
                        <a:effectLst/>
                        <a:latin typeface="Arial" charset="0"/>
                        <a:cs typeface="Arial" charset="0"/>
                      </a:endParaRPr>
                    </a:p>
                    <a:p>
                      <a:pPr algn="just"/>
                      <a:r>
                        <a:rPr lang="fr-FR" sz="3200" b="0" kern="1200" dirty="0">
                          <a:solidFill>
                            <a:srgbClr val="FFFFFF"/>
                          </a:solidFill>
                          <a:effectLst/>
                          <a:latin typeface="Arial" panose="020B0604020202020204" pitchFamily="34" charset="0"/>
                          <a:ea typeface="+mn-ea"/>
                          <a:cs typeface="+mn-cs"/>
                        </a:rPr>
                        <a:t>Pitié Seigneur.</a:t>
                      </a:r>
                    </a:p>
                  </a:txBody>
                  <a:tcPr marL="121920" marR="121920" horzOverflow="overflow">
                    <a:lnL cap="flat">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ts val="0"/>
                        </a:spcBef>
                        <a:spcAft>
                          <a:spcPct val="0"/>
                        </a:spcAft>
                        <a:buClrTx/>
                        <a:buSzTx/>
                        <a:buFontTx/>
                        <a:buNone/>
                        <a:tabLst/>
                        <a:defRPr/>
                      </a:pPr>
                      <a:r>
                        <a:rPr kumimoji="0" lang="ar-SA" sz="2800" b="0" i="0" u="sng" strike="noStrike" cap="none" normalizeH="0" baseline="0" dirty="0">
                          <a:ln>
                            <a:noFill/>
                          </a:ln>
                          <a:solidFill>
                            <a:srgbClr val="FF9900"/>
                          </a:solidFill>
                          <a:effectLst/>
                          <a:latin typeface="Arial" charset="0"/>
                          <a:cs typeface="Arial" charset="0"/>
                        </a:rPr>
                        <a:t>الشعب :</a:t>
                      </a:r>
                      <a:endParaRPr kumimoji="0" lang="fr-FR" sz="2800" b="0" i="0" u="none" strike="noStrike" cap="none" normalizeH="0" baseline="0" dirty="0">
                        <a:ln>
                          <a:noFill/>
                        </a:ln>
                        <a:solidFill>
                          <a:schemeClr val="tx1"/>
                        </a:solidFill>
                        <a:effectLst/>
                        <a:latin typeface="Arial" charset="0"/>
                        <a:cs typeface="+mn-cs"/>
                      </a:endParaRPr>
                    </a:p>
                    <a:p>
                      <a:pPr marL="0" marR="0" lvl="0" indent="0" algn="just" defTabSz="914400" rtl="1" eaLnBrk="1" fontAlgn="base" latinLnBrk="0" hangingPunct="1">
                        <a:lnSpc>
                          <a:spcPct val="100000"/>
                        </a:lnSpc>
                        <a:spcBef>
                          <a:spcPts val="0"/>
                        </a:spcBef>
                        <a:spcAft>
                          <a:spcPct val="0"/>
                        </a:spcAft>
                        <a:buClrTx/>
                        <a:buSzTx/>
                        <a:buFontTx/>
                        <a:buNone/>
                        <a:tabLst/>
                        <a:defRPr/>
                      </a:pPr>
                      <a:r>
                        <a:rPr kumimoji="0" lang="ar-SA" sz="3200" b="0" i="0" u="none" strike="noStrike" cap="none" normalizeH="0" baseline="0" dirty="0">
                          <a:ln>
                            <a:noFill/>
                          </a:ln>
                          <a:solidFill>
                            <a:srgbClr val="FFFFFF"/>
                          </a:solidFill>
                          <a:effectLst/>
                          <a:latin typeface="Arial" charset="0"/>
                          <a:cs typeface="Arial" charset="0"/>
                        </a:rPr>
                        <a:t>يا ربُ ارحم.</a:t>
                      </a:r>
                      <a:endParaRPr kumimoji="0" lang="en-US" sz="3200" b="0" i="0" u="none" strike="noStrike" cap="none" normalizeH="0" baseline="0" dirty="0">
                        <a:ln>
                          <a:noFill/>
                        </a:ln>
                        <a:solidFill>
                          <a:srgbClr val="FFFFFF"/>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135489218"/>
      </p:ext>
    </p:extLst>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60411" name="Group 155"/>
          <p:cNvGraphicFramePr>
            <a:graphicFrameLocks noGrp="1"/>
          </p:cNvGraphicFramePr>
          <p:nvPr>
            <p:ph/>
            <p:extLst>
              <p:ext uri="{D42A27DB-BD31-4B8C-83A1-F6EECF244321}">
                <p14:modId xmlns:p14="http://schemas.microsoft.com/office/powerpoint/2010/main" val="1812106639"/>
              </p:ext>
            </p:extLst>
          </p:nvPr>
        </p:nvGraphicFramePr>
        <p:xfrm>
          <a:off x="0" y="0"/>
          <a:ext cx="12191999" cy="6382512"/>
        </p:xfrm>
        <a:graphic>
          <a:graphicData uri="http://schemas.openxmlformats.org/drawingml/2006/table">
            <a:tbl>
              <a:tblPr/>
              <a:tblGrid>
                <a:gridCol w="4307249">
                  <a:extLst>
                    <a:ext uri="{9D8B030D-6E8A-4147-A177-3AD203B41FA5}">
                      <a16:colId xmlns:a16="http://schemas.microsoft.com/office/drawing/2014/main" val="1605821530"/>
                    </a:ext>
                  </a:extLst>
                </a:gridCol>
                <a:gridCol w="4001009">
                  <a:extLst>
                    <a:ext uri="{9D8B030D-6E8A-4147-A177-3AD203B41FA5}">
                      <a16:colId xmlns:a16="http://schemas.microsoft.com/office/drawing/2014/main" val="20000"/>
                    </a:ext>
                  </a:extLst>
                </a:gridCol>
                <a:gridCol w="3883741">
                  <a:extLst>
                    <a:ext uri="{9D8B030D-6E8A-4147-A177-3AD203B41FA5}">
                      <a16:colId xmlns:a16="http://schemas.microsoft.com/office/drawing/2014/main" val="20001"/>
                    </a:ext>
                  </a:extLst>
                </a:gridCol>
              </a:tblGrid>
              <a:tr h="6382512">
                <a:tc>
                  <a:txBody>
                    <a:bodyPr/>
                    <a:lstStyle/>
                    <a:p>
                      <a:pPr marL="0" marR="0" lvl="0" indent="0" algn="just" defTabSz="914400" rtl="0" eaLnBrk="1" fontAlgn="base" latinLnBrk="0" hangingPunct="1">
                        <a:lnSpc>
                          <a:spcPct val="100000"/>
                        </a:lnSpc>
                        <a:spcBef>
                          <a:spcPts val="0"/>
                        </a:spcBef>
                        <a:spcAft>
                          <a:spcPct val="0"/>
                        </a:spcAft>
                        <a:buClrTx/>
                        <a:buSzTx/>
                        <a:buFontTx/>
                        <a:buNone/>
                        <a:tabLst/>
                        <a:defRPr/>
                      </a:pPr>
                      <a:r>
                        <a:rPr kumimoji="0" lang="fr-FR" sz="2400" b="0" i="0" u="sng" strike="noStrike" kern="1200" cap="none" spc="0" normalizeH="0" baseline="0" noProof="0" dirty="0">
                          <a:ln>
                            <a:noFill/>
                          </a:ln>
                          <a:solidFill>
                            <a:srgbClr val="FF9900"/>
                          </a:solidFill>
                          <a:effectLst/>
                          <a:uLnTx/>
                          <a:uFillTx/>
                          <a:latin typeface="Coptic1" pitchFamily="2" charset="0"/>
                          <a:ea typeface="+mn-ea"/>
                          <a:cs typeface="+mn-cs"/>
                        </a:rPr>
                        <a:t>Piou/b :</a:t>
                      </a:r>
                      <a:endParaRPr kumimoji="0" lang="fr-FR" sz="3200" b="0" i="0" u="sng" strike="noStrike" kern="1200" cap="none" spc="0" normalizeH="0" baseline="0" noProof="0" dirty="0">
                        <a:ln>
                          <a:noFill/>
                        </a:ln>
                        <a:solidFill>
                          <a:schemeClr val="tx1"/>
                        </a:solidFill>
                        <a:effectLst/>
                        <a:uLnTx/>
                        <a:uFillTx/>
                        <a:latin typeface="Coptic1" pitchFamily="2" charset="0"/>
                        <a:ea typeface="+mn-ea"/>
                        <a:cs typeface="+mn-cs"/>
                      </a:endParaRPr>
                    </a:p>
                    <a:p>
                      <a:pPr marL="0" marR="0" lvl="0" indent="0" algn="just" defTabSz="914400" rtl="0" eaLnBrk="1" fontAlgn="base" latinLnBrk="0" hangingPunct="1">
                        <a:lnSpc>
                          <a:spcPct val="100000"/>
                        </a:lnSpc>
                        <a:spcBef>
                          <a:spcPts val="0"/>
                        </a:spcBef>
                        <a:spcAft>
                          <a:spcPct val="0"/>
                        </a:spcAft>
                        <a:buClrTx/>
                        <a:buSzTx/>
                        <a:buFontTx/>
                        <a:buNone/>
                        <a:tabLst/>
                        <a:defRPr/>
                      </a:pPr>
                      <a:r>
                        <a:rPr lang="fr-FR" sz="3200" kern="1200" dirty="0" err="1">
                          <a:solidFill>
                            <a:schemeClr val="tx1"/>
                          </a:solidFill>
                          <a:effectLst/>
                          <a:latin typeface="Coptic1" pitchFamily="2" charset="0"/>
                          <a:ea typeface="+mn-ea"/>
                          <a:cs typeface="+mn-cs"/>
                        </a:rPr>
                        <a:t>Marouersorp</a:t>
                      </a:r>
                      <a:r>
                        <a:rPr lang="fr-FR" sz="3200" kern="1200" dirty="0">
                          <a:solidFill>
                            <a:schemeClr val="tx1"/>
                          </a:solidFill>
                          <a:effectLst/>
                          <a:latin typeface="Coptic1" pitchFamily="2" charset="0"/>
                          <a:ea typeface="+mn-ea"/>
                          <a:cs typeface="+mn-cs"/>
                        </a:rPr>
                        <a:t> </a:t>
                      </a:r>
                      <a:r>
                        <a:rPr lang="fr-FR" sz="3200" kern="1200" dirty="0" err="1">
                          <a:solidFill>
                            <a:schemeClr val="tx1"/>
                          </a:solidFill>
                          <a:effectLst/>
                          <a:latin typeface="Coptic1" pitchFamily="2" charset="0"/>
                          <a:ea typeface="+mn-ea"/>
                          <a:cs typeface="+mn-cs"/>
                        </a:rPr>
                        <a:t>n~tahon</a:t>
                      </a:r>
                      <a:r>
                        <a:rPr lang="fr-FR" sz="3200" kern="1200" dirty="0">
                          <a:solidFill>
                            <a:schemeClr val="tx1"/>
                          </a:solidFill>
                          <a:effectLst/>
                          <a:latin typeface="Coptic1" pitchFamily="2" charset="0"/>
                          <a:ea typeface="+mn-ea"/>
                          <a:cs typeface="+mn-cs"/>
                        </a:rPr>
                        <a:t> n~,</a:t>
                      </a:r>
                      <a:r>
                        <a:rPr lang="fr-FR" sz="3200" kern="1200" dirty="0" err="1">
                          <a:solidFill>
                            <a:schemeClr val="tx1"/>
                          </a:solidFill>
                          <a:effectLst/>
                          <a:latin typeface="Coptic1" pitchFamily="2" charset="0"/>
                          <a:ea typeface="+mn-ea"/>
                          <a:cs typeface="+mn-cs"/>
                        </a:rPr>
                        <a:t>wlem</a:t>
                      </a:r>
                      <a:r>
                        <a:rPr lang="fr-FR" sz="3200" kern="1200" dirty="0">
                          <a:solidFill>
                            <a:schemeClr val="tx1"/>
                          </a:solidFill>
                          <a:effectLst/>
                          <a:latin typeface="Coptic1" pitchFamily="2" charset="0"/>
                          <a:ea typeface="+mn-ea"/>
                          <a:cs typeface="+mn-cs"/>
                        </a:rPr>
                        <a:t> </a:t>
                      </a:r>
                      <a:r>
                        <a:rPr lang="fr-FR" sz="3200" kern="1200" dirty="0" err="1">
                          <a:solidFill>
                            <a:schemeClr val="tx1"/>
                          </a:solidFill>
                          <a:effectLst/>
                          <a:latin typeface="Coptic1" pitchFamily="2" charset="0"/>
                          <a:ea typeface="+mn-ea"/>
                          <a:cs typeface="+mn-cs"/>
                        </a:rPr>
                        <a:t>n~je</a:t>
                      </a:r>
                      <a:r>
                        <a:rPr lang="fr-FR" sz="3200" kern="1200" dirty="0">
                          <a:solidFill>
                            <a:schemeClr val="tx1"/>
                          </a:solidFill>
                          <a:effectLst/>
                          <a:latin typeface="Coptic1" pitchFamily="2" charset="0"/>
                          <a:ea typeface="+mn-ea"/>
                          <a:cs typeface="+mn-cs"/>
                        </a:rPr>
                        <a:t> </a:t>
                      </a:r>
                      <a:r>
                        <a:rPr lang="fr-FR" sz="3200" kern="1200" dirty="0" err="1">
                          <a:solidFill>
                            <a:schemeClr val="tx1"/>
                          </a:solidFill>
                          <a:effectLst/>
                          <a:latin typeface="Coptic1" pitchFamily="2" charset="0"/>
                          <a:ea typeface="+mn-ea"/>
                          <a:cs typeface="+mn-cs"/>
                        </a:rPr>
                        <a:t>nekmetsenh</a:t>
                      </a:r>
                      <a:r>
                        <a:rPr lang="fr-FR" sz="3200" kern="1200" dirty="0">
                          <a:solidFill>
                            <a:schemeClr val="tx1"/>
                          </a:solidFill>
                          <a:effectLst/>
                          <a:latin typeface="Coptic1" pitchFamily="2" charset="0"/>
                          <a:ea typeface="+mn-ea"/>
                          <a:cs typeface="+mn-cs"/>
                        </a:rPr>
                        <a:t>/t </a:t>
                      </a:r>
                      <a:r>
                        <a:rPr lang="fr-FR" sz="3200" kern="1200" dirty="0" err="1">
                          <a:solidFill>
                            <a:schemeClr val="tx1"/>
                          </a:solidFill>
                          <a:effectLst/>
                          <a:latin typeface="Coptic1" pitchFamily="2" charset="0"/>
                          <a:ea typeface="+mn-ea"/>
                          <a:cs typeface="+mn-cs"/>
                        </a:rPr>
                        <a:t>etos</a:t>
                      </a:r>
                      <a:r>
                        <a:rPr lang="fr-FR" sz="3200" kern="1200" dirty="0">
                          <a:solidFill>
                            <a:schemeClr val="tx1"/>
                          </a:solidFill>
                          <a:effectLst/>
                          <a:latin typeface="Coptic1" pitchFamily="2" charset="0"/>
                          <a:ea typeface="+mn-ea"/>
                          <a:cs typeface="+mn-cs"/>
                        </a:rPr>
                        <a:t>: </a:t>
                      </a:r>
                      <a:r>
                        <a:rPr lang="fr-FR" sz="3200" kern="1200" dirty="0" err="1">
                          <a:solidFill>
                            <a:schemeClr val="tx1"/>
                          </a:solidFill>
                          <a:effectLst/>
                          <a:latin typeface="Coptic1" pitchFamily="2" charset="0"/>
                          <a:ea typeface="+mn-ea"/>
                          <a:cs typeface="+mn-cs"/>
                        </a:rPr>
                        <a:t>hiten</a:t>
                      </a:r>
                      <a:r>
                        <a:rPr lang="fr-FR" sz="3200" kern="1200" dirty="0">
                          <a:solidFill>
                            <a:schemeClr val="tx1"/>
                          </a:solidFill>
                          <a:effectLst/>
                          <a:latin typeface="Coptic1" pitchFamily="2" charset="0"/>
                          <a:ea typeface="+mn-ea"/>
                          <a:cs typeface="+mn-cs"/>
                        </a:rPr>
                        <a:t> </a:t>
                      </a:r>
                      <a:r>
                        <a:rPr lang="fr-FR" sz="3200" kern="1200" dirty="0" err="1">
                          <a:solidFill>
                            <a:schemeClr val="tx1"/>
                          </a:solidFill>
                          <a:effectLst/>
                          <a:latin typeface="Coptic1" pitchFamily="2" charset="0"/>
                          <a:ea typeface="+mn-ea"/>
                          <a:cs typeface="+mn-cs"/>
                        </a:rPr>
                        <a:t>t~jom</a:t>
                      </a:r>
                      <a:r>
                        <a:rPr lang="fr-FR" sz="3200" kern="1200" dirty="0">
                          <a:solidFill>
                            <a:schemeClr val="tx1"/>
                          </a:solidFill>
                          <a:effectLst/>
                          <a:latin typeface="Coptic1" pitchFamily="2" charset="0"/>
                          <a:ea typeface="+mn-ea"/>
                          <a:cs typeface="+mn-cs"/>
                        </a:rPr>
                        <a:t> </a:t>
                      </a:r>
                      <a:r>
                        <a:rPr lang="fr-FR" sz="3200" kern="1200" dirty="0" err="1">
                          <a:solidFill>
                            <a:schemeClr val="tx1"/>
                          </a:solidFill>
                          <a:effectLst/>
                          <a:latin typeface="Coptic1" pitchFamily="2" charset="0"/>
                          <a:ea typeface="+mn-ea"/>
                          <a:cs typeface="+mn-cs"/>
                        </a:rPr>
                        <a:t>m~pekc~tauroc</a:t>
                      </a:r>
                      <a:r>
                        <a:rPr lang="fr-FR" sz="3200" kern="1200" dirty="0">
                          <a:solidFill>
                            <a:schemeClr val="tx1"/>
                          </a:solidFill>
                          <a:effectLst/>
                          <a:latin typeface="Coptic1" pitchFamily="2" charset="0"/>
                          <a:ea typeface="+mn-ea"/>
                          <a:cs typeface="+mn-cs"/>
                        </a:rPr>
                        <a:t> </a:t>
                      </a:r>
                      <a:r>
                        <a:rPr lang="fr-FR" sz="3200" kern="1200" dirty="0" err="1">
                          <a:solidFill>
                            <a:schemeClr val="tx1"/>
                          </a:solidFill>
                          <a:effectLst/>
                          <a:latin typeface="Coptic1" pitchFamily="2" charset="0"/>
                          <a:ea typeface="+mn-ea"/>
                          <a:cs typeface="+mn-cs"/>
                        </a:rPr>
                        <a:t>e#y#u</a:t>
                      </a:r>
                      <a:r>
                        <a:rPr lang="fr-FR" sz="3200" kern="1200" dirty="0">
                          <a:solidFill>
                            <a:schemeClr val="tx1"/>
                          </a:solidFill>
                          <a:effectLst/>
                          <a:latin typeface="Coptic1" pitchFamily="2" charset="0"/>
                          <a:ea typeface="+mn-ea"/>
                          <a:cs typeface="+mn-cs"/>
                        </a:rPr>
                        <a:t># </a:t>
                      </a:r>
                      <a:r>
                        <a:rPr lang="fr-FR" sz="3200" kern="1200" dirty="0" err="1">
                          <a:solidFill>
                            <a:schemeClr val="tx1"/>
                          </a:solidFill>
                          <a:effectLst/>
                          <a:latin typeface="Coptic1" pitchFamily="2" charset="0"/>
                          <a:ea typeface="+mn-ea"/>
                          <a:cs typeface="+mn-cs"/>
                        </a:rPr>
                        <a:t>n~reftanqo</a:t>
                      </a:r>
                      <a:r>
                        <a:rPr lang="fr-FR" sz="3200" kern="1200" dirty="0">
                          <a:solidFill>
                            <a:schemeClr val="tx1"/>
                          </a:solidFill>
                          <a:effectLst/>
                          <a:latin typeface="Coptic1" pitchFamily="2" charset="0"/>
                          <a:ea typeface="+mn-ea"/>
                          <a:cs typeface="+mn-cs"/>
                        </a:rPr>
                        <a:t>: </a:t>
                      </a:r>
                      <a:r>
                        <a:rPr lang="fr-FR" sz="3200" kern="1200" dirty="0" err="1">
                          <a:solidFill>
                            <a:schemeClr val="tx1"/>
                          </a:solidFill>
                          <a:effectLst/>
                          <a:latin typeface="Coptic1" pitchFamily="2" charset="0"/>
                          <a:ea typeface="+mn-ea"/>
                          <a:cs typeface="+mn-cs"/>
                        </a:rPr>
                        <a:t>ten</a:t>
                      </a:r>
                      <a:r>
                        <a:rPr lang="fr-FR" sz="3200" kern="1200" dirty="0">
                          <a:solidFill>
                            <a:schemeClr val="tx1"/>
                          </a:solidFill>
                          <a:effectLst/>
                          <a:latin typeface="Coptic1" pitchFamily="2" charset="0"/>
                          <a:ea typeface="+mn-ea"/>
                          <a:cs typeface="+mn-cs"/>
                        </a:rPr>
                        <a:t>]ho </a:t>
                      </a:r>
                      <a:r>
                        <a:rPr lang="fr-FR" sz="3200" kern="1200" dirty="0" err="1">
                          <a:solidFill>
                            <a:schemeClr val="tx1"/>
                          </a:solidFill>
                          <a:effectLst/>
                          <a:latin typeface="Coptic1" pitchFamily="2" charset="0"/>
                          <a:ea typeface="+mn-ea"/>
                          <a:cs typeface="+mn-cs"/>
                        </a:rPr>
                        <a:t>e~rok</a:t>
                      </a:r>
                      <a:r>
                        <a:rPr lang="fr-FR" sz="3200" kern="1200" dirty="0">
                          <a:solidFill>
                            <a:schemeClr val="tx1"/>
                          </a:solidFill>
                          <a:effectLst/>
                          <a:latin typeface="Coptic1" pitchFamily="2" charset="0"/>
                          <a:ea typeface="+mn-ea"/>
                          <a:cs typeface="+mn-cs"/>
                        </a:rPr>
                        <a:t> </a:t>
                      </a:r>
                      <a:r>
                        <a:rPr lang="fr-FR" sz="3200" kern="1200" dirty="0" err="1">
                          <a:solidFill>
                            <a:schemeClr val="tx1"/>
                          </a:solidFill>
                          <a:effectLst/>
                          <a:latin typeface="Coptic1" pitchFamily="2" charset="0"/>
                          <a:ea typeface="+mn-ea"/>
                          <a:cs typeface="+mn-cs"/>
                        </a:rPr>
                        <a:t>Po#c</a:t>
                      </a:r>
                      <a:r>
                        <a:rPr lang="fr-FR" sz="3200" kern="1200" dirty="0">
                          <a:solidFill>
                            <a:schemeClr val="tx1"/>
                          </a:solidFill>
                          <a:effectLst/>
                          <a:latin typeface="Coptic1" pitchFamily="2" charset="0"/>
                          <a:ea typeface="+mn-ea"/>
                          <a:cs typeface="+mn-cs"/>
                        </a:rPr>
                        <a:t># </a:t>
                      </a:r>
                      <a:r>
                        <a:rPr lang="fr-FR" sz="3200" kern="1200" dirty="0" err="1">
                          <a:solidFill>
                            <a:schemeClr val="tx1"/>
                          </a:solidFill>
                          <a:effectLst/>
                          <a:latin typeface="Coptic1" pitchFamily="2" charset="0"/>
                          <a:ea typeface="+mn-ea"/>
                          <a:cs typeface="+mn-cs"/>
                        </a:rPr>
                        <a:t>cwtem</a:t>
                      </a:r>
                      <a:r>
                        <a:rPr lang="fr-FR" sz="3200" kern="1200" dirty="0">
                          <a:solidFill>
                            <a:schemeClr val="tx1"/>
                          </a:solidFill>
                          <a:effectLst/>
                          <a:latin typeface="Coptic1" pitchFamily="2" charset="0"/>
                          <a:ea typeface="+mn-ea"/>
                          <a:cs typeface="+mn-cs"/>
                        </a:rPr>
                        <a:t> </a:t>
                      </a:r>
                      <a:r>
                        <a:rPr lang="fr-FR" sz="3200" kern="1200" dirty="0" err="1">
                          <a:solidFill>
                            <a:schemeClr val="tx1"/>
                          </a:solidFill>
                          <a:effectLst/>
                          <a:latin typeface="Coptic1" pitchFamily="2" charset="0"/>
                          <a:ea typeface="+mn-ea"/>
                          <a:cs typeface="+mn-cs"/>
                        </a:rPr>
                        <a:t>e~ron</a:t>
                      </a:r>
                      <a:r>
                        <a:rPr lang="fr-FR" sz="3200" kern="1200" dirty="0">
                          <a:solidFill>
                            <a:schemeClr val="tx1"/>
                          </a:solidFill>
                          <a:effectLst/>
                          <a:latin typeface="Coptic1" pitchFamily="2" charset="0"/>
                          <a:ea typeface="+mn-ea"/>
                          <a:cs typeface="+mn-cs"/>
                        </a:rPr>
                        <a:t> </a:t>
                      </a:r>
                      <a:r>
                        <a:rPr lang="fr-FR" sz="3200" kern="1200" dirty="0" err="1">
                          <a:solidFill>
                            <a:schemeClr val="tx1"/>
                          </a:solidFill>
                          <a:effectLst/>
                          <a:latin typeface="Coptic1" pitchFamily="2" charset="0"/>
                          <a:ea typeface="+mn-ea"/>
                          <a:cs typeface="+mn-cs"/>
                        </a:rPr>
                        <a:t>ouoh</a:t>
                      </a:r>
                      <a:r>
                        <a:rPr lang="fr-FR" sz="3200" kern="1200" dirty="0">
                          <a:solidFill>
                            <a:schemeClr val="tx1"/>
                          </a:solidFill>
                          <a:effectLst/>
                          <a:latin typeface="Coptic1" pitchFamily="2" charset="0"/>
                          <a:ea typeface="+mn-ea"/>
                          <a:cs typeface="+mn-cs"/>
                        </a:rPr>
                        <a:t> </a:t>
                      </a:r>
                      <a:r>
                        <a:rPr lang="fr-FR" sz="3200" kern="1200" dirty="0" err="1">
                          <a:solidFill>
                            <a:schemeClr val="tx1"/>
                          </a:solidFill>
                          <a:effectLst/>
                          <a:latin typeface="Coptic1" pitchFamily="2" charset="0"/>
                          <a:ea typeface="+mn-ea"/>
                          <a:cs typeface="+mn-cs"/>
                        </a:rPr>
                        <a:t>nai</a:t>
                      </a:r>
                      <a:r>
                        <a:rPr lang="fr-FR" sz="3200" kern="1200" dirty="0">
                          <a:solidFill>
                            <a:schemeClr val="tx1"/>
                          </a:solidFill>
                          <a:effectLst/>
                          <a:latin typeface="Coptic1" pitchFamily="2" charset="0"/>
                          <a:ea typeface="+mn-ea"/>
                          <a:cs typeface="+mn-cs"/>
                        </a:rPr>
                        <a:t> nan: </a:t>
                      </a:r>
                      <a:endParaRPr kumimoji="0" lang="fr-CA" sz="8000" b="0" i="0" u="none" strike="noStrike" kern="1200" cap="none" normalizeH="0" baseline="0" dirty="0">
                        <a:ln>
                          <a:noFill/>
                        </a:ln>
                        <a:solidFill>
                          <a:schemeClr val="tx1"/>
                        </a:solidFill>
                        <a:effectLst/>
                        <a:latin typeface="Coptic1" pitchFamily="2" charset="0"/>
                        <a:ea typeface="+mn-ea"/>
                        <a:cs typeface="Arial" charset="0"/>
                      </a:endParaRPr>
                    </a:p>
                  </a:txBody>
                  <a:tcPr marL="121920" marR="121920" horzOverflow="overflow">
                    <a:lnL cap="flat">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ts val="0"/>
                        </a:spcBef>
                        <a:spcAft>
                          <a:spcPct val="0"/>
                        </a:spcAft>
                        <a:buClrTx/>
                        <a:buSzTx/>
                        <a:buFontTx/>
                        <a:buNone/>
                        <a:tabLst/>
                        <a:defRPr/>
                      </a:pPr>
                      <a:r>
                        <a:rPr kumimoji="0" lang="fr-FR" sz="2400" b="0" i="0" u="sng" strike="noStrike" kern="1200" cap="none" spc="0" normalizeH="0" baseline="0" noProof="0" dirty="0">
                          <a:ln>
                            <a:noFill/>
                          </a:ln>
                          <a:solidFill>
                            <a:srgbClr val="FF9900"/>
                          </a:solidFill>
                          <a:effectLst/>
                          <a:uLnTx/>
                          <a:uFillTx/>
                          <a:latin typeface="Arial" charset="0"/>
                          <a:ea typeface="+mn-ea"/>
                          <a:cs typeface="Arial" charset="0"/>
                        </a:rPr>
                        <a:t>Le prêtre :</a:t>
                      </a:r>
                      <a:endParaRPr kumimoji="0" lang="fr-FR" sz="3200" b="0" i="0" u="none" strike="noStrike" kern="1200" cap="none" spc="0" normalizeH="0" baseline="0" noProof="0" dirty="0">
                        <a:ln>
                          <a:noFill/>
                        </a:ln>
                        <a:solidFill>
                          <a:schemeClr val="tx1"/>
                        </a:solidFill>
                        <a:effectLst/>
                        <a:uLnTx/>
                        <a:uFillTx/>
                        <a:latin typeface="Arial" charset="0"/>
                        <a:ea typeface="+mn-ea"/>
                        <a:cs typeface="Arial" charset="0"/>
                      </a:endParaRPr>
                    </a:p>
                    <a:p>
                      <a:pPr marL="0" marR="0" lvl="0" indent="0" algn="just" defTabSz="914400" rtl="0" eaLnBrk="1" fontAlgn="base" latinLnBrk="0" hangingPunct="1">
                        <a:lnSpc>
                          <a:spcPct val="100000"/>
                        </a:lnSpc>
                        <a:spcBef>
                          <a:spcPts val="0"/>
                        </a:spcBef>
                        <a:spcAft>
                          <a:spcPct val="0"/>
                        </a:spcAft>
                        <a:buClrTx/>
                        <a:buSzTx/>
                        <a:buFontTx/>
                        <a:buNone/>
                        <a:tabLst/>
                        <a:defRPr/>
                      </a:pPr>
                      <a:r>
                        <a:rPr kumimoji="0" lang="fr-FR" sz="3100" b="0" i="0" u="none" strike="noStrike" cap="none" normalizeH="0" baseline="0" dirty="0">
                          <a:ln>
                            <a:noFill/>
                          </a:ln>
                          <a:solidFill>
                            <a:schemeClr val="tx1"/>
                          </a:solidFill>
                          <a:effectLst/>
                          <a:latin typeface="Arial" charset="0"/>
                          <a:cs typeface="Arial" charset="0"/>
                        </a:rPr>
                        <a:t>Que Ta compassion nous comble promptement par la puissance de ta sainte Croix vivifiante. Nous T’implorons, Seigneur, aie pitié de nous et écoutes-nous.</a:t>
                      </a:r>
                    </a:p>
                  </a:txBody>
                  <a:tcPr marL="121920" marR="121920" horzOverflow="overflow">
                    <a:lnL cap="flat">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ts val="0"/>
                        </a:spcBef>
                        <a:spcAft>
                          <a:spcPct val="0"/>
                        </a:spcAft>
                        <a:buClrTx/>
                        <a:buSzTx/>
                        <a:buFontTx/>
                        <a:buNone/>
                        <a:tabLst/>
                        <a:defRPr/>
                      </a:pPr>
                      <a:r>
                        <a:rPr kumimoji="0" lang="ar-SA" sz="2800" b="0" i="0" u="sng" strike="noStrike" kern="1200" cap="none" spc="0" normalizeH="0" baseline="0" noProof="0" dirty="0">
                          <a:ln>
                            <a:noFill/>
                          </a:ln>
                          <a:solidFill>
                            <a:srgbClr val="FF9900"/>
                          </a:solidFill>
                          <a:effectLst/>
                          <a:uLnTx/>
                          <a:uFillTx/>
                          <a:latin typeface="Arial" panose="020B0604020202020204" pitchFamily="34" charset="0"/>
                          <a:ea typeface="+mn-ea"/>
                          <a:cs typeface="+mn-cs"/>
                        </a:rPr>
                        <a:t>الكاهن :</a:t>
                      </a:r>
                      <a:endParaRPr kumimoji="0" lang="fr-FR" sz="2800" b="0" i="0"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just" defTabSz="914400" rtl="1" eaLnBrk="1" fontAlgn="base" latinLnBrk="0" hangingPunct="1">
                        <a:lnSpc>
                          <a:spcPct val="100000"/>
                        </a:lnSpc>
                        <a:spcBef>
                          <a:spcPts val="0"/>
                        </a:spcBef>
                        <a:spcAft>
                          <a:spcPct val="0"/>
                        </a:spcAft>
                        <a:buClrTx/>
                        <a:buSzTx/>
                        <a:buFontTx/>
                        <a:buNone/>
                        <a:tabLst/>
                        <a:defRPr/>
                      </a:pPr>
                      <a:r>
                        <a:rPr kumimoji="0" lang="ar-SA" sz="4300" b="0" i="0" u="none" strike="noStrike" cap="none" normalizeH="0" baseline="0" dirty="0">
                          <a:ln>
                            <a:noFill/>
                          </a:ln>
                          <a:solidFill>
                            <a:schemeClr val="tx1"/>
                          </a:solidFill>
                          <a:effectLst/>
                          <a:latin typeface="Arial" charset="0"/>
                          <a:cs typeface="+mn-cs"/>
                        </a:rPr>
                        <a:t>لتسبق وتدركنا </a:t>
                      </a:r>
                      <a:r>
                        <a:rPr kumimoji="0" lang="ar-SA" sz="4300" b="0" i="0" u="none" strike="noStrike" cap="none" normalizeH="0" baseline="0" dirty="0" err="1">
                          <a:ln>
                            <a:noFill/>
                          </a:ln>
                          <a:solidFill>
                            <a:schemeClr val="tx1"/>
                          </a:solidFill>
                          <a:effectLst/>
                          <a:latin typeface="Arial" charset="0"/>
                          <a:cs typeface="+mn-cs"/>
                        </a:rPr>
                        <a:t>رأفاتك</a:t>
                      </a:r>
                      <a:r>
                        <a:rPr kumimoji="0" lang="ar-SA" sz="4300" b="0" i="0" u="none" strike="noStrike" cap="none" normalizeH="0" baseline="0" dirty="0">
                          <a:ln>
                            <a:noFill/>
                          </a:ln>
                          <a:solidFill>
                            <a:schemeClr val="tx1"/>
                          </a:solidFill>
                          <a:effectLst/>
                          <a:latin typeface="Arial" charset="0"/>
                          <a:cs typeface="+mn-cs"/>
                        </a:rPr>
                        <a:t> عاجلا ومراحمك الكثيرة بقوة صليبك المقدس المحي. نسألك </a:t>
                      </a:r>
                      <a:r>
                        <a:rPr kumimoji="0" lang="ar-SA" sz="4300" b="0" i="0" u="none" strike="noStrike" cap="none" normalizeH="0" baseline="0" dirty="0" err="1">
                          <a:ln>
                            <a:noFill/>
                          </a:ln>
                          <a:solidFill>
                            <a:schemeClr val="tx1"/>
                          </a:solidFill>
                          <a:effectLst/>
                          <a:latin typeface="Arial" charset="0"/>
                          <a:cs typeface="+mn-cs"/>
                        </a:rPr>
                        <a:t>يارب</a:t>
                      </a:r>
                      <a:r>
                        <a:rPr kumimoji="0" lang="ar-SA" sz="4300" b="0" i="0" u="none" strike="noStrike" cap="none" normalizeH="0" baseline="0" dirty="0">
                          <a:ln>
                            <a:noFill/>
                          </a:ln>
                          <a:solidFill>
                            <a:schemeClr val="tx1"/>
                          </a:solidFill>
                          <a:effectLst/>
                          <a:latin typeface="Arial" charset="0"/>
                          <a:cs typeface="+mn-cs"/>
                        </a:rPr>
                        <a:t> اسمعنا وارحمنا. </a:t>
                      </a:r>
                      <a:endParaRPr kumimoji="0" lang="fr-FR" sz="4300" b="0" i="0" u="none" strike="noStrike" cap="none" normalizeH="0" baseline="0" dirty="0">
                        <a:ln>
                          <a:noFill/>
                        </a:ln>
                        <a:solidFill>
                          <a:schemeClr val="tx1"/>
                        </a:solidFill>
                        <a:effectLst/>
                        <a:latin typeface="Arial" charset="0"/>
                        <a:cs typeface="+mn-cs"/>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2" name="Group 155">
            <a:extLst>
              <a:ext uri="{FF2B5EF4-FFF2-40B4-BE49-F238E27FC236}">
                <a16:creationId xmlns:a16="http://schemas.microsoft.com/office/drawing/2014/main" id="{3BB4307D-78B6-3128-8DA6-44A2E08B31CB}"/>
              </a:ext>
            </a:extLst>
          </p:cNvPr>
          <p:cNvGraphicFramePr>
            <a:graphicFrameLocks/>
          </p:cNvGraphicFramePr>
          <p:nvPr>
            <p:extLst>
              <p:ext uri="{D42A27DB-BD31-4B8C-83A1-F6EECF244321}">
                <p14:modId xmlns:p14="http://schemas.microsoft.com/office/powerpoint/2010/main" val="1566749074"/>
              </p:ext>
            </p:extLst>
          </p:nvPr>
        </p:nvGraphicFramePr>
        <p:xfrm>
          <a:off x="1" y="5334085"/>
          <a:ext cx="12191999" cy="1005840"/>
        </p:xfrm>
        <a:graphic>
          <a:graphicData uri="http://schemas.openxmlformats.org/drawingml/2006/table">
            <a:tbl>
              <a:tblPr/>
              <a:tblGrid>
                <a:gridCol w="4307249">
                  <a:extLst>
                    <a:ext uri="{9D8B030D-6E8A-4147-A177-3AD203B41FA5}">
                      <a16:colId xmlns:a16="http://schemas.microsoft.com/office/drawing/2014/main" val="1605821530"/>
                    </a:ext>
                  </a:extLst>
                </a:gridCol>
                <a:gridCol w="4307249">
                  <a:extLst>
                    <a:ext uri="{9D8B030D-6E8A-4147-A177-3AD203B41FA5}">
                      <a16:colId xmlns:a16="http://schemas.microsoft.com/office/drawing/2014/main" val="20000"/>
                    </a:ext>
                  </a:extLst>
                </a:gridCol>
                <a:gridCol w="3577501">
                  <a:extLst>
                    <a:ext uri="{9D8B030D-6E8A-4147-A177-3AD203B41FA5}">
                      <a16:colId xmlns:a16="http://schemas.microsoft.com/office/drawing/2014/main" val="20001"/>
                    </a:ext>
                  </a:extLst>
                </a:gridCol>
              </a:tblGrid>
              <a:tr h="331632">
                <a:tc>
                  <a:txBody>
                    <a:bodyPr/>
                    <a:lstStyle/>
                    <a:p>
                      <a:pPr marL="0" marR="0" lvl="0" indent="0" algn="just" defTabSz="914400" rtl="0" eaLnBrk="1" fontAlgn="base" latinLnBrk="0" hangingPunct="1">
                        <a:lnSpc>
                          <a:spcPct val="100000"/>
                        </a:lnSpc>
                        <a:spcBef>
                          <a:spcPts val="0"/>
                        </a:spcBef>
                        <a:spcAft>
                          <a:spcPct val="0"/>
                        </a:spcAft>
                        <a:buClrTx/>
                        <a:buSzTx/>
                        <a:buFontTx/>
                        <a:buNone/>
                        <a:tabLst/>
                        <a:defRPr/>
                      </a:pPr>
                      <a:r>
                        <a:rPr lang="fr-FR" sz="2800" b="0" u="sng" kern="1200" dirty="0" err="1">
                          <a:solidFill>
                            <a:srgbClr val="FF9900"/>
                          </a:solidFill>
                          <a:latin typeface="Coptic1" pitchFamily="2" charset="0"/>
                          <a:ea typeface="+mn-ea"/>
                          <a:cs typeface="+mn-cs"/>
                        </a:rPr>
                        <a:t>Pilaoc</a:t>
                      </a:r>
                      <a:r>
                        <a:rPr lang="fr-FR" sz="2800" b="0" u="sng" kern="1200" dirty="0">
                          <a:solidFill>
                            <a:srgbClr val="FF9900"/>
                          </a:solidFill>
                          <a:latin typeface="Coptic1" pitchFamily="2" charset="0"/>
                          <a:ea typeface="+mn-ea"/>
                          <a:cs typeface="+mn-cs"/>
                        </a:rPr>
                        <a:t> :</a:t>
                      </a:r>
                      <a:endParaRPr lang="fr-FR" sz="2800" kern="1200" dirty="0">
                        <a:solidFill>
                          <a:schemeClr val="tx1"/>
                        </a:solidFill>
                        <a:effectLst/>
                        <a:latin typeface="Coptic1" pitchFamily="2"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fr-FR" sz="3200" b="0" kern="1200" dirty="0" err="1">
                          <a:solidFill>
                            <a:srgbClr val="FFFFFF"/>
                          </a:solidFill>
                          <a:effectLst/>
                          <a:latin typeface="Coptic1" pitchFamily="2" charset="0"/>
                          <a:ea typeface="+mn-ea"/>
                          <a:cs typeface="+mn-cs"/>
                        </a:rPr>
                        <a:t>Kurie</a:t>
                      </a:r>
                      <a:r>
                        <a:rPr lang="fr-FR" sz="3200" b="0" kern="1200" dirty="0">
                          <a:solidFill>
                            <a:srgbClr val="FFFFFF"/>
                          </a:solidFill>
                          <a:effectLst/>
                          <a:latin typeface="Coptic1" pitchFamily="2" charset="0"/>
                          <a:ea typeface="+mn-ea"/>
                          <a:cs typeface="+mn-cs"/>
                        </a:rPr>
                        <a:t>~ </a:t>
                      </a:r>
                      <a:r>
                        <a:rPr lang="fr-FR" sz="3200" b="0" kern="1200" dirty="0" err="1">
                          <a:solidFill>
                            <a:srgbClr val="FFFFFF"/>
                          </a:solidFill>
                          <a:effectLst/>
                          <a:latin typeface="Coptic1" pitchFamily="2" charset="0"/>
                          <a:ea typeface="+mn-ea"/>
                          <a:cs typeface="+mn-cs"/>
                        </a:rPr>
                        <a:t>e~le</a:t>
                      </a:r>
                      <a:r>
                        <a:rPr lang="fr-FR" sz="3200" b="0" kern="1200" dirty="0">
                          <a:solidFill>
                            <a:srgbClr val="FFFFFF"/>
                          </a:solidFill>
                          <a:effectLst/>
                          <a:latin typeface="Coptic1" pitchFamily="2" charset="0"/>
                          <a:ea typeface="+mn-ea"/>
                          <a:cs typeface="+mn-cs"/>
                        </a:rPr>
                        <a:t>/~con.</a:t>
                      </a:r>
                    </a:p>
                  </a:txBody>
                  <a:tcPr marL="121920" marR="121920" horzOverflow="overflow">
                    <a:lnL cap="flat">
                      <a:noFill/>
                    </a:lnL>
                    <a:lnR>
                      <a:noFill/>
                    </a:lnR>
                    <a:lnT cap="flat">
                      <a:noFill/>
                    </a:lnT>
                    <a:lnB cap="flat">
                      <a:noFill/>
                    </a:lnB>
                    <a:lnTlToBr>
                      <a:noFill/>
                    </a:lnTlToBr>
                    <a:lnBlToTr>
                      <a:noFill/>
                    </a:lnBlToTr>
                    <a:noFill/>
                  </a:tcPr>
                </a:tc>
                <a:tc>
                  <a:txBody>
                    <a:bodyPr/>
                    <a:lstStyle/>
                    <a:p>
                      <a:pPr marL="0" algn="just" defTabSz="914400" rtl="0" eaLnBrk="1" latinLnBrk="0" hangingPunct="1"/>
                      <a:r>
                        <a:rPr lang="fr-FR" sz="2800" b="0" u="sng" kern="1200" dirty="0">
                          <a:solidFill>
                            <a:srgbClr val="FF9900"/>
                          </a:solidFill>
                          <a:latin typeface="Arial" panose="020B0604020202020204" pitchFamily="34" charset="0"/>
                          <a:ea typeface="+mn-ea"/>
                          <a:cs typeface="+mn-cs"/>
                        </a:rPr>
                        <a:t>Le peuple :</a:t>
                      </a:r>
                      <a:endParaRPr kumimoji="0" lang="fr-FR" sz="2800" b="0" i="0" u="none" strike="noStrike" cap="none" normalizeH="0" baseline="0" dirty="0">
                        <a:ln>
                          <a:noFill/>
                        </a:ln>
                        <a:solidFill>
                          <a:schemeClr val="tx1"/>
                        </a:solidFill>
                        <a:effectLst/>
                        <a:latin typeface="Arial" charset="0"/>
                        <a:cs typeface="Arial" charset="0"/>
                      </a:endParaRPr>
                    </a:p>
                    <a:p>
                      <a:pPr algn="just"/>
                      <a:r>
                        <a:rPr lang="fr-FR" sz="3200" b="0" kern="1200" dirty="0">
                          <a:solidFill>
                            <a:srgbClr val="FFFFFF"/>
                          </a:solidFill>
                          <a:effectLst/>
                          <a:latin typeface="Arial" panose="020B0604020202020204" pitchFamily="34" charset="0"/>
                          <a:ea typeface="+mn-ea"/>
                          <a:cs typeface="+mn-cs"/>
                        </a:rPr>
                        <a:t>Pitié Seigneur.</a:t>
                      </a:r>
                    </a:p>
                  </a:txBody>
                  <a:tcPr marL="121920" marR="121920" horzOverflow="overflow">
                    <a:lnL cap="flat">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ts val="0"/>
                        </a:spcBef>
                        <a:spcAft>
                          <a:spcPct val="0"/>
                        </a:spcAft>
                        <a:buClrTx/>
                        <a:buSzTx/>
                        <a:buFontTx/>
                        <a:buNone/>
                        <a:tabLst/>
                        <a:defRPr/>
                      </a:pPr>
                      <a:r>
                        <a:rPr kumimoji="0" lang="ar-SA" sz="2800" b="0" i="0" u="sng" strike="noStrike" cap="none" normalizeH="0" baseline="0" dirty="0">
                          <a:ln>
                            <a:noFill/>
                          </a:ln>
                          <a:solidFill>
                            <a:srgbClr val="FF9900"/>
                          </a:solidFill>
                          <a:effectLst/>
                          <a:latin typeface="Arial" charset="0"/>
                          <a:cs typeface="Arial" charset="0"/>
                        </a:rPr>
                        <a:t>الشعب :</a:t>
                      </a:r>
                      <a:endParaRPr kumimoji="0" lang="fr-FR" sz="2800" b="0" i="0" u="none" strike="noStrike" cap="none" normalizeH="0" baseline="0" dirty="0">
                        <a:ln>
                          <a:noFill/>
                        </a:ln>
                        <a:solidFill>
                          <a:schemeClr val="tx1"/>
                        </a:solidFill>
                        <a:effectLst/>
                        <a:latin typeface="Arial" charset="0"/>
                        <a:cs typeface="+mn-cs"/>
                      </a:endParaRPr>
                    </a:p>
                    <a:p>
                      <a:pPr marL="0" marR="0" lvl="0" indent="0" algn="just" defTabSz="914400" rtl="1" eaLnBrk="1" fontAlgn="base" latinLnBrk="0" hangingPunct="1">
                        <a:lnSpc>
                          <a:spcPct val="100000"/>
                        </a:lnSpc>
                        <a:spcBef>
                          <a:spcPts val="0"/>
                        </a:spcBef>
                        <a:spcAft>
                          <a:spcPct val="0"/>
                        </a:spcAft>
                        <a:buClrTx/>
                        <a:buSzTx/>
                        <a:buFontTx/>
                        <a:buNone/>
                        <a:tabLst/>
                        <a:defRPr/>
                      </a:pPr>
                      <a:r>
                        <a:rPr kumimoji="0" lang="ar-SA" sz="3200" b="0" i="0" u="none" strike="noStrike" cap="none" normalizeH="0" baseline="0" dirty="0">
                          <a:ln>
                            <a:noFill/>
                          </a:ln>
                          <a:solidFill>
                            <a:srgbClr val="FFFFFF"/>
                          </a:solidFill>
                          <a:effectLst/>
                          <a:latin typeface="Arial" charset="0"/>
                          <a:cs typeface="Arial" charset="0"/>
                        </a:rPr>
                        <a:t>يا ربُ ارحم.</a:t>
                      </a:r>
                      <a:endParaRPr kumimoji="0" lang="en-US" sz="3200" b="0" i="0" u="none" strike="noStrike" cap="none" normalizeH="0" baseline="0" dirty="0">
                        <a:ln>
                          <a:noFill/>
                        </a:ln>
                        <a:solidFill>
                          <a:srgbClr val="FFFFFF"/>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243263982"/>
      </p:ext>
    </p:extLst>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60411" name="Group 155"/>
          <p:cNvGraphicFramePr>
            <a:graphicFrameLocks noGrp="1"/>
          </p:cNvGraphicFramePr>
          <p:nvPr>
            <p:ph/>
            <p:extLst>
              <p:ext uri="{D42A27DB-BD31-4B8C-83A1-F6EECF244321}">
                <p14:modId xmlns:p14="http://schemas.microsoft.com/office/powerpoint/2010/main" val="3112149345"/>
              </p:ext>
            </p:extLst>
          </p:nvPr>
        </p:nvGraphicFramePr>
        <p:xfrm>
          <a:off x="0" y="0"/>
          <a:ext cx="12191999" cy="6382512"/>
        </p:xfrm>
        <a:graphic>
          <a:graphicData uri="http://schemas.openxmlformats.org/drawingml/2006/table">
            <a:tbl>
              <a:tblPr/>
              <a:tblGrid>
                <a:gridCol w="4375355">
                  <a:extLst>
                    <a:ext uri="{9D8B030D-6E8A-4147-A177-3AD203B41FA5}">
                      <a16:colId xmlns:a16="http://schemas.microsoft.com/office/drawing/2014/main" val="1605821530"/>
                    </a:ext>
                  </a:extLst>
                </a:gridCol>
                <a:gridCol w="4080387">
                  <a:extLst>
                    <a:ext uri="{9D8B030D-6E8A-4147-A177-3AD203B41FA5}">
                      <a16:colId xmlns:a16="http://schemas.microsoft.com/office/drawing/2014/main" val="20000"/>
                    </a:ext>
                  </a:extLst>
                </a:gridCol>
                <a:gridCol w="3736257">
                  <a:extLst>
                    <a:ext uri="{9D8B030D-6E8A-4147-A177-3AD203B41FA5}">
                      <a16:colId xmlns:a16="http://schemas.microsoft.com/office/drawing/2014/main" val="20001"/>
                    </a:ext>
                  </a:extLst>
                </a:gridCol>
              </a:tblGrid>
              <a:tr h="6382512">
                <a:tc>
                  <a:txBody>
                    <a:bodyPr/>
                    <a:lstStyle/>
                    <a:p>
                      <a:pPr marL="0" marR="0" lvl="0" indent="0" algn="just" defTabSz="914400" rtl="0" eaLnBrk="1" fontAlgn="base" latinLnBrk="0" hangingPunct="1">
                        <a:lnSpc>
                          <a:spcPct val="100000"/>
                        </a:lnSpc>
                        <a:spcBef>
                          <a:spcPts val="0"/>
                        </a:spcBef>
                        <a:spcAft>
                          <a:spcPct val="0"/>
                        </a:spcAft>
                        <a:buClrTx/>
                        <a:buSzTx/>
                        <a:buFontTx/>
                        <a:buNone/>
                        <a:tabLst/>
                        <a:defRPr/>
                      </a:pPr>
                      <a:r>
                        <a:rPr kumimoji="0" lang="fr-FR" sz="2400" b="0" i="0" u="sng" strike="noStrike" kern="1200" cap="none" spc="0" normalizeH="0" baseline="0" noProof="0" dirty="0">
                          <a:ln>
                            <a:noFill/>
                          </a:ln>
                          <a:solidFill>
                            <a:srgbClr val="FF9900"/>
                          </a:solidFill>
                          <a:effectLst/>
                          <a:uLnTx/>
                          <a:uFillTx/>
                          <a:latin typeface="Coptic1" pitchFamily="2" charset="0"/>
                          <a:ea typeface="+mn-ea"/>
                          <a:cs typeface="+mn-cs"/>
                        </a:rPr>
                        <a:t>Piou/b :</a:t>
                      </a:r>
                      <a:endParaRPr kumimoji="0" lang="fr-FR" sz="2800" b="0" i="0" u="sng" strike="noStrike" kern="1200" cap="none" spc="0" normalizeH="0" baseline="0" noProof="0" dirty="0">
                        <a:ln>
                          <a:noFill/>
                        </a:ln>
                        <a:solidFill>
                          <a:schemeClr val="tx1"/>
                        </a:solidFill>
                        <a:effectLst/>
                        <a:uLnTx/>
                        <a:uFillTx/>
                        <a:latin typeface="Coptic1" pitchFamily="2" charset="0"/>
                        <a:ea typeface="+mn-ea"/>
                        <a:cs typeface="+mn-cs"/>
                      </a:endParaRPr>
                    </a:p>
                    <a:p>
                      <a:pPr marL="0" marR="0" lvl="0" indent="0" algn="just" defTabSz="914400" rtl="0" eaLnBrk="1" fontAlgn="base" latinLnBrk="0" hangingPunct="1">
                        <a:lnSpc>
                          <a:spcPct val="100000"/>
                        </a:lnSpc>
                        <a:spcBef>
                          <a:spcPts val="0"/>
                        </a:spcBef>
                        <a:spcAft>
                          <a:spcPct val="0"/>
                        </a:spcAft>
                        <a:buClrTx/>
                        <a:buSzTx/>
                        <a:buFontTx/>
                        <a:buNone/>
                        <a:tabLst/>
                        <a:defRPr/>
                      </a:pPr>
                      <a:r>
                        <a:rPr lang="fr-FR" sz="2500" kern="1200" dirty="0" err="1">
                          <a:solidFill>
                            <a:schemeClr val="tx1"/>
                          </a:solidFill>
                          <a:effectLst/>
                          <a:latin typeface="Coptic1" pitchFamily="2" charset="0"/>
                          <a:ea typeface="+mn-ea"/>
                          <a:cs typeface="+mn-cs"/>
                        </a:rPr>
                        <a:t>Hiten</a:t>
                      </a:r>
                      <a:r>
                        <a:rPr lang="fr-FR" sz="2500" kern="1200" dirty="0">
                          <a:solidFill>
                            <a:schemeClr val="tx1"/>
                          </a:solidFill>
                          <a:effectLst/>
                          <a:latin typeface="Coptic1" pitchFamily="2" charset="0"/>
                          <a:ea typeface="+mn-ea"/>
                          <a:cs typeface="+mn-cs"/>
                        </a:rPr>
                        <a:t> </a:t>
                      </a:r>
                      <a:r>
                        <a:rPr lang="fr-FR" sz="2500" kern="1200" dirty="0" err="1">
                          <a:solidFill>
                            <a:schemeClr val="tx1"/>
                          </a:solidFill>
                          <a:effectLst/>
                          <a:latin typeface="Coptic1" pitchFamily="2" charset="0"/>
                          <a:ea typeface="+mn-ea"/>
                          <a:cs typeface="+mn-cs"/>
                        </a:rPr>
                        <a:t>nitwbh</a:t>
                      </a:r>
                      <a:r>
                        <a:rPr lang="fr-FR" sz="2500" kern="1200" dirty="0">
                          <a:solidFill>
                            <a:schemeClr val="tx1"/>
                          </a:solidFill>
                          <a:effectLst/>
                          <a:latin typeface="Coptic1" pitchFamily="2" charset="0"/>
                          <a:ea typeface="+mn-ea"/>
                          <a:cs typeface="+mn-cs"/>
                        </a:rPr>
                        <a:t> </a:t>
                      </a:r>
                      <a:r>
                        <a:rPr lang="fr-FR" sz="2500" kern="1200" dirty="0" err="1">
                          <a:solidFill>
                            <a:schemeClr val="tx1"/>
                          </a:solidFill>
                          <a:effectLst/>
                          <a:latin typeface="Coptic1" pitchFamily="2" charset="0"/>
                          <a:ea typeface="+mn-ea"/>
                          <a:cs typeface="+mn-cs"/>
                        </a:rPr>
                        <a:t>n~te</a:t>
                      </a:r>
                      <a:r>
                        <a:rPr lang="fr-FR" sz="2500" kern="1200" dirty="0">
                          <a:solidFill>
                            <a:schemeClr val="tx1"/>
                          </a:solidFill>
                          <a:effectLst/>
                          <a:latin typeface="Coptic1" pitchFamily="2" charset="0"/>
                          <a:ea typeface="+mn-ea"/>
                          <a:cs typeface="+mn-cs"/>
                        </a:rPr>
                        <a:t> ]</a:t>
                      </a:r>
                      <a:r>
                        <a:rPr lang="fr-FR" sz="2500" kern="1200" dirty="0" err="1">
                          <a:solidFill>
                            <a:schemeClr val="tx1"/>
                          </a:solidFill>
                          <a:effectLst/>
                          <a:latin typeface="Coptic1" pitchFamily="2" charset="0"/>
                          <a:ea typeface="+mn-ea"/>
                          <a:cs typeface="+mn-cs"/>
                        </a:rPr>
                        <a:t>yeo~tokoc</a:t>
                      </a:r>
                      <a:r>
                        <a:rPr lang="fr-FR" sz="2500" kern="1200" dirty="0">
                          <a:solidFill>
                            <a:schemeClr val="tx1"/>
                          </a:solidFill>
                          <a:effectLst/>
                          <a:latin typeface="Coptic1" pitchFamily="2" charset="0"/>
                          <a:ea typeface="+mn-ea"/>
                          <a:cs typeface="+mn-cs"/>
                        </a:rPr>
                        <a:t> </a:t>
                      </a:r>
                      <a:r>
                        <a:rPr lang="fr-FR" sz="2500" kern="1200" dirty="0" err="1">
                          <a:solidFill>
                            <a:schemeClr val="tx1"/>
                          </a:solidFill>
                          <a:effectLst/>
                          <a:latin typeface="Coptic1" pitchFamily="2" charset="0"/>
                          <a:ea typeface="+mn-ea"/>
                          <a:cs typeface="+mn-cs"/>
                        </a:rPr>
                        <a:t>e#y#u</a:t>
                      </a:r>
                      <a:r>
                        <a:rPr lang="fr-FR" sz="2500" kern="1200" dirty="0">
                          <a:solidFill>
                            <a:schemeClr val="tx1"/>
                          </a:solidFill>
                          <a:effectLst/>
                          <a:latin typeface="Coptic1" pitchFamily="2" charset="0"/>
                          <a:ea typeface="+mn-ea"/>
                          <a:cs typeface="+mn-cs"/>
                        </a:rPr>
                        <a:t># Maria~: nem </a:t>
                      </a:r>
                      <a:r>
                        <a:rPr lang="fr-FR" sz="2500" kern="1200" dirty="0" err="1">
                          <a:solidFill>
                            <a:schemeClr val="tx1"/>
                          </a:solidFill>
                          <a:effectLst/>
                          <a:latin typeface="Coptic1" pitchFamily="2" charset="0"/>
                          <a:ea typeface="+mn-ea"/>
                          <a:cs typeface="+mn-cs"/>
                        </a:rPr>
                        <a:t>pid</a:t>
                      </a:r>
                      <a:r>
                        <a:rPr lang="fr-FR" sz="2500" kern="1200" dirty="0">
                          <a:solidFill>
                            <a:schemeClr val="tx1"/>
                          </a:solidFill>
                          <a:effectLst/>
                          <a:latin typeface="Coptic1" pitchFamily="2" charset="0"/>
                          <a:ea typeface="+mn-ea"/>
                          <a:cs typeface="+mn-cs"/>
                        </a:rPr>
                        <a:t># </a:t>
                      </a:r>
                      <a:r>
                        <a:rPr lang="fr-FR" sz="2500" kern="1200" dirty="0" err="1">
                          <a:solidFill>
                            <a:schemeClr val="tx1"/>
                          </a:solidFill>
                          <a:effectLst/>
                          <a:latin typeface="Coptic1" pitchFamily="2" charset="0"/>
                          <a:ea typeface="+mn-ea"/>
                          <a:cs typeface="+mn-cs"/>
                        </a:rPr>
                        <a:t>n~ar</a:t>
                      </a:r>
                      <a:r>
                        <a:rPr lang="fr-FR" sz="2500" kern="1200" dirty="0">
                          <a:solidFill>
                            <a:schemeClr val="tx1"/>
                          </a:solidFill>
                          <a:effectLst/>
                          <a:latin typeface="Coptic1" pitchFamily="2" charset="0"/>
                          <a:ea typeface="+mn-ea"/>
                          <a:cs typeface="+mn-cs"/>
                        </a:rPr>
                        <a:t>,/ </a:t>
                      </a:r>
                      <a:r>
                        <a:rPr lang="fr-FR" sz="2500" kern="1200" dirty="0" err="1">
                          <a:solidFill>
                            <a:schemeClr val="tx1"/>
                          </a:solidFill>
                          <a:effectLst/>
                          <a:latin typeface="Coptic1" pitchFamily="2" charset="0"/>
                          <a:ea typeface="+mn-ea"/>
                          <a:cs typeface="+mn-cs"/>
                        </a:rPr>
                        <a:t>n~aggeloc</a:t>
                      </a:r>
                      <a:r>
                        <a:rPr lang="fr-FR" sz="2500" kern="1200" dirty="0">
                          <a:solidFill>
                            <a:schemeClr val="tx1"/>
                          </a:solidFill>
                          <a:effectLst/>
                          <a:latin typeface="Coptic1" pitchFamily="2" charset="0"/>
                          <a:ea typeface="+mn-ea"/>
                          <a:cs typeface="+mn-cs"/>
                        </a:rPr>
                        <a:t> </a:t>
                      </a:r>
                      <a:r>
                        <a:rPr lang="fr-FR" sz="2500" kern="1200" dirty="0" err="1">
                          <a:solidFill>
                            <a:schemeClr val="tx1"/>
                          </a:solidFill>
                          <a:effectLst/>
                          <a:latin typeface="Coptic1" pitchFamily="2" charset="0"/>
                          <a:ea typeface="+mn-ea"/>
                          <a:cs typeface="+mn-cs"/>
                        </a:rPr>
                        <a:t>e#y#u</a:t>
                      </a:r>
                      <a:r>
                        <a:rPr lang="fr-FR" sz="2500" kern="1200" dirty="0">
                          <a:solidFill>
                            <a:schemeClr val="tx1"/>
                          </a:solidFill>
                          <a:effectLst/>
                          <a:latin typeface="Coptic1" pitchFamily="2" charset="0"/>
                          <a:ea typeface="+mn-ea"/>
                          <a:cs typeface="+mn-cs"/>
                        </a:rPr>
                        <a:t>#: </a:t>
                      </a:r>
                      <a:r>
                        <a:rPr lang="fr-FR" sz="2500" kern="1200" dirty="0" err="1">
                          <a:solidFill>
                            <a:schemeClr val="tx1"/>
                          </a:solidFill>
                          <a:effectLst/>
                          <a:latin typeface="Coptic1" pitchFamily="2" charset="0"/>
                          <a:ea typeface="+mn-ea"/>
                          <a:cs typeface="+mn-cs"/>
                        </a:rPr>
                        <a:t>Mi,a</a:t>
                      </a:r>
                      <a:r>
                        <a:rPr lang="fr-FR" sz="2500" kern="1200" dirty="0">
                          <a:solidFill>
                            <a:schemeClr val="tx1"/>
                          </a:solidFill>
                          <a:effectLst/>
                          <a:latin typeface="Coptic1" pitchFamily="2" charset="0"/>
                          <a:ea typeface="+mn-ea"/>
                          <a:cs typeface="+mn-cs"/>
                        </a:rPr>
                        <a:t>/l ne </a:t>
                      </a:r>
                      <a:r>
                        <a:rPr lang="fr-FR" sz="2500" kern="1200" dirty="0" err="1">
                          <a:solidFill>
                            <a:schemeClr val="tx1"/>
                          </a:solidFill>
                          <a:effectLst/>
                          <a:latin typeface="Coptic1" pitchFamily="2" charset="0"/>
                          <a:ea typeface="+mn-ea"/>
                          <a:cs typeface="+mn-cs"/>
                        </a:rPr>
                        <a:t>Gabri</a:t>
                      </a:r>
                      <a:r>
                        <a:rPr lang="fr-FR" sz="2500" kern="1200" dirty="0">
                          <a:solidFill>
                            <a:schemeClr val="tx1"/>
                          </a:solidFill>
                          <a:effectLst/>
                          <a:latin typeface="Coptic1" pitchFamily="2" charset="0"/>
                          <a:ea typeface="+mn-ea"/>
                          <a:cs typeface="+mn-cs"/>
                        </a:rPr>
                        <a:t>/l: nem </a:t>
                      </a:r>
                      <a:r>
                        <a:rPr lang="fr-FR" sz="2500" kern="1200" dirty="0" err="1">
                          <a:solidFill>
                            <a:schemeClr val="tx1"/>
                          </a:solidFill>
                          <a:effectLst/>
                          <a:latin typeface="Coptic1" pitchFamily="2" charset="0"/>
                          <a:ea typeface="+mn-ea"/>
                          <a:cs typeface="+mn-cs"/>
                        </a:rPr>
                        <a:t>Rava</a:t>
                      </a:r>
                      <a:r>
                        <a:rPr lang="fr-FR" sz="2500" kern="1200" dirty="0">
                          <a:solidFill>
                            <a:schemeClr val="tx1"/>
                          </a:solidFill>
                          <a:effectLst/>
                          <a:latin typeface="Coptic1" pitchFamily="2" charset="0"/>
                          <a:ea typeface="+mn-ea"/>
                          <a:cs typeface="+mn-cs"/>
                        </a:rPr>
                        <a:t>/l nem </a:t>
                      </a:r>
                      <a:r>
                        <a:rPr lang="fr-FR" sz="2500" kern="1200" dirty="0" err="1">
                          <a:solidFill>
                            <a:schemeClr val="tx1"/>
                          </a:solidFill>
                          <a:effectLst/>
                          <a:latin typeface="Coptic1" pitchFamily="2" charset="0"/>
                          <a:ea typeface="+mn-ea"/>
                          <a:cs typeface="+mn-cs"/>
                        </a:rPr>
                        <a:t>Couri</a:t>
                      </a:r>
                      <a:r>
                        <a:rPr lang="fr-FR" sz="2500" kern="1200" dirty="0">
                          <a:solidFill>
                            <a:schemeClr val="tx1"/>
                          </a:solidFill>
                          <a:effectLst/>
                          <a:latin typeface="Coptic1" pitchFamily="2" charset="0"/>
                          <a:ea typeface="+mn-ea"/>
                          <a:cs typeface="+mn-cs"/>
                        </a:rPr>
                        <a:t>/l: nem </a:t>
                      </a:r>
                      <a:r>
                        <a:rPr lang="fr-FR" sz="2500" kern="1200" dirty="0" err="1">
                          <a:solidFill>
                            <a:schemeClr val="tx1"/>
                          </a:solidFill>
                          <a:effectLst/>
                          <a:latin typeface="Coptic1" pitchFamily="2" charset="0"/>
                          <a:ea typeface="+mn-ea"/>
                          <a:cs typeface="+mn-cs"/>
                        </a:rPr>
                        <a:t>pid</a:t>
                      </a:r>
                      <a:r>
                        <a:rPr lang="fr-FR" sz="2500" kern="1200" dirty="0">
                          <a:solidFill>
                            <a:schemeClr val="tx1"/>
                          </a:solidFill>
                          <a:effectLst/>
                          <a:latin typeface="Coptic1" pitchFamily="2" charset="0"/>
                          <a:ea typeface="+mn-ea"/>
                          <a:cs typeface="+mn-cs"/>
                        </a:rPr>
                        <a:t># </a:t>
                      </a:r>
                      <a:r>
                        <a:rPr lang="fr-FR" sz="2500" kern="1200" dirty="0" err="1">
                          <a:solidFill>
                            <a:schemeClr val="tx1"/>
                          </a:solidFill>
                          <a:effectLst/>
                          <a:latin typeface="Coptic1" pitchFamily="2" charset="0"/>
                          <a:ea typeface="+mn-ea"/>
                          <a:cs typeface="+mn-cs"/>
                        </a:rPr>
                        <a:t>n~zwon</a:t>
                      </a:r>
                      <a:r>
                        <a:rPr lang="fr-FR" sz="2500" kern="1200" dirty="0">
                          <a:solidFill>
                            <a:schemeClr val="tx1"/>
                          </a:solidFill>
                          <a:effectLst/>
                          <a:latin typeface="Coptic1" pitchFamily="2" charset="0"/>
                          <a:ea typeface="+mn-ea"/>
                          <a:cs typeface="+mn-cs"/>
                        </a:rPr>
                        <a:t> </a:t>
                      </a:r>
                      <a:r>
                        <a:rPr lang="fr-FR" sz="2500" kern="1200" dirty="0" err="1">
                          <a:solidFill>
                            <a:schemeClr val="tx1"/>
                          </a:solidFill>
                          <a:effectLst/>
                          <a:latin typeface="Coptic1" pitchFamily="2" charset="0"/>
                          <a:ea typeface="+mn-ea"/>
                          <a:cs typeface="+mn-cs"/>
                        </a:rPr>
                        <a:t>n~a~cwmatoc</a:t>
                      </a:r>
                      <a:r>
                        <a:rPr lang="fr-FR" sz="2500" kern="1200" dirty="0">
                          <a:solidFill>
                            <a:schemeClr val="tx1"/>
                          </a:solidFill>
                          <a:effectLst/>
                          <a:latin typeface="Coptic1" pitchFamily="2" charset="0"/>
                          <a:ea typeface="+mn-ea"/>
                          <a:cs typeface="+mn-cs"/>
                        </a:rPr>
                        <a:t> nem </a:t>
                      </a:r>
                      <a:r>
                        <a:rPr lang="fr-FR" sz="2500" kern="1200" dirty="0" err="1">
                          <a:solidFill>
                            <a:schemeClr val="tx1"/>
                          </a:solidFill>
                          <a:effectLst/>
                          <a:latin typeface="Coptic1" pitchFamily="2" charset="0"/>
                          <a:ea typeface="+mn-ea"/>
                          <a:cs typeface="+mn-cs"/>
                        </a:rPr>
                        <a:t>pik#d</a:t>
                      </a:r>
                      <a:r>
                        <a:rPr lang="fr-FR" sz="2500" kern="1200" dirty="0">
                          <a:solidFill>
                            <a:schemeClr val="tx1"/>
                          </a:solidFill>
                          <a:effectLst/>
                          <a:latin typeface="Coptic1" pitchFamily="2" charset="0"/>
                          <a:ea typeface="+mn-ea"/>
                          <a:cs typeface="+mn-cs"/>
                        </a:rPr>
                        <a:t># </a:t>
                      </a:r>
                      <a:r>
                        <a:rPr lang="fr-FR" sz="2500" kern="1200" dirty="0" err="1">
                          <a:solidFill>
                            <a:schemeClr val="tx1"/>
                          </a:solidFill>
                          <a:effectLst/>
                          <a:latin typeface="Coptic1" pitchFamily="2" charset="0"/>
                          <a:ea typeface="+mn-ea"/>
                          <a:cs typeface="+mn-cs"/>
                        </a:rPr>
                        <a:t>m~p~recbuteroc</a:t>
                      </a:r>
                      <a:r>
                        <a:rPr lang="fr-FR" sz="2500" kern="1200" dirty="0">
                          <a:solidFill>
                            <a:schemeClr val="tx1"/>
                          </a:solidFill>
                          <a:effectLst/>
                          <a:latin typeface="Coptic1" pitchFamily="2" charset="0"/>
                          <a:ea typeface="+mn-ea"/>
                          <a:cs typeface="+mn-cs"/>
                        </a:rPr>
                        <a:t>: nem </a:t>
                      </a:r>
                      <a:r>
                        <a:rPr lang="fr-FR" sz="2500" kern="1200" dirty="0" err="1">
                          <a:solidFill>
                            <a:schemeClr val="tx1"/>
                          </a:solidFill>
                          <a:effectLst/>
                          <a:latin typeface="Coptic1" pitchFamily="2" charset="0"/>
                          <a:ea typeface="+mn-ea"/>
                          <a:cs typeface="+mn-cs"/>
                        </a:rPr>
                        <a:t>pia~gioc</a:t>
                      </a:r>
                      <a:r>
                        <a:rPr lang="fr-FR" sz="2500" kern="1200" dirty="0">
                          <a:solidFill>
                            <a:schemeClr val="tx1"/>
                          </a:solidFill>
                          <a:effectLst/>
                          <a:latin typeface="Coptic1" pitchFamily="2" charset="0"/>
                          <a:ea typeface="+mn-ea"/>
                          <a:cs typeface="+mn-cs"/>
                        </a:rPr>
                        <a:t> </a:t>
                      </a:r>
                      <a:r>
                        <a:rPr lang="fr-FR" sz="2500" kern="1200" dirty="0" err="1">
                          <a:solidFill>
                            <a:schemeClr val="tx1"/>
                          </a:solidFill>
                          <a:effectLst/>
                          <a:latin typeface="Coptic1" pitchFamily="2" charset="0"/>
                          <a:ea typeface="+mn-ea"/>
                          <a:cs typeface="+mn-cs"/>
                        </a:rPr>
                        <a:t>Iw#a</a:t>
                      </a:r>
                      <a:r>
                        <a:rPr lang="fr-FR" sz="2500" kern="1200" dirty="0">
                          <a:solidFill>
                            <a:schemeClr val="tx1"/>
                          </a:solidFill>
                          <a:effectLst/>
                          <a:latin typeface="Coptic1" pitchFamily="2" charset="0"/>
                          <a:ea typeface="+mn-ea"/>
                          <a:cs typeface="+mn-cs"/>
                        </a:rPr>
                        <a:t># </a:t>
                      </a:r>
                      <a:r>
                        <a:rPr lang="fr-FR" sz="2500" kern="1200" dirty="0" err="1">
                          <a:solidFill>
                            <a:schemeClr val="tx1"/>
                          </a:solidFill>
                          <a:effectLst/>
                          <a:latin typeface="Coptic1" pitchFamily="2" charset="0"/>
                          <a:ea typeface="+mn-ea"/>
                          <a:cs typeface="+mn-cs"/>
                        </a:rPr>
                        <a:t>piref</a:t>
                      </a:r>
                      <a:r>
                        <a:rPr lang="fr-FR" sz="2500" kern="1200" dirty="0">
                          <a:solidFill>
                            <a:schemeClr val="tx1"/>
                          </a:solidFill>
                          <a:effectLst/>
                          <a:latin typeface="Coptic1" pitchFamily="2" charset="0"/>
                          <a:ea typeface="+mn-ea"/>
                          <a:cs typeface="+mn-cs"/>
                        </a:rPr>
                        <a:t>]</a:t>
                      </a:r>
                      <a:r>
                        <a:rPr lang="fr-FR" sz="2500" kern="1200" dirty="0" err="1">
                          <a:solidFill>
                            <a:schemeClr val="tx1"/>
                          </a:solidFill>
                          <a:effectLst/>
                          <a:latin typeface="Coptic1" pitchFamily="2" charset="0"/>
                          <a:ea typeface="+mn-ea"/>
                          <a:cs typeface="+mn-cs"/>
                        </a:rPr>
                        <a:t>wmc</a:t>
                      </a:r>
                      <a:r>
                        <a:rPr lang="fr-FR" sz="2500" kern="1200" dirty="0">
                          <a:solidFill>
                            <a:schemeClr val="tx1"/>
                          </a:solidFill>
                          <a:effectLst/>
                          <a:latin typeface="Coptic1" pitchFamily="2" charset="0"/>
                          <a:ea typeface="+mn-ea"/>
                          <a:cs typeface="+mn-cs"/>
                        </a:rPr>
                        <a:t>: nem </a:t>
                      </a:r>
                      <a:r>
                        <a:rPr lang="fr-FR" sz="2500" kern="1200" dirty="0" err="1">
                          <a:solidFill>
                            <a:schemeClr val="tx1"/>
                          </a:solidFill>
                          <a:effectLst/>
                          <a:latin typeface="Coptic1" pitchFamily="2" charset="0"/>
                          <a:ea typeface="+mn-ea"/>
                          <a:cs typeface="+mn-cs"/>
                        </a:rPr>
                        <a:t>nao#c</a:t>
                      </a:r>
                      <a:r>
                        <a:rPr lang="fr-FR" sz="2500" kern="1200" dirty="0">
                          <a:solidFill>
                            <a:schemeClr val="tx1"/>
                          </a:solidFill>
                          <a:effectLst/>
                          <a:latin typeface="Coptic1" pitchFamily="2" charset="0"/>
                          <a:ea typeface="+mn-ea"/>
                          <a:cs typeface="+mn-cs"/>
                        </a:rPr>
                        <a:t># </a:t>
                      </a:r>
                      <a:r>
                        <a:rPr lang="fr-FR" sz="2500" kern="1200" dirty="0" err="1">
                          <a:solidFill>
                            <a:schemeClr val="tx1"/>
                          </a:solidFill>
                          <a:effectLst/>
                          <a:latin typeface="Coptic1" pitchFamily="2" charset="0"/>
                          <a:ea typeface="+mn-ea"/>
                          <a:cs typeface="+mn-cs"/>
                        </a:rPr>
                        <a:t>n~io</a:t>
                      </a:r>
                      <a:r>
                        <a:rPr lang="fr-FR" sz="2500" kern="1200" dirty="0">
                          <a:solidFill>
                            <a:schemeClr val="tx1"/>
                          </a:solidFill>
                          <a:effectLst/>
                          <a:latin typeface="Coptic1" pitchFamily="2" charset="0"/>
                          <a:ea typeface="+mn-ea"/>
                          <a:cs typeface="+mn-cs"/>
                        </a:rPr>
                        <a:t>] </a:t>
                      </a:r>
                      <a:r>
                        <a:rPr lang="fr-FR" sz="2500" kern="1200" dirty="0" err="1">
                          <a:solidFill>
                            <a:schemeClr val="tx1"/>
                          </a:solidFill>
                          <a:effectLst/>
                          <a:latin typeface="Coptic1" pitchFamily="2" charset="0"/>
                          <a:ea typeface="+mn-ea"/>
                          <a:cs typeface="+mn-cs"/>
                        </a:rPr>
                        <a:t>n~a~poctoloc</a:t>
                      </a:r>
                      <a:r>
                        <a:rPr lang="fr-FR" sz="2500" kern="1200" dirty="0">
                          <a:solidFill>
                            <a:schemeClr val="tx1"/>
                          </a:solidFill>
                          <a:effectLst/>
                          <a:latin typeface="Coptic1" pitchFamily="2" charset="0"/>
                          <a:ea typeface="+mn-ea"/>
                          <a:cs typeface="+mn-cs"/>
                        </a:rPr>
                        <a:t> nem p~­,</a:t>
                      </a:r>
                      <a:r>
                        <a:rPr lang="fr-FR" sz="2500" kern="1200" dirty="0" err="1">
                          <a:solidFill>
                            <a:schemeClr val="tx1"/>
                          </a:solidFill>
                          <a:effectLst/>
                          <a:latin typeface="Coptic1" pitchFamily="2" charset="0"/>
                          <a:ea typeface="+mn-ea"/>
                          <a:cs typeface="+mn-cs"/>
                        </a:rPr>
                        <a:t>oroc</a:t>
                      </a:r>
                      <a:r>
                        <a:rPr lang="fr-FR" sz="2500" kern="1200" dirty="0">
                          <a:solidFill>
                            <a:schemeClr val="tx1"/>
                          </a:solidFill>
                          <a:effectLst/>
                          <a:latin typeface="Coptic1" pitchFamily="2" charset="0"/>
                          <a:ea typeface="+mn-ea"/>
                          <a:cs typeface="+mn-cs"/>
                        </a:rPr>
                        <a:t> t/</a:t>
                      </a:r>
                      <a:r>
                        <a:rPr lang="fr-FR" sz="2500" kern="1200" dirty="0" err="1">
                          <a:solidFill>
                            <a:schemeClr val="tx1"/>
                          </a:solidFill>
                          <a:effectLst/>
                          <a:latin typeface="Coptic1" pitchFamily="2" charset="0"/>
                          <a:ea typeface="+mn-ea"/>
                          <a:cs typeface="+mn-cs"/>
                        </a:rPr>
                        <a:t>rf</a:t>
                      </a:r>
                      <a:r>
                        <a:rPr lang="fr-FR" sz="2500" kern="1200" dirty="0">
                          <a:solidFill>
                            <a:schemeClr val="tx1"/>
                          </a:solidFill>
                          <a:effectLst/>
                          <a:latin typeface="Coptic1" pitchFamily="2" charset="0"/>
                          <a:ea typeface="+mn-ea"/>
                          <a:cs typeface="+mn-cs"/>
                        </a:rPr>
                        <a:t> </a:t>
                      </a:r>
                      <a:r>
                        <a:rPr lang="fr-FR" sz="2500" kern="1200" dirty="0" err="1">
                          <a:solidFill>
                            <a:schemeClr val="tx1"/>
                          </a:solidFill>
                          <a:effectLst/>
                          <a:latin typeface="Coptic1" pitchFamily="2" charset="0"/>
                          <a:ea typeface="+mn-ea"/>
                          <a:cs typeface="+mn-cs"/>
                        </a:rPr>
                        <a:t>n~te</a:t>
                      </a:r>
                      <a:r>
                        <a:rPr lang="fr-FR" sz="2500" kern="1200" dirty="0">
                          <a:solidFill>
                            <a:schemeClr val="tx1"/>
                          </a:solidFill>
                          <a:effectLst/>
                          <a:latin typeface="Coptic1" pitchFamily="2" charset="0"/>
                          <a:ea typeface="+mn-ea"/>
                          <a:cs typeface="+mn-cs"/>
                        </a:rPr>
                        <a:t> n/</a:t>
                      </a:r>
                      <a:r>
                        <a:rPr lang="fr-FR" sz="2500" kern="1200" dirty="0" err="1">
                          <a:solidFill>
                            <a:schemeClr val="tx1"/>
                          </a:solidFill>
                          <a:effectLst/>
                          <a:latin typeface="Coptic1" pitchFamily="2" charset="0"/>
                          <a:ea typeface="+mn-ea"/>
                          <a:cs typeface="+mn-cs"/>
                        </a:rPr>
                        <a:t>e~youab</a:t>
                      </a:r>
                      <a:r>
                        <a:rPr lang="fr-FR" sz="2500" kern="1200" dirty="0">
                          <a:solidFill>
                            <a:schemeClr val="tx1"/>
                          </a:solidFill>
                          <a:effectLst/>
                          <a:latin typeface="Coptic1" pitchFamily="2" charset="0"/>
                          <a:ea typeface="+mn-ea"/>
                          <a:cs typeface="+mn-cs"/>
                        </a:rPr>
                        <a:t> </a:t>
                      </a:r>
                      <a:r>
                        <a:rPr lang="fr-FR" sz="2500" kern="1200" dirty="0" err="1">
                          <a:solidFill>
                            <a:schemeClr val="tx1"/>
                          </a:solidFill>
                          <a:effectLst/>
                          <a:latin typeface="Coptic1" pitchFamily="2" charset="0"/>
                          <a:ea typeface="+mn-ea"/>
                          <a:cs typeface="+mn-cs"/>
                        </a:rPr>
                        <a:t>n~­tak</a:t>
                      </a:r>
                      <a:r>
                        <a:rPr lang="fr-FR" sz="2500" kern="1200" dirty="0">
                          <a:solidFill>
                            <a:schemeClr val="tx1"/>
                          </a:solidFill>
                          <a:effectLst/>
                          <a:latin typeface="Coptic1" pitchFamily="2" charset="0"/>
                          <a:ea typeface="+mn-ea"/>
                          <a:cs typeface="+mn-cs"/>
                        </a:rPr>
                        <a:t>. </a:t>
                      </a:r>
                      <a:r>
                        <a:rPr lang="fr-FR" sz="2500" kern="1200" dirty="0" err="1">
                          <a:solidFill>
                            <a:schemeClr val="tx1"/>
                          </a:solidFill>
                          <a:effectLst/>
                          <a:latin typeface="Coptic1" pitchFamily="2" charset="0"/>
                          <a:ea typeface="+mn-ea"/>
                          <a:cs typeface="+mn-cs"/>
                        </a:rPr>
                        <a:t>Marenjoc</a:t>
                      </a:r>
                      <a:r>
                        <a:rPr lang="fr-FR" sz="2500" kern="1200" dirty="0">
                          <a:solidFill>
                            <a:schemeClr val="tx1"/>
                          </a:solidFill>
                          <a:effectLst/>
                          <a:latin typeface="Coptic1" pitchFamily="2" charset="0"/>
                          <a:ea typeface="+mn-ea"/>
                          <a:cs typeface="+mn-cs"/>
                        </a:rPr>
                        <a:t> t/</a:t>
                      </a:r>
                      <a:r>
                        <a:rPr lang="fr-FR" sz="2500" kern="1200" dirty="0" err="1">
                          <a:solidFill>
                            <a:schemeClr val="tx1"/>
                          </a:solidFill>
                          <a:effectLst/>
                          <a:latin typeface="Coptic1" pitchFamily="2" charset="0"/>
                          <a:ea typeface="+mn-ea"/>
                          <a:cs typeface="+mn-cs"/>
                        </a:rPr>
                        <a:t>ren</a:t>
                      </a:r>
                      <a:r>
                        <a:rPr lang="fr-FR" sz="2500" kern="1200" dirty="0">
                          <a:solidFill>
                            <a:schemeClr val="tx1"/>
                          </a:solidFill>
                          <a:effectLst/>
                          <a:latin typeface="Coptic1" pitchFamily="2" charset="0"/>
                          <a:ea typeface="+mn-ea"/>
                          <a:cs typeface="+mn-cs"/>
                        </a:rPr>
                        <a:t> </a:t>
                      </a:r>
                      <a:r>
                        <a:rPr lang="fr-FR" sz="2500" kern="1200" dirty="0" err="1">
                          <a:solidFill>
                            <a:schemeClr val="tx1"/>
                          </a:solidFill>
                          <a:effectLst/>
                          <a:latin typeface="Coptic1" pitchFamily="2" charset="0"/>
                          <a:ea typeface="+mn-ea"/>
                          <a:cs typeface="+mn-cs"/>
                        </a:rPr>
                        <a:t>qen</a:t>
                      </a:r>
                      <a:r>
                        <a:rPr lang="fr-FR" sz="2500" kern="1200" dirty="0">
                          <a:solidFill>
                            <a:schemeClr val="tx1"/>
                          </a:solidFill>
                          <a:effectLst/>
                          <a:latin typeface="Coptic1" pitchFamily="2" charset="0"/>
                          <a:ea typeface="+mn-ea"/>
                          <a:cs typeface="+mn-cs"/>
                        </a:rPr>
                        <a:t> </a:t>
                      </a:r>
                      <a:r>
                        <a:rPr lang="fr-FR" sz="2500" kern="1200" dirty="0" err="1">
                          <a:solidFill>
                            <a:schemeClr val="tx1"/>
                          </a:solidFill>
                          <a:effectLst/>
                          <a:latin typeface="Coptic1" pitchFamily="2" charset="0"/>
                          <a:ea typeface="+mn-ea"/>
                          <a:cs typeface="+mn-cs"/>
                        </a:rPr>
                        <a:t>ouc~m</a:t>
                      </a:r>
                      <a:r>
                        <a:rPr lang="fr-FR" sz="2500" kern="1200" dirty="0">
                          <a:solidFill>
                            <a:schemeClr val="tx1"/>
                          </a:solidFill>
                          <a:effectLst/>
                          <a:latin typeface="Coptic1" pitchFamily="2" charset="0"/>
                          <a:ea typeface="+mn-ea"/>
                          <a:cs typeface="+mn-cs"/>
                        </a:rPr>
                        <a:t>/ </a:t>
                      </a:r>
                      <a:r>
                        <a:rPr lang="fr-FR" sz="2500" kern="1200" dirty="0" err="1">
                          <a:solidFill>
                            <a:schemeClr val="tx1"/>
                          </a:solidFill>
                          <a:effectLst/>
                          <a:latin typeface="Coptic1" pitchFamily="2" charset="0"/>
                          <a:ea typeface="+mn-ea"/>
                          <a:cs typeface="+mn-cs"/>
                        </a:rPr>
                        <a:t>n~ouwt</a:t>
                      </a:r>
                      <a:r>
                        <a:rPr lang="fr-FR" sz="2500" kern="1200" dirty="0">
                          <a:solidFill>
                            <a:schemeClr val="tx1"/>
                          </a:solidFill>
                          <a:effectLst/>
                          <a:latin typeface="Coptic1" pitchFamily="2" charset="0"/>
                          <a:ea typeface="+mn-ea"/>
                          <a:cs typeface="+mn-cs"/>
                        </a:rPr>
                        <a:t>: je </a:t>
                      </a:r>
                      <a:r>
                        <a:rPr lang="fr-FR" sz="2500" kern="1200" dirty="0" err="1">
                          <a:solidFill>
                            <a:schemeClr val="tx1"/>
                          </a:solidFill>
                          <a:effectLst/>
                          <a:latin typeface="Coptic1" pitchFamily="2" charset="0"/>
                          <a:ea typeface="+mn-ea"/>
                          <a:cs typeface="+mn-cs"/>
                        </a:rPr>
                        <a:t>kurie</a:t>
                      </a:r>
                      <a:r>
                        <a:rPr lang="fr-FR" sz="2500" kern="1200" dirty="0">
                          <a:solidFill>
                            <a:schemeClr val="tx1"/>
                          </a:solidFill>
                          <a:effectLst/>
                          <a:latin typeface="Coptic1" pitchFamily="2" charset="0"/>
                          <a:ea typeface="+mn-ea"/>
                          <a:cs typeface="+mn-cs"/>
                        </a:rPr>
                        <a:t>~ </a:t>
                      </a:r>
                      <a:r>
                        <a:rPr lang="fr-FR" sz="2500" kern="1200" dirty="0" err="1">
                          <a:solidFill>
                            <a:schemeClr val="tx1"/>
                          </a:solidFill>
                          <a:effectLst/>
                          <a:latin typeface="Coptic1" pitchFamily="2" charset="0"/>
                          <a:ea typeface="+mn-ea"/>
                          <a:cs typeface="+mn-cs"/>
                        </a:rPr>
                        <a:t>e~le</a:t>
                      </a:r>
                      <a:r>
                        <a:rPr lang="fr-FR" sz="2500" kern="1200" dirty="0">
                          <a:solidFill>
                            <a:schemeClr val="tx1"/>
                          </a:solidFill>
                          <a:effectLst/>
                          <a:latin typeface="Coptic1" pitchFamily="2" charset="0"/>
                          <a:ea typeface="+mn-ea"/>
                          <a:cs typeface="+mn-cs"/>
                        </a:rPr>
                        <a:t>/~con.</a:t>
                      </a:r>
                    </a:p>
                  </a:txBody>
                  <a:tcPr marL="121920" marR="121920" horzOverflow="overflow">
                    <a:lnL cap="flat">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ts val="0"/>
                        </a:spcBef>
                        <a:spcAft>
                          <a:spcPct val="0"/>
                        </a:spcAft>
                        <a:buClrTx/>
                        <a:buSzTx/>
                        <a:buFontTx/>
                        <a:buNone/>
                        <a:tabLst/>
                        <a:defRPr/>
                      </a:pPr>
                      <a:r>
                        <a:rPr kumimoji="0" lang="fr-FR" sz="2400" b="0" i="0" u="sng" strike="noStrike" kern="1200" cap="none" spc="0" normalizeH="0" baseline="0" noProof="0" dirty="0">
                          <a:ln>
                            <a:noFill/>
                          </a:ln>
                          <a:solidFill>
                            <a:srgbClr val="FF9900"/>
                          </a:solidFill>
                          <a:effectLst/>
                          <a:uLnTx/>
                          <a:uFillTx/>
                          <a:latin typeface="Arial" charset="0"/>
                          <a:ea typeface="+mn-ea"/>
                          <a:cs typeface="Arial" charset="0"/>
                        </a:rPr>
                        <a:t>Le prêtre :</a:t>
                      </a:r>
                      <a:endParaRPr kumimoji="0" lang="fr-FR" sz="2800" b="0" i="0" u="none" strike="noStrike" kern="1200" cap="none" spc="0" normalizeH="0" baseline="0" noProof="0" dirty="0">
                        <a:ln>
                          <a:noFill/>
                        </a:ln>
                        <a:solidFill>
                          <a:schemeClr val="tx1"/>
                        </a:solidFill>
                        <a:effectLst/>
                        <a:uLnTx/>
                        <a:uFillTx/>
                        <a:latin typeface="Arial" charset="0"/>
                        <a:ea typeface="+mn-ea"/>
                        <a:cs typeface="Arial" charset="0"/>
                      </a:endParaRPr>
                    </a:p>
                    <a:p>
                      <a:pPr marL="0" marR="0" lvl="0" indent="0" algn="just" defTabSz="914400" rtl="0" eaLnBrk="1" fontAlgn="base" latinLnBrk="0" hangingPunct="1">
                        <a:lnSpc>
                          <a:spcPct val="100000"/>
                        </a:lnSpc>
                        <a:spcBef>
                          <a:spcPts val="0"/>
                        </a:spcBef>
                        <a:spcAft>
                          <a:spcPct val="0"/>
                        </a:spcAft>
                        <a:buClrTx/>
                        <a:buSzTx/>
                        <a:buFontTx/>
                        <a:buNone/>
                        <a:tabLst/>
                        <a:defRPr/>
                      </a:pPr>
                      <a:r>
                        <a:rPr kumimoji="0" lang="fr-FR" sz="2400" b="0" i="0" u="none" strike="noStrike" cap="none" normalizeH="0" baseline="0" dirty="0">
                          <a:ln>
                            <a:noFill/>
                          </a:ln>
                          <a:solidFill>
                            <a:schemeClr val="tx1"/>
                          </a:solidFill>
                          <a:effectLst/>
                          <a:latin typeface="Arial" charset="0"/>
                          <a:cs typeface="Arial" charset="0"/>
                        </a:rPr>
                        <a:t>Par l’intercession de la mère de Dieu la très sainte Vierge Marie, les </a:t>
                      </a:r>
                      <a:r>
                        <a:rPr kumimoji="0" lang="fr-FR" sz="2400" b="0" i="0" u="none" strike="noStrike" cap="none" normalizeH="0" baseline="0" dirty="0" err="1">
                          <a:ln>
                            <a:noFill/>
                          </a:ln>
                          <a:solidFill>
                            <a:schemeClr val="tx1"/>
                          </a:solidFill>
                          <a:effectLst/>
                          <a:latin typeface="Arial" charset="0"/>
                          <a:cs typeface="Arial" charset="0"/>
                        </a:rPr>
                        <a:t>quatres</a:t>
                      </a:r>
                      <a:r>
                        <a:rPr kumimoji="0" lang="fr-FR" sz="2400" b="0" i="0" u="none" strike="noStrike" cap="none" normalizeH="0" baseline="0" dirty="0">
                          <a:ln>
                            <a:noFill/>
                          </a:ln>
                          <a:solidFill>
                            <a:schemeClr val="tx1"/>
                          </a:solidFill>
                          <a:effectLst/>
                          <a:latin typeface="Arial" charset="0"/>
                          <a:cs typeface="Arial" charset="0"/>
                        </a:rPr>
                        <a:t> archanges Michel, Gabriel, Raphaël et </a:t>
                      </a:r>
                      <a:r>
                        <a:rPr kumimoji="0" lang="fr-FR" sz="2400" b="0" i="0" u="none" strike="noStrike" cap="none" normalizeH="0" baseline="0" dirty="0" err="1">
                          <a:ln>
                            <a:noFill/>
                          </a:ln>
                          <a:solidFill>
                            <a:schemeClr val="tx1"/>
                          </a:solidFill>
                          <a:effectLst/>
                          <a:latin typeface="Arial" charset="0"/>
                          <a:cs typeface="Arial" charset="0"/>
                        </a:rPr>
                        <a:t>Souriel</a:t>
                      </a:r>
                      <a:r>
                        <a:rPr kumimoji="0" lang="fr-FR" sz="2400" b="0" i="0" u="none" strike="noStrike" cap="none" normalizeH="0" baseline="0" dirty="0">
                          <a:ln>
                            <a:noFill/>
                          </a:ln>
                          <a:solidFill>
                            <a:schemeClr val="tx1"/>
                          </a:solidFill>
                          <a:effectLst/>
                          <a:latin typeface="Arial" charset="0"/>
                          <a:cs typeface="Arial" charset="0"/>
                        </a:rPr>
                        <a:t>, les </a:t>
                      </a:r>
                      <a:r>
                        <a:rPr kumimoji="0" lang="fr-FR" sz="2400" b="0" i="0" u="none" strike="noStrike" cap="none" normalizeH="0" baseline="0" dirty="0" err="1">
                          <a:ln>
                            <a:noFill/>
                          </a:ln>
                          <a:solidFill>
                            <a:schemeClr val="tx1"/>
                          </a:solidFill>
                          <a:effectLst/>
                          <a:latin typeface="Arial" charset="0"/>
                          <a:cs typeface="Arial" charset="0"/>
                        </a:rPr>
                        <a:t>quatres</a:t>
                      </a:r>
                      <a:r>
                        <a:rPr kumimoji="0" lang="fr-FR" sz="2400" b="0" i="0" u="none" strike="noStrike" cap="none" normalizeH="0" baseline="0" dirty="0">
                          <a:ln>
                            <a:noFill/>
                          </a:ln>
                          <a:solidFill>
                            <a:schemeClr val="tx1"/>
                          </a:solidFill>
                          <a:effectLst/>
                          <a:latin typeface="Arial" charset="0"/>
                          <a:cs typeface="Arial" charset="0"/>
                        </a:rPr>
                        <a:t> vivants non incarnés, les vingt </a:t>
                      </a:r>
                      <a:r>
                        <a:rPr kumimoji="0" lang="fr-FR" sz="2400" b="0" i="0" u="none" strike="noStrike" cap="none" normalizeH="0" baseline="0" dirty="0" err="1">
                          <a:ln>
                            <a:noFill/>
                          </a:ln>
                          <a:solidFill>
                            <a:schemeClr val="tx1"/>
                          </a:solidFill>
                          <a:effectLst/>
                          <a:latin typeface="Arial" charset="0"/>
                          <a:cs typeface="Arial" charset="0"/>
                        </a:rPr>
                        <a:t>quatres</a:t>
                      </a:r>
                      <a:r>
                        <a:rPr kumimoji="0" lang="fr-FR" sz="2400" b="0" i="0" u="none" strike="noStrike" cap="none" normalizeH="0" baseline="0" dirty="0">
                          <a:ln>
                            <a:noFill/>
                          </a:ln>
                          <a:solidFill>
                            <a:schemeClr val="tx1"/>
                          </a:solidFill>
                          <a:effectLst/>
                          <a:latin typeface="Arial" charset="0"/>
                          <a:cs typeface="Arial" charset="0"/>
                        </a:rPr>
                        <a:t> prêtres et saint Jean le baptiste, de nos pères les apôtres et tout le chœur des saints, disons tous d’une seule voix :</a:t>
                      </a:r>
                    </a:p>
                  </a:txBody>
                  <a:tcPr marL="121920" marR="121920" horzOverflow="overflow">
                    <a:lnL cap="flat">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ts val="0"/>
                        </a:spcBef>
                        <a:spcAft>
                          <a:spcPct val="0"/>
                        </a:spcAft>
                        <a:buClrTx/>
                        <a:buSzTx/>
                        <a:buFontTx/>
                        <a:buNone/>
                        <a:tabLst/>
                        <a:defRPr/>
                      </a:pPr>
                      <a:r>
                        <a:rPr kumimoji="0" lang="ar-SA" sz="2800" b="0" i="0" u="sng" strike="noStrike" kern="1200" cap="none" spc="0" normalizeH="0" baseline="0" noProof="0" dirty="0">
                          <a:ln>
                            <a:noFill/>
                          </a:ln>
                          <a:solidFill>
                            <a:srgbClr val="FF9900"/>
                          </a:solidFill>
                          <a:effectLst/>
                          <a:uLnTx/>
                          <a:uFillTx/>
                          <a:latin typeface="Arial" panose="020B0604020202020204" pitchFamily="34" charset="0"/>
                          <a:ea typeface="+mn-ea"/>
                          <a:cs typeface="+mn-cs"/>
                        </a:rPr>
                        <a:t>الكاهن :</a:t>
                      </a:r>
                      <a:endParaRPr kumimoji="0" lang="fr-FR" sz="2800" b="0" i="0"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just" defTabSz="914400" rtl="1" eaLnBrk="1" fontAlgn="base" latinLnBrk="0" hangingPunct="1">
                        <a:lnSpc>
                          <a:spcPct val="100000"/>
                        </a:lnSpc>
                        <a:spcBef>
                          <a:spcPts val="0"/>
                        </a:spcBef>
                        <a:spcAft>
                          <a:spcPct val="0"/>
                        </a:spcAft>
                        <a:buClrTx/>
                        <a:buSzTx/>
                        <a:buFontTx/>
                        <a:buNone/>
                        <a:tabLst/>
                        <a:defRPr/>
                      </a:pPr>
                      <a:r>
                        <a:rPr kumimoji="0" lang="ar-SA" sz="3200" b="0" i="0" u="none" strike="noStrike" cap="none" normalizeH="0" baseline="0" dirty="0">
                          <a:ln>
                            <a:noFill/>
                          </a:ln>
                          <a:solidFill>
                            <a:schemeClr val="tx1"/>
                          </a:solidFill>
                          <a:effectLst/>
                          <a:latin typeface="Arial" charset="0"/>
                          <a:cs typeface="+mn-cs"/>
                        </a:rPr>
                        <a:t>بطلبات والدة الاله القديسة مريم. ورؤساء الملائكة الأربعة ميخائيل وغبريال وروفائيل </a:t>
                      </a:r>
                      <a:r>
                        <a:rPr kumimoji="0" lang="ar-SA" sz="3200" b="0" i="0" u="none" strike="noStrike" cap="none" normalizeH="0" baseline="0" dirty="0" err="1">
                          <a:ln>
                            <a:noFill/>
                          </a:ln>
                          <a:solidFill>
                            <a:schemeClr val="tx1"/>
                          </a:solidFill>
                          <a:effectLst/>
                          <a:latin typeface="Arial" charset="0"/>
                          <a:cs typeface="+mn-cs"/>
                        </a:rPr>
                        <a:t>وسوريال</a:t>
                      </a:r>
                      <a:r>
                        <a:rPr kumimoji="0" lang="ar-SA" sz="3200" b="0" i="0" u="none" strike="noStrike" cap="none" normalizeH="0" baseline="0" dirty="0">
                          <a:ln>
                            <a:noFill/>
                          </a:ln>
                          <a:solidFill>
                            <a:schemeClr val="tx1"/>
                          </a:solidFill>
                          <a:effectLst/>
                          <a:latin typeface="Arial" charset="0"/>
                          <a:cs typeface="+mn-cs"/>
                        </a:rPr>
                        <a:t>. والأربعة الحيوانات غير المتجسدة، والأربعة والعشرين قسيساً، والقديس يوحنا المعمد، وسادتي الآباء الرسل، وكل مصاف </a:t>
                      </a:r>
                      <a:r>
                        <a:rPr kumimoji="0" lang="ar-SA" sz="3200" b="0" i="0" u="none" strike="noStrike" cap="none" normalizeH="0" baseline="0" dirty="0" err="1">
                          <a:ln>
                            <a:noFill/>
                          </a:ln>
                          <a:solidFill>
                            <a:schemeClr val="tx1"/>
                          </a:solidFill>
                          <a:effectLst/>
                          <a:latin typeface="Arial" charset="0"/>
                          <a:cs typeface="+mn-cs"/>
                        </a:rPr>
                        <a:t>قديسيت</a:t>
                      </a:r>
                      <a:r>
                        <a:rPr kumimoji="0" lang="ar-SA" sz="3200" b="0" i="0" u="none" strike="noStrike" cap="none" normalizeH="0" baseline="0" dirty="0">
                          <a:ln>
                            <a:noFill/>
                          </a:ln>
                          <a:solidFill>
                            <a:schemeClr val="tx1"/>
                          </a:solidFill>
                          <a:effectLst/>
                          <a:latin typeface="Arial" charset="0"/>
                          <a:cs typeface="+mn-cs"/>
                        </a:rPr>
                        <a:t>. فلنقل كلنا بصوت واحد: </a:t>
                      </a:r>
                      <a:endParaRPr kumimoji="0" lang="fr-FR" sz="3200" b="0" i="0" u="none" strike="noStrike" cap="none" normalizeH="0" baseline="0" dirty="0">
                        <a:ln>
                          <a:noFill/>
                        </a:ln>
                        <a:solidFill>
                          <a:schemeClr val="tx1"/>
                        </a:solidFill>
                        <a:effectLst/>
                        <a:latin typeface="Arial" charset="0"/>
                        <a:cs typeface="+mn-cs"/>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2" name="Group 155">
            <a:extLst>
              <a:ext uri="{FF2B5EF4-FFF2-40B4-BE49-F238E27FC236}">
                <a16:creationId xmlns:a16="http://schemas.microsoft.com/office/drawing/2014/main" id="{6CF39BB7-42BC-FBA1-B608-5D6F33D149F4}"/>
              </a:ext>
            </a:extLst>
          </p:cNvPr>
          <p:cNvGraphicFramePr>
            <a:graphicFrameLocks/>
          </p:cNvGraphicFramePr>
          <p:nvPr>
            <p:extLst>
              <p:ext uri="{D42A27DB-BD31-4B8C-83A1-F6EECF244321}">
                <p14:modId xmlns:p14="http://schemas.microsoft.com/office/powerpoint/2010/main" val="2152478538"/>
              </p:ext>
            </p:extLst>
          </p:nvPr>
        </p:nvGraphicFramePr>
        <p:xfrm>
          <a:off x="-1" y="5720532"/>
          <a:ext cx="12191999" cy="883920"/>
        </p:xfrm>
        <a:graphic>
          <a:graphicData uri="http://schemas.openxmlformats.org/drawingml/2006/table">
            <a:tbl>
              <a:tblPr/>
              <a:tblGrid>
                <a:gridCol w="4307249">
                  <a:extLst>
                    <a:ext uri="{9D8B030D-6E8A-4147-A177-3AD203B41FA5}">
                      <a16:colId xmlns:a16="http://schemas.microsoft.com/office/drawing/2014/main" val="1605821530"/>
                    </a:ext>
                  </a:extLst>
                </a:gridCol>
                <a:gridCol w="4307249">
                  <a:extLst>
                    <a:ext uri="{9D8B030D-6E8A-4147-A177-3AD203B41FA5}">
                      <a16:colId xmlns:a16="http://schemas.microsoft.com/office/drawing/2014/main" val="20000"/>
                    </a:ext>
                  </a:extLst>
                </a:gridCol>
                <a:gridCol w="3577501">
                  <a:extLst>
                    <a:ext uri="{9D8B030D-6E8A-4147-A177-3AD203B41FA5}">
                      <a16:colId xmlns:a16="http://schemas.microsoft.com/office/drawing/2014/main" val="20001"/>
                    </a:ext>
                  </a:extLst>
                </a:gridCol>
              </a:tblGrid>
              <a:tr h="331632">
                <a:tc>
                  <a:txBody>
                    <a:bodyPr/>
                    <a:lstStyle/>
                    <a:p>
                      <a:pPr marL="0" marR="0" lvl="0" indent="0" algn="just" defTabSz="914400" rtl="0" eaLnBrk="1" fontAlgn="base" latinLnBrk="0" hangingPunct="1">
                        <a:lnSpc>
                          <a:spcPct val="100000"/>
                        </a:lnSpc>
                        <a:spcBef>
                          <a:spcPts val="0"/>
                        </a:spcBef>
                        <a:spcAft>
                          <a:spcPct val="0"/>
                        </a:spcAft>
                        <a:buClrTx/>
                        <a:buSzTx/>
                        <a:buFontTx/>
                        <a:buNone/>
                        <a:tabLst/>
                        <a:defRPr/>
                      </a:pPr>
                      <a:r>
                        <a:rPr lang="fr-FR" sz="2400" b="0" u="sng" kern="1200" dirty="0" err="1">
                          <a:solidFill>
                            <a:srgbClr val="FF9900"/>
                          </a:solidFill>
                          <a:latin typeface="Coptic1" pitchFamily="2" charset="0"/>
                          <a:ea typeface="+mn-ea"/>
                          <a:cs typeface="+mn-cs"/>
                        </a:rPr>
                        <a:t>Pilaoc</a:t>
                      </a:r>
                      <a:r>
                        <a:rPr lang="fr-FR" sz="2400" b="0" u="sng" kern="1200" dirty="0">
                          <a:solidFill>
                            <a:srgbClr val="FF9900"/>
                          </a:solidFill>
                          <a:latin typeface="Coptic1" pitchFamily="2" charset="0"/>
                          <a:ea typeface="+mn-ea"/>
                          <a:cs typeface="+mn-cs"/>
                        </a:rPr>
                        <a:t> :</a:t>
                      </a:r>
                      <a:endParaRPr lang="fr-FR" sz="2400" kern="1200" dirty="0">
                        <a:solidFill>
                          <a:schemeClr val="tx1"/>
                        </a:solidFill>
                        <a:effectLst/>
                        <a:latin typeface="Coptic1" pitchFamily="2"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fr-FR" sz="2800" b="0" kern="1200" dirty="0" err="1">
                          <a:solidFill>
                            <a:srgbClr val="FFFFFF"/>
                          </a:solidFill>
                          <a:effectLst/>
                          <a:latin typeface="Coptic1" pitchFamily="2" charset="0"/>
                          <a:ea typeface="+mn-ea"/>
                          <a:cs typeface="+mn-cs"/>
                        </a:rPr>
                        <a:t>Kurie</a:t>
                      </a:r>
                      <a:r>
                        <a:rPr lang="fr-FR" sz="2800" b="0" kern="1200" dirty="0">
                          <a:solidFill>
                            <a:srgbClr val="FFFFFF"/>
                          </a:solidFill>
                          <a:effectLst/>
                          <a:latin typeface="Coptic1" pitchFamily="2" charset="0"/>
                          <a:ea typeface="+mn-ea"/>
                          <a:cs typeface="+mn-cs"/>
                        </a:rPr>
                        <a:t>~ </a:t>
                      </a:r>
                      <a:r>
                        <a:rPr lang="fr-FR" sz="2800" b="0" kern="1200" dirty="0" err="1">
                          <a:solidFill>
                            <a:srgbClr val="FFFFFF"/>
                          </a:solidFill>
                          <a:effectLst/>
                          <a:latin typeface="Coptic1" pitchFamily="2" charset="0"/>
                          <a:ea typeface="+mn-ea"/>
                          <a:cs typeface="+mn-cs"/>
                        </a:rPr>
                        <a:t>e~le</a:t>
                      </a:r>
                      <a:r>
                        <a:rPr lang="fr-FR" sz="2800" b="0" kern="1200" dirty="0">
                          <a:solidFill>
                            <a:srgbClr val="FFFFFF"/>
                          </a:solidFill>
                          <a:effectLst/>
                          <a:latin typeface="Coptic1" pitchFamily="2" charset="0"/>
                          <a:ea typeface="+mn-ea"/>
                          <a:cs typeface="+mn-cs"/>
                        </a:rPr>
                        <a:t>/~con.</a:t>
                      </a:r>
                    </a:p>
                  </a:txBody>
                  <a:tcPr marL="121920" marR="121920" horzOverflow="overflow">
                    <a:lnL cap="flat">
                      <a:noFill/>
                    </a:lnL>
                    <a:lnR>
                      <a:noFill/>
                    </a:lnR>
                    <a:lnT cap="flat">
                      <a:noFill/>
                    </a:lnT>
                    <a:lnB cap="flat">
                      <a:noFill/>
                    </a:lnB>
                    <a:lnTlToBr>
                      <a:noFill/>
                    </a:lnTlToBr>
                    <a:lnBlToTr>
                      <a:noFill/>
                    </a:lnBlToTr>
                    <a:noFill/>
                  </a:tcPr>
                </a:tc>
                <a:tc>
                  <a:txBody>
                    <a:bodyPr/>
                    <a:lstStyle/>
                    <a:p>
                      <a:pPr marL="0" algn="just" defTabSz="914400" rtl="0" eaLnBrk="1" latinLnBrk="0" hangingPunct="1"/>
                      <a:r>
                        <a:rPr lang="fr-FR" sz="2400" b="0" u="sng" kern="1200" dirty="0">
                          <a:solidFill>
                            <a:srgbClr val="FF9900"/>
                          </a:solidFill>
                          <a:latin typeface="Arial" panose="020B0604020202020204" pitchFamily="34" charset="0"/>
                          <a:ea typeface="+mn-ea"/>
                          <a:cs typeface="+mn-cs"/>
                        </a:rPr>
                        <a:t>Le peuple :</a:t>
                      </a:r>
                      <a:endParaRPr kumimoji="0" lang="fr-FR" sz="2400" b="0" i="0" u="none" strike="noStrike" cap="none" normalizeH="0" baseline="0" dirty="0">
                        <a:ln>
                          <a:noFill/>
                        </a:ln>
                        <a:solidFill>
                          <a:schemeClr val="tx1"/>
                        </a:solidFill>
                        <a:effectLst/>
                        <a:latin typeface="Arial" charset="0"/>
                        <a:cs typeface="Arial" charset="0"/>
                      </a:endParaRPr>
                    </a:p>
                    <a:p>
                      <a:pPr algn="just"/>
                      <a:r>
                        <a:rPr lang="fr-FR" sz="2800" b="0" kern="1200" dirty="0">
                          <a:solidFill>
                            <a:srgbClr val="FFFFFF"/>
                          </a:solidFill>
                          <a:effectLst/>
                          <a:latin typeface="Arial" panose="020B0604020202020204" pitchFamily="34" charset="0"/>
                          <a:ea typeface="+mn-ea"/>
                          <a:cs typeface="+mn-cs"/>
                        </a:rPr>
                        <a:t>Pitié Seigneur.</a:t>
                      </a:r>
                    </a:p>
                  </a:txBody>
                  <a:tcPr marL="121920" marR="121920" horzOverflow="overflow">
                    <a:lnL cap="flat">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ts val="0"/>
                        </a:spcBef>
                        <a:spcAft>
                          <a:spcPct val="0"/>
                        </a:spcAft>
                        <a:buClrTx/>
                        <a:buSzTx/>
                        <a:buFontTx/>
                        <a:buNone/>
                        <a:tabLst/>
                        <a:defRPr/>
                      </a:pPr>
                      <a:r>
                        <a:rPr kumimoji="0" lang="ar-SA" sz="2400" b="0" i="0" u="sng" strike="noStrike" cap="none" normalizeH="0" baseline="0" dirty="0">
                          <a:ln>
                            <a:noFill/>
                          </a:ln>
                          <a:solidFill>
                            <a:srgbClr val="FF9900"/>
                          </a:solidFill>
                          <a:effectLst/>
                          <a:latin typeface="Arial" charset="0"/>
                          <a:cs typeface="Arial" charset="0"/>
                        </a:rPr>
                        <a:t>الشعب :</a:t>
                      </a:r>
                      <a:endParaRPr kumimoji="0" lang="fr-FR" sz="2400" b="0" i="0" u="none" strike="noStrike" cap="none" normalizeH="0" baseline="0" dirty="0">
                        <a:ln>
                          <a:noFill/>
                        </a:ln>
                        <a:solidFill>
                          <a:schemeClr val="tx1"/>
                        </a:solidFill>
                        <a:effectLst/>
                        <a:latin typeface="Arial" charset="0"/>
                        <a:cs typeface="+mn-cs"/>
                      </a:endParaRPr>
                    </a:p>
                    <a:p>
                      <a:pPr marL="0" marR="0" lvl="0" indent="0" algn="just" defTabSz="914400" rtl="1" eaLnBrk="1" fontAlgn="base" latinLnBrk="0" hangingPunct="1">
                        <a:lnSpc>
                          <a:spcPct val="100000"/>
                        </a:lnSpc>
                        <a:spcBef>
                          <a:spcPts val="0"/>
                        </a:spcBef>
                        <a:spcAft>
                          <a:spcPct val="0"/>
                        </a:spcAft>
                        <a:buClrTx/>
                        <a:buSzTx/>
                        <a:buFontTx/>
                        <a:buNone/>
                        <a:tabLst/>
                        <a:defRPr/>
                      </a:pPr>
                      <a:r>
                        <a:rPr kumimoji="0" lang="ar-SA" sz="2800" b="0" i="0" u="none" strike="noStrike" cap="none" normalizeH="0" baseline="0" dirty="0">
                          <a:ln>
                            <a:noFill/>
                          </a:ln>
                          <a:solidFill>
                            <a:srgbClr val="FFFFFF"/>
                          </a:solidFill>
                          <a:effectLst/>
                          <a:latin typeface="Arial" charset="0"/>
                          <a:cs typeface="Arial" charset="0"/>
                        </a:rPr>
                        <a:t>يا ربُ ارحم.</a:t>
                      </a:r>
                      <a:endParaRPr kumimoji="0" lang="en-US" sz="2800" b="0" i="0" u="none" strike="noStrike" cap="none" normalizeH="0" baseline="0" dirty="0">
                        <a:ln>
                          <a:noFill/>
                        </a:ln>
                        <a:solidFill>
                          <a:srgbClr val="FFFFFF"/>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4167462987"/>
      </p:ext>
    </p:extLst>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0">
            <a:hlinkClick r:id="rId3" action="ppaction://hlinksldjump"/>
            <a:extLst>
              <a:ext uri="{FF2B5EF4-FFF2-40B4-BE49-F238E27FC236}">
                <a16:creationId xmlns:a16="http://schemas.microsoft.com/office/drawing/2014/main" id="{98E3E259-03AF-A878-3E76-BAD6AD65F812}"/>
              </a:ext>
            </a:extLst>
          </p:cNvPr>
          <p:cNvSpPr txBox="1">
            <a:spLocks noChangeArrowheads="1"/>
          </p:cNvSpPr>
          <p:nvPr/>
        </p:nvSpPr>
        <p:spPr bwMode="auto">
          <a:xfrm>
            <a:off x="10255045" y="6027003"/>
            <a:ext cx="1936955" cy="830997"/>
          </a:xfrm>
          <a:prstGeom prst="rect">
            <a:avLst/>
          </a:prstGeom>
          <a:solidFill>
            <a:srgbClr val="800000"/>
          </a:solidFill>
          <a:ln w="57150" cmpd="thickThin">
            <a:solidFill>
              <a:schemeClr val="tx1"/>
            </a:solidFill>
            <a:miter lim="800000"/>
            <a:headEnd/>
            <a:tailEnd/>
          </a:ln>
        </p:spPr>
        <p:txBody>
          <a:bodyPr wrap="square">
            <a:spAutoFit/>
          </a:bodyPr>
          <a:lstStyle/>
          <a:p>
            <a:pPr algn="ctr" defTabSz="1219170" fontAlgn="base">
              <a:spcBef>
                <a:spcPct val="0"/>
              </a:spcBef>
              <a:spcAft>
                <a:spcPct val="0"/>
              </a:spcAft>
              <a:defRPr/>
            </a:pPr>
            <a:r>
              <a:rPr lang="fr-FR" sz="2400" dirty="0">
                <a:solidFill>
                  <a:srgbClr val="FFFFFF"/>
                </a:solidFill>
                <a:latin typeface="Arial" panose="020B0604020202020204" pitchFamily="34" charset="0"/>
                <a:cs typeface="Arial" panose="020B0604020202020204" pitchFamily="34" charset="0"/>
              </a:rPr>
              <a:t>Credo</a:t>
            </a:r>
            <a:endParaRPr lang="en-CA" sz="2400" dirty="0">
              <a:solidFill>
                <a:srgbClr val="FFFFFF"/>
              </a:solidFill>
              <a:latin typeface="Arial" panose="020B0604020202020204" pitchFamily="34" charset="0"/>
              <a:cs typeface="Arial" panose="020B0604020202020204" pitchFamily="34" charset="0"/>
            </a:endParaRPr>
          </a:p>
          <a:p>
            <a:pPr algn="ctr" defTabSz="1219170" fontAlgn="base">
              <a:spcBef>
                <a:spcPct val="0"/>
              </a:spcBef>
              <a:spcAft>
                <a:spcPct val="0"/>
              </a:spcAft>
              <a:defRPr/>
            </a:pPr>
            <a:r>
              <a:rPr lang="ar-EG" sz="2400" dirty="0">
                <a:solidFill>
                  <a:srgbClr val="FFFFFF"/>
                </a:solidFill>
                <a:latin typeface="Arial" charset="0"/>
                <a:cs typeface="Arial" charset="0"/>
              </a:rPr>
              <a:t>قانون الإيمان</a:t>
            </a:r>
          </a:p>
        </p:txBody>
      </p:sp>
      <p:graphicFrame>
        <p:nvGraphicFramePr>
          <p:cNvPr id="3" name="Tableau 2">
            <a:extLst>
              <a:ext uri="{FF2B5EF4-FFF2-40B4-BE49-F238E27FC236}">
                <a16:creationId xmlns:a16="http://schemas.microsoft.com/office/drawing/2014/main" id="{E0F8CC66-4173-7FF3-785A-6D34D9FAB411}"/>
              </a:ext>
            </a:extLst>
          </p:cNvPr>
          <p:cNvGraphicFramePr>
            <a:graphicFrameLocks noGrp="1"/>
          </p:cNvGraphicFramePr>
          <p:nvPr>
            <p:extLst>
              <p:ext uri="{D42A27DB-BD31-4B8C-83A1-F6EECF244321}">
                <p14:modId xmlns:p14="http://schemas.microsoft.com/office/powerpoint/2010/main" val="464708323"/>
              </p:ext>
            </p:extLst>
          </p:nvPr>
        </p:nvGraphicFramePr>
        <p:xfrm>
          <a:off x="0" y="2667000"/>
          <a:ext cx="12192000" cy="1524000"/>
        </p:xfrm>
        <a:graphic>
          <a:graphicData uri="http://schemas.openxmlformats.org/drawingml/2006/table">
            <a:tbl>
              <a:tblPr firstRow="1" bandRow="1">
                <a:tableStyleId>{5940675A-B579-460E-94D1-54222C63F5DA}</a:tableStyleId>
              </a:tblPr>
              <a:tblGrid>
                <a:gridCol w="6096000">
                  <a:extLst>
                    <a:ext uri="{9D8B030D-6E8A-4147-A177-3AD203B41FA5}">
                      <a16:colId xmlns:a16="http://schemas.microsoft.com/office/drawing/2014/main" val="2932675527"/>
                    </a:ext>
                  </a:extLst>
                </a:gridCol>
                <a:gridCol w="6096000">
                  <a:extLst>
                    <a:ext uri="{9D8B030D-6E8A-4147-A177-3AD203B41FA5}">
                      <a16:colId xmlns:a16="http://schemas.microsoft.com/office/drawing/2014/main" val="1643367418"/>
                    </a:ext>
                  </a:extLst>
                </a:gridCol>
              </a:tblGrid>
              <a:tr h="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Tout le peuple et les diacres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ar-AE" sz="3600" dirty="0"/>
                        <a:t>جميع الشعب والشمامسة :</a:t>
                      </a:r>
                      <a:endParaRPr lang="fr-FR" sz="360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75769434"/>
                  </a:ext>
                </a:extLst>
              </a:tr>
              <a:tr h="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endParaRPr lang="fr-FR" sz="1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49395858"/>
                  </a:ext>
                </a:extLst>
              </a:tr>
              <a:tr h="0">
                <a:tc grid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3000" b="0" i="0" u="none" strike="noStrike" kern="1200" cap="none" spc="0" normalizeH="0" baseline="0" noProof="0" dirty="0" err="1">
                          <a:ln>
                            <a:noFill/>
                          </a:ln>
                          <a:solidFill>
                            <a:prstClr val="white"/>
                          </a:solidFill>
                          <a:effectLst/>
                          <a:uLnTx/>
                          <a:uFillTx/>
                          <a:latin typeface="Coptic1" pitchFamily="2" charset="0"/>
                          <a:ea typeface="+mn-ea"/>
                          <a:cs typeface="+mn-cs"/>
                        </a:rPr>
                        <a:t>Kurie</a:t>
                      </a:r>
                      <a:r>
                        <a:rPr kumimoji="0" lang="fr-FR" sz="3000" b="0" i="0" u="none" strike="noStrike" kern="1200" cap="none" spc="0" normalizeH="0" baseline="0" noProof="0" dirty="0">
                          <a:ln>
                            <a:noFill/>
                          </a:ln>
                          <a:solidFill>
                            <a:prstClr val="white"/>
                          </a:solidFill>
                          <a:effectLst/>
                          <a:uLnTx/>
                          <a:uFillTx/>
                          <a:latin typeface="Coptic1" pitchFamily="2" charset="0"/>
                          <a:ea typeface="+mn-ea"/>
                          <a:cs typeface="+mn-cs"/>
                        </a:rPr>
                        <a:t>~ </a:t>
                      </a:r>
                      <a:r>
                        <a:rPr kumimoji="0" lang="fr-FR" sz="3000" b="0" i="0" u="none" strike="noStrike" kern="1200" cap="none" spc="0" normalizeH="0" baseline="0" noProof="0" dirty="0" err="1">
                          <a:ln>
                            <a:noFill/>
                          </a:ln>
                          <a:solidFill>
                            <a:prstClr val="white"/>
                          </a:solidFill>
                          <a:effectLst/>
                          <a:uLnTx/>
                          <a:uFillTx/>
                          <a:latin typeface="Coptic1" pitchFamily="2" charset="0"/>
                          <a:ea typeface="+mn-ea"/>
                          <a:cs typeface="+mn-cs"/>
                        </a:rPr>
                        <a:t>e~le</a:t>
                      </a:r>
                      <a:r>
                        <a:rPr kumimoji="0" lang="fr-FR" sz="3000" b="0" i="0" u="none" strike="noStrike" kern="1200" cap="none" spc="0" normalizeH="0" baseline="0" noProof="0" dirty="0">
                          <a:ln>
                            <a:noFill/>
                          </a:ln>
                          <a:solidFill>
                            <a:prstClr val="white"/>
                          </a:solidFill>
                          <a:effectLst/>
                          <a:uLnTx/>
                          <a:uFillTx/>
                          <a:latin typeface="Coptic1" pitchFamily="2" charset="0"/>
                          <a:ea typeface="+mn-ea"/>
                          <a:cs typeface="+mn-cs"/>
                        </a:rPr>
                        <a:t>/~con (r#) - </a:t>
                      </a:r>
                      <a:r>
                        <a:rPr kumimoji="0" lang="fr-FR" sz="3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Pitié Seigneur (100 fois) - </a:t>
                      </a:r>
                      <a:r>
                        <a:rPr kumimoji="0" lang="ar-AE" sz="3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يا ربُ ارحم (١٠٠ مرة)</a:t>
                      </a:r>
                      <a:endParaRPr kumimoji="0" lang="fr-FR" sz="3000" b="0" i="0" u="none" strike="noStrike" kern="1200" cap="none" spc="0" normalizeH="0" baseline="0" noProof="0" dirty="0">
                        <a:ln>
                          <a:noFill/>
                        </a:ln>
                        <a:solidFill>
                          <a:prstClr val="white"/>
                        </a:solidFill>
                        <a:effectLst/>
                        <a:uLnTx/>
                        <a:uFillTx/>
                        <a:latin typeface="Coptic1" pitchFamily="2" charset="0"/>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fr-FR" dirty="0"/>
                    </a:p>
                  </a:txBody>
                  <a:tcPr/>
                </a:tc>
                <a:extLst>
                  <a:ext uri="{0D108BD9-81ED-4DB2-BD59-A6C34878D82A}">
                    <a16:rowId xmlns:a16="http://schemas.microsoft.com/office/drawing/2014/main" val="2973829909"/>
                  </a:ext>
                </a:extLst>
              </a:tr>
            </a:tbl>
          </a:graphicData>
        </a:graphic>
      </p:graphicFrame>
    </p:spTree>
    <p:extLst>
      <p:ext uri="{BB962C8B-B14F-4D97-AF65-F5344CB8AC3E}">
        <p14:creationId xmlns:p14="http://schemas.microsoft.com/office/powerpoint/2010/main" val="1248012399"/>
      </p:ext>
    </p:extLst>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458612" name="Group 52"/>
          <p:cNvGraphicFramePr>
            <a:graphicFrameLocks noGrp="1"/>
          </p:cNvGraphicFramePr>
          <p:nvPr>
            <p:ph/>
            <p:extLst>
              <p:ext uri="{D42A27DB-BD31-4B8C-83A1-F6EECF244321}">
                <p14:modId xmlns:p14="http://schemas.microsoft.com/office/powerpoint/2010/main" val="2994089930"/>
              </p:ext>
            </p:extLst>
          </p:nvPr>
        </p:nvGraphicFramePr>
        <p:xfrm>
          <a:off x="762536" y="46104"/>
          <a:ext cx="10666928" cy="502920"/>
        </p:xfrm>
        <a:graphic>
          <a:graphicData uri="http://schemas.openxmlformats.org/drawingml/2006/table">
            <a:tbl>
              <a:tblPr/>
              <a:tblGrid>
                <a:gridCol w="10666928">
                  <a:extLst>
                    <a:ext uri="{9D8B030D-6E8A-4147-A177-3AD203B41FA5}">
                      <a16:colId xmlns:a16="http://schemas.microsoft.com/office/drawing/2014/main" val="20000"/>
                    </a:ext>
                  </a:extLst>
                </a:gridCol>
              </a:tblGrid>
              <a:tr h="497840">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700" b="0" i="0" u="none" strike="noStrike" cap="none" normalizeH="0" baseline="0" dirty="0">
                          <a:ln>
                            <a:noFill/>
                          </a:ln>
                          <a:solidFill>
                            <a:schemeClr val="tx1"/>
                          </a:solidFill>
                          <a:effectLst/>
                          <a:latin typeface="Arial" charset="0"/>
                          <a:cs typeface="Arial" charset="0"/>
                        </a:rPr>
                        <a:t>Les trois </a:t>
                      </a:r>
                      <a:r>
                        <a:rPr kumimoji="0" lang="en-US" sz="2700" b="0" i="0" u="none" strike="noStrike" cap="none" normalizeH="0" baseline="0" dirty="0" err="1">
                          <a:ln>
                            <a:noFill/>
                          </a:ln>
                          <a:solidFill>
                            <a:schemeClr val="tx1"/>
                          </a:solidFill>
                          <a:effectLst/>
                          <a:latin typeface="Arial" charset="0"/>
                          <a:cs typeface="Arial" charset="0"/>
                        </a:rPr>
                        <a:t>grandes</a:t>
                      </a:r>
                      <a:r>
                        <a:rPr kumimoji="0" lang="en-US" sz="2700" b="0" i="0" u="none" strike="noStrike" cap="none" normalizeH="0" baseline="0" dirty="0">
                          <a:ln>
                            <a:noFill/>
                          </a:ln>
                          <a:solidFill>
                            <a:schemeClr val="tx1"/>
                          </a:solidFill>
                          <a:effectLst/>
                          <a:latin typeface="Arial" charset="0"/>
                          <a:cs typeface="Arial" charset="0"/>
                        </a:rPr>
                        <a:t> </a:t>
                      </a:r>
                      <a:r>
                        <a:rPr kumimoji="0" lang="en-US" sz="2700" b="0" i="0" u="none" strike="noStrike" cap="none" normalizeH="0" baseline="0" dirty="0" err="1">
                          <a:ln>
                            <a:noFill/>
                          </a:ln>
                          <a:solidFill>
                            <a:schemeClr val="tx1"/>
                          </a:solidFill>
                          <a:effectLst/>
                          <a:latin typeface="Arial" charset="0"/>
                          <a:cs typeface="Arial" charset="0"/>
                        </a:rPr>
                        <a:t>Oraisons</a:t>
                      </a:r>
                      <a:r>
                        <a:rPr kumimoji="0" lang="en-US" sz="2700" b="0" i="0" u="none" strike="noStrike" cap="none" normalizeH="0" baseline="0" dirty="0">
                          <a:ln>
                            <a:noFill/>
                          </a:ln>
                          <a:solidFill>
                            <a:schemeClr val="tx1"/>
                          </a:solidFill>
                          <a:effectLst/>
                          <a:latin typeface="Arial" charset="0"/>
                          <a:cs typeface="Arial" charset="0"/>
                        </a:rPr>
                        <a:t> - </a:t>
                      </a:r>
                      <a:r>
                        <a:rPr lang="ar-SA" sz="2700" b="0" u="none" dirty="0" err="1">
                          <a:solidFill>
                            <a:schemeClr val="tx1"/>
                          </a:solidFill>
                          <a:latin typeface="Arial" charset="0"/>
                          <a:cs typeface="Arial" charset="0"/>
                        </a:rPr>
                        <a:t>الأواشى</a:t>
                      </a:r>
                      <a:r>
                        <a:rPr lang="ar-SA" sz="2700" b="0" u="none" dirty="0">
                          <a:solidFill>
                            <a:schemeClr val="tx1"/>
                          </a:solidFill>
                          <a:latin typeface="Arial" charset="0"/>
                          <a:cs typeface="Arial" charset="0"/>
                        </a:rPr>
                        <a:t> الثلاثة الكبار</a:t>
                      </a:r>
                      <a:endParaRPr lang="en-CA" sz="2700" b="0" u="none" dirty="0">
                        <a:solidFill>
                          <a:schemeClr val="tx1"/>
                        </a:solidFill>
                        <a:latin typeface="Arial" charset="0"/>
                        <a:cs typeface="Arial" charset="0"/>
                      </a:endParaRPr>
                    </a:p>
                  </a:txBody>
                  <a:tcPr marL="121920" marR="121920"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6" name="Group 2">
            <a:extLst>
              <a:ext uri="{FF2B5EF4-FFF2-40B4-BE49-F238E27FC236}">
                <a16:creationId xmlns:a16="http://schemas.microsoft.com/office/drawing/2014/main" id="{615E4203-4E14-417B-9BFE-0570D3C8A7C4}"/>
              </a:ext>
            </a:extLst>
          </p:cNvPr>
          <p:cNvGraphicFramePr>
            <a:graphicFrameLocks noGrp="1"/>
          </p:cNvGraphicFramePr>
          <p:nvPr>
            <p:extLst>
              <p:ext uri="{D42A27DB-BD31-4B8C-83A1-F6EECF244321}">
                <p14:modId xmlns:p14="http://schemas.microsoft.com/office/powerpoint/2010/main" val="4090720269"/>
              </p:ext>
            </p:extLst>
          </p:nvPr>
        </p:nvGraphicFramePr>
        <p:xfrm>
          <a:off x="221274" y="650194"/>
          <a:ext cx="11749451" cy="5792307"/>
        </p:xfrm>
        <a:graphic>
          <a:graphicData uri="http://schemas.openxmlformats.org/drawingml/2006/table">
            <a:tbl>
              <a:tblPr/>
              <a:tblGrid>
                <a:gridCol w="3448208">
                  <a:extLst>
                    <a:ext uri="{9D8B030D-6E8A-4147-A177-3AD203B41FA5}">
                      <a16:colId xmlns:a16="http://schemas.microsoft.com/office/drawing/2014/main" val="20000"/>
                    </a:ext>
                  </a:extLst>
                </a:gridCol>
                <a:gridCol w="4725323">
                  <a:extLst>
                    <a:ext uri="{9D8B030D-6E8A-4147-A177-3AD203B41FA5}">
                      <a16:colId xmlns:a16="http://schemas.microsoft.com/office/drawing/2014/main" val="20001"/>
                    </a:ext>
                  </a:extLst>
                </a:gridCol>
                <a:gridCol w="3575920">
                  <a:extLst>
                    <a:ext uri="{9D8B030D-6E8A-4147-A177-3AD203B41FA5}">
                      <a16:colId xmlns:a16="http://schemas.microsoft.com/office/drawing/2014/main" val="20002"/>
                    </a:ext>
                  </a:extLst>
                </a:gridCol>
              </a:tblGrid>
              <a:tr h="1083056">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3200" b="0" i="0" u="sng" strike="noStrike" cap="none" normalizeH="0" baseline="0" dirty="0" err="1">
                          <a:ln>
                            <a:noFill/>
                          </a:ln>
                          <a:solidFill>
                            <a:srgbClr val="FF9900"/>
                          </a:solidFill>
                          <a:effectLst/>
                          <a:latin typeface="Coptic1" pitchFamily="2" charset="0"/>
                          <a:cs typeface="Arial" pitchFamily="34" charset="0"/>
                        </a:rPr>
                        <a:t>Piou</a:t>
                      </a:r>
                      <a:r>
                        <a:rPr kumimoji="0" lang="en-US" sz="3200" b="0" i="0" u="sng" strike="noStrike" cap="none" normalizeH="0" baseline="0" dirty="0">
                          <a:ln>
                            <a:noFill/>
                          </a:ln>
                          <a:solidFill>
                            <a:srgbClr val="FF9900"/>
                          </a:solidFill>
                          <a:effectLst/>
                          <a:latin typeface="Coptic1" pitchFamily="2" charset="0"/>
                          <a:cs typeface="Arial" pitchFamily="34" charset="0"/>
                        </a:rPr>
                        <a:t>/b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dirty="0" err="1">
                          <a:ln>
                            <a:noFill/>
                          </a:ln>
                          <a:solidFill>
                            <a:schemeClr val="tx1"/>
                          </a:solidFill>
                          <a:effectLst/>
                          <a:latin typeface="Coptic1" pitchFamily="2" charset="0"/>
                          <a:cs typeface="Arial" charset="0"/>
                        </a:rPr>
                        <a:t>S~l</a:t>
                      </a:r>
                      <a:r>
                        <a:rPr kumimoji="0" lang="en-US" sz="3200" b="0" i="0" u="none" strike="noStrike" cap="none" normalizeH="0" baseline="0" dirty="0">
                          <a:ln>
                            <a:noFill/>
                          </a:ln>
                          <a:solidFill>
                            <a:schemeClr val="tx1"/>
                          </a:solidFill>
                          <a:effectLst/>
                          <a:latin typeface="Coptic1" pitchFamily="2" charset="0"/>
                          <a:cs typeface="Arial" charset="0"/>
                        </a:rPr>
                        <a:t>/l</a:t>
                      </a:r>
                    </a:p>
                  </a:txBody>
                  <a:tcPr marL="121920" marR="121920" horzOverflow="overflow">
                    <a:lnL>
                      <a:noFill/>
                    </a:lnL>
                    <a:lnR>
                      <a:noFill/>
                    </a:lnR>
                    <a:lnT cap="fla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dirty="0">
                          <a:ln>
                            <a:noFill/>
                          </a:ln>
                          <a:solidFill>
                            <a:srgbClr val="FF9900"/>
                          </a:solidFill>
                          <a:effectLst/>
                          <a:latin typeface="Arial" charset="0"/>
                          <a:cs typeface="Arial" charset="0"/>
                        </a:rPr>
                        <a:t>Le prêtre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fr-CA" sz="3200" b="0" i="0" u="none" strike="noStrike" cap="none" normalizeH="0" baseline="0" dirty="0">
                          <a:ln>
                            <a:noFill/>
                          </a:ln>
                          <a:solidFill>
                            <a:schemeClr val="tx1"/>
                          </a:solidFill>
                          <a:effectLst/>
                          <a:latin typeface="Arial" charset="0"/>
                          <a:cs typeface="Arial" charset="0"/>
                        </a:rPr>
                        <a:t>Prions.</a:t>
                      </a:r>
                      <a:endParaRPr kumimoji="0" lang="en-US" sz="32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cap="fla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SA" sz="2700" b="0" i="0" u="sng" strike="noStrike" cap="none" normalizeH="0" baseline="0" dirty="0">
                          <a:ln>
                            <a:noFill/>
                          </a:ln>
                          <a:solidFill>
                            <a:srgbClr val="FF9900"/>
                          </a:solidFill>
                          <a:effectLst/>
                          <a:latin typeface="Arial" charset="0"/>
                          <a:cs typeface="Arial" charset="0"/>
                        </a:rPr>
                        <a:t>الكاهن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SA" sz="3200" b="0" i="0" u="none" strike="noStrike" cap="none" normalizeH="0" baseline="0" dirty="0">
                          <a:ln>
                            <a:noFill/>
                          </a:ln>
                          <a:solidFill>
                            <a:schemeClr val="tx1"/>
                          </a:solidFill>
                          <a:effectLst/>
                          <a:latin typeface="Arial" charset="0"/>
                          <a:cs typeface="Arial" charset="0"/>
                        </a:rPr>
                        <a:t>صلِّ.</a:t>
                      </a:r>
                      <a:endParaRPr kumimoji="0" lang="en-US" sz="32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57912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CA" sz="3200" b="0" i="0" u="sng" strike="noStrike" cap="none" normalizeH="0" baseline="0" dirty="0" err="1">
                          <a:ln>
                            <a:noFill/>
                          </a:ln>
                          <a:solidFill>
                            <a:srgbClr val="FF9900"/>
                          </a:solidFill>
                          <a:effectLst/>
                          <a:latin typeface="Coptic1" pitchFamily="2" charset="0"/>
                          <a:cs typeface="Arial" charset="0"/>
                        </a:rPr>
                        <a:t>Pidia~kwn</a:t>
                      </a:r>
                      <a:r>
                        <a:rPr kumimoji="0" lang="en-CA" sz="3200" b="0" i="0" u="sng" strike="noStrike" cap="none" normalizeH="0" baseline="0" dirty="0">
                          <a:ln>
                            <a:noFill/>
                          </a:ln>
                          <a:solidFill>
                            <a:srgbClr val="FF9900"/>
                          </a:solidFill>
                          <a:effectLst/>
                          <a:latin typeface="Coptic1" pitchFamily="2" charset="0"/>
                          <a:cs typeface="Arial" charset="0"/>
                        </a:rPr>
                        <a:t> :</a:t>
                      </a:r>
                    </a:p>
                  </a:txBody>
                  <a:tcPr marL="121920" marR="12192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dirty="0">
                          <a:ln>
                            <a:noFill/>
                          </a:ln>
                          <a:solidFill>
                            <a:srgbClr val="FF9900"/>
                          </a:solidFill>
                          <a:effectLst/>
                          <a:latin typeface="Arial" charset="0"/>
                          <a:cs typeface="Arial" charset="0"/>
                        </a:rPr>
                        <a:t>Le diacre :</a:t>
                      </a:r>
                      <a:endParaRPr kumimoji="0" lang="en-US" sz="2700" b="0" i="0" u="sng" strike="noStrike" cap="none" normalizeH="0" baseline="0" dirty="0">
                        <a:ln>
                          <a:noFill/>
                        </a:ln>
                        <a:solidFill>
                          <a:srgbClr val="FF9900"/>
                        </a:solidFill>
                        <a:effectLst/>
                        <a:latin typeface="Arial" charset="0"/>
                        <a:cs typeface="Arial" charset="0"/>
                      </a:endParaRPr>
                    </a:p>
                  </a:txBody>
                  <a:tcPr marL="121920" marR="12192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SA" sz="2700" b="0" i="0" u="sng" strike="noStrike" cap="none" normalizeH="0" baseline="0" dirty="0">
                          <a:ln>
                            <a:noFill/>
                          </a:ln>
                          <a:solidFill>
                            <a:srgbClr val="FF9900"/>
                          </a:solidFill>
                          <a:effectLst/>
                          <a:latin typeface="Arial" charset="0"/>
                          <a:cs typeface="Arial" charset="0"/>
                        </a:rPr>
                        <a:t>الشماس :</a:t>
                      </a:r>
                      <a:endParaRPr kumimoji="0" lang="en-US" sz="2700" b="0" i="0" u="sng" strike="noStrike" cap="none" normalizeH="0" baseline="0" dirty="0">
                        <a:ln>
                          <a:noFill/>
                        </a:ln>
                        <a:solidFill>
                          <a:srgbClr val="FF9900"/>
                        </a:solidFill>
                        <a:effectLst/>
                        <a:latin typeface="Arial" charset="0"/>
                        <a:cs typeface="Arial" charset="0"/>
                      </a:endParaRPr>
                    </a:p>
                  </a:txBody>
                  <a:tcPr marL="121920" marR="12192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1"/>
                  </a:ext>
                </a:extLst>
              </a:tr>
              <a:tr h="106680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dirty="0" err="1">
                          <a:ln>
                            <a:noFill/>
                          </a:ln>
                          <a:solidFill>
                            <a:schemeClr val="tx1"/>
                          </a:solidFill>
                          <a:effectLst/>
                          <a:latin typeface="Coptic1" pitchFamily="2" charset="0"/>
                          <a:cs typeface="Arial" charset="0"/>
                        </a:rPr>
                        <a:t>E~pi</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p~roceu</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c~tay</a:t>
                      </a:r>
                      <a:r>
                        <a:rPr kumimoji="0" lang="en-US" sz="3200" b="0" i="0" u="none" strike="noStrike" cap="none" normalizeH="0" baseline="0" dirty="0">
                          <a:ln>
                            <a:noFill/>
                          </a:ln>
                          <a:solidFill>
                            <a:schemeClr val="tx1"/>
                          </a:solidFill>
                          <a:effectLst/>
                          <a:latin typeface="Coptic1" pitchFamily="2" charset="0"/>
                          <a:cs typeface="Arial" charset="0"/>
                        </a:rPr>
                        <a:t>/</a:t>
                      </a:r>
                      <a:r>
                        <a:rPr kumimoji="0" lang="en-US" sz="3200" b="0" i="0" u="none" strike="noStrike" cap="none" normalizeH="0" baseline="0" dirty="0" err="1">
                          <a:ln>
                            <a:noFill/>
                          </a:ln>
                          <a:solidFill>
                            <a:schemeClr val="tx1"/>
                          </a:solidFill>
                          <a:effectLst/>
                          <a:latin typeface="Coptic1" pitchFamily="2" charset="0"/>
                          <a:cs typeface="Arial" charset="0"/>
                        </a:rPr>
                        <a:t>te</a:t>
                      </a:r>
                      <a:endParaRPr kumimoji="0" lang="en-US" sz="3200" b="0" i="0" u="none" strike="noStrike" cap="none" normalizeH="0" baseline="0" dirty="0">
                        <a:ln>
                          <a:noFill/>
                        </a:ln>
                        <a:solidFill>
                          <a:schemeClr val="tx1"/>
                        </a:solidFill>
                        <a:effectLst/>
                        <a:latin typeface="Coptic1" pitchFamily="2" charset="0"/>
                        <a:cs typeface="Arial" charset="0"/>
                      </a:endParaRPr>
                    </a:p>
                  </a:txBody>
                  <a:tcPr marL="121920" marR="121920"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CA" sz="3200" b="0" i="0" u="none" strike="noStrike" cap="none" normalizeH="0" baseline="0" dirty="0">
                          <a:ln>
                            <a:noFill/>
                          </a:ln>
                          <a:solidFill>
                            <a:schemeClr val="tx1"/>
                          </a:solidFill>
                          <a:effectLst/>
                          <a:latin typeface="Arial" charset="0"/>
                          <a:cs typeface="Arial" charset="0"/>
                        </a:rPr>
                        <a:t>Pour la prière </a:t>
                      </a:r>
                    </a:p>
                    <a:p>
                      <a:pPr marL="0" marR="0" lvl="0" indent="0" algn="ctr" defTabSz="914400" rtl="0" eaLnBrk="0" fontAlgn="base" latinLnBrk="0" hangingPunct="0">
                        <a:lnSpc>
                          <a:spcPct val="100000"/>
                        </a:lnSpc>
                        <a:spcBef>
                          <a:spcPct val="0"/>
                        </a:spcBef>
                        <a:spcAft>
                          <a:spcPct val="0"/>
                        </a:spcAft>
                        <a:buClrTx/>
                        <a:buSzTx/>
                        <a:buFontTx/>
                        <a:buNone/>
                        <a:tabLst/>
                      </a:pPr>
                      <a:r>
                        <a:rPr kumimoji="0" lang="fr-CA" sz="3200" b="0" i="0" u="none" strike="noStrike" cap="none" normalizeH="0" baseline="0" dirty="0">
                          <a:ln>
                            <a:noFill/>
                          </a:ln>
                          <a:solidFill>
                            <a:schemeClr val="tx1"/>
                          </a:solidFill>
                          <a:effectLst/>
                          <a:latin typeface="Arial" charset="0"/>
                          <a:cs typeface="Arial" charset="0"/>
                        </a:rPr>
                        <a:t>levons-nous.</a:t>
                      </a:r>
                      <a:endParaRPr kumimoji="0" lang="en-US" sz="32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SA" sz="3200" b="0" i="0" u="none" strike="noStrike" cap="none" normalizeH="0" baseline="0">
                          <a:ln>
                            <a:noFill/>
                          </a:ln>
                          <a:solidFill>
                            <a:schemeClr val="tx1"/>
                          </a:solidFill>
                          <a:effectLst/>
                          <a:latin typeface="Arial" charset="0"/>
                          <a:cs typeface="Arial" charset="0"/>
                        </a:rPr>
                        <a:t>للصلاة قفوا</a:t>
                      </a:r>
                      <a:r>
                        <a:rPr kumimoji="0" lang="ar-EG" sz="3200" b="0" i="0" u="none" strike="noStrike" cap="none" normalizeH="0" baseline="0">
                          <a:ln>
                            <a:noFill/>
                          </a:ln>
                          <a:solidFill>
                            <a:schemeClr val="tx1"/>
                          </a:solidFill>
                          <a:effectLst/>
                          <a:latin typeface="Arial" charset="0"/>
                          <a:cs typeface="Arial" charset="0"/>
                        </a:rPr>
                        <a:t>.</a:t>
                      </a:r>
                      <a:endParaRPr kumimoji="0" lang="en-US" sz="3200" b="0" i="0" u="none" strike="noStrike" cap="none" normalizeH="0" baseline="0">
                        <a:ln>
                          <a:noFill/>
                        </a:ln>
                        <a:solidFill>
                          <a:schemeClr val="tx1"/>
                        </a:solidFill>
                        <a:effectLst/>
                        <a:latin typeface="Arial" charset="0"/>
                        <a:cs typeface="Arial" charset="0"/>
                      </a:endParaRPr>
                    </a:p>
                  </a:txBody>
                  <a:tcPr marL="121920" marR="12192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57912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CA" sz="3200" b="0" i="0" u="sng" strike="noStrike" cap="none" normalizeH="0" baseline="0" dirty="0" err="1">
                          <a:ln>
                            <a:noFill/>
                          </a:ln>
                          <a:solidFill>
                            <a:srgbClr val="FF9900"/>
                          </a:solidFill>
                          <a:effectLst/>
                          <a:latin typeface="Coptic1" pitchFamily="2" charset="0"/>
                          <a:cs typeface="Arial" charset="0"/>
                        </a:rPr>
                        <a:t>Piou</a:t>
                      </a:r>
                      <a:r>
                        <a:rPr kumimoji="0" lang="en-CA" sz="3200" b="0" i="0" u="sng" strike="noStrike" cap="none" normalizeH="0" baseline="0" dirty="0">
                          <a:ln>
                            <a:noFill/>
                          </a:ln>
                          <a:solidFill>
                            <a:srgbClr val="FF9900"/>
                          </a:solidFill>
                          <a:effectLst/>
                          <a:latin typeface="Coptic1" pitchFamily="2" charset="0"/>
                          <a:cs typeface="Arial" charset="0"/>
                        </a:rPr>
                        <a:t>/b :</a:t>
                      </a:r>
                    </a:p>
                  </a:txBody>
                  <a:tcPr marL="121920" marR="12192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dirty="0">
                          <a:ln>
                            <a:noFill/>
                          </a:ln>
                          <a:solidFill>
                            <a:srgbClr val="FF9900"/>
                          </a:solidFill>
                          <a:effectLst/>
                          <a:latin typeface="Arial" charset="0"/>
                          <a:cs typeface="Arial" charset="0"/>
                        </a:rPr>
                        <a:t>Le prêtre :</a:t>
                      </a:r>
                      <a:endParaRPr kumimoji="0" lang="en-US" sz="2700" b="0" i="0" u="sng" strike="noStrike" cap="none" normalizeH="0" baseline="0" dirty="0">
                        <a:ln>
                          <a:noFill/>
                        </a:ln>
                        <a:solidFill>
                          <a:srgbClr val="FF9900"/>
                        </a:solidFill>
                        <a:effectLst/>
                        <a:latin typeface="Arial" charset="0"/>
                        <a:cs typeface="Arial" charset="0"/>
                      </a:endParaRPr>
                    </a:p>
                  </a:txBody>
                  <a:tcPr marL="121920" marR="12192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SA" sz="2700" b="0" i="0" u="sng" strike="noStrike" cap="none" normalizeH="0" baseline="0" dirty="0">
                          <a:ln>
                            <a:noFill/>
                          </a:ln>
                          <a:solidFill>
                            <a:srgbClr val="FF9900"/>
                          </a:solidFill>
                          <a:effectLst/>
                          <a:latin typeface="Arial" charset="0"/>
                          <a:cs typeface="Arial" charset="0"/>
                        </a:rPr>
                        <a:t>الكاهن :</a:t>
                      </a:r>
                      <a:endParaRPr kumimoji="0" lang="en-US" sz="2700" b="0" i="0" u="sng" strike="noStrike" cap="none" normalizeH="0" baseline="0" dirty="0">
                        <a:ln>
                          <a:noFill/>
                        </a:ln>
                        <a:solidFill>
                          <a:srgbClr val="FF9900"/>
                        </a:solidFill>
                        <a:effectLst/>
                        <a:latin typeface="Arial" charset="0"/>
                        <a:cs typeface="Arial" charset="0"/>
                      </a:endParaRPr>
                    </a:p>
                  </a:txBody>
                  <a:tcPr marL="121920" marR="12192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3"/>
                  </a:ext>
                </a:extLst>
              </a:tr>
              <a:tr h="82296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dirty="0" err="1">
                          <a:ln>
                            <a:noFill/>
                          </a:ln>
                          <a:solidFill>
                            <a:schemeClr val="tx1"/>
                          </a:solidFill>
                          <a:effectLst/>
                          <a:latin typeface="Coptic1" pitchFamily="2" charset="0"/>
                          <a:cs typeface="Arial" charset="0"/>
                        </a:rPr>
                        <a:t>I~r</a:t>
                      </a:r>
                      <a:r>
                        <a:rPr kumimoji="0" lang="en-US" sz="3200" b="0" i="0" u="none" strike="noStrike" cap="none" normalizeH="0" baseline="0" dirty="0">
                          <a:ln>
                            <a:noFill/>
                          </a:ln>
                          <a:solidFill>
                            <a:schemeClr val="tx1"/>
                          </a:solidFill>
                          <a:effectLst/>
                          <a:latin typeface="Coptic1" pitchFamily="2" charset="0"/>
                          <a:cs typeface="Arial" charset="0"/>
                        </a:rPr>
                        <a:t>/n/ </a:t>
                      </a:r>
                      <a:r>
                        <a:rPr kumimoji="0" lang="en-US" sz="3200" b="0" i="0" u="none" strike="noStrike" cap="none" normalizeH="0" baseline="0" dirty="0" err="1">
                          <a:ln>
                            <a:noFill/>
                          </a:ln>
                          <a:solidFill>
                            <a:schemeClr val="tx1"/>
                          </a:solidFill>
                          <a:effectLst/>
                          <a:latin typeface="Coptic1" pitchFamily="2" charset="0"/>
                          <a:cs typeface="Arial" charset="0"/>
                        </a:rPr>
                        <a:t>paci</a:t>
                      </a:r>
                      <a:endParaRPr kumimoji="0" lang="en-US" sz="3200" b="0" i="0" u="none" strike="noStrike" cap="none" normalizeH="0" baseline="0" dirty="0">
                        <a:ln>
                          <a:noFill/>
                        </a:ln>
                        <a:solidFill>
                          <a:schemeClr val="tx1"/>
                        </a:solidFill>
                        <a:effectLst/>
                        <a:latin typeface="Coptic1" pitchFamily="2" charset="0"/>
                        <a:cs typeface="Arial" charset="0"/>
                      </a:endParaRPr>
                    </a:p>
                  </a:txBody>
                  <a:tcPr marL="121920" marR="121920"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CA" sz="3200" b="0" i="0" u="none" strike="noStrike" cap="none" normalizeH="0" baseline="0" dirty="0">
                          <a:ln>
                            <a:noFill/>
                          </a:ln>
                          <a:solidFill>
                            <a:schemeClr val="tx1"/>
                          </a:solidFill>
                          <a:effectLst/>
                          <a:latin typeface="Arial" charset="0"/>
                          <a:cs typeface="Arial" charset="0"/>
                        </a:rPr>
                        <a:t>La paix soit avec vous</a:t>
                      </a:r>
                      <a:r>
                        <a:rPr kumimoji="0" lang="en-US" sz="4800" b="0" i="0" u="none" strike="noStrike" cap="none" normalizeH="0" baseline="0" dirty="0">
                          <a:ln>
                            <a:noFill/>
                          </a:ln>
                          <a:solidFill>
                            <a:schemeClr val="tx1"/>
                          </a:solidFill>
                          <a:effectLst/>
                          <a:latin typeface="Arial" charset="0"/>
                          <a:cs typeface="Arial" charset="0"/>
                        </a:rPr>
                        <a:t> </a:t>
                      </a:r>
                    </a:p>
                  </a:txBody>
                  <a:tcPr marL="121920" marR="121920"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3200" b="0" i="0" u="none" strike="noStrike" cap="none" normalizeH="0" baseline="0" dirty="0">
                          <a:ln>
                            <a:noFill/>
                          </a:ln>
                          <a:solidFill>
                            <a:schemeClr val="tx1"/>
                          </a:solidFill>
                          <a:effectLst/>
                          <a:latin typeface="Arial" charset="0"/>
                          <a:cs typeface="Arial" charset="0"/>
                        </a:rPr>
                        <a:t>السلام لجميعكم</a:t>
                      </a:r>
                      <a:r>
                        <a:rPr kumimoji="0" lang="ar-EG" sz="3200" b="0" i="0" u="none" strike="noStrike" cap="none" normalizeH="0" baseline="0" dirty="0">
                          <a:ln>
                            <a:noFill/>
                          </a:ln>
                          <a:solidFill>
                            <a:schemeClr val="tx1"/>
                          </a:solidFill>
                          <a:effectLst/>
                          <a:latin typeface="Arial" charset="0"/>
                          <a:cs typeface="Arial" charset="0"/>
                        </a:rPr>
                        <a:t>.</a:t>
                      </a:r>
                      <a:endParaRPr kumimoji="0" lang="en-US" sz="32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4"/>
                  </a:ext>
                </a:extLst>
              </a:tr>
              <a:tr h="58937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CA" sz="3200" b="0" i="0" u="sng" strike="noStrike" cap="none" normalizeH="0" baseline="0" dirty="0" err="1">
                          <a:ln>
                            <a:noFill/>
                          </a:ln>
                          <a:solidFill>
                            <a:srgbClr val="FF9900"/>
                          </a:solidFill>
                          <a:effectLst/>
                          <a:latin typeface="Coptic1" pitchFamily="2" charset="0"/>
                          <a:cs typeface="Arial" charset="0"/>
                        </a:rPr>
                        <a:t>Pilaoc</a:t>
                      </a:r>
                      <a:r>
                        <a:rPr kumimoji="0" lang="en-CA" sz="3200" b="0" i="0" u="sng" strike="noStrike" cap="none" normalizeH="0" baseline="0" dirty="0">
                          <a:ln>
                            <a:noFill/>
                          </a:ln>
                          <a:solidFill>
                            <a:srgbClr val="FF9900"/>
                          </a:solidFill>
                          <a:effectLst/>
                          <a:latin typeface="Coptic1" pitchFamily="2" charset="0"/>
                          <a:cs typeface="Arial" charset="0"/>
                        </a:rPr>
                        <a:t> :</a:t>
                      </a:r>
                    </a:p>
                  </a:txBody>
                  <a:tcPr marL="121920" marR="12192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dirty="0">
                          <a:ln>
                            <a:noFill/>
                          </a:ln>
                          <a:solidFill>
                            <a:srgbClr val="FF9900"/>
                          </a:solidFill>
                          <a:effectLst/>
                          <a:latin typeface="Arial" charset="0"/>
                          <a:cs typeface="Arial" pitchFamily="34" charset="0"/>
                        </a:rPr>
                        <a:t>Le peuple :</a:t>
                      </a:r>
                      <a:endParaRPr kumimoji="0" lang="en-US" sz="2700" b="0" i="0" u="sng" strike="noStrike" cap="none" normalizeH="0" baseline="0" dirty="0">
                        <a:ln>
                          <a:noFill/>
                        </a:ln>
                        <a:solidFill>
                          <a:srgbClr val="FF9900"/>
                        </a:solidFill>
                        <a:effectLst/>
                        <a:latin typeface="Arial" charset="0"/>
                        <a:cs typeface="Arial" charset="0"/>
                      </a:endParaRPr>
                    </a:p>
                  </a:txBody>
                  <a:tcPr marL="121920" marR="12192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SA" sz="2700" b="0" i="0" u="sng" strike="noStrike" cap="none" normalizeH="0" baseline="0" dirty="0">
                          <a:ln>
                            <a:noFill/>
                          </a:ln>
                          <a:solidFill>
                            <a:srgbClr val="FF9900"/>
                          </a:solidFill>
                          <a:effectLst/>
                          <a:latin typeface="Arial" charset="0"/>
                          <a:cs typeface="Arial" charset="0"/>
                        </a:rPr>
                        <a:t>الشعب :</a:t>
                      </a:r>
                      <a:endParaRPr kumimoji="0" lang="en-US" sz="2700" b="0" i="0" u="sng" strike="noStrike" cap="none" normalizeH="0" baseline="0" dirty="0">
                        <a:ln>
                          <a:noFill/>
                        </a:ln>
                        <a:solidFill>
                          <a:srgbClr val="FF9900"/>
                        </a:solidFill>
                        <a:effectLst/>
                        <a:latin typeface="Arial" charset="0"/>
                        <a:cs typeface="Arial" charset="0"/>
                      </a:endParaRPr>
                    </a:p>
                  </a:txBody>
                  <a:tcPr marL="121920" marR="12192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5"/>
                  </a:ext>
                </a:extLst>
              </a:tr>
              <a:tr h="106680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dirty="0">
                          <a:ln>
                            <a:noFill/>
                          </a:ln>
                          <a:solidFill>
                            <a:schemeClr val="tx1"/>
                          </a:solidFill>
                          <a:effectLst/>
                          <a:latin typeface="Coptic1" pitchFamily="2" charset="0"/>
                          <a:cs typeface="Arial" charset="0"/>
                        </a:rPr>
                        <a:t>Ke </a:t>
                      </a:r>
                      <a:r>
                        <a:rPr kumimoji="0" lang="en-US" sz="3200" b="0" i="0" u="none" strike="noStrike" cap="none" normalizeH="0" baseline="0" dirty="0" err="1">
                          <a:ln>
                            <a:noFill/>
                          </a:ln>
                          <a:solidFill>
                            <a:schemeClr val="tx1"/>
                          </a:solidFill>
                          <a:effectLst/>
                          <a:latin typeface="Coptic1" pitchFamily="2" charset="0"/>
                          <a:cs typeface="Arial" charset="0"/>
                        </a:rPr>
                        <a:t>tw</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p~neumati</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cou</a:t>
                      </a:r>
                      <a:r>
                        <a:rPr kumimoji="0" lang="en-US" sz="3200" b="0" i="0" u="none" strike="noStrike" cap="none" normalizeH="0" baseline="0" dirty="0">
                          <a:ln>
                            <a:noFill/>
                          </a:ln>
                          <a:solidFill>
                            <a:schemeClr val="tx1"/>
                          </a:solidFill>
                          <a:effectLst/>
                          <a:latin typeface="Coptic1" pitchFamily="2" charset="0"/>
                          <a:cs typeface="Arial" charset="0"/>
                        </a:rPr>
                        <a:t>.</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CA" sz="3200" b="0" i="0" u="none" strike="noStrike" cap="none" normalizeH="0" baseline="0" dirty="0">
                          <a:ln>
                            <a:noFill/>
                          </a:ln>
                          <a:solidFill>
                            <a:schemeClr val="tx1"/>
                          </a:solidFill>
                          <a:effectLst/>
                          <a:latin typeface="Arial" charset="0"/>
                          <a:cs typeface="Arial" charset="0"/>
                        </a:rPr>
                        <a:t>Et avec votre esprit.</a:t>
                      </a:r>
                      <a:endParaRPr kumimoji="0" lang="en-US" sz="32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SA" sz="3200" b="0" i="0" u="none" strike="noStrike" cap="none" normalizeH="0" baseline="0" dirty="0">
                          <a:ln>
                            <a:noFill/>
                          </a:ln>
                          <a:solidFill>
                            <a:schemeClr val="tx1"/>
                          </a:solidFill>
                          <a:effectLst/>
                          <a:latin typeface="Arial" charset="0"/>
                          <a:cs typeface="Arial" charset="0"/>
                        </a:rPr>
                        <a:t>ولروحِكَ أيضاً</a:t>
                      </a:r>
                      <a:r>
                        <a:rPr kumimoji="0" lang="ar-EG" sz="3200" b="0" i="0" u="none" strike="noStrike" cap="none" normalizeH="0" baseline="0" dirty="0">
                          <a:ln>
                            <a:noFill/>
                          </a:ln>
                          <a:solidFill>
                            <a:schemeClr val="tx1"/>
                          </a:solidFill>
                          <a:effectLst/>
                          <a:latin typeface="Arial" charset="0"/>
                          <a:cs typeface="Arial" charset="0"/>
                        </a:rPr>
                        <a:t>.</a:t>
                      </a:r>
                      <a:endParaRPr kumimoji="0" lang="en-US" sz="32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6"/>
                  </a:ext>
                </a:extLst>
              </a:tr>
            </a:tbl>
          </a:graphicData>
        </a:graphic>
      </p:graphicFrame>
      <p:sp>
        <p:nvSpPr>
          <p:cNvPr id="2" name="Text Box 20">
            <a:hlinkClick r:id="rId3" action="ppaction://hlinksldjump"/>
            <a:extLst>
              <a:ext uri="{FF2B5EF4-FFF2-40B4-BE49-F238E27FC236}">
                <a16:creationId xmlns:a16="http://schemas.microsoft.com/office/drawing/2014/main" id="{80EC23EC-AC99-982C-1485-B0F0C2013E77}"/>
              </a:ext>
            </a:extLst>
          </p:cNvPr>
          <p:cNvSpPr txBox="1">
            <a:spLocks noChangeArrowheads="1"/>
          </p:cNvSpPr>
          <p:nvPr/>
        </p:nvSpPr>
        <p:spPr bwMode="auto">
          <a:xfrm>
            <a:off x="10255045" y="6027003"/>
            <a:ext cx="1936955" cy="830997"/>
          </a:xfrm>
          <a:prstGeom prst="rect">
            <a:avLst/>
          </a:prstGeom>
          <a:solidFill>
            <a:srgbClr val="800000"/>
          </a:solidFill>
          <a:ln w="57150" cmpd="thickThin">
            <a:solidFill>
              <a:schemeClr val="tx1"/>
            </a:solidFill>
            <a:miter lim="800000"/>
            <a:headEnd/>
            <a:tailEnd/>
          </a:ln>
        </p:spPr>
        <p:txBody>
          <a:bodyPr wrap="square">
            <a:spAutoFit/>
          </a:bodyPr>
          <a:lstStyle/>
          <a:p>
            <a:pPr algn="ctr" defTabSz="1219170" fontAlgn="base">
              <a:spcBef>
                <a:spcPct val="0"/>
              </a:spcBef>
              <a:spcAft>
                <a:spcPct val="0"/>
              </a:spcAft>
              <a:defRPr/>
            </a:pPr>
            <a:r>
              <a:rPr lang="fr-FR" sz="2400" dirty="0">
                <a:solidFill>
                  <a:srgbClr val="FFFFFF"/>
                </a:solidFill>
                <a:latin typeface="Arial" panose="020B0604020202020204" pitchFamily="34" charset="0"/>
                <a:cs typeface="Arial" panose="020B0604020202020204" pitchFamily="34" charset="0"/>
              </a:rPr>
              <a:t>Credo</a:t>
            </a:r>
            <a:endParaRPr lang="en-CA" sz="2400" dirty="0">
              <a:solidFill>
                <a:srgbClr val="FFFFFF"/>
              </a:solidFill>
              <a:latin typeface="Arial" panose="020B0604020202020204" pitchFamily="34" charset="0"/>
              <a:cs typeface="Arial" panose="020B0604020202020204" pitchFamily="34" charset="0"/>
            </a:endParaRPr>
          </a:p>
          <a:p>
            <a:pPr algn="ctr" defTabSz="1219170" fontAlgn="base">
              <a:spcBef>
                <a:spcPct val="0"/>
              </a:spcBef>
              <a:spcAft>
                <a:spcPct val="0"/>
              </a:spcAft>
              <a:defRPr/>
            </a:pPr>
            <a:r>
              <a:rPr lang="ar-EG" sz="2400" dirty="0">
                <a:solidFill>
                  <a:srgbClr val="FFFFFF"/>
                </a:solidFill>
                <a:latin typeface="Arial" charset="0"/>
                <a:cs typeface="Arial" charset="0"/>
              </a:rPr>
              <a:t>قانون الإيمان</a:t>
            </a:r>
          </a:p>
        </p:txBody>
      </p:sp>
    </p:spTree>
    <p:extLst>
      <p:ext uri="{BB962C8B-B14F-4D97-AF65-F5344CB8AC3E}">
        <p14:creationId xmlns:p14="http://schemas.microsoft.com/office/powerpoint/2010/main" val="246074451"/>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487717" name="Group 37"/>
          <p:cNvGraphicFramePr>
            <a:graphicFrameLocks noGrp="1"/>
          </p:cNvGraphicFramePr>
          <p:nvPr>
            <p:extLst>
              <p:ext uri="{D42A27DB-BD31-4B8C-83A1-F6EECF244321}">
                <p14:modId xmlns:p14="http://schemas.microsoft.com/office/powerpoint/2010/main" val="860804069"/>
              </p:ext>
            </p:extLst>
          </p:nvPr>
        </p:nvGraphicFramePr>
        <p:xfrm>
          <a:off x="609600" y="122540"/>
          <a:ext cx="10972800" cy="533400"/>
        </p:xfrm>
        <a:graphic>
          <a:graphicData uri="http://schemas.openxmlformats.org/drawingml/2006/table">
            <a:tbl>
              <a:tblPr/>
              <a:tblGrid>
                <a:gridCol w="10972800">
                  <a:extLst>
                    <a:ext uri="{9D8B030D-6E8A-4147-A177-3AD203B41FA5}">
                      <a16:colId xmlns:a16="http://schemas.microsoft.com/office/drawing/2014/main" val="20000"/>
                    </a:ext>
                  </a:extLst>
                </a:gridCol>
              </a:tblGrid>
              <a:tr h="533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CA" sz="2700" b="0" i="0" u="none" strike="noStrike" cap="none" normalizeH="0" baseline="0" dirty="0">
                          <a:ln>
                            <a:noFill/>
                          </a:ln>
                          <a:solidFill>
                            <a:srgbClr val="FFFFFF"/>
                          </a:solidFill>
                          <a:effectLst/>
                          <a:latin typeface="Arial" charset="0"/>
                          <a:cs typeface="Arial" charset="0"/>
                        </a:rPr>
                        <a:t>Quatrains du Carillon (Intro </a:t>
                      </a:r>
                      <a:r>
                        <a:rPr kumimoji="0" lang="en-CA" sz="2700" b="0" i="0" u="none" strike="noStrike" cap="none" normalizeH="0" baseline="0" dirty="0" err="1">
                          <a:ln>
                            <a:noFill/>
                          </a:ln>
                          <a:solidFill>
                            <a:srgbClr val="FFFFFF"/>
                          </a:solidFill>
                          <a:effectLst/>
                          <a:latin typeface="Arial" charset="0"/>
                          <a:cs typeface="Arial" charset="0"/>
                        </a:rPr>
                        <a:t>Watos</a:t>
                      </a:r>
                      <a:r>
                        <a:rPr kumimoji="0" lang="en-CA" sz="2700" b="0" i="0" u="none" strike="noStrike" cap="none" normalizeH="0" baseline="0" dirty="0">
                          <a:ln>
                            <a:noFill/>
                          </a:ln>
                          <a:solidFill>
                            <a:srgbClr val="FFFFFF"/>
                          </a:solidFill>
                          <a:effectLst/>
                          <a:latin typeface="Arial" charset="0"/>
                          <a:cs typeface="Arial" charset="0"/>
                        </a:rPr>
                        <a:t>)</a:t>
                      </a:r>
                      <a:r>
                        <a:rPr kumimoji="0" lang="en-US" sz="2700" b="0" i="0" u="none" strike="noStrike" cap="none" normalizeH="0" baseline="0" dirty="0">
                          <a:ln>
                            <a:noFill/>
                          </a:ln>
                          <a:solidFill>
                            <a:srgbClr val="FFFFFF"/>
                          </a:solidFill>
                          <a:effectLst/>
                          <a:latin typeface="Arial" charset="0"/>
                          <a:cs typeface="Arial" charset="0"/>
                        </a:rPr>
                        <a:t> - </a:t>
                      </a:r>
                      <a:r>
                        <a:rPr kumimoji="0" lang="ar-EG" sz="2700" b="0" i="0" u="none" strike="noStrike" cap="none" normalizeH="0" baseline="0" dirty="0">
                          <a:ln>
                            <a:noFill/>
                          </a:ln>
                          <a:solidFill>
                            <a:srgbClr val="FFFFFF"/>
                          </a:solidFill>
                          <a:effectLst/>
                          <a:latin typeface="Arial" charset="0"/>
                          <a:cs typeface="Arial" charset="0"/>
                        </a:rPr>
                        <a:t>أرباع الناقوس (المقدمة </a:t>
                      </a:r>
                      <a:r>
                        <a:rPr kumimoji="0" lang="ar-EG" sz="2700" b="0" i="0" u="none" strike="noStrike" cap="none" normalizeH="0" baseline="0" dirty="0" err="1">
                          <a:ln>
                            <a:noFill/>
                          </a:ln>
                          <a:solidFill>
                            <a:srgbClr val="FFFFFF"/>
                          </a:solidFill>
                          <a:effectLst/>
                          <a:latin typeface="Arial" charset="0"/>
                          <a:cs typeface="Arial" charset="0"/>
                        </a:rPr>
                        <a:t>الواطس</a:t>
                      </a:r>
                      <a:r>
                        <a:rPr kumimoji="0" lang="ar-EG" sz="2700" b="0" i="0" u="none" strike="noStrike" cap="none" normalizeH="0" baseline="0" dirty="0">
                          <a:ln>
                            <a:noFill/>
                          </a:ln>
                          <a:solidFill>
                            <a:srgbClr val="FFFFFF"/>
                          </a:solidFill>
                          <a:effectLst/>
                          <a:latin typeface="Arial" charset="0"/>
                          <a:cs typeface="Arial" charset="0"/>
                        </a:rPr>
                        <a:t>)</a:t>
                      </a:r>
                      <a:endParaRPr kumimoji="0" lang="en-CA" sz="2700" b="0" i="0" u="none" strike="noStrike" cap="none" normalizeH="0" baseline="0" dirty="0">
                        <a:ln>
                          <a:noFill/>
                        </a:ln>
                        <a:solidFill>
                          <a:srgbClr val="FFFFFF"/>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12487720" name="Group 40"/>
          <p:cNvGraphicFramePr>
            <a:graphicFrameLocks noGrp="1"/>
          </p:cNvGraphicFramePr>
          <p:nvPr>
            <p:extLst>
              <p:ext uri="{D42A27DB-BD31-4B8C-83A1-F6EECF244321}">
                <p14:modId xmlns:p14="http://schemas.microsoft.com/office/powerpoint/2010/main" val="1678855874"/>
              </p:ext>
            </p:extLst>
          </p:nvPr>
        </p:nvGraphicFramePr>
        <p:xfrm>
          <a:off x="0" y="655941"/>
          <a:ext cx="12192000" cy="5865420"/>
        </p:xfrm>
        <a:graphic>
          <a:graphicData uri="http://schemas.openxmlformats.org/drawingml/2006/table">
            <a:tbl>
              <a:tblPr/>
              <a:tblGrid>
                <a:gridCol w="6578600">
                  <a:extLst>
                    <a:ext uri="{9D8B030D-6E8A-4147-A177-3AD203B41FA5}">
                      <a16:colId xmlns:a16="http://schemas.microsoft.com/office/drawing/2014/main" val="20000"/>
                    </a:ext>
                  </a:extLst>
                </a:gridCol>
                <a:gridCol w="5613400">
                  <a:extLst>
                    <a:ext uri="{9D8B030D-6E8A-4147-A177-3AD203B41FA5}">
                      <a16:colId xmlns:a16="http://schemas.microsoft.com/office/drawing/2014/main" val="349773013"/>
                    </a:ext>
                  </a:extLst>
                </a:gridCol>
              </a:tblGrid>
              <a:tr h="2367280">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fr-FR" sz="3200" b="0" i="0" u="none" strike="noStrike" cap="none" normalizeH="0" baseline="0" dirty="0">
                          <a:ln>
                            <a:noFill/>
                          </a:ln>
                          <a:solidFill>
                            <a:srgbClr val="FFFFFF"/>
                          </a:solidFill>
                          <a:effectLst/>
                          <a:latin typeface="Arial" charset="0"/>
                          <a:cs typeface="Arial" pitchFamily="34" charset="0"/>
                        </a:rPr>
                        <a:t>Nous adorons le Père, le Fils,</a:t>
                      </a:r>
                      <a:br>
                        <a:rPr kumimoji="0" lang="fr-FR" sz="3200" b="0" i="0" u="none" strike="noStrike" cap="none" normalizeH="0" baseline="0" dirty="0">
                          <a:ln>
                            <a:noFill/>
                          </a:ln>
                          <a:solidFill>
                            <a:srgbClr val="FFFFFF"/>
                          </a:solidFill>
                          <a:effectLst/>
                          <a:latin typeface="Arial" charset="0"/>
                          <a:cs typeface="Arial" pitchFamily="34" charset="0"/>
                        </a:rPr>
                      </a:br>
                      <a:r>
                        <a:rPr kumimoji="0" lang="fr-FR" sz="3200" b="0" i="0" u="none" strike="noStrike" cap="none" normalizeH="0" baseline="0" dirty="0">
                          <a:ln>
                            <a:noFill/>
                          </a:ln>
                          <a:solidFill>
                            <a:srgbClr val="FFFFFF"/>
                          </a:solidFill>
                          <a:effectLst/>
                          <a:latin typeface="Arial" charset="0"/>
                          <a:cs typeface="Arial" pitchFamily="34" charset="0"/>
                        </a:rPr>
                        <a:t>et le Saint-Esprit, </a:t>
                      </a:r>
                    </a:p>
                    <a:p>
                      <a:pPr marL="0" marR="0" lvl="0" indent="0" algn="ctr" defTabSz="914400" rtl="0" eaLnBrk="1" fontAlgn="base" latinLnBrk="0" hangingPunct="1">
                        <a:lnSpc>
                          <a:spcPct val="100000"/>
                        </a:lnSpc>
                        <a:spcBef>
                          <a:spcPts val="0"/>
                        </a:spcBef>
                        <a:spcAft>
                          <a:spcPct val="0"/>
                        </a:spcAft>
                        <a:buClrTx/>
                        <a:buSzTx/>
                        <a:buFontTx/>
                        <a:buNone/>
                        <a:tabLst/>
                      </a:pPr>
                      <a:r>
                        <a:rPr kumimoji="0" lang="fr-FR" sz="3200" b="0" i="0" u="none" strike="noStrike" cap="none" normalizeH="0" baseline="0" dirty="0">
                          <a:ln>
                            <a:noFill/>
                          </a:ln>
                          <a:solidFill>
                            <a:srgbClr val="FFFFFF"/>
                          </a:solidFill>
                          <a:effectLst/>
                          <a:latin typeface="Arial" charset="0"/>
                          <a:cs typeface="Arial" pitchFamily="34" charset="0"/>
                        </a:rPr>
                        <a:t>Trinité Sainte,</a:t>
                      </a:r>
                      <a:br>
                        <a:rPr kumimoji="0" lang="fr-FR" sz="3200" b="0" i="0" u="none" strike="noStrike" cap="none" normalizeH="0" baseline="0" dirty="0">
                          <a:ln>
                            <a:noFill/>
                          </a:ln>
                          <a:solidFill>
                            <a:srgbClr val="FFFFFF"/>
                          </a:solidFill>
                          <a:effectLst/>
                          <a:latin typeface="Arial" charset="0"/>
                          <a:cs typeface="Arial" pitchFamily="34" charset="0"/>
                        </a:rPr>
                      </a:br>
                      <a:r>
                        <a:rPr kumimoji="0" lang="fr-FR" sz="3200" b="0" i="0" u="none" strike="noStrike" cap="none" normalizeH="0" baseline="0" dirty="0">
                          <a:ln>
                            <a:noFill/>
                          </a:ln>
                          <a:solidFill>
                            <a:srgbClr val="FFFFFF"/>
                          </a:solidFill>
                          <a:effectLst/>
                          <a:latin typeface="Arial" charset="0"/>
                          <a:cs typeface="Arial" pitchFamily="34" charset="0"/>
                        </a:rPr>
                        <a:t>et consubstantielle.</a:t>
                      </a:r>
                      <a:endParaRPr kumimoji="0" lang="en-US" sz="3200" b="0" i="0" u="none" strike="noStrike" cap="none" normalizeH="0" baseline="0" dirty="0">
                        <a:ln>
                          <a:noFill/>
                        </a:ln>
                        <a:solidFill>
                          <a:srgbClr val="FFFFFF"/>
                        </a:solidFill>
                        <a:effectLst/>
                        <a:latin typeface="Arial" charset="0"/>
                        <a:cs typeface="Arial" pitchFamily="34" charset="0"/>
                      </a:endParaRPr>
                    </a:p>
                  </a:txBody>
                  <a:tcPr marL="121920" marR="121920" anchor="ctr" horzOverflow="overflow">
                    <a:lnL>
                      <a:noFill/>
                    </a:lnL>
                    <a:lnR cap="flat">
                      <a:noFill/>
                    </a:lnR>
                    <a:lnT cap="flat">
                      <a:noFill/>
                    </a:lnT>
                    <a:lnB>
                      <a:noFill/>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SA" altLang="zh-CN" sz="3700" b="0" i="0" u="none" strike="noStrike" cap="none" normalizeH="0" baseline="0" dirty="0">
                          <a:ln>
                            <a:noFill/>
                          </a:ln>
                          <a:solidFill>
                            <a:srgbClr val="FFFFFF"/>
                          </a:solidFill>
                          <a:effectLst/>
                          <a:latin typeface="Arial" charset="0"/>
                          <a:cs typeface="Arial" charset="0"/>
                        </a:rPr>
                        <a:t>نسجد للآب والابن</a:t>
                      </a:r>
                      <a:r>
                        <a:rPr kumimoji="0" lang="ar-EG" sz="3700" b="0" i="0" u="none" strike="noStrike" cap="none" normalizeH="0" baseline="0" dirty="0">
                          <a:ln>
                            <a:noFill/>
                          </a:ln>
                          <a:solidFill>
                            <a:srgbClr val="FFFFFF"/>
                          </a:solidFill>
                          <a:effectLst/>
                          <a:latin typeface="Arial" charset="0"/>
                          <a:cs typeface="Arial" charset="0"/>
                        </a:rPr>
                        <a:t>،</a:t>
                      </a:r>
                      <a:br>
                        <a:rPr kumimoji="0" lang="fr-FR" sz="3700" b="0" i="0" u="none" strike="noStrike" cap="none" normalizeH="0" baseline="0" dirty="0">
                          <a:ln>
                            <a:noFill/>
                          </a:ln>
                          <a:solidFill>
                            <a:srgbClr val="FFFFFF"/>
                          </a:solidFill>
                          <a:effectLst/>
                          <a:latin typeface="Arial" charset="0"/>
                          <a:cs typeface="Arial" charset="0"/>
                        </a:rPr>
                      </a:br>
                      <a:r>
                        <a:rPr kumimoji="0" lang="ar-SA" altLang="zh-CN" sz="3700" b="0" i="0" u="none" strike="noStrike" cap="none" normalizeH="0" baseline="0" dirty="0">
                          <a:ln>
                            <a:noFill/>
                          </a:ln>
                          <a:solidFill>
                            <a:srgbClr val="FFFFFF"/>
                          </a:solidFill>
                          <a:effectLst/>
                          <a:latin typeface="Arial" charset="0"/>
                          <a:cs typeface="Arial" charset="0"/>
                        </a:rPr>
                        <a:t>والرُّوح القُدُس</a:t>
                      </a:r>
                      <a:r>
                        <a:rPr kumimoji="0" lang="ar-EG" sz="3700" b="0" i="0" u="none" strike="noStrike" cap="none" normalizeH="0" baseline="0" dirty="0">
                          <a:ln>
                            <a:noFill/>
                          </a:ln>
                          <a:solidFill>
                            <a:srgbClr val="FFFFFF"/>
                          </a:solidFill>
                          <a:effectLst/>
                          <a:latin typeface="Arial" charset="0"/>
                          <a:cs typeface="Arial" charset="0"/>
                        </a:rPr>
                        <a:t>،</a:t>
                      </a:r>
                      <a:br>
                        <a:rPr kumimoji="0" lang="fr-FR" sz="3700" b="0" i="0" u="none" strike="noStrike" cap="none" normalizeH="0" baseline="0" dirty="0">
                          <a:ln>
                            <a:noFill/>
                          </a:ln>
                          <a:solidFill>
                            <a:srgbClr val="FFFFFF"/>
                          </a:solidFill>
                          <a:effectLst/>
                          <a:latin typeface="Arial" charset="0"/>
                          <a:cs typeface="Arial" charset="0"/>
                        </a:rPr>
                      </a:br>
                      <a:r>
                        <a:rPr kumimoji="0" lang="ar-SA" altLang="zh-CN" sz="3700" b="0" i="0" u="none" strike="noStrike" cap="none" normalizeH="0" baseline="0" dirty="0">
                          <a:ln>
                            <a:noFill/>
                          </a:ln>
                          <a:solidFill>
                            <a:srgbClr val="FFFFFF"/>
                          </a:solidFill>
                          <a:effectLst/>
                          <a:latin typeface="Arial" charset="0"/>
                          <a:cs typeface="Arial" charset="0"/>
                        </a:rPr>
                        <a:t>الثَّالوث القُدُّوس</a:t>
                      </a:r>
                      <a:r>
                        <a:rPr kumimoji="0" lang="ar-EG" sz="3700" b="0" i="0" u="none" strike="noStrike" cap="none" normalizeH="0" baseline="0" dirty="0">
                          <a:ln>
                            <a:noFill/>
                          </a:ln>
                          <a:solidFill>
                            <a:srgbClr val="FFFFFF"/>
                          </a:solidFill>
                          <a:effectLst/>
                          <a:latin typeface="Arial" charset="0"/>
                          <a:cs typeface="Arial" charset="0"/>
                        </a:rPr>
                        <a:t>،</a:t>
                      </a:r>
                      <a:br>
                        <a:rPr kumimoji="0" lang="fr-FR" sz="3700" b="0" i="0" u="none" strike="noStrike" cap="none" normalizeH="0" baseline="0" dirty="0">
                          <a:ln>
                            <a:noFill/>
                          </a:ln>
                          <a:solidFill>
                            <a:srgbClr val="FFFFFF"/>
                          </a:solidFill>
                          <a:effectLst/>
                          <a:latin typeface="Arial" charset="0"/>
                          <a:cs typeface="Arial" charset="0"/>
                        </a:rPr>
                      </a:br>
                      <a:r>
                        <a:rPr kumimoji="0" lang="ar-SA" altLang="zh-CN" sz="3700" b="0" i="0" u="none" strike="noStrike" cap="none" normalizeH="0" baseline="0" dirty="0">
                          <a:ln>
                            <a:noFill/>
                          </a:ln>
                          <a:solidFill>
                            <a:srgbClr val="FFFFFF"/>
                          </a:solidFill>
                          <a:effectLst/>
                          <a:latin typeface="Arial" charset="0"/>
                          <a:cs typeface="Arial" charset="0"/>
                        </a:rPr>
                        <a:t>المساوي في الجوهر</a:t>
                      </a:r>
                      <a:r>
                        <a:rPr kumimoji="0" lang="ar-EG" sz="3700" b="0" i="0" u="none" strike="noStrike" cap="none" normalizeH="0" baseline="0" dirty="0">
                          <a:ln>
                            <a:noFill/>
                          </a:ln>
                          <a:solidFill>
                            <a:srgbClr val="FFFFFF"/>
                          </a:solidFill>
                          <a:effectLst/>
                          <a:latin typeface="Arial" charset="0"/>
                          <a:cs typeface="Arial" charset="0"/>
                        </a:rPr>
                        <a:t>.</a:t>
                      </a:r>
                      <a:endParaRPr kumimoji="0" lang="ar-EG" altLang="zh-CN" sz="3700" b="0" i="0" u="none" strike="noStrike" cap="none" normalizeH="0" baseline="0" dirty="0">
                        <a:ln>
                          <a:noFill/>
                        </a:ln>
                        <a:solidFill>
                          <a:srgbClr val="FFFFFF"/>
                        </a:solidFill>
                        <a:effectLst/>
                        <a:latin typeface="Arial" charset="0"/>
                        <a:cs typeface="Arial" charset="0"/>
                      </a:endParaRPr>
                    </a:p>
                  </a:txBody>
                  <a:tcPr marL="121920" marR="121920" anchor="ctr"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3498140">
                <a:tc gridSpan="2">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5300" b="0" i="0" u="none" strike="noStrike" cap="none" normalizeH="0" baseline="0" dirty="0" err="1">
                          <a:ln>
                            <a:noFill/>
                          </a:ln>
                          <a:solidFill>
                            <a:srgbClr val="FFFF00"/>
                          </a:solidFill>
                          <a:effectLst/>
                          <a:latin typeface="Avva_Marcos" panose="04020500000000000000" pitchFamily="82" charset="0"/>
                          <a:cs typeface="Arial" charset="0"/>
                        </a:rPr>
                        <a:t>T</a:t>
                      </a:r>
                      <a:r>
                        <a:rPr kumimoji="0" lang="en-US" sz="5300" b="0" i="0" u="none" strike="noStrike" cap="none" normalizeH="0" baseline="0" dirty="0" err="1">
                          <a:ln>
                            <a:noFill/>
                          </a:ln>
                          <a:solidFill>
                            <a:srgbClr val="FFFF00"/>
                          </a:solidFill>
                          <a:effectLst/>
                          <a:latin typeface="Coptic1" pitchFamily="2" charset="0"/>
                          <a:cs typeface="Arial" charset="0"/>
                        </a:rPr>
                        <a:t>enouwst</a:t>
                      </a:r>
                      <a:r>
                        <a:rPr kumimoji="0" lang="en-US" sz="5300" b="0" i="0" u="none" strike="noStrike" cap="none" normalizeH="0" baseline="0" dirty="0">
                          <a:ln>
                            <a:noFill/>
                          </a:ln>
                          <a:solidFill>
                            <a:srgbClr val="FFFF00"/>
                          </a:solidFill>
                          <a:effectLst/>
                          <a:latin typeface="Coptic1" pitchFamily="2" charset="0"/>
                          <a:cs typeface="Arial" charset="0"/>
                        </a:rPr>
                        <a:t> </a:t>
                      </a:r>
                      <a:r>
                        <a:rPr kumimoji="0" lang="en-US" sz="5300" b="0" i="0" u="none" strike="noStrike" cap="none" normalizeH="0" baseline="0" dirty="0" err="1">
                          <a:ln>
                            <a:noFill/>
                          </a:ln>
                          <a:solidFill>
                            <a:srgbClr val="FFFF00"/>
                          </a:solidFill>
                          <a:effectLst/>
                          <a:latin typeface="Coptic1" pitchFamily="2" charset="0"/>
                          <a:cs typeface="Arial" charset="0"/>
                        </a:rPr>
                        <a:t>m~V~Iwt</a:t>
                      </a:r>
                      <a:r>
                        <a:rPr kumimoji="0" lang="en-US" sz="5300" b="0" i="0" u="none" strike="noStrike" cap="none" normalizeH="0" baseline="0" dirty="0">
                          <a:ln>
                            <a:noFill/>
                          </a:ln>
                          <a:solidFill>
                            <a:srgbClr val="FFFF00"/>
                          </a:solidFill>
                          <a:effectLst/>
                          <a:latin typeface="Coptic1" pitchFamily="2" charset="0"/>
                          <a:cs typeface="Arial" charset="0"/>
                        </a:rPr>
                        <a:t> </a:t>
                      </a:r>
                      <a:r>
                        <a:rPr kumimoji="0" lang="en-US" sz="5300" b="0" i="0" u="none" strike="noStrike" cap="none" normalizeH="0" baseline="0" dirty="0" err="1">
                          <a:ln>
                            <a:noFill/>
                          </a:ln>
                          <a:solidFill>
                            <a:srgbClr val="FFFF00"/>
                          </a:solidFill>
                          <a:effectLst/>
                          <a:latin typeface="Coptic1" pitchFamily="2" charset="0"/>
                          <a:cs typeface="Arial" charset="0"/>
                        </a:rPr>
                        <a:t>nem</a:t>
                      </a:r>
                      <a:r>
                        <a:rPr kumimoji="0" lang="en-US" sz="5300" b="0" i="0" u="none" strike="noStrike" cap="none" normalizeH="0" baseline="0" dirty="0">
                          <a:ln>
                            <a:noFill/>
                          </a:ln>
                          <a:solidFill>
                            <a:srgbClr val="FFFF00"/>
                          </a:solidFill>
                          <a:effectLst/>
                          <a:latin typeface="Coptic1" pitchFamily="2" charset="0"/>
                          <a:cs typeface="Arial" charset="0"/>
                        </a:rPr>
                        <a:t> P~S/</a:t>
                      </a:r>
                      <a:r>
                        <a:rPr kumimoji="0" lang="en-US" sz="5300" b="0" i="0" u="none" strike="noStrike" cap="none" normalizeH="0" baseline="0" dirty="0" err="1">
                          <a:ln>
                            <a:noFill/>
                          </a:ln>
                          <a:solidFill>
                            <a:srgbClr val="FFFF00"/>
                          </a:solidFill>
                          <a:effectLst/>
                          <a:latin typeface="Coptic1" pitchFamily="2" charset="0"/>
                          <a:cs typeface="Arial" charset="0"/>
                        </a:rPr>
                        <a:t>ri</a:t>
                      </a:r>
                      <a:r>
                        <a:rPr kumimoji="0" lang="en-US" sz="5300" b="0" i="0" u="none" strike="noStrike" cap="none" normalizeH="0" baseline="0" dirty="0">
                          <a:ln>
                            <a:noFill/>
                          </a:ln>
                          <a:solidFill>
                            <a:srgbClr val="FFFF00"/>
                          </a:solidFill>
                          <a:effectLst/>
                          <a:latin typeface="Coptic1" pitchFamily="2" charset="0"/>
                          <a:cs typeface="Arial" charset="0"/>
                        </a:rPr>
                        <a:t> :</a:t>
                      </a:r>
                    </a:p>
                    <a:p>
                      <a:pPr marL="0" marR="0" lvl="0" indent="0" algn="ctr" defTabSz="914400" rtl="0" eaLnBrk="1" fontAlgn="base" latinLnBrk="0" hangingPunct="1">
                        <a:lnSpc>
                          <a:spcPct val="100000"/>
                        </a:lnSpc>
                        <a:spcBef>
                          <a:spcPts val="0"/>
                        </a:spcBef>
                        <a:spcAft>
                          <a:spcPct val="0"/>
                        </a:spcAft>
                        <a:buClrTx/>
                        <a:buSzTx/>
                        <a:buFontTx/>
                        <a:buNone/>
                        <a:tabLst/>
                      </a:pPr>
                      <a:r>
                        <a:rPr kumimoji="0" lang="en-US" sz="5300" b="0" i="0" u="none" strike="noStrike" cap="none" normalizeH="0" baseline="0" dirty="0" err="1">
                          <a:ln>
                            <a:noFill/>
                          </a:ln>
                          <a:solidFill>
                            <a:srgbClr val="FFFF00"/>
                          </a:solidFill>
                          <a:effectLst/>
                          <a:latin typeface="Coptic1" pitchFamily="2" charset="0"/>
                          <a:cs typeface="Arial" charset="0"/>
                        </a:rPr>
                        <a:t>nem</a:t>
                      </a:r>
                      <a:r>
                        <a:rPr kumimoji="0" lang="en-US" sz="5300" b="0" i="0" u="none" strike="noStrike" cap="none" normalizeH="0" baseline="0" dirty="0">
                          <a:ln>
                            <a:noFill/>
                          </a:ln>
                          <a:solidFill>
                            <a:srgbClr val="FFFF00"/>
                          </a:solidFill>
                          <a:effectLst/>
                          <a:latin typeface="Coptic1" pitchFamily="2" charset="0"/>
                          <a:cs typeface="Arial" charset="0"/>
                        </a:rPr>
                        <a:t> </a:t>
                      </a:r>
                      <a:r>
                        <a:rPr kumimoji="0" lang="en-US" sz="5300" b="0" i="0" u="none" strike="noStrike" cap="none" normalizeH="0" baseline="0" dirty="0" err="1">
                          <a:ln>
                            <a:noFill/>
                          </a:ln>
                          <a:solidFill>
                            <a:srgbClr val="FFFF00"/>
                          </a:solidFill>
                          <a:effectLst/>
                          <a:latin typeface="Coptic1" pitchFamily="2" charset="0"/>
                          <a:cs typeface="Arial" charset="0"/>
                        </a:rPr>
                        <a:t>PiP~neuma</a:t>
                      </a:r>
                      <a:r>
                        <a:rPr kumimoji="0" lang="en-US" sz="5300" b="0" i="0" u="none" strike="noStrike" cap="none" normalizeH="0" baseline="0" dirty="0">
                          <a:ln>
                            <a:noFill/>
                          </a:ln>
                          <a:solidFill>
                            <a:srgbClr val="FFFF00"/>
                          </a:solidFill>
                          <a:effectLst/>
                          <a:latin typeface="Coptic1" pitchFamily="2" charset="0"/>
                          <a:cs typeface="Arial" charset="0"/>
                        </a:rPr>
                        <a:t> </a:t>
                      </a:r>
                      <a:r>
                        <a:rPr kumimoji="0" lang="en-US" sz="5300" b="0" i="0" u="none" strike="noStrike" cap="none" normalizeH="0" baseline="0" dirty="0" err="1">
                          <a:ln>
                            <a:noFill/>
                          </a:ln>
                          <a:solidFill>
                            <a:srgbClr val="FFFF00"/>
                          </a:solidFill>
                          <a:effectLst/>
                          <a:latin typeface="Coptic1" pitchFamily="2" charset="0"/>
                          <a:cs typeface="Arial" charset="0"/>
                        </a:rPr>
                        <a:t>E~youab</a:t>
                      </a:r>
                      <a:r>
                        <a:rPr kumimoji="0" lang="en-US" sz="5300" b="0" i="0" u="none" strike="noStrike" cap="none" normalizeH="0" baseline="0" dirty="0">
                          <a:ln>
                            <a:noFill/>
                          </a:ln>
                          <a:solidFill>
                            <a:srgbClr val="FFFF00"/>
                          </a:solidFill>
                          <a:effectLst/>
                          <a:latin typeface="Coptic1" pitchFamily="2" charset="0"/>
                          <a:cs typeface="Arial" charset="0"/>
                        </a:rPr>
                        <a:t> :</a:t>
                      </a:r>
                    </a:p>
                    <a:p>
                      <a:pPr marL="0" marR="0" lvl="0" indent="0" algn="ctr" defTabSz="914400" rtl="0" eaLnBrk="1" fontAlgn="base" latinLnBrk="0" hangingPunct="1">
                        <a:lnSpc>
                          <a:spcPct val="100000"/>
                        </a:lnSpc>
                        <a:spcBef>
                          <a:spcPts val="0"/>
                        </a:spcBef>
                        <a:spcAft>
                          <a:spcPct val="0"/>
                        </a:spcAft>
                        <a:buClrTx/>
                        <a:buSzTx/>
                        <a:buFontTx/>
                        <a:buNone/>
                        <a:tabLst/>
                      </a:pPr>
                      <a:r>
                        <a:rPr kumimoji="0" lang="en-US" sz="5300" b="0" i="0" u="none" strike="noStrike" cap="none" normalizeH="0" baseline="0" dirty="0">
                          <a:ln>
                            <a:noFill/>
                          </a:ln>
                          <a:solidFill>
                            <a:srgbClr val="FFFF00"/>
                          </a:solidFill>
                          <a:effectLst/>
                          <a:latin typeface="Coptic1" pitchFamily="2" charset="0"/>
                          <a:cs typeface="Arial" charset="0"/>
                        </a:rPr>
                        <a:t>}</a:t>
                      </a:r>
                      <a:r>
                        <a:rPr kumimoji="0" lang="en-US" sz="5300" b="0" i="0" u="none" strike="noStrike" cap="none" normalizeH="0" baseline="0" dirty="0" err="1">
                          <a:ln>
                            <a:noFill/>
                          </a:ln>
                          <a:solidFill>
                            <a:srgbClr val="FFFF00"/>
                          </a:solidFill>
                          <a:effectLst/>
                          <a:latin typeface="Coptic1" pitchFamily="2" charset="0"/>
                          <a:cs typeface="Arial" charset="0"/>
                        </a:rPr>
                        <a:t>T~riac</a:t>
                      </a:r>
                      <a:r>
                        <a:rPr kumimoji="0" lang="en-US" sz="5300" b="0" i="0" u="none" strike="noStrike" cap="none" normalizeH="0" baseline="0" dirty="0">
                          <a:ln>
                            <a:noFill/>
                          </a:ln>
                          <a:solidFill>
                            <a:srgbClr val="FFFF00"/>
                          </a:solidFill>
                          <a:effectLst/>
                          <a:latin typeface="Coptic1" pitchFamily="2" charset="0"/>
                          <a:cs typeface="Arial" charset="0"/>
                        </a:rPr>
                        <a:t> </a:t>
                      </a:r>
                      <a:r>
                        <a:rPr kumimoji="0" lang="en-US" sz="5300" b="0" i="0" u="none" strike="noStrike" cap="none" normalizeH="0" baseline="0" dirty="0" err="1">
                          <a:ln>
                            <a:noFill/>
                          </a:ln>
                          <a:solidFill>
                            <a:srgbClr val="FFFF00"/>
                          </a:solidFill>
                          <a:effectLst/>
                          <a:latin typeface="Coptic1" pitchFamily="2" charset="0"/>
                          <a:cs typeface="Arial" charset="0"/>
                        </a:rPr>
                        <a:t>E~youab</a:t>
                      </a:r>
                      <a:r>
                        <a:rPr kumimoji="0" lang="en-US" sz="5300" b="0" i="0" u="none" strike="noStrike" cap="none" normalizeH="0" baseline="0" dirty="0">
                          <a:ln>
                            <a:noFill/>
                          </a:ln>
                          <a:solidFill>
                            <a:srgbClr val="FFFF00"/>
                          </a:solidFill>
                          <a:effectLst/>
                          <a:latin typeface="Coptic1" pitchFamily="2" charset="0"/>
                          <a:cs typeface="Arial" charset="0"/>
                        </a:rPr>
                        <a:t> :</a:t>
                      </a:r>
                    </a:p>
                    <a:p>
                      <a:pPr marL="0" marR="0" lvl="0" indent="0" algn="ctr" defTabSz="914400" rtl="0" eaLnBrk="1" fontAlgn="base" latinLnBrk="0" hangingPunct="1">
                        <a:lnSpc>
                          <a:spcPct val="100000"/>
                        </a:lnSpc>
                        <a:spcBef>
                          <a:spcPts val="0"/>
                        </a:spcBef>
                        <a:spcAft>
                          <a:spcPct val="0"/>
                        </a:spcAft>
                        <a:buClrTx/>
                        <a:buSzTx/>
                        <a:buFontTx/>
                        <a:buNone/>
                        <a:tabLst/>
                      </a:pPr>
                      <a:r>
                        <a:rPr kumimoji="0" lang="en-US" sz="5300" b="0" i="0" u="none" strike="noStrike" cap="none" normalizeH="0" baseline="0" dirty="0">
                          <a:ln>
                            <a:noFill/>
                          </a:ln>
                          <a:solidFill>
                            <a:srgbClr val="FFFF00"/>
                          </a:solidFill>
                          <a:effectLst/>
                          <a:latin typeface="Coptic1" pitchFamily="2" charset="0"/>
                          <a:cs typeface="Arial" charset="0"/>
                        </a:rPr>
                        <a:t> </a:t>
                      </a:r>
                      <a:r>
                        <a:rPr kumimoji="0" lang="en-US" sz="5300" b="0" i="0" u="none" strike="noStrike" cap="none" normalizeH="0" baseline="0" dirty="0" err="1">
                          <a:ln>
                            <a:noFill/>
                          </a:ln>
                          <a:solidFill>
                            <a:srgbClr val="FFFF00"/>
                          </a:solidFill>
                          <a:effectLst/>
                          <a:latin typeface="Coptic1" pitchFamily="2" charset="0"/>
                          <a:cs typeface="Arial" charset="0"/>
                        </a:rPr>
                        <a:t>n~o~mooucioc</a:t>
                      </a:r>
                      <a:r>
                        <a:rPr kumimoji="0" lang="en-US" sz="5300" b="0" i="0" u="none" strike="noStrike" cap="none" normalizeH="0" baseline="0" dirty="0">
                          <a:ln>
                            <a:noFill/>
                          </a:ln>
                          <a:solidFill>
                            <a:srgbClr val="FFFF00"/>
                          </a:solidFill>
                          <a:effectLst/>
                          <a:latin typeface="Coptic1" pitchFamily="2" charset="0"/>
                          <a:cs typeface="Arial" charset="0"/>
                        </a:rPr>
                        <a:t>.</a:t>
                      </a:r>
                    </a:p>
                  </a:txBody>
                  <a:tcPr marL="121920" marR="121920" anchor="ctr" horzOverflow="overflow">
                    <a:lnL cap="flat">
                      <a:noFill/>
                    </a:lnL>
                    <a:lnR cap="flat">
                      <a:noFill/>
                    </a:lnR>
                    <a:lnT>
                      <a:noFill/>
                    </a:lnT>
                    <a:lnB>
                      <a:noFill/>
                    </a:lnB>
                    <a:lnTlToBr>
                      <a:noFill/>
                    </a:lnTlToBr>
                    <a:lnBlToTr>
                      <a:noFill/>
                    </a:lnBlToTr>
                    <a:noFill/>
                  </a:tcPr>
                </a:tc>
                <a:tc hMerge="1">
                  <a:txBody>
                    <a:bodyPr/>
                    <a:lstStyle/>
                    <a:p>
                      <a:endParaRPr lang="fr-FR"/>
                    </a:p>
                  </a:txBody>
                  <a:tcPr/>
                </a:tc>
                <a:extLst>
                  <a:ext uri="{0D108BD9-81ED-4DB2-BD59-A6C34878D82A}">
                    <a16:rowId xmlns:a16="http://schemas.microsoft.com/office/drawing/2014/main" val="10001"/>
                  </a:ext>
                </a:extLst>
              </a:tr>
            </a:tbl>
          </a:graphicData>
        </a:graphic>
      </p:graphicFrame>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60411" name="Group 155"/>
          <p:cNvGraphicFramePr>
            <a:graphicFrameLocks noGrp="1"/>
          </p:cNvGraphicFramePr>
          <p:nvPr>
            <p:ph/>
          </p:nvPr>
        </p:nvGraphicFramePr>
        <p:xfrm>
          <a:off x="0" y="0"/>
          <a:ext cx="12191999" cy="6382512"/>
        </p:xfrm>
        <a:graphic>
          <a:graphicData uri="http://schemas.openxmlformats.org/drawingml/2006/table">
            <a:tbl>
              <a:tblPr/>
              <a:tblGrid>
                <a:gridCol w="4307249">
                  <a:extLst>
                    <a:ext uri="{9D8B030D-6E8A-4147-A177-3AD203B41FA5}">
                      <a16:colId xmlns:a16="http://schemas.microsoft.com/office/drawing/2014/main" val="1605821530"/>
                    </a:ext>
                  </a:extLst>
                </a:gridCol>
                <a:gridCol w="4307249">
                  <a:extLst>
                    <a:ext uri="{9D8B030D-6E8A-4147-A177-3AD203B41FA5}">
                      <a16:colId xmlns:a16="http://schemas.microsoft.com/office/drawing/2014/main" val="20000"/>
                    </a:ext>
                  </a:extLst>
                </a:gridCol>
                <a:gridCol w="3577501">
                  <a:extLst>
                    <a:ext uri="{9D8B030D-6E8A-4147-A177-3AD203B41FA5}">
                      <a16:colId xmlns:a16="http://schemas.microsoft.com/office/drawing/2014/main" val="20001"/>
                    </a:ext>
                  </a:extLst>
                </a:gridCol>
              </a:tblGrid>
              <a:tr h="6382512">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3200" b="0" i="0" u="sng" strike="noStrike" cap="none" normalizeH="0" baseline="0" dirty="0">
                          <a:ln>
                            <a:noFill/>
                          </a:ln>
                          <a:solidFill>
                            <a:srgbClr val="FF9900"/>
                          </a:solidFill>
                          <a:effectLst/>
                          <a:latin typeface="Coptic1" pitchFamily="2" charset="0"/>
                          <a:cs typeface="Arial" charset="0"/>
                        </a:rPr>
                        <a:t>Piou/b :</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3700" b="0" i="0" u="none" strike="noStrike" cap="none" normalizeH="0" baseline="0" dirty="0">
                          <a:ln>
                            <a:noFill/>
                          </a:ln>
                          <a:solidFill>
                            <a:schemeClr val="tx1"/>
                          </a:solidFill>
                          <a:effectLst/>
                          <a:latin typeface="Coptic1" pitchFamily="2" charset="0"/>
                          <a:cs typeface="Arial" charset="0"/>
                        </a:rPr>
                        <a:t>Palin on </a:t>
                      </a:r>
                      <a:r>
                        <a:rPr kumimoji="0" lang="fr-CA" sz="3700" b="0" i="0" u="none" strike="noStrike" cap="none" normalizeH="0" baseline="0" dirty="0" err="1">
                          <a:ln>
                            <a:noFill/>
                          </a:ln>
                          <a:solidFill>
                            <a:schemeClr val="tx1"/>
                          </a:solidFill>
                          <a:effectLst/>
                          <a:latin typeface="Coptic1" pitchFamily="2" charset="0"/>
                          <a:cs typeface="Arial" charset="0"/>
                        </a:rPr>
                        <a:t>maren</a:t>
                      </a:r>
                      <a:r>
                        <a:rPr kumimoji="0" lang="fr-CA" sz="3700" b="0" i="0" u="none" strike="noStrike" cap="none" normalizeH="0" baseline="0" dirty="0">
                          <a:ln>
                            <a:noFill/>
                          </a:ln>
                          <a:solidFill>
                            <a:schemeClr val="tx1"/>
                          </a:solidFill>
                          <a:effectLst/>
                          <a:latin typeface="Coptic1" pitchFamily="2" charset="0"/>
                          <a:cs typeface="Arial" charset="0"/>
                        </a:rPr>
                        <a:t>]ho </a:t>
                      </a:r>
                      <a:r>
                        <a:rPr kumimoji="0" lang="fr-CA" sz="3700" b="0" i="0" u="none" strike="noStrike" cap="none" normalizeH="0" baseline="0" dirty="0" err="1">
                          <a:ln>
                            <a:noFill/>
                          </a:ln>
                          <a:solidFill>
                            <a:schemeClr val="tx1"/>
                          </a:solidFill>
                          <a:effectLst/>
                          <a:latin typeface="Coptic1" pitchFamily="2" charset="0"/>
                          <a:cs typeface="Arial" charset="0"/>
                        </a:rPr>
                        <a:t>e~V</a:t>
                      </a:r>
                      <a:r>
                        <a:rPr kumimoji="0" lang="fr-CA" sz="3700" b="0" i="0" u="none" strike="noStrike" cap="none" normalizeH="0" baseline="0" dirty="0">
                          <a:ln>
                            <a:noFill/>
                          </a:ln>
                          <a:solidFill>
                            <a:schemeClr val="tx1"/>
                          </a:solidFill>
                          <a:effectLst/>
                          <a:latin typeface="Coptic1" pitchFamily="2" charset="0"/>
                          <a:cs typeface="Arial" charset="0"/>
                        </a:rPr>
                        <a:t>} </a:t>
                      </a:r>
                      <a:r>
                        <a:rPr kumimoji="0" lang="fr-CA" sz="3700" b="0" i="0" u="none" strike="noStrike" cap="none" normalizeH="0" baseline="0" dirty="0" err="1">
                          <a:ln>
                            <a:noFill/>
                          </a:ln>
                          <a:solidFill>
                            <a:schemeClr val="tx1"/>
                          </a:solidFill>
                          <a:effectLst/>
                          <a:latin typeface="Coptic1" pitchFamily="2" charset="0"/>
                          <a:cs typeface="Arial" charset="0"/>
                        </a:rPr>
                        <a:t>PiPantokratwr</a:t>
                      </a:r>
                      <a:r>
                        <a:rPr kumimoji="0" lang="fr-CA" sz="3700" b="0" i="0" u="none" strike="noStrike" cap="none" normalizeH="0" baseline="0" dirty="0">
                          <a:ln>
                            <a:noFill/>
                          </a:ln>
                          <a:solidFill>
                            <a:schemeClr val="tx1"/>
                          </a:solidFill>
                          <a:effectLst/>
                          <a:latin typeface="Coptic1" pitchFamily="2" charset="0"/>
                          <a:cs typeface="Arial" charset="0"/>
                        </a:rPr>
                        <a:t> : </a:t>
                      </a:r>
                      <a:r>
                        <a:rPr kumimoji="0" lang="fr-CA" sz="3700" b="0" i="0" u="none" strike="noStrike" cap="none" normalizeH="0" baseline="0" dirty="0" err="1">
                          <a:ln>
                            <a:noFill/>
                          </a:ln>
                          <a:solidFill>
                            <a:schemeClr val="tx1"/>
                          </a:solidFill>
                          <a:effectLst/>
                          <a:latin typeface="Coptic1" pitchFamily="2" charset="0"/>
                          <a:cs typeface="Arial" charset="0"/>
                        </a:rPr>
                        <a:t>V~Iwt</a:t>
                      </a:r>
                      <a:r>
                        <a:rPr kumimoji="0" lang="fr-CA" sz="3700" b="0" i="0" u="none" strike="noStrike" cap="none" normalizeH="0" baseline="0" dirty="0">
                          <a:ln>
                            <a:noFill/>
                          </a:ln>
                          <a:solidFill>
                            <a:schemeClr val="tx1"/>
                          </a:solidFill>
                          <a:effectLst/>
                          <a:latin typeface="Coptic1" pitchFamily="2" charset="0"/>
                          <a:cs typeface="Arial" charset="0"/>
                        </a:rPr>
                        <a:t> </a:t>
                      </a:r>
                      <a:r>
                        <a:rPr kumimoji="0" lang="fr-CA" sz="3700" b="0" i="0" u="none" strike="noStrike" cap="none" normalizeH="0" baseline="0" dirty="0" err="1">
                          <a:ln>
                            <a:noFill/>
                          </a:ln>
                          <a:solidFill>
                            <a:schemeClr val="tx1"/>
                          </a:solidFill>
                          <a:effectLst/>
                          <a:latin typeface="Coptic1" pitchFamily="2" charset="0"/>
                          <a:cs typeface="Arial" charset="0"/>
                        </a:rPr>
                        <a:t>m~Pen</a:t>
                      </a:r>
                      <a:r>
                        <a:rPr kumimoji="0" lang="fr-CA" sz="3700" b="0" i="0" u="none" strike="noStrike" cap="none" normalizeH="0" baseline="0" dirty="0">
                          <a:ln>
                            <a:noFill/>
                          </a:ln>
                          <a:solidFill>
                            <a:schemeClr val="tx1"/>
                          </a:solidFill>
                          <a:effectLst/>
                          <a:latin typeface="Coptic1" pitchFamily="2" charset="0"/>
                          <a:cs typeface="Arial" charset="0"/>
                        </a:rPr>
                        <a:t>[#c# </a:t>
                      </a:r>
                      <a:r>
                        <a:rPr kumimoji="0" lang="fr-CA" sz="3700" b="0" i="0" u="none" strike="noStrike" cap="none" normalizeH="0" baseline="0" dirty="0" err="1">
                          <a:ln>
                            <a:noFill/>
                          </a:ln>
                          <a:solidFill>
                            <a:schemeClr val="tx1"/>
                          </a:solidFill>
                          <a:effectLst/>
                          <a:latin typeface="Coptic1" pitchFamily="2" charset="0"/>
                          <a:cs typeface="Arial" charset="0"/>
                        </a:rPr>
                        <a:t>ouoh</a:t>
                      </a:r>
                      <a:r>
                        <a:rPr kumimoji="0" lang="fr-CA" sz="3700" b="0" i="0" u="none" strike="noStrike" cap="none" normalizeH="0" baseline="0" dirty="0">
                          <a:ln>
                            <a:noFill/>
                          </a:ln>
                          <a:solidFill>
                            <a:schemeClr val="tx1"/>
                          </a:solidFill>
                          <a:effectLst/>
                          <a:latin typeface="Coptic1" pitchFamily="2" charset="0"/>
                          <a:cs typeface="Arial" charset="0"/>
                        </a:rPr>
                        <a:t> </a:t>
                      </a:r>
                      <a:r>
                        <a:rPr kumimoji="0" lang="fr-CA" sz="3700" b="0" i="0" u="none" strike="noStrike" cap="none" normalizeH="0" baseline="0" dirty="0" err="1">
                          <a:ln>
                            <a:noFill/>
                          </a:ln>
                          <a:solidFill>
                            <a:schemeClr val="tx1"/>
                          </a:solidFill>
                          <a:effectLst/>
                          <a:latin typeface="Coptic1" pitchFamily="2" charset="0"/>
                          <a:cs typeface="Arial" charset="0"/>
                        </a:rPr>
                        <a:t>PenNou</a:t>
                      </a:r>
                      <a:r>
                        <a:rPr kumimoji="0" lang="fr-CA" sz="3700" b="0" i="0" u="none" strike="noStrike" cap="none" normalizeH="0" baseline="0" dirty="0">
                          <a:ln>
                            <a:noFill/>
                          </a:ln>
                          <a:solidFill>
                            <a:schemeClr val="tx1"/>
                          </a:solidFill>
                          <a:effectLst/>
                          <a:latin typeface="Coptic1" pitchFamily="2" charset="0"/>
                          <a:cs typeface="Arial" charset="0"/>
                        </a:rPr>
                        <a:t>] </a:t>
                      </a:r>
                      <a:r>
                        <a:rPr kumimoji="0" lang="fr-CA" sz="3700" b="0" i="0" u="none" strike="noStrike" cap="none" normalizeH="0" baseline="0" dirty="0" err="1">
                          <a:ln>
                            <a:noFill/>
                          </a:ln>
                          <a:solidFill>
                            <a:schemeClr val="tx1"/>
                          </a:solidFill>
                          <a:effectLst/>
                          <a:latin typeface="Coptic1" pitchFamily="2" charset="0"/>
                          <a:cs typeface="Arial" charset="0"/>
                        </a:rPr>
                        <a:t>ouoh</a:t>
                      </a:r>
                      <a:r>
                        <a:rPr kumimoji="0" lang="fr-CA" sz="3700" b="0" i="0" u="none" strike="noStrike" cap="none" normalizeH="0" baseline="0" dirty="0">
                          <a:ln>
                            <a:noFill/>
                          </a:ln>
                          <a:solidFill>
                            <a:schemeClr val="tx1"/>
                          </a:solidFill>
                          <a:effectLst/>
                          <a:latin typeface="Coptic1" pitchFamily="2" charset="0"/>
                          <a:cs typeface="Arial" charset="0"/>
                        </a:rPr>
                        <a:t> </a:t>
                      </a:r>
                      <a:r>
                        <a:rPr kumimoji="0" lang="fr-CA" sz="3700" b="0" i="0" u="none" strike="noStrike" cap="none" normalizeH="0" baseline="0" err="1">
                          <a:ln>
                            <a:noFill/>
                          </a:ln>
                          <a:solidFill>
                            <a:schemeClr val="tx1"/>
                          </a:solidFill>
                          <a:effectLst/>
                          <a:latin typeface="Coptic1" pitchFamily="2" charset="0"/>
                          <a:cs typeface="Arial" charset="0"/>
                        </a:rPr>
                        <a:t>Penc</a:t>
                      </a:r>
                      <a:r>
                        <a:rPr kumimoji="0" lang="fr-CA" sz="3700" b="0" i="0" u="none" strike="noStrike" cap="none" normalizeH="0" baseline="0">
                          <a:ln>
                            <a:noFill/>
                          </a:ln>
                          <a:solidFill>
                            <a:schemeClr val="tx1"/>
                          </a:solidFill>
                          <a:effectLst/>
                          <a:latin typeface="Coptic1" pitchFamily="2" charset="0"/>
                          <a:cs typeface="Arial" charset="0"/>
                        </a:rPr>
                        <a:t>#w~#</a:t>
                      </a:r>
                      <a:r>
                        <a:rPr kumimoji="0" lang="fr-CA" sz="3700" b="0" i="0" u="none" strike="noStrike" cap="none" normalizeH="0" baseline="0" dirty="0">
                          <a:ln>
                            <a:noFill/>
                          </a:ln>
                          <a:solidFill>
                            <a:schemeClr val="tx1"/>
                          </a:solidFill>
                          <a:effectLst/>
                          <a:latin typeface="Coptic1" pitchFamily="2" charset="0"/>
                          <a:cs typeface="Arial" charset="0"/>
                        </a:rPr>
                        <a:t>r# I/#c# </a:t>
                      </a:r>
                      <a:r>
                        <a:rPr kumimoji="0" lang="fr-CA" sz="3700" b="0" i="0" u="none" strike="noStrike" cap="none" normalizeH="0" baseline="0" dirty="0" err="1">
                          <a:ln>
                            <a:noFill/>
                          </a:ln>
                          <a:solidFill>
                            <a:schemeClr val="tx1"/>
                          </a:solidFill>
                          <a:effectLst/>
                          <a:latin typeface="Coptic1" pitchFamily="2" charset="0"/>
                          <a:cs typeface="Arial" charset="0"/>
                        </a:rPr>
                        <a:t>P,#c</a:t>
                      </a:r>
                      <a:r>
                        <a:rPr kumimoji="0" lang="fr-CA" sz="3700" b="0" i="0" u="none" strike="noStrike" cap="none" normalizeH="0" baseline="0" dirty="0">
                          <a:ln>
                            <a:noFill/>
                          </a:ln>
                          <a:solidFill>
                            <a:schemeClr val="tx1"/>
                          </a:solidFill>
                          <a:effectLst/>
                          <a:latin typeface="Coptic1" pitchFamily="2" charset="0"/>
                          <a:cs typeface="Arial" charset="0"/>
                        </a:rPr>
                        <a:t>#. </a:t>
                      </a:r>
                      <a:r>
                        <a:rPr kumimoji="0" lang="fr-CA" sz="3700" b="0" i="0" u="none" strike="noStrike" cap="none" normalizeH="0" baseline="0" dirty="0" err="1">
                          <a:ln>
                            <a:noFill/>
                          </a:ln>
                          <a:solidFill>
                            <a:schemeClr val="tx1"/>
                          </a:solidFill>
                          <a:effectLst/>
                          <a:latin typeface="Coptic1" pitchFamily="2" charset="0"/>
                          <a:cs typeface="Arial" charset="0"/>
                        </a:rPr>
                        <a:t>Ten</a:t>
                      </a:r>
                      <a:r>
                        <a:rPr kumimoji="0" lang="fr-CA" sz="3700" b="0" i="0" u="none" strike="noStrike" cap="none" normalizeH="0" baseline="0" dirty="0">
                          <a:ln>
                            <a:noFill/>
                          </a:ln>
                          <a:solidFill>
                            <a:schemeClr val="tx1"/>
                          </a:solidFill>
                          <a:effectLst/>
                          <a:latin typeface="Coptic1" pitchFamily="2" charset="0"/>
                          <a:cs typeface="Arial" charset="0"/>
                        </a:rPr>
                        <a:t>]</a:t>
                      </a:r>
                      <a:r>
                        <a:rPr kumimoji="0" lang="fr-CA" sz="3700" b="0" i="0" u="none" strike="noStrike" cap="none" normalizeH="0" baseline="0">
                          <a:ln>
                            <a:noFill/>
                          </a:ln>
                          <a:solidFill>
                            <a:schemeClr val="tx1"/>
                          </a:solidFill>
                          <a:effectLst/>
                          <a:latin typeface="Coptic1" pitchFamily="2" charset="0"/>
                          <a:cs typeface="Arial" charset="0"/>
                        </a:rPr>
                        <a:t>ho ouoh </a:t>
                      </a:r>
                      <a:r>
                        <a:rPr kumimoji="0" lang="fr-CA" sz="3700" b="0" i="0" u="none" strike="noStrike" cap="none" normalizeH="0" baseline="0" dirty="0" err="1">
                          <a:ln>
                            <a:noFill/>
                          </a:ln>
                          <a:solidFill>
                            <a:schemeClr val="tx1"/>
                          </a:solidFill>
                          <a:effectLst/>
                          <a:latin typeface="Coptic1" pitchFamily="2" charset="0"/>
                          <a:cs typeface="Arial" charset="0"/>
                        </a:rPr>
                        <a:t>tentwbh</a:t>
                      </a:r>
                      <a:r>
                        <a:rPr kumimoji="0" lang="fr-CA" sz="3700" b="0" i="0" u="none" strike="noStrike" cap="none" normalizeH="0" baseline="0" dirty="0">
                          <a:ln>
                            <a:noFill/>
                          </a:ln>
                          <a:solidFill>
                            <a:schemeClr val="tx1"/>
                          </a:solidFill>
                          <a:effectLst/>
                          <a:latin typeface="Coptic1" pitchFamily="2" charset="0"/>
                          <a:cs typeface="Arial" charset="0"/>
                        </a:rPr>
                        <a:t> </a:t>
                      </a:r>
                      <a:r>
                        <a:rPr kumimoji="0" lang="fr-CA" sz="3700" b="0" i="0" u="none" strike="noStrike" cap="none" normalizeH="0" baseline="0" dirty="0" err="1">
                          <a:ln>
                            <a:noFill/>
                          </a:ln>
                          <a:solidFill>
                            <a:schemeClr val="tx1"/>
                          </a:solidFill>
                          <a:effectLst/>
                          <a:latin typeface="Coptic1" pitchFamily="2" charset="0"/>
                          <a:cs typeface="Arial" charset="0"/>
                        </a:rPr>
                        <a:t>n~tekmeta~gayoc</a:t>
                      </a:r>
                      <a:r>
                        <a:rPr kumimoji="0" lang="fr-CA" sz="3700" b="0" i="0" u="none" strike="noStrike" cap="none" normalizeH="0" baseline="0" dirty="0">
                          <a:ln>
                            <a:noFill/>
                          </a:ln>
                          <a:solidFill>
                            <a:schemeClr val="tx1"/>
                          </a:solidFill>
                          <a:effectLst/>
                          <a:latin typeface="Coptic1" pitchFamily="2" charset="0"/>
                          <a:cs typeface="Arial" charset="0"/>
                        </a:rPr>
                        <a:t> </a:t>
                      </a:r>
                      <a:r>
                        <a:rPr kumimoji="0" lang="fr-CA" sz="3700" b="0" i="0" u="none" strike="noStrike" cap="none" normalizeH="0" baseline="0" dirty="0" err="1">
                          <a:ln>
                            <a:noFill/>
                          </a:ln>
                          <a:solidFill>
                            <a:schemeClr val="tx1"/>
                          </a:solidFill>
                          <a:effectLst/>
                          <a:latin typeface="Coptic1" pitchFamily="2" charset="0"/>
                          <a:cs typeface="Arial" charset="0"/>
                        </a:rPr>
                        <a:t>pimairwmi</a:t>
                      </a:r>
                      <a:r>
                        <a:rPr kumimoji="0" lang="fr-CA" sz="3700" b="0" i="0" u="none" strike="noStrike" cap="none" normalizeH="0" baseline="0" dirty="0">
                          <a:ln>
                            <a:noFill/>
                          </a:ln>
                          <a:solidFill>
                            <a:schemeClr val="tx1"/>
                          </a:solidFill>
                          <a:effectLst/>
                          <a:latin typeface="Coptic1" pitchFamily="2" charset="0"/>
                          <a:cs typeface="Arial" charset="0"/>
                        </a:rPr>
                        <a:t> :</a:t>
                      </a:r>
                    </a:p>
                  </a:txBody>
                  <a:tcPr marL="121920" marR="121920" horzOverflow="overflow">
                    <a:lnL cap="flat">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dirty="0">
                          <a:ln>
                            <a:noFill/>
                          </a:ln>
                          <a:solidFill>
                            <a:srgbClr val="FF9900"/>
                          </a:solidFill>
                          <a:effectLst/>
                          <a:latin typeface="Arial" charset="0"/>
                          <a:cs typeface="Arial" charset="0"/>
                        </a:rPr>
                        <a:t>Le prêtre :</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700" b="0" i="0" u="none" strike="noStrike" cap="none" normalizeH="0" baseline="0" dirty="0">
                          <a:ln>
                            <a:noFill/>
                          </a:ln>
                          <a:solidFill>
                            <a:schemeClr val="tx1"/>
                          </a:solidFill>
                          <a:effectLst/>
                          <a:latin typeface="Arial" charset="0"/>
                          <a:cs typeface="Arial" charset="0"/>
                        </a:rPr>
                        <a:t>Prions encore Dieu Tout-Puissant, Père de notre Seigneur, Dieu et Sauveur Jésus-Christ. Nous invoquons et nous supplions Ta bonté ô Ami du genre humain;</a:t>
                      </a:r>
                      <a:endParaRPr kumimoji="0" lang="fr-CA" sz="3700" b="0" i="0" u="none" strike="noStrike" cap="none" normalizeH="0" baseline="0" dirty="0">
                        <a:ln>
                          <a:noFill/>
                        </a:ln>
                        <a:solidFill>
                          <a:schemeClr val="tx1"/>
                        </a:solidFill>
                        <a:effectLst/>
                        <a:latin typeface="Arial" charset="0"/>
                        <a:cs typeface="Arial" charset="0"/>
                      </a:endParaRPr>
                    </a:p>
                  </a:txBody>
                  <a:tcPr marL="121920" marR="121920" horzOverflow="overflow">
                    <a:lnL cap="flat">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2700" b="0" i="0" u="sng" strike="noStrike" cap="none" normalizeH="0" baseline="0" dirty="0">
                          <a:ln>
                            <a:noFill/>
                          </a:ln>
                          <a:solidFill>
                            <a:srgbClr val="FF9900"/>
                          </a:solidFill>
                          <a:effectLst/>
                          <a:latin typeface="Arial" charset="0"/>
                          <a:cs typeface="Arial" charset="0"/>
                        </a:rPr>
                        <a:t>الكاهن</a:t>
                      </a:r>
                      <a:endParaRPr kumimoji="0" lang="ar-EG" sz="21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4300" b="0" i="0" u="none" strike="noStrike" cap="none" normalizeH="0" baseline="0" dirty="0">
                          <a:ln>
                            <a:noFill/>
                          </a:ln>
                          <a:solidFill>
                            <a:schemeClr val="tx1"/>
                          </a:solidFill>
                          <a:effectLst/>
                          <a:latin typeface="Arial" charset="0"/>
                          <a:cs typeface="Arial" pitchFamily="34" charset="0"/>
                        </a:rPr>
                        <a:t>وأيضاً فلنسأل الله ضابط الكل أبا رَبَنا وإلهَنا ومُخلصنا يسوع المسيح، نسأل ونَطلب من صلاحِكَ يا مُحب البشر.</a:t>
                      </a:r>
                      <a:r>
                        <a:rPr kumimoji="0" lang="ar-SA" sz="4300" b="0" i="0" u="none" strike="noStrike" cap="none" normalizeH="0" baseline="0" dirty="0">
                          <a:ln>
                            <a:noFill/>
                          </a:ln>
                          <a:solidFill>
                            <a:schemeClr val="tx1"/>
                          </a:solidFill>
                          <a:effectLst/>
                          <a:latin typeface="Arial" charset="0"/>
                          <a:cs typeface="Arial" charset="0"/>
                        </a:rPr>
                        <a:t> </a:t>
                      </a:r>
                      <a:endParaRPr kumimoji="0" lang="en-CA" sz="43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endParaRPr kumimoji="0" lang="fr-CA" sz="27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250300025"/>
      </p:ext>
    </p:extLst>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699556" name="Group 100"/>
          <p:cNvGraphicFramePr>
            <a:graphicFrameLocks noGrp="1"/>
          </p:cNvGraphicFramePr>
          <p:nvPr>
            <p:extLst>
              <p:ext uri="{D42A27DB-BD31-4B8C-83A1-F6EECF244321}">
                <p14:modId xmlns:p14="http://schemas.microsoft.com/office/powerpoint/2010/main" val="1352272642"/>
              </p:ext>
            </p:extLst>
          </p:nvPr>
        </p:nvGraphicFramePr>
        <p:xfrm>
          <a:off x="0" y="771397"/>
          <a:ext cx="12192000" cy="5876544"/>
        </p:xfrm>
        <a:graphic>
          <a:graphicData uri="http://schemas.openxmlformats.org/drawingml/2006/table">
            <a:tbl>
              <a:tblPr/>
              <a:tblGrid>
                <a:gridCol w="4435813">
                  <a:extLst>
                    <a:ext uri="{9D8B030D-6E8A-4147-A177-3AD203B41FA5}">
                      <a16:colId xmlns:a16="http://schemas.microsoft.com/office/drawing/2014/main" val="20000"/>
                    </a:ext>
                  </a:extLst>
                </a:gridCol>
                <a:gridCol w="4064000">
                  <a:extLst>
                    <a:ext uri="{9D8B030D-6E8A-4147-A177-3AD203B41FA5}">
                      <a16:colId xmlns:a16="http://schemas.microsoft.com/office/drawing/2014/main" val="20001"/>
                    </a:ext>
                  </a:extLst>
                </a:gridCol>
                <a:gridCol w="3692187">
                  <a:extLst>
                    <a:ext uri="{9D8B030D-6E8A-4147-A177-3AD203B41FA5}">
                      <a16:colId xmlns:a16="http://schemas.microsoft.com/office/drawing/2014/main" val="20002"/>
                    </a:ext>
                  </a:extLst>
                </a:gridCol>
              </a:tblGrid>
              <a:tr h="5179568">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700" b="0" i="0" u="sng" strike="noStrike" cap="none" normalizeH="0" baseline="0" dirty="0" err="1">
                          <a:ln>
                            <a:noFill/>
                          </a:ln>
                          <a:solidFill>
                            <a:srgbClr val="FF9900"/>
                          </a:solidFill>
                          <a:effectLst/>
                          <a:latin typeface="Coptic1" pitchFamily="2" charset="0"/>
                          <a:cs typeface="Arial" charset="0"/>
                        </a:rPr>
                        <a:t>Piou</a:t>
                      </a:r>
                      <a:r>
                        <a:rPr kumimoji="0" lang="en-US" sz="2700" b="0" i="0" u="sng" strike="noStrike" cap="none" normalizeH="0" baseline="0" dirty="0">
                          <a:ln>
                            <a:noFill/>
                          </a:ln>
                          <a:solidFill>
                            <a:srgbClr val="FF9900"/>
                          </a:solidFill>
                          <a:effectLst/>
                          <a:latin typeface="Coptic1" pitchFamily="2" charset="0"/>
                          <a:cs typeface="Arial" charset="0"/>
                        </a:rPr>
                        <a:t>/b :</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4300" b="0" i="0" u="none" strike="noStrike" cap="none" normalizeH="0" baseline="0" dirty="0" err="1">
                          <a:ln>
                            <a:noFill/>
                          </a:ln>
                          <a:solidFill>
                            <a:schemeClr val="tx1"/>
                          </a:solidFill>
                          <a:effectLst/>
                          <a:latin typeface="Coptic1" pitchFamily="2" charset="0"/>
                          <a:cs typeface="Arial" charset="0"/>
                        </a:rPr>
                        <a:t>Arivmeui</a:t>
                      </a:r>
                      <a:r>
                        <a:rPr kumimoji="0" lang="en-US" sz="4300" b="0" i="0" u="none" strike="noStrike" cap="none" normalizeH="0" baseline="0" dirty="0">
                          <a:ln>
                            <a:noFill/>
                          </a:ln>
                          <a:solidFill>
                            <a:schemeClr val="tx1"/>
                          </a:solidFill>
                          <a:effectLst/>
                          <a:latin typeface="Coptic1" pitchFamily="2" charset="0"/>
                          <a:cs typeface="Arial" charset="0"/>
                        </a:rPr>
                        <a:t> P~{</a:t>
                      </a:r>
                      <a:r>
                        <a:rPr kumimoji="0" lang="en-US" sz="4300" b="0" i="0" u="none" strike="noStrike" cap="none" normalizeH="0" baseline="0" dirty="0" err="1">
                          <a:ln>
                            <a:noFill/>
                          </a:ln>
                          <a:solidFill>
                            <a:schemeClr val="tx1"/>
                          </a:solidFill>
                          <a:effectLst/>
                          <a:latin typeface="Coptic1" pitchFamily="2" charset="0"/>
                          <a:cs typeface="Arial" charset="0"/>
                        </a:rPr>
                        <a:t>oic</a:t>
                      </a:r>
                      <a:r>
                        <a:rPr kumimoji="0" lang="en-US" sz="4300" b="0" i="0" u="none" strike="noStrike" cap="none" normalizeH="0" baseline="0" dirty="0">
                          <a:ln>
                            <a:noFill/>
                          </a:ln>
                          <a:solidFill>
                            <a:schemeClr val="tx1"/>
                          </a:solidFill>
                          <a:effectLst/>
                          <a:latin typeface="Coptic1" pitchFamily="2" charset="0"/>
                          <a:cs typeface="Arial" charset="0"/>
                        </a:rPr>
                        <a:t> n~]hir/n/ </a:t>
                      </a:r>
                      <a:r>
                        <a:rPr kumimoji="0" lang="en-US" sz="4300" b="0" i="0" u="none" strike="noStrike" cap="none" normalizeH="0" baseline="0" dirty="0" err="1">
                          <a:ln>
                            <a:noFill/>
                          </a:ln>
                          <a:solidFill>
                            <a:schemeClr val="tx1"/>
                          </a:solidFill>
                          <a:effectLst/>
                          <a:latin typeface="Coptic1" pitchFamily="2" charset="0"/>
                          <a:cs typeface="Arial" charset="0"/>
                        </a:rPr>
                        <a:t>n~te</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tekoui</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m~mauatc</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e~youab</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n~kayolik</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n~a~poctolik</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n~Ekk~l</a:t>
                      </a:r>
                      <a:r>
                        <a:rPr kumimoji="0" lang="en-US" sz="4300" b="0" i="0" u="none" strike="noStrike" cap="none" normalizeH="0" baseline="0" dirty="0">
                          <a:ln>
                            <a:noFill/>
                          </a:ln>
                          <a:solidFill>
                            <a:schemeClr val="tx1"/>
                          </a:solidFill>
                          <a:effectLst/>
                          <a:latin typeface="Coptic1" pitchFamily="2" charset="0"/>
                          <a:cs typeface="Arial" charset="0"/>
                        </a:rPr>
                        <a:t>/</a:t>
                      </a:r>
                      <a:r>
                        <a:rPr kumimoji="0" lang="en-US" sz="4300" b="0" i="0" u="none" strike="noStrike" cap="none" normalizeH="0" baseline="0" dirty="0" err="1">
                          <a:ln>
                            <a:noFill/>
                          </a:ln>
                          <a:solidFill>
                            <a:schemeClr val="tx1"/>
                          </a:solidFill>
                          <a:effectLst/>
                          <a:latin typeface="Coptic1" pitchFamily="2" charset="0"/>
                          <a:cs typeface="Arial" charset="0"/>
                        </a:rPr>
                        <a:t>cia</a:t>
                      </a:r>
                      <a:r>
                        <a:rPr kumimoji="0" lang="en-US" sz="4300" b="0" i="0" u="none" strike="noStrike" cap="none" normalizeH="0" baseline="0" dirty="0">
                          <a:ln>
                            <a:noFill/>
                          </a:ln>
                          <a:solidFill>
                            <a:schemeClr val="tx1"/>
                          </a:solidFill>
                          <a:effectLst/>
                          <a:latin typeface="Coptic1" pitchFamily="2" charset="0"/>
                          <a:cs typeface="Arial" charset="0"/>
                        </a:rPr>
                        <a:t>~.</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800" b="0" i="0" u="sng" strike="noStrike" cap="none" normalizeH="0" baseline="0" dirty="0">
                          <a:ln>
                            <a:noFill/>
                          </a:ln>
                          <a:solidFill>
                            <a:srgbClr val="FF9933"/>
                          </a:solidFill>
                          <a:effectLst/>
                          <a:latin typeface="Arial" charset="0"/>
                          <a:cs typeface="Times New Roman" pitchFamily="18" charset="0"/>
                        </a:rPr>
                        <a:t>Le prêtre :</a:t>
                      </a:r>
                      <a:endParaRPr kumimoji="0" lang="en-CA" sz="2800" b="0" i="0" u="sng" strike="noStrike" cap="none" normalizeH="0" baseline="0" dirty="0">
                        <a:ln>
                          <a:noFill/>
                        </a:ln>
                        <a:solidFill>
                          <a:srgbClr val="FF9933"/>
                        </a:solidFill>
                        <a:effectLst/>
                        <a:latin typeface="Arial" charset="0"/>
                        <a:cs typeface="Times New Roman" pitchFamily="18"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3700" b="0" i="0" u="none" strike="noStrike" cap="none" normalizeH="0" baseline="0" dirty="0">
                          <a:ln>
                            <a:noFill/>
                          </a:ln>
                          <a:solidFill>
                            <a:schemeClr val="tx1"/>
                          </a:solidFill>
                          <a:effectLst/>
                          <a:latin typeface="Arial" charset="0"/>
                          <a:cs typeface="Arial" charset="0"/>
                        </a:rPr>
                        <a:t>Souviens-Toi Seigneur, de la paix de Ton église, une, unique, sainte, universelle et apostolique.</a:t>
                      </a:r>
                      <a:endParaRPr kumimoji="0" lang="en-US" sz="3700" b="0" i="0" u="none" strike="noStrike" cap="none" normalizeH="0" baseline="0" dirty="0">
                        <a:ln>
                          <a:noFill/>
                        </a:ln>
                        <a:solidFill>
                          <a:schemeClr val="tx1"/>
                        </a:solidFill>
                        <a:effectLst/>
                        <a:latin typeface="Arial"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2800" b="0" i="0" u="sng" strike="noStrike" cap="none" normalizeH="0" baseline="0" dirty="0">
                          <a:ln>
                            <a:noFill/>
                          </a:ln>
                          <a:solidFill>
                            <a:srgbClr val="FF9900"/>
                          </a:solidFill>
                          <a:effectLst/>
                          <a:latin typeface="Arial" charset="0"/>
                          <a:cs typeface="Arial" charset="0"/>
                        </a:rPr>
                        <a:t>الكاهن :</a:t>
                      </a:r>
                      <a:endParaRPr kumimoji="0" lang="ar-EG" sz="2800" b="0" i="0" u="sng" strike="noStrike" cap="none" normalizeH="0" baseline="0" dirty="0">
                        <a:ln>
                          <a:noFill/>
                        </a:ln>
                        <a:solidFill>
                          <a:srgbClr val="FF9900"/>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3600" b="0" i="0" u="none" strike="noStrike" cap="none" normalizeH="0" baseline="0" dirty="0">
                          <a:ln>
                            <a:noFill/>
                          </a:ln>
                          <a:solidFill>
                            <a:schemeClr val="tx1"/>
                          </a:solidFill>
                          <a:effectLst/>
                          <a:latin typeface="Arial" charset="0"/>
                          <a:cs typeface="Arial" pitchFamily="34" charset="0"/>
                        </a:rPr>
                        <a:t> </a:t>
                      </a:r>
                      <a:r>
                        <a:rPr kumimoji="0" lang="ar-SA" sz="4800" b="0" i="0" u="none" strike="noStrike" cap="none" normalizeH="0" baseline="0" dirty="0">
                          <a:ln>
                            <a:noFill/>
                          </a:ln>
                          <a:solidFill>
                            <a:schemeClr val="tx1"/>
                          </a:solidFill>
                          <a:effectLst/>
                          <a:latin typeface="Arial" charset="0"/>
                          <a:cs typeface="Arial" charset="0"/>
                        </a:rPr>
                        <a:t>أذكر يا رب سلام كنيستِكَ الواحدة الوحيدة المقدّسة الجامعة الرسولية.</a:t>
                      </a:r>
                      <a:endParaRPr kumimoji="0" lang="en-US" sz="36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2" name="Tableau 1">
            <a:extLst>
              <a:ext uri="{FF2B5EF4-FFF2-40B4-BE49-F238E27FC236}">
                <a16:creationId xmlns:a16="http://schemas.microsoft.com/office/drawing/2014/main" id="{8F5353DD-1042-4A06-A850-3F2545961E12}"/>
              </a:ext>
            </a:extLst>
          </p:cNvPr>
          <p:cNvGraphicFramePr>
            <a:graphicFrameLocks noGrp="1"/>
          </p:cNvGraphicFramePr>
          <p:nvPr/>
        </p:nvGraphicFramePr>
        <p:xfrm>
          <a:off x="2107195" y="131747"/>
          <a:ext cx="8128000" cy="396240"/>
        </p:xfrm>
        <a:graphic>
          <a:graphicData uri="http://schemas.openxmlformats.org/drawingml/2006/table">
            <a:tbl>
              <a:tblPr firstRow="1" bandRow="1">
                <a:tableStyleId>{2D5ABB26-0587-4C30-8999-92F81FD0307C}</a:tableStyleId>
              </a:tblPr>
              <a:tblGrid>
                <a:gridCol w="8128000">
                  <a:extLst>
                    <a:ext uri="{9D8B030D-6E8A-4147-A177-3AD203B41FA5}">
                      <a16:colId xmlns:a16="http://schemas.microsoft.com/office/drawing/2014/main" val="405122782"/>
                    </a:ext>
                  </a:extLst>
                </a:gridCol>
              </a:tblGrid>
              <a:tr h="3962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dirty="0" err="1">
                          <a:latin typeface="Arial" charset="0"/>
                        </a:rPr>
                        <a:t>Oraison</a:t>
                      </a:r>
                      <a:r>
                        <a:rPr lang="en-US" sz="2000" b="0" dirty="0">
                          <a:latin typeface="Arial" charset="0"/>
                        </a:rPr>
                        <a:t> pour la </a:t>
                      </a:r>
                      <a:r>
                        <a:rPr lang="en-US" sz="2000" b="0" dirty="0" err="1">
                          <a:latin typeface="Arial" charset="0"/>
                        </a:rPr>
                        <a:t>paix</a:t>
                      </a:r>
                      <a:endParaRPr lang="en-US" sz="2000" b="0" dirty="0">
                        <a:latin typeface="Arial" charset="0"/>
                      </a:endParaRPr>
                    </a:p>
                  </a:txBody>
                  <a:tcPr marL="121920" marR="12192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59304290"/>
                  </a:ext>
                </a:extLst>
              </a:tr>
            </a:tbl>
          </a:graphicData>
        </a:graphic>
      </p:graphicFrame>
    </p:spTree>
    <p:extLst>
      <p:ext uri="{BB962C8B-B14F-4D97-AF65-F5344CB8AC3E}">
        <p14:creationId xmlns:p14="http://schemas.microsoft.com/office/powerpoint/2010/main" val="3018833790"/>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700489" name="Group 9"/>
          <p:cNvGraphicFramePr>
            <a:graphicFrameLocks noGrp="1"/>
          </p:cNvGraphicFramePr>
          <p:nvPr/>
        </p:nvGraphicFramePr>
        <p:xfrm>
          <a:off x="203200" y="1152525"/>
          <a:ext cx="11582400" cy="2590800"/>
        </p:xfrm>
        <a:graphic>
          <a:graphicData uri="http://schemas.openxmlformats.org/drawingml/2006/table">
            <a:tbl>
              <a:tblPr/>
              <a:tblGrid>
                <a:gridCol w="11582400">
                  <a:extLst>
                    <a:ext uri="{9D8B030D-6E8A-4147-A177-3AD203B41FA5}">
                      <a16:colId xmlns:a16="http://schemas.microsoft.com/office/drawing/2014/main" val="20000"/>
                    </a:ext>
                  </a:extLst>
                </a:gridCol>
              </a:tblGrid>
              <a:tr h="259080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CA" sz="3600" b="0" i="0" u="none" strike="noStrike" cap="none" normalizeH="0" baseline="0">
                        <a:ln>
                          <a:noFill/>
                        </a:ln>
                        <a:solidFill>
                          <a:schemeClr val="tx1"/>
                        </a:solidFill>
                        <a:effectLst/>
                        <a:latin typeface="Arial" charset="0"/>
                        <a:cs typeface="Arial" charset="0"/>
                      </a:endParaRPr>
                    </a:p>
                  </a:txBody>
                  <a:tcPr marL="121920" marR="121920"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7" name="Group 109">
            <a:extLst>
              <a:ext uri="{FF2B5EF4-FFF2-40B4-BE49-F238E27FC236}">
                <a16:creationId xmlns:a16="http://schemas.microsoft.com/office/drawing/2014/main" id="{EBE4BA66-BD1A-4431-8CE6-078D1A15891B}"/>
              </a:ext>
            </a:extLst>
          </p:cNvPr>
          <p:cNvGraphicFramePr>
            <a:graphicFrameLocks noGrp="1"/>
          </p:cNvGraphicFramePr>
          <p:nvPr/>
        </p:nvGraphicFramePr>
        <p:xfrm>
          <a:off x="0" y="75564"/>
          <a:ext cx="12192000" cy="6321552"/>
        </p:xfrm>
        <a:graphic>
          <a:graphicData uri="http://schemas.openxmlformats.org/drawingml/2006/table">
            <a:tbl>
              <a:tblPr/>
              <a:tblGrid>
                <a:gridCol w="4241527">
                  <a:extLst>
                    <a:ext uri="{9D8B030D-6E8A-4147-A177-3AD203B41FA5}">
                      <a16:colId xmlns:a16="http://schemas.microsoft.com/office/drawing/2014/main" val="20000"/>
                    </a:ext>
                  </a:extLst>
                </a:gridCol>
                <a:gridCol w="4363065">
                  <a:extLst>
                    <a:ext uri="{9D8B030D-6E8A-4147-A177-3AD203B41FA5}">
                      <a16:colId xmlns:a16="http://schemas.microsoft.com/office/drawing/2014/main" val="20001"/>
                    </a:ext>
                  </a:extLst>
                </a:gridCol>
                <a:gridCol w="3587408">
                  <a:extLst>
                    <a:ext uri="{9D8B030D-6E8A-4147-A177-3AD203B41FA5}">
                      <a16:colId xmlns:a16="http://schemas.microsoft.com/office/drawing/2014/main" val="20002"/>
                    </a:ext>
                  </a:extLst>
                </a:gridCol>
              </a:tblGrid>
              <a:tr h="6321552">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800" b="0" i="0" u="sng" strike="noStrike" cap="none" normalizeH="0" baseline="0" dirty="0" err="1">
                          <a:ln>
                            <a:noFill/>
                          </a:ln>
                          <a:solidFill>
                            <a:srgbClr val="FF9900"/>
                          </a:solidFill>
                          <a:effectLst/>
                          <a:latin typeface="Coptic1" pitchFamily="2" charset="0"/>
                          <a:cs typeface="Arial" charset="0"/>
                        </a:rPr>
                        <a:t>Pidia~kwn</a:t>
                      </a:r>
                      <a:r>
                        <a:rPr kumimoji="0" lang="fr-CA" sz="2800" b="0" i="0" u="sng" strike="noStrike" cap="none" normalizeH="0" baseline="0" dirty="0">
                          <a:ln>
                            <a:noFill/>
                          </a:ln>
                          <a:solidFill>
                            <a:srgbClr val="FF9900"/>
                          </a:solidFill>
                          <a:effectLst/>
                          <a:latin typeface="Coptic1" pitchFamily="2" charset="0"/>
                          <a:cs typeface="Arial" charset="0"/>
                        </a:rPr>
                        <a:t> :</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3700" b="0" i="0" u="none" strike="noStrike" cap="none" normalizeH="0" baseline="0" dirty="0" err="1">
                          <a:ln>
                            <a:noFill/>
                          </a:ln>
                          <a:solidFill>
                            <a:schemeClr val="tx1"/>
                          </a:solidFill>
                          <a:effectLst/>
                          <a:latin typeface="Coptic1" pitchFamily="2" charset="0"/>
                          <a:cs typeface="Arial" charset="0"/>
                        </a:rPr>
                        <a:t>P~roceuxacye</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u~per</a:t>
                      </a:r>
                      <a:r>
                        <a:rPr kumimoji="0" lang="en-US" sz="3700" b="0" i="0" u="none" strike="noStrike" cap="none" normalizeH="0" baseline="0" dirty="0">
                          <a:ln>
                            <a:noFill/>
                          </a:ln>
                          <a:solidFill>
                            <a:schemeClr val="tx1"/>
                          </a:solidFill>
                          <a:effectLst/>
                          <a:latin typeface="Coptic1" pitchFamily="2" charset="0"/>
                          <a:cs typeface="Arial" charset="0"/>
                        </a:rPr>
                        <a:t> t/c </a:t>
                      </a:r>
                      <a:r>
                        <a:rPr kumimoji="0" lang="en-US" sz="3700" b="0" i="0" u="none" strike="noStrike" cap="none" normalizeH="0" baseline="0" dirty="0" err="1">
                          <a:ln>
                            <a:noFill/>
                          </a:ln>
                          <a:solidFill>
                            <a:schemeClr val="tx1"/>
                          </a:solidFill>
                          <a:effectLst/>
                          <a:latin typeface="Coptic1" pitchFamily="2" charset="0"/>
                          <a:cs typeface="Arial" charset="0"/>
                        </a:rPr>
                        <a:t>i~r</a:t>
                      </a:r>
                      <a:r>
                        <a:rPr kumimoji="0" lang="en-US" sz="3700" b="0" i="0" u="none" strike="noStrike" cap="none" normalizeH="0" baseline="0" dirty="0">
                          <a:ln>
                            <a:noFill/>
                          </a:ln>
                          <a:solidFill>
                            <a:schemeClr val="tx1"/>
                          </a:solidFill>
                          <a:effectLst/>
                          <a:latin typeface="Coptic1" pitchFamily="2" charset="0"/>
                          <a:cs typeface="Arial" charset="0"/>
                        </a:rPr>
                        <a:t>/n/c t/c </a:t>
                      </a:r>
                      <a:r>
                        <a:rPr kumimoji="0" lang="en-US" sz="3700" b="0" i="0" u="none" strike="noStrike" cap="none" normalizeH="0" baseline="0" dirty="0" err="1">
                          <a:ln>
                            <a:noFill/>
                          </a:ln>
                          <a:solidFill>
                            <a:schemeClr val="tx1"/>
                          </a:solidFill>
                          <a:effectLst/>
                          <a:latin typeface="Coptic1" pitchFamily="2" charset="0"/>
                          <a:cs typeface="Arial" charset="0"/>
                        </a:rPr>
                        <a:t>a~giac</a:t>
                      </a:r>
                      <a:r>
                        <a:rPr kumimoji="0" lang="en-US" sz="3700" b="0" i="0" u="none" strike="noStrike" cap="none" normalizeH="0" baseline="0" dirty="0">
                          <a:ln>
                            <a:noFill/>
                          </a:ln>
                          <a:solidFill>
                            <a:schemeClr val="tx1"/>
                          </a:solidFill>
                          <a:effectLst/>
                          <a:latin typeface="Coptic1" pitchFamily="2" charset="0"/>
                          <a:cs typeface="Arial" charset="0"/>
                        </a:rPr>
                        <a:t> mon/c </a:t>
                      </a:r>
                      <a:r>
                        <a:rPr kumimoji="0" lang="en-US" sz="3700" b="0" i="0" u="none" strike="noStrike" cap="none" normalizeH="0" baseline="0" dirty="0" err="1">
                          <a:ln>
                            <a:noFill/>
                          </a:ln>
                          <a:solidFill>
                            <a:schemeClr val="tx1"/>
                          </a:solidFill>
                          <a:effectLst/>
                          <a:latin typeface="Coptic1" pitchFamily="2" charset="0"/>
                          <a:cs typeface="Arial" charset="0"/>
                        </a:rPr>
                        <a:t>kayolik</a:t>
                      </a:r>
                      <a:r>
                        <a:rPr kumimoji="0" lang="en-US" sz="3700" b="0" i="0" u="none" strike="noStrike" cap="none" normalizeH="0" baseline="0" dirty="0">
                          <a:ln>
                            <a:noFill/>
                          </a:ln>
                          <a:solidFill>
                            <a:schemeClr val="tx1"/>
                          </a:solidFill>
                          <a:effectLst/>
                          <a:latin typeface="Coptic1" pitchFamily="2" charset="0"/>
                          <a:cs typeface="Arial" charset="0"/>
                        </a:rPr>
                        <a:t>/c </a:t>
                      </a:r>
                      <a:r>
                        <a:rPr kumimoji="0" lang="en-US" sz="3700" b="0" i="0" u="none" strike="noStrike" cap="none" normalizeH="0" baseline="0" dirty="0" err="1">
                          <a:ln>
                            <a:noFill/>
                          </a:ln>
                          <a:solidFill>
                            <a:schemeClr val="tx1"/>
                          </a:solidFill>
                          <a:effectLst/>
                          <a:latin typeface="Coptic1" pitchFamily="2" charset="0"/>
                          <a:cs typeface="Arial" charset="0"/>
                        </a:rPr>
                        <a:t>ke</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a~poctolik</a:t>
                      </a:r>
                      <a:r>
                        <a:rPr kumimoji="0" lang="en-US" sz="3700" b="0" i="0" u="none" strike="noStrike" cap="none" normalizeH="0" baseline="0" dirty="0">
                          <a:ln>
                            <a:noFill/>
                          </a:ln>
                          <a:solidFill>
                            <a:schemeClr val="tx1"/>
                          </a:solidFill>
                          <a:effectLst/>
                          <a:latin typeface="Coptic1" pitchFamily="2" charset="0"/>
                          <a:cs typeface="Arial" charset="0"/>
                        </a:rPr>
                        <a:t>/c </a:t>
                      </a:r>
                      <a:r>
                        <a:rPr kumimoji="0" lang="en-US" sz="3700" b="0" i="0" u="none" strike="noStrike" cap="none" normalizeH="0" baseline="0" dirty="0" err="1">
                          <a:ln>
                            <a:noFill/>
                          </a:ln>
                          <a:solidFill>
                            <a:schemeClr val="tx1"/>
                          </a:solidFill>
                          <a:effectLst/>
                          <a:latin typeface="Coptic1" pitchFamily="2" charset="0"/>
                          <a:cs typeface="Arial" charset="0"/>
                        </a:rPr>
                        <a:t>oryodoxou</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tou</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yeou</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Ekk~l</a:t>
                      </a:r>
                      <a:r>
                        <a:rPr kumimoji="0" lang="en-US" sz="3700" b="0" i="0" u="none" strike="noStrike" cap="none" normalizeH="0" baseline="0" dirty="0">
                          <a:ln>
                            <a:noFill/>
                          </a:ln>
                          <a:solidFill>
                            <a:schemeClr val="tx1"/>
                          </a:solidFill>
                          <a:effectLst/>
                          <a:latin typeface="Coptic1" pitchFamily="2" charset="0"/>
                          <a:cs typeface="Arial" charset="0"/>
                        </a:rPr>
                        <a:t>/</a:t>
                      </a:r>
                      <a:r>
                        <a:rPr kumimoji="0" lang="en-US" sz="3700" b="0" i="0" u="none" strike="noStrike" cap="none" normalizeH="0" baseline="0" dirty="0" err="1">
                          <a:ln>
                            <a:noFill/>
                          </a:ln>
                          <a:solidFill>
                            <a:schemeClr val="tx1"/>
                          </a:solidFill>
                          <a:effectLst/>
                          <a:latin typeface="Coptic1" pitchFamily="2" charset="0"/>
                          <a:cs typeface="Arial" charset="0"/>
                        </a:rPr>
                        <a:t>cia~c</a:t>
                      </a:r>
                      <a:r>
                        <a:rPr kumimoji="0" lang="en-US" sz="3700" b="0" i="0" u="none" strike="noStrike" cap="none" normalizeH="0" baseline="0" dirty="0">
                          <a:ln>
                            <a:noFill/>
                          </a:ln>
                          <a:solidFill>
                            <a:schemeClr val="tx1"/>
                          </a:solidFill>
                          <a:effectLst/>
                          <a:latin typeface="Coptic1" pitchFamily="2" charset="0"/>
                          <a:cs typeface="Arial" charset="0"/>
                        </a:rPr>
                        <a:t>.</a:t>
                      </a:r>
                      <a:endParaRPr kumimoji="0" lang="ar-EG" sz="3700" b="0" i="0" u="none" strike="noStrike" cap="none" normalizeH="0" baseline="0" dirty="0">
                        <a:ln>
                          <a:noFill/>
                        </a:ln>
                        <a:solidFill>
                          <a:schemeClr val="tx1"/>
                        </a:solidFill>
                        <a:effectLst/>
                        <a:latin typeface="Coptic1" pitchFamily="2"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ar-EG" sz="2400" b="0" i="0" u="none" strike="noStrike" cap="none" normalizeH="0" baseline="0" dirty="0">
                        <a:ln>
                          <a:noFill/>
                        </a:ln>
                        <a:solidFill>
                          <a:schemeClr val="tx1"/>
                        </a:solidFill>
                        <a:effectLst/>
                        <a:latin typeface="Coptic1" pitchFamily="2"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700" b="0" i="0" u="sng" strike="noStrike" cap="none" normalizeH="0" baseline="0" dirty="0" err="1">
                          <a:ln>
                            <a:noFill/>
                          </a:ln>
                          <a:solidFill>
                            <a:srgbClr val="FF9900"/>
                          </a:solidFill>
                          <a:effectLst/>
                          <a:latin typeface="Coptic1" pitchFamily="2" charset="0"/>
                          <a:cs typeface="Arial" charset="0"/>
                        </a:rPr>
                        <a:t>Pilaoc</a:t>
                      </a:r>
                      <a:r>
                        <a:rPr kumimoji="0" lang="en-US" sz="2700" b="0" i="0" u="sng" strike="noStrike" cap="none" normalizeH="0" baseline="0" dirty="0">
                          <a:ln>
                            <a:noFill/>
                          </a:ln>
                          <a:solidFill>
                            <a:srgbClr val="FF9900"/>
                          </a:solidFill>
                          <a:effectLst/>
                          <a:latin typeface="Coptic1" pitchFamily="2" charset="0"/>
                          <a:cs typeface="Arial" charset="0"/>
                        </a:rPr>
                        <a:t> :</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4300" b="0" i="0" u="none" strike="noStrike" cap="none" normalizeH="0" baseline="0" dirty="0" err="1">
                          <a:ln>
                            <a:noFill/>
                          </a:ln>
                          <a:solidFill>
                            <a:schemeClr val="tx1"/>
                          </a:solidFill>
                          <a:effectLst/>
                          <a:latin typeface="Coptic1" pitchFamily="2" charset="0"/>
                          <a:cs typeface="Arial" charset="0"/>
                        </a:rPr>
                        <a:t>Kurie</a:t>
                      </a:r>
                      <a:r>
                        <a:rPr kumimoji="0" lang="fr-FR" sz="4300" b="0" i="0" u="none" strike="noStrike" cap="none" normalizeH="0" baseline="0" dirty="0">
                          <a:ln>
                            <a:noFill/>
                          </a:ln>
                          <a:solidFill>
                            <a:schemeClr val="tx1"/>
                          </a:solidFill>
                          <a:effectLst/>
                          <a:latin typeface="Coptic1" pitchFamily="2" charset="0"/>
                          <a:cs typeface="Arial" charset="0"/>
                        </a:rPr>
                        <a:t>~ </a:t>
                      </a:r>
                      <a:r>
                        <a:rPr kumimoji="0" lang="fr-FR" sz="4300" b="0" i="0" u="none" strike="noStrike" cap="none" normalizeH="0" baseline="0" dirty="0" err="1">
                          <a:ln>
                            <a:noFill/>
                          </a:ln>
                          <a:solidFill>
                            <a:schemeClr val="tx1"/>
                          </a:solidFill>
                          <a:effectLst/>
                          <a:latin typeface="Coptic1" pitchFamily="2" charset="0"/>
                          <a:cs typeface="Arial" charset="0"/>
                        </a:rPr>
                        <a:t>e~le</a:t>
                      </a:r>
                      <a:r>
                        <a:rPr kumimoji="0" lang="fr-FR" sz="4300" b="0" i="0" u="none" strike="noStrike" cap="none" normalizeH="0" baseline="0" dirty="0">
                          <a:ln>
                            <a:noFill/>
                          </a:ln>
                          <a:solidFill>
                            <a:schemeClr val="tx1"/>
                          </a:solidFill>
                          <a:effectLst/>
                          <a:latin typeface="Coptic1" pitchFamily="2" charset="0"/>
                          <a:cs typeface="Arial" charset="0"/>
                        </a:rPr>
                        <a:t>/~con.</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800" b="0" i="0" u="sng" strike="noStrike" cap="none" normalizeH="0" baseline="0" dirty="0">
                          <a:ln>
                            <a:noFill/>
                          </a:ln>
                          <a:solidFill>
                            <a:srgbClr val="FF9933"/>
                          </a:solidFill>
                          <a:effectLst/>
                          <a:latin typeface="Arial" charset="0"/>
                          <a:cs typeface="Times New Roman" pitchFamily="18" charset="0"/>
                        </a:rPr>
                        <a:t>Le diacre :</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3700" b="0" i="0" u="none" strike="noStrike" cap="none" normalizeH="0" baseline="0" dirty="0">
                          <a:ln>
                            <a:noFill/>
                          </a:ln>
                          <a:solidFill>
                            <a:schemeClr val="tx1"/>
                          </a:solidFill>
                          <a:effectLst/>
                          <a:latin typeface="Arial" charset="0"/>
                          <a:cs typeface="Arial" charset="0"/>
                        </a:rPr>
                        <a:t>Priez pour la paix de l’église orthodoxe de Dieu, une, sainte, universelle, et apostolique.</a:t>
                      </a:r>
                      <a:endParaRPr kumimoji="0" lang="ar-EG" sz="3700" b="0" i="0" u="none" strike="noStrike" cap="none" normalizeH="0" baseline="0" dirty="0">
                        <a:ln>
                          <a:noFill/>
                        </a:ln>
                        <a:solidFill>
                          <a:schemeClr val="tx1"/>
                        </a:solidFill>
                        <a:effectLst/>
                        <a:latin typeface="Arial"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fr-CA" sz="2800" b="0" i="0" u="sng" strike="noStrike" cap="none" normalizeH="0" baseline="0" dirty="0">
                        <a:ln>
                          <a:noFill/>
                        </a:ln>
                        <a:solidFill>
                          <a:srgbClr val="FF9933"/>
                        </a:solidFill>
                        <a:effectLst/>
                        <a:latin typeface="Arial" charset="0"/>
                        <a:cs typeface="Times New Roman" pitchFamily="18" charset="0"/>
                      </a:endParaRP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fr-CA" sz="2800" b="0" i="0" u="sng" strike="noStrike" cap="none" normalizeH="0" baseline="0" dirty="0">
                        <a:ln>
                          <a:noFill/>
                        </a:ln>
                        <a:solidFill>
                          <a:srgbClr val="FF9933"/>
                        </a:solidFill>
                        <a:effectLst/>
                        <a:latin typeface="Arial" charset="0"/>
                        <a:cs typeface="Times New Roman" pitchFamily="18"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800" b="0" i="0" u="sng" strike="noStrike" cap="none" normalizeH="0" baseline="0" dirty="0">
                          <a:ln>
                            <a:noFill/>
                          </a:ln>
                          <a:solidFill>
                            <a:srgbClr val="FF9933"/>
                          </a:solidFill>
                          <a:effectLst/>
                          <a:latin typeface="Arial" charset="0"/>
                          <a:cs typeface="Times New Roman" pitchFamily="18" charset="0"/>
                        </a:rPr>
                        <a:t>Le peuple :</a:t>
                      </a:r>
                      <a:endParaRPr kumimoji="0" lang="ar-EG" sz="2800" b="0" i="0" u="sng" strike="noStrike" cap="none" normalizeH="0" baseline="0" dirty="0">
                        <a:ln>
                          <a:noFill/>
                        </a:ln>
                        <a:solidFill>
                          <a:srgbClr val="FF9933"/>
                        </a:solidFill>
                        <a:effectLst/>
                        <a:latin typeface="Arial" charset="0"/>
                        <a:cs typeface="Times New Roman" pitchFamily="18"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3700" b="0" i="0" u="none" strike="noStrike" cap="none" normalizeH="0" baseline="0" dirty="0">
                          <a:ln>
                            <a:noFill/>
                          </a:ln>
                          <a:solidFill>
                            <a:schemeClr val="tx1"/>
                          </a:solidFill>
                          <a:effectLst/>
                          <a:latin typeface="Arial" charset="0"/>
                          <a:cs typeface="Arial" charset="0"/>
                        </a:rPr>
                        <a:t>Pitié Seigneur.</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2800" b="0" i="0" u="sng" strike="noStrike" cap="none" normalizeH="0" baseline="0" dirty="0">
                          <a:ln>
                            <a:noFill/>
                          </a:ln>
                          <a:solidFill>
                            <a:srgbClr val="FF9933"/>
                          </a:solidFill>
                          <a:effectLst/>
                          <a:latin typeface="Arial" charset="0"/>
                          <a:cs typeface="Times New Roman" pitchFamily="18" charset="0"/>
                        </a:rPr>
                        <a:t>الشماس :</a:t>
                      </a: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3700" b="0" i="0" u="none" strike="noStrike" cap="none" normalizeH="0" baseline="0" dirty="0">
                          <a:ln>
                            <a:noFill/>
                          </a:ln>
                          <a:solidFill>
                            <a:schemeClr val="tx1"/>
                          </a:solidFill>
                          <a:effectLst/>
                          <a:latin typeface="Arial" charset="0"/>
                          <a:cs typeface="Arial" charset="0"/>
                        </a:rPr>
                        <a:t>صلوا من أجل سلام كنيسَة الله الواحدة المقدّسة الجامعة </a:t>
                      </a:r>
                      <a:r>
                        <a:rPr kumimoji="0" lang="ar-SA" sz="3700" b="0" i="0" u="none" strike="noStrike" cap="none" normalizeH="0" baseline="0" dirty="0" err="1">
                          <a:ln>
                            <a:noFill/>
                          </a:ln>
                          <a:solidFill>
                            <a:schemeClr val="tx1"/>
                          </a:solidFill>
                          <a:effectLst/>
                          <a:latin typeface="Arial" charset="0"/>
                          <a:cs typeface="Arial" charset="0"/>
                        </a:rPr>
                        <a:t>الرسولية</a:t>
                      </a:r>
                      <a:r>
                        <a:rPr kumimoji="0" lang="ar-SA" sz="3700" b="0" i="0" u="none" strike="noStrike" cap="none" normalizeH="0" baseline="0" dirty="0">
                          <a:ln>
                            <a:noFill/>
                          </a:ln>
                          <a:solidFill>
                            <a:schemeClr val="tx1"/>
                          </a:solidFill>
                          <a:effectLst/>
                          <a:latin typeface="Arial" charset="0"/>
                          <a:cs typeface="Arial" charset="0"/>
                        </a:rPr>
                        <a:t> الأرثوذكسية</a:t>
                      </a:r>
                      <a:endParaRPr kumimoji="0" lang="en-US" sz="37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endParaRPr kumimoji="0" lang="en-US" sz="27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endParaRPr kumimoji="0" lang="fr-FR" sz="1900" b="0" i="0" u="sng" strike="noStrike" cap="none" normalizeH="0" baseline="0" dirty="0">
                        <a:ln>
                          <a:noFill/>
                        </a:ln>
                        <a:solidFill>
                          <a:srgbClr val="FF9933"/>
                        </a:solidFill>
                        <a:effectLst/>
                        <a:latin typeface="Arial" charset="0"/>
                        <a:cs typeface="Times New Roman" pitchFamily="18" charset="0"/>
                      </a:endParaRPr>
                    </a:p>
                    <a:p>
                      <a:pPr marL="0" marR="0" lvl="0" indent="0" algn="just" defTabSz="914400" rtl="1" eaLnBrk="1" fontAlgn="base" latinLnBrk="0" hangingPunct="1">
                        <a:lnSpc>
                          <a:spcPct val="100000"/>
                        </a:lnSpc>
                        <a:spcBef>
                          <a:spcPct val="20000"/>
                        </a:spcBef>
                        <a:spcAft>
                          <a:spcPct val="0"/>
                        </a:spcAft>
                        <a:buClrTx/>
                        <a:buSzTx/>
                        <a:buFontTx/>
                        <a:buNone/>
                        <a:tabLst/>
                      </a:pPr>
                      <a:endParaRPr kumimoji="0" lang="fr-FR" sz="1900" b="0" i="0" u="sng" strike="noStrike" cap="none" normalizeH="0" baseline="0" dirty="0">
                        <a:ln>
                          <a:noFill/>
                        </a:ln>
                        <a:solidFill>
                          <a:srgbClr val="FF9933"/>
                        </a:solidFill>
                        <a:effectLst/>
                        <a:latin typeface="Arial" charset="0"/>
                        <a:cs typeface="Times New Roman" pitchFamily="18" charset="0"/>
                      </a:endParaRPr>
                    </a:p>
                    <a:p>
                      <a:pPr marL="0" marR="0" lvl="0" indent="0" algn="just" defTabSz="914400" rtl="1" eaLnBrk="1" fontAlgn="base" latinLnBrk="0" hangingPunct="1">
                        <a:lnSpc>
                          <a:spcPct val="100000"/>
                        </a:lnSpc>
                        <a:spcBef>
                          <a:spcPct val="20000"/>
                        </a:spcBef>
                        <a:spcAft>
                          <a:spcPct val="0"/>
                        </a:spcAft>
                        <a:buClrTx/>
                        <a:buSzTx/>
                        <a:buFontTx/>
                        <a:buNone/>
                        <a:tabLst/>
                      </a:pPr>
                      <a:endParaRPr kumimoji="0" lang="fr-FR" sz="1900" b="0" i="0" u="sng" strike="noStrike" cap="none" normalizeH="0" baseline="0" dirty="0">
                        <a:ln>
                          <a:noFill/>
                        </a:ln>
                        <a:solidFill>
                          <a:srgbClr val="FF9933"/>
                        </a:solidFill>
                        <a:effectLst/>
                        <a:latin typeface="Arial" charset="0"/>
                        <a:cs typeface="Times New Roman" pitchFamily="18" charset="0"/>
                      </a:endParaRPr>
                    </a:p>
                    <a:p>
                      <a:pPr marL="0" marR="0" lvl="0" indent="0" algn="just" defTabSz="914400" rtl="1" eaLnBrk="1" fontAlgn="base" latinLnBrk="0" hangingPunct="1">
                        <a:lnSpc>
                          <a:spcPct val="100000"/>
                        </a:lnSpc>
                        <a:spcBef>
                          <a:spcPct val="20000"/>
                        </a:spcBef>
                        <a:spcAft>
                          <a:spcPct val="0"/>
                        </a:spcAft>
                        <a:buClrTx/>
                        <a:buSzTx/>
                        <a:buFontTx/>
                        <a:buNone/>
                        <a:tabLst/>
                      </a:pPr>
                      <a:endParaRPr kumimoji="0" lang="fr-FR" sz="1900" b="0" i="0" u="sng" strike="noStrike" cap="none" normalizeH="0" baseline="0" dirty="0">
                        <a:ln>
                          <a:noFill/>
                        </a:ln>
                        <a:solidFill>
                          <a:srgbClr val="FF9933"/>
                        </a:solidFill>
                        <a:effectLst/>
                        <a:latin typeface="Arial" charset="0"/>
                        <a:cs typeface="Times New Roman" pitchFamily="18" charset="0"/>
                      </a:endParaRPr>
                    </a:p>
                    <a:p>
                      <a:pPr marL="0" marR="0" lvl="0" indent="0" algn="just" defTabSz="914400" rtl="1" eaLnBrk="1" fontAlgn="base" latinLnBrk="0" hangingPunct="1">
                        <a:lnSpc>
                          <a:spcPct val="100000"/>
                        </a:lnSpc>
                        <a:spcBef>
                          <a:spcPct val="20000"/>
                        </a:spcBef>
                        <a:spcAft>
                          <a:spcPct val="0"/>
                        </a:spcAft>
                        <a:buClrTx/>
                        <a:buSzTx/>
                        <a:buFontTx/>
                        <a:buNone/>
                        <a:tabLst/>
                      </a:pPr>
                      <a:endParaRPr kumimoji="0" lang="ar-EG" sz="1900" b="0" i="0" u="sng" strike="noStrike" cap="none" normalizeH="0" baseline="0" dirty="0">
                        <a:ln>
                          <a:noFill/>
                        </a:ln>
                        <a:solidFill>
                          <a:srgbClr val="FF9933"/>
                        </a:solidFill>
                        <a:effectLst/>
                        <a:latin typeface="Arial" charset="0"/>
                        <a:cs typeface="Times New Roman" pitchFamily="18" charset="0"/>
                      </a:endParaRP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2800" b="0" i="0" u="sng" strike="noStrike" cap="none" normalizeH="0" baseline="0" dirty="0">
                          <a:ln>
                            <a:noFill/>
                          </a:ln>
                          <a:solidFill>
                            <a:srgbClr val="FF9933"/>
                          </a:solidFill>
                          <a:effectLst/>
                          <a:latin typeface="Arial" charset="0"/>
                          <a:cs typeface="Times New Roman" pitchFamily="18" charset="0"/>
                        </a:rPr>
                        <a:t>الشعب :</a:t>
                      </a: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3700" b="0" i="0" u="none" strike="noStrike" cap="none" normalizeH="0" baseline="0" dirty="0">
                          <a:ln>
                            <a:noFill/>
                          </a:ln>
                          <a:solidFill>
                            <a:schemeClr val="tx1"/>
                          </a:solidFill>
                          <a:effectLst/>
                          <a:latin typeface="Arial" charset="0"/>
                          <a:cs typeface="Arial" charset="0"/>
                        </a:rPr>
                        <a:t>يا ربُ ارحم.</a:t>
                      </a:r>
                      <a:endParaRPr kumimoji="0" lang="en-CA" sz="37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940558498"/>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64449" name="Group 97"/>
          <p:cNvGraphicFramePr>
            <a:graphicFrameLocks noGrp="1"/>
          </p:cNvGraphicFramePr>
          <p:nvPr>
            <p:ph type="tbl" idx="1"/>
          </p:nvPr>
        </p:nvGraphicFramePr>
        <p:xfrm>
          <a:off x="0" y="138349"/>
          <a:ext cx="12192000" cy="6870192"/>
        </p:xfrm>
        <a:graphic>
          <a:graphicData uri="http://schemas.openxmlformats.org/drawingml/2006/table">
            <a:tbl>
              <a:tblPr/>
              <a:tblGrid>
                <a:gridCol w="4245583">
                  <a:extLst>
                    <a:ext uri="{9D8B030D-6E8A-4147-A177-3AD203B41FA5}">
                      <a16:colId xmlns:a16="http://schemas.microsoft.com/office/drawing/2014/main" val="980968862"/>
                    </a:ext>
                  </a:extLst>
                </a:gridCol>
                <a:gridCol w="4383932">
                  <a:extLst>
                    <a:ext uri="{9D8B030D-6E8A-4147-A177-3AD203B41FA5}">
                      <a16:colId xmlns:a16="http://schemas.microsoft.com/office/drawing/2014/main" val="20000"/>
                    </a:ext>
                  </a:extLst>
                </a:gridCol>
                <a:gridCol w="3562485">
                  <a:extLst>
                    <a:ext uri="{9D8B030D-6E8A-4147-A177-3AD203B41FA5}">
                      <a16:colId xmlns:a16="http://schemas.microsoft.com/office/drawing/2014/main" val="20001"/>
                    </a:ext>
                  </a:extLst>
                </a:gridCol>
              </a:tblGrid>
              <a:tr h="6870192">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dirty="0">
                          <a:ln>
                            <a:noFill/>
                          </a:ln>
                          <a:solidFill>
                            <a:srgbClr val="FF9900"/>
                          </a:solidFill>
                          <a:effectLst/>
                          <a:latin typeface="Coptic1" pitchFamily="2" charset="0"/>
                          <a:cs typeface="Arial" charset="0"/>
                        </a:rPr>
                        <a:t>Piou/b :</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3700" b="0" i="0" u="none" strike="noStrike" cap="none" normalizeH="0" baseline="0" dirty="0" err="1">
                          <a:ln>
                            <a:noFill/>
                          </a:ln>
                          <a:solidFill>
                            <a:schemeClr val="tx1"/>
                          </a:solidFill>
                          <a:effectLst/>
                          <a:latin typeface="Coptic1" pitchFamily="2" charset="0"/>
                          <a:cs typeface="Arial" charset="0"/>
                        </a:rPr>
                        <a:t>Yai</a:t>
                      </a:r>
                      <a:r>
                        <a:rPr kumimoji="0" lang="fr-CA" sz="3700" b="0" i="0" u="none" strike="noStrike" cap="none" normalizeH="0" baseline="0" dirty="0">
                          <a:ln>
                            <a:noFill/>
                          </a:ln>
                          <a:solidFill>
                            <a:schemeClr val="tx1"/>
                          </a:solidFill>
                          <a:effectLst/>
                          <a:latin typeface="Coptic1" pitchFamily="2" charset="0"/>
                          <a:cs typeface="Arial" charset="0"/>
                        </a:rPr>
                        <a:t> </a:t>
                      </a:r>
                      <a:r>
                        <a:rPr kumimoji="0" lang="fr-CA" sz="3700" b="0" i="0" u="none" strike="noStrike" cap="none" normalizeH="0" baseline="0" dirty="0" err="1">
                          <a:ln>
                            <a:noFill/>
                          </a:ln>
                          <a:solidFill>
                            <a:schemeClr val="tx1"/>
                          </a:solidFill>
                          <a:effectLst/>
                          <a:latin typeface="Coptic1" pitchFamily="2" charset="0"/>
                          <a:cs typeface="Arial" charset="0"/>
                        </a:rPr>
                        <a:t>etsop</a:t>
                      </a:r>
                      <a:r>
                        <a:rPr kumimoji="0" lang="fr-CA" sz="3700" b="0" i="0" u="none" strike="noStrike" cap="none" normalizeH="0" baseline="0" dirty="0">
                          <a:ln>
                            <a:noFill/>
                          </a:ln>
                          <a:solidFill>
                            <a:schemeClr val="tx1"/>
                          </a:solidFill>
                          <a:effectLst/>
                          <a:latin typeface="Coptic1" pitchFamily="2" charset="0"/>
                          <a:cs typeface="Arial" charset="0"/>
                        </a:rPr>
                        <a:t> </a:t>
                      </a:r>
                      <a:r>
                        <a:rPr kumimoji="0" lang="fr-CA" sz="3700" b="0" i="0" u="none" strike="noStrike" cap="none" normalizeH="0" baseline="0" dirty="0" err="1">
                          <a:ln>
                            <a:noFill/>
                          </a:ln>
                          <a:solidFill>
                            <a:schemeClr val="tx1"/>
                          </a:solidFill>
                          <a:effectLst/>
                          <a:latin typeface="Coptic1" pitchFamily="2" charset="0"/>
                          <a:cs typeface="Arial" charset="0"/>
                        </a:rPr>
                        <a:t>icjen</a:t>
                      </a:r>
                      <a:r>
                        <a:rPr kumimoji="0" lang="fr-CA" sz="3700" b="0" i="0" u="none" strike="noStrike" cap="none" normalizeH="0" baseline="0" dirty="0">
                          <a:ln>
                            <a:noFill/>
                          </a:ln>
                          <a:solidFill>
                            <a:schemeClr val="tx1"/>
                          </a:solidFill>
                          <a:effectLst/>
                          <a:latin typeface="Coptic1" pitchFamily="2" charset="0"/>
                          <a:cs typeface="Arial" charset="0"/>
                        </a:rPr>
                        <a:t> </a:t>
                      </a:r>
                      <a:r>
                        <a:rPr kumimoji="0" lang="fr-CA" sz="3700" b="0" i="0" u="none" strike="noStrike" cap="none" normalizeH="0" baseline="0" dirty="0" err="1">
                          <a:ln>
                            <a:noFill/>
                          </a:ln>
                          <a:solidFill>
                            <a:schemeClr val="tx1"/>
                          </a:solidFill>
                          <a:effectLst/>
                          <a:latin typeface="Coptic1" pitchFamily="2" charset="0"/>
                          <a:cs typeface="Arial" charset="0"/>
                        </a:rPr>
                        <a:t>aur</a:t>
                      </a:r>
                      <a:r>
                        <a:rPr kumimoji="0" lang="fr-CA" sz="3700" b="0" i="0" u="none" strike="noStrike" cap="none" normalizeH="0" baseline="0" dirty="0">
                          <a:ln>
                            <a:noFill/>
                          </a:ln>
                          <a:solidFill>
                            <a:schemeClr val="tx1"/>
                          </a:solidFill>
                          <a:effectLst/>
                          <a:latin typeface="Coptic1" pitchFamily="2" charset="0"/>
                          <a:cs typeface="Arial" charset="0"/>
                        </a:rPr>
                        <a:t>/</a:t>
                      </a:r>
                      <a:r>
                        <a:rPr kumimoji="0" lang="fr-CA" sz="3700" b="0" i="0" u="none" strike="noStrike" cap="none" normalizeH="0" baseline="0" dirty="0" err="1">
                          <a:ln>
                            <a:noFill/>
                          </a:ln>
                          <a:solidFill>
                            <a:schemeClr val="tx1"/>
                          </a:solidFill>
                          <a:effectLst/>
                          <a:latin typeface="Coptic1" pitchFamily="2" charset="0"/>
                          <a:cs typeface="Arial" charset="0"/>
                        </a:rPr>
                        <a:t>jc</a:t>
                      </a:r>
                      <a:r>
                        <a:rPr kumimoji="0" lang="fr-CA" sz="3700" b="0" i="0" u="none" strike="noStrike" cap="none" normalizeH="0" baseline="0" dirty="0">
                          <a:ln>
                            <a:noFill/>
                          </a:ln>
                          <a:solidFill>
                            <a:schemeClr val="tx1"/>
                          </a:solidFill>
                          <a:effectLst/>
                          <a:latin typeface="Coptic1" pitchFamily="2" charset="0"/>
                          <a:cs typeface="Arial" charset="0"/>
                        </a:rPr>
                        <a:t> n~]</a:t>
                      </a:r>
                      <a:r>
                        <a:rPr kumimoji="0" lang="fr-CA" sz="3700" b="0" i="0" u="none" strike="noStrike" cap="none" normalizeH="0" baseline="0" dirty="0" err="1">
                          <a:ln>
                            <a:noFill/>
                          </a:ln>
                          <a:solidFill>
                            <a:schemeClr val="tx1"/>
                          </a:solidFill>
                          <a:effectLst/>
                          <a:latin typeface="Coptic1" pitchFamily="2" charset="0"/>
                          <a:cs typeface="Arial" charset="0"/>
                        </a:rPr>
                        <a:t>oikoumen</a:t>
                      </a:r>
                      <a:r>
                        <a:rPr kumimoji="0" lang="fr-CA" sz="3700" b="0" i="0" u="none" strike="noStrike" cap="none" normalizeH="0" baseline="0" dirty="0">
                          <a:ln>
                            <a:noFill/>
                          </a:ln>
                          <a:solidFill>
                            <a:schemeClr val="tx1"/>
                          </a:solidFill>
                          <a:effectLst/>
                          <a:latin typeface="Coptic1" pitchFamily="2" charset="0"/>
                          <a:cs typeface="Arial" charset="0"/>
                        </a:rPr>
                        <a:t>/ sa </a:t>
                      </a:r>
                      <a:r>
                        <a:rPr kumimoji="0" lang="fr-CA" sz="3700" b="0" i="0" u="none" strike="noStrike" cap="none" normalizeH="0" baseline="0" dirty="0" err="1">
                          <a:ln>
                            <a:noFill/>
                          </a:ln>
                          <a:solidFill>
                            <a:schemeClr val="tx1"/>
                          </a:solidFill>
                          <a:effectLst/>
                          <a:latin typeface="Coptic1" pitchFamily="2" charset="0"/>
                          <a:cs typeface="Arial" charset="0"/>
                        </a:rPr>
                        <a:t>aur</a:t>
                      </a:r>
                      <a:r>
                        <a:rPr kumimoji="0" lang="fr-CA" sz="3700" b="0" i="0" u="none" strike="noStrike" cap="none" normalizeH="0" baseline="0" dirty="0">
                          <a:ln>
                            <a:noFill/>
                          </a:ln>
                          <a:solidFill>
                            <a:schemeClr val="tx1"/>
                          </a:solidFill>
                          <a:effectLst/>
                          <a:latin typeface="Coptic1" pitchFamily="2" charset="0"/>
                          <a:cs typeface="Arial" charset="0"/>
                        </a:rPr>
                        <a:t>/</a:t>
                      </a:r>
                      <a:r>
                        <a:rPr kumimoji="0" lang="fr-CA" sz="3700" b="0" i="0" u="none" strike="noStrike" cap="none" normalizeH="0" baseline="0" dirty="0" err="1">
                          <a:ln>
                            <a:noFill/>
                          </a:ln>
                          <a:solidFill>
                            <a:schemeClr val="tx1"/>
                          </a:solidFill>
                          <a:effectLst/>
                          <a:latin typeface="Coptic1" pitchFamily="2" charset="0"/>
                          <a:cs typeface="Arial" charset="0"/>
                        </a:rPr>
                        <a:t>jc</a:t>
                      </a:r>
                      <a:r>
                        <a:rPr kumimoji="0" lang="fr-CA" sz="3700" b="0" i="0" u="none" strike="noStrike" cap="none" normalizeH="0" baseline="0" dirty="0">
                          <a:ln>
                            <a:noFill/>
                          </a:ln>
                          <a:solidFill>
                            <a:schemeClr val="tx1"/>
                          </a:solidFill>
                          <a:effectLst/>
                          <a:latin typeface="Coptic1" pitchFamily="2" charset="0"/>
                          <a:cs typeface="Arial" charset="0"/>
                        </a:rPr>
                        <a:t> : </a:t>
                      </a:r>
                      <a:r>
                        <a:rPr lang="fr-FR" sz="3700" kern="1200" dirty="0" err="1">
                          <a:solidFill>
                            <a:schemeClr val="tx1"/>
                          </a:solidFill>
                          <a:effectLst/>
                          <a:latin typeface="Coptic1" pitchFamily="2" charset="0"/>
                          <a:ea typeface="+mn-ea"/>
                          <a:cs typeface="+mn-cs"/>
                        </a:rPr>
                        <a:t>Nilaoc</a:t>
                      </a:r>
                      <a:r>
                        <a:rPr lang="fr-FR" sz="3700" kern="1200" dirty="0">
                          <a:solidFill>
                            <a:schemeClr val="tx1"/>
                          </a:solidFill>
                          <a:effectLst/>
                          <a:latin typeface="Coptic1" pitchFamily="2" charset="0"/>
                          <a:ea typeface="+mn-ea"/>
                          <a:cs typeface="+mn-cs"/>
                        </a:rPr>
                        <a:t> t/</a:t>
                      </a:r>
                      <a:r>
                        <a:rPr lang="fr-FR" sz="3700" kern="1200" dirty="0" err="1">
                          <a:solidFill>
                            <a:schemeClr val="tx1"/>
                          </a:solidFill>
                          <a:effectLst/>
                          <a:latin typeface="Coptic1" pitchFamily="2" charset="0"/>
                          <a:ea typeface="+mn-ea"/>
                          <a:cs typeface="+mn-cs"/>
                        </a:rPr>
                        <a:t>rou</a:t>
                      </a:r>
                      <a:r>
                        <a:rPr lang="fr-FR" sz="3700" kern="1200" dirty="0">
                          <a:solidFill>
                            <a:schemeClr val="tx1"/>
                          </a:solidFill>
                          <a:effectLst/>
                          <a:latin typeface="Coptic1" pitchFamily="2" charset="0"/>
                          <a:ea typeface="+mn-ea"/>
                          <a:cs typeface="+mn-cs"/>
                        </a:rPr>
                        <a:t> nem </a:t>
                      </a:r>
                      <a:r>
                        <a:rPr lang="fr-FR" sz="3700" kern="1200" dirty="0" err="1">
                          <a:solidFill>
                            <a:schemeClr val="tx1"/>
                          </a:solidFill>
                          <a:effectLst/>
                          <a:latin typeface="Coptic1" pitchFamily="2" charset="0"/>
                          <a:ea typeface="+mn-ea"/>
                          <a:cs typeface="+mn-cs"/>
                        </a:rPr>
                        <a:t>nio~hi</a:t>
                      </a:r>
                      <a:r>
                        <a:rPr lang="fr-FR" sz="3700" kern="1200" dirty="0">
                          <a:solidFill>
                            <a:schemeClr val="tx1"/>
                          </a:solidFill>
                          <a:effectLst/>
                          <a:latin typeface="Coptic1" pitchFamily="2" charset="0"/>
                          <a:ea typeface="+mn-ea"/>
                          <a:cs typeface="+mn-cs"/>
                        </a:rPr>
                        <a:t> t/</a:t>
                      </a:r>
                      <a:r>
                        <a:rPr lang="fr-FR" sz="3700" kern="1200" dirty="0" err="1">
                          <a:solidFill>
                            <a:schemeClr val="tx1"/>
                          </a:solidFill>
                          <a:effectLst/>
                          <a:latin typeface="Coptic1" pitchFamily="2" charset="0"/>
                          <a:ea typeface="+mn-ea"/>
                          <a:cs typeface="+mn-cs"/>
                        </a:rPr>
                        <a:t>rou</a:t>
                      </a:r>
                      <a:r>
                        <a:rPr lang="fr-FR" sz="3700" kern="1200" dirty="0">
                          <a:solidFill>
                            <a:schemeClr val="tx1"/>
                          </a:solidFill>
                          <a:effectLst/>
                          <a:latin typeface="Coptic1" pitchFamily="2" charset="0"/>
                          <a:ea typeface="+mn-ea"/>
                          <a:cs typeface="+mn-cs"/>
                        </a:rPr>
                        <a:t> </a:t>
                      </a:r>
                      <a:r>
                        <a:rPr lang="fr-FR" sz="3700" kern="1200" dirty="0" err="1">
                          <a:solidFill>
                            <a:schemeClr val="tx1"/>
                          </a:solidFill>
                          <a:effectLst/>
                          <a:latin typeface="Coptic1" pitchFamily="2" charset="0"/>
                          <a:ea typeface="+mn-ea"/>
                          <a:cs typeface="+mn-cs"/>
                        </a:rPr>
                        <a:t>c~mou</a:t>
                      </a:r>
                      <a:r>
                        <a:rPr lang="fr-FR" sz="3700" kern="1200" dirty="0">
                          <a:solidFill>
                            <a:schemeClr val="tx1"/>
                          </a:solidFill>
                          <a:effectLst/>
                          <a:latin typeface="Coptic1" pitchFamily="2" charset="0"/>
                          <a:ea typeface="+mn-ea"/>
                          <a:cs typeface="+mn-cs"/>
                        </a:rPr>
                        <a:t> </a:t>
                      </a:r>
                      <a:r>
                        <a:rPr lang="fr-FR" sz="3700" kern="1200" dirty="0" err="1">
                          <a:solidFill>
                            <a:schemeClr val="tx1"/>
                          </a:solidFill>
                          <a:effectLst/>
                          <a:latin typeface="Coptic1" pitchFamily="2" charset="0"/>
                          <a:ea typeface="+mn-ea"/>
                          <a:cs typeface="+mn-cs"/>
                        </a:rPr>
                        <a:t>e~rwou</a:t>
                      </a:r>
                      <a:r>
                        <a:rPr lang="fr-FR" sz="3700" kern="1200" dirty="0">
                          <a:solidFill>
                            <a:schemeClr val="tx1"/>
                          </a:solidFill>
                          <a:effectLst/>
                          <a:latin typeface="Coptic1" pitchFamily="2" charset="0"/>
                          <a:ea typeface="+mn-ea"/>
                          <a:cs typeface="+mn-cs"/>
                        </a:rPr>
                        <a:t> : ]</a:t>
                      </a:r>
                      <a:r>
                        <a:rPr lang="fr-FR" sz="3700" kern="1200" dirty="0" err="1">
                          <a:solidFill>
                            <a:schemeClr val="tx1"/>
                          </a:solidFill>
                          <a:effectLst/>
                          <a:latin typeface="Coptic1" pitchFamily="2" charset="0"/>
                          <a:ea typeface="+mn-ea"/>
                          <a:cs typeface="+mn-cs"/>
                        </a:rPr>
                        <a:t>hir</a:t>
                      </a:r>
                      <a:r>
                        <a:rPr lang="fr-FR" sz="3700" kern="1200" dirty="0">
                          <a:solidFill>
                            <a:schemeClr val="tx1"/>
                          </a:solidFill>
                          <a:effectLst/>
                          <a:latin typeface="Coptic1" pitchFamily="2" charset="0"/>
                          <a:ea typeface="+mn-ea"/>
                          <a:cs typeface="+mn-cs"/>
                        </a:rPr>
                        <a:t>/n/ ] </a:t>
                      </a:r>
                      <a:r>
                        <a:rPr lang="fr-FR" sz="3700" kern="1200" dirty="0" err="1">
                          <a:solidFill>
                            <a:schemeClr val="tx1"/>
                          </a:solidFill>
                          <a:effectLst/>
                          <a:latin typeface="Coptic1" pitchFamily="2" charset="0"/>
                          <a:ea typeface="+mn-ea"/>
                          <a:cs typeface="+mn-cs"/>
                        </a:rPr>
                        <a:t>e~bolqen</a:t>
                      </a:r>
                      <a:r>
                        <a:rPr lang="fr-FR" sz="3700" kern="1200" dirty="0">
                          <a:solidFill>
                            <a:schemeClr val="tx1"/>
                          </a:solidFill>
                          <a:effectLst/>
                          <a:latin typeface="Coptic1" pitchFamily="2" charset="0"/>
                          <a:ea typeface="+mn-ea"/>
                          <a:cs typeface="+mn-cs"/>
                        </a:rPr>
                        <a:t> </a:t>
                      </a:r>
                      <a:r>
                        <a:rPr lang="fr-FR" sz="3700" kern="1200" dirty="0" err="1">
                          <a:solidFill>
                            <a:schemeClr val="tx1"/>
                          </a:solidFill>
                          <a:effectLst/>
                          <a:latin typeface="Coptic1" pitchFamily="2" charset="0"/>
                          <a:ea typeface="+mn-ea"/>
                          <a:cs typeface="+mn-cs"/>
                        </a:rPr>
                        <a:t>niv</a:t>
                      </a:r>
                      <a:r>
                        <a:rPr lang="fr-FR" sz="3700" kern="1200" dirty="0">
                          <a:solidFill>
                            <a:schemeClr val="tx1"/>
                          </a:solidFill>
                          <a:effectLst/>
                          <a:latin typeface="Coptic1" pitchFamily="2" charset="0"/>
                          <a:ea typeface="+mn-ea"/>
                          <a:cs typeface="+mn-cs"/>
                        </a:rPr>
                        <a:t>/oui~ : m/</a:t>
                      </a:r>
                      <a:r>
                        <a:rPr lang="fr-FR" sz="3700" kern="1200" dirty="0" err="1">
                          <a:solidFill>
                            <a:schemeClr val="tx1"/>
                          </a:solidFill>
                          <a:effectLst/>
                          <a:latin typeface="Coptic1" pitchFamily="2" charset="0"/>
                          <a:ea typeface="+mn-ea"/>
                          <a:cs typeface="+mn-cs"/>
                        </a:rPr>
                        <a:t>ic</a:t>
                      </a:r>
                      <a:r>
                        <a:rPr lang="fr-FR" sz="3700" kern="1200" dirty="0">
                          <a:solidFill>
                            <a:schemeClr val="tx1"/>
                          </a:solidFill>
                          <a:effectLst/>
                          <a:latin typeface="Coptic1" pitchFamily="2" charset="0"/>
                          <a:ea typeface="+mn-ea"/>
                          <a:cs typeface="+mn-cs"/>
                        </a:rPr>
                        <a:t> </a:t>
                      </a:r>
                      <a:r>
                        <a:rPr lang="fr-FR" sz="3700" kern="1200" dirty="0" err="1">
                          <a:solidFill>
                            <a:schemeClr val="tx1"/>
                          </a:solidFill>
                          <a:effectLst/>
                          <a:latin typeface="Coptic1" pitchFamily="2" charset="0"/>
                          <a:ea typeface="+mn-ea"/>
                          <a:cs typeface="+mn-cs"/>
                        </a:rPr>
                        <a:t>e~q~r</a:t>
                      </a:r>
                      <a:r>
                        <a:rPr lang="fr-FR" sz="3700" kern="1200" dirty="0">
                          <a:solidFill>
                            <a:schemeClr val="tx1"/>
                          </a:solidFill>
                          <a:effectLst/>
                          <a:latin typeface="Coptic1" pitchFamily="2" charset="0"/>
                          <a:ea typeface="+mn-ea"/>
                          <a:cs typeface="+mn-cs"/>
                        </a:rPr>
                        <a:t>/i </a:t>
                      </a:r>
                      <a:r>
                        <a:rPr lang="fr-FR" sz="3700" kern="1200" dirty="0" err="1">
                          <a:solidFill>
                            <a:schemeClr val="tx1"/>
                          </a:solidFill>
                          <a:effectLst/>
                          <a:latin typeface="Coptic1" pitchFamily="2" charset="0"/>
                          <a:ea typeface="+mn-ea"/>
                          <a:cs typeface="+mn-cs"/>
                        </a:rPr>
                        <a:t>n~nenh</a:t>
                      </a:r>
                      <a:r>
                        <a:rPr lang="fr-FR" sz="3700" kern="1200" dirty="0">
                          <a:solidFill>
                            <a:schemeClr val="tx1"/>
                          </a:solidFill>
                          <a:effectLst/>
                          <a:latin typeface="Coptic1" pitchFamily="2" charset="0"/>
                          <a:ea typeface="+mn-ea"/>
                          <a:cs typeface="+mn-cs"/>
                        </a:rPr>
                        <a:t>/t t/</a:t>
                      </a:r>
                      <a:r>
                        <a:rPr lang="fr-FR" sz="3700" kern="1200" dirty="0" err="1">
                          <a:solidFill>
                            <a:schemeClr val="tx1"/>
                          </a:solidFill>
                          <a:effectLst/>
                          <a:latin typeface="Coptic1" pitchFamily="2" charset="0"/>
                          <a:ea typeface="+mn-ea"/>
                          <a:cs typeface="+mn-cs"/>
                        </a:rPr>
                        <a:t>rou</a:t>
                      </a:r>
                      <a:r>
                        <a:rPr lang="fr-FR" sz="3700" kern="1200" dirty="0">
                          <a:solidFill>
                            <a:schemeClr val="tx1"/>
                          </a:solidFill>
                          <a:effectLst/>
                          <a:latin typeface="Coptic1" pitchFamily="2" charset="0"/>
                          <a:ea typeface="+mn-ea"/>
                          <a:cs typeface="+mn-cs"/>
                        </a:rPr>
                        <a:t>.</a:t>
                      </a:r>
                      <a:endParaRPr kumimoji="0" lang="fr-CA" sz="3700" b="0" i="0" u="none" strike="noStrike" cap="none" normalizeH="0" baseline="0" dirty="0">
                        <a:ln>
                          <a:noFill/>
                        </a:ln>
                        <a:solidFill>
                          <a:schemeClr val="tx1"/>
                        </a:solidFill>
                        <a:effectLst/>
                        <a:latin typeface="Coptic1" pitchFamily="2" charset="0"/>
                        <a:cs typeface="Arial" charset="0"/>
                      </a:endParaRPr>
                    </a:p>
                  </a:txBody>
                  <a:tcPr marL="121920" marR="121920" horzOverflow="overflow">
                    <a:lnL cap="flat">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dirty="0">
                          <a:ln>
                            <a:noFill/>
                          </a:ln>
                          <a:solidFill>
                            <a:srgbClr val="FF9900"/>
                          </a:solidFill>
                          <a:effectLst/>
                          <a:latin typeface="Arial" charset="0"/>
                          <a:cs typeface="Arial" charset="0"/>
                        </a:rPr>
                        <a:t>Le prêtre :</a:t>
                      </a:r>
                      <a:endParaRPr kumimoji="0" lang="en-CA" sz="2700" b="0" i="0" u="sng" strike="noStrike" cap="none" normalizeH="0" baseline="0" dirty="0">
                        <a:ln>
                          <a:noFill/>
                        </a:ln>
                        <a:solidFill>
                          <a:srgbClr val="FF9900"/>
                        </a:solidFill>
                        <a:effectLst/>
                        <a:latin typeface="Arial"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3700" b="0" i="0" u="none" strike="noStrike" cap="none" normalizeH="0" baseline="0" dirty="0">
                          <a:ln>
                            <a:noFill/>
                          </a:ln>
                          <a:solidFill>
                            <a:schemeClr val="tx1"/>
                          </a:solidFill>
                          <a:effectLst/>
                          <a:latin typeface="Arial" charset="0"/>
                          <a:cs typeface="Arial" charset="0"/>
                        </a:rPr>
                        <a:t>Celle qui existe d’un bout à l’autre de la terre, Seigneur, bénis tous les peuples et tous les troupeaux. Que la paix céleste remplisse nos cœurs. </a:t>
                      </a:r>
                      <a:endParaRPr kumimoji="0" lang="fr-CA" sz="3200" b="0" i="0" u="none" strike="noStrike" cap="none" normalizeH="0" baseline="0" dirty="0">
                        <a:ln>
                          <a:noFill/>
                        </a:ln>
                        <a:solidFill>
                          <a:schemeClr val="tx1"/>
                        </a:solidFill>
                        <a:effectLst/>
                        <a:latin typeface="Arial" charset="0"/>
                        <a:cs typeface="Arial" charset="0"/>
                      </a:endParaRPr>
                    </a:p>
                  </a:txBody>
                  <a:tcPr marL="121920" marR="121920" horzOverflow="overflow">
                    <a:lnL cap="flat">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defRPr/>
                      </a:pPr>
                      <a:r>
                        <a:rPr kumimoji="0" lang="ar-SA" sz="2700" b="0" i="0" u="sng" strike="noStrike" cap="none" normalizeH="0" baseline="0" dirty="0">
                          <a:ln>
                            <a:noFill/>
                          </a:ln>
                          <a:solidFill>
                            <a:srgbClr val="FF9900"/>
                          </a:solidFill>
                          <a:effectLst/>
                          <a:latin typeface="Arial" charset="0"/>
                          <a:cs typeface="Arial" charset="0"/>
                        </a:rPr>
                        <a:t>الكاهن :</a:t>
                      </a:r>
                      <a:endParaRPr kumimoji="0" lang="en-US" sz="2700" b="0" i="0" u="sng" strike="noStrike" cap="none" normalizeH="0" baseline="0" dirty="0">
                        <a:ln>
                          <a:noFill/>
                        </a:ln>
                        <a:solidFill>
                          <a:srgbClr val="FF9900"/>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defRPr/>
                      </a:pPr>
                      <a:r>
                        <a:rPr kumimoji="0" lang="ar-SA" sz="3700" b="0" i="0" u="none" strike="noStrike" cap="none" normalizeH="0" baseline="0" dirty="0">
                          <a:ln>
                            <a:noFill/>
                          </a:ln>
                          <a:solidFill>
                            <a:schemeClr val="tx1"/>
                          </a:solidFill>
                          <a:effectLst/>
                          <a:latin typeface="Arial" charset="0"/>
                          <a:cs typeface="Arial" pitchFamily="34" charset="0"/>
                        </a:rPr>
                        <a:t>هذه الكائنة من </a:t>
                      </a:r>
                      <a:r>
                        <a:rPr kumimoji="0" lang="ar-SA" sz="3700" b="0" i="0" u="none" strike="noStrike" cap="none" normalizeH="0" baseline="0" dirty="0" err="1">
                          <a:ln>
                            <a:noFill/>
                          </a:ln>
                          <a:solidFill>
                            <a:schemeClr val="tx1"/>
                          </a:solidFill>
                          <a:effectLst/>
                          <a:latin typeface="Arial" charset="0"/>
                          <a:cs typeface="Arial" pitchFamily="34" charset="0"/>
                        </a:rPr>
                        <a:t>أقاصى</a:t>
                      </a:r>
                      <a:r>
                        <a:rPr kumimoji="0" lang="ar-SA" sz="3700" b="0" i="0" u="none" strike="noStrike" cap="none" normalizeH="0" baseline="0" dirty="0">
                          <a:ln>
                            <a:noFill/>
                          </a:ln>
                          <a:solidFill>
                            <a:schemeClr val="tx1"/>
                          </a:solidFill>
                          <a:effectLst/>
                          <a:latin typeface="Arial" charset="0"/>
                          <a:cs typeface="Arial" pitchFamily="34" charset="0"/>
                        </a:rPr>
                        <a:t> المسكونة إلى أقاصيها كل الشعوب وكل القطعان باركهم</a:t>
                      </a:r>
                      <a:r>
                        <a:rPr kumimoji="0" lang="ar-EG" sz="3700" b="0" i="0" u="none" strike="noStrike" cap="none" normalizeH="0" baseline="0" dirty="0">
                          <a:ln>
                            <a:noFill/>
                          </a:ln>
                          <a:solidFill>
                            <a:schemeClr val="tx1"/>
                          </a:solidFill>
                          <a:effectLst/>
                          <a:latin typeface="Arial" charset="0"/>
                          <a:cs typeface="Arial" pitchFamily="34" charset="0"/>
                        </a:rPr>
                        <a:t>. </a:t>
                      </a:r>
                      <a:r>
                        <a:rPr kumimoji="0" lang="ar-SA" sz="3700" b="0" i="0" u="none" strike="noStrike" cap="none" normalizeH="0" baseline="0" dirty="0">
                          <a:ln>
                            <a:noFill/>
                          </a:ln>
                          <a:solidFill>
                            <a:schemeClr val="tx1"/>
                          </a:solidFill>
                          <a:effectLst/>
                          <a:latin typeface="Arial" charset="0"/>
                          <a:cs typeface="Arial" pitchFamily="34" charset="0"/>
                        </a:rPr>
                        <a:t>السلام الذي من</a:t>
                      </a:r>
                      <a:r>
                        <a:rPr kumimoji="0" lang="ar-EG" sz="3700" b="0" i="0" u="none" strike="noStrike" cap="none" normalizeH="0" baseline="0" dirty="0">
                          <a:ln>
                            <a:noFill/>
                          </a:ln>
                          <a:solidFill>
                            <a:schemeClr val="tx1"/>
                          </a:solidFill>
                          <a:effectLst/>
                          <a:latin typeface="Arial" charset="0"/>
                          <a:cs typeface="Arial" pitchFamily="34" charset="0"/>
                        </a:rPr>
                        <a:t> </a:t>
                      </a:r>
                      <a:r>
                        <a:rPr kumimoji="0" lang="ar-SA" sz="3700" b="0" i="0" u="none" strike="noStrike" cap="none" normalizeH="0" baseline="0" dirty="0">
                          <a:ln>
                            <a:noFill/>
                          </a:ln>
                          <a:solidFill>
                            <a:schemeClr val="tx1"/>
                          </a:solidFill>
                          <a:effectLst/>
                          <a:latin typeface="Arial" charset="0"/>
                          <a:cs typeface="Arial" pitchFamily="34" charset="0"/>
                        </a:rPr>
                        <a:t>السَّمَوات انزله على</a:t>
                      </a:r>
                      <a:r>
                        <a:rPr kumimoji="0" lang="en-CA" sz="3700" b="0" i="0" u="none" strike="noStrike" cap="none" normalizeH="0" baseline="0" dirty="0">
                          <a:ln>
                            <a:noFill/>
                          </a:ln>
                          <a:solidFill>
                            <a:schemeClr val="tx1"/>
                          </a:solidFill>
                          <a:effectLst/>
                          <a:latin typeface="Arial" charset="0"/>
                          <a:cs typeface="Arial" pitchFamily="34" charset="0"/>
                        </a:rPr>
                        <a:t> </a:t>
                      </a:r>
                      <a:r>
                        <a:rPr kumimoji="0" lang="ar-SA" sz="3700" b="0" i="0" u="none" strike="noStrike" cap="none" normalizeH="0" baseline="0" dirty="0">
                          <a:ln>
                            <a:noFill/>
                          </a:ln>
                          <a:solidFill>
                            <a:schemeClr val="tx1"/>
                          </a:solidFill>
                          <a:effectLst/>
                          <a:latin typeface="Arial" charset="0"/>
                          <a:cs typeface="Arial" pitchFamily="34" charset="0"/>
                        </a:rPr>
                        <a:t>قلوبنا جميعاً</a:t>
                      </a:r>
                      <a:r>
                        <a:rPr kumimoji="0" lang="en-CA" sz="3200" b="0" i="0" u="none" strike="noStrike" cap="none" normalizeH="0" baseline="0" dirty="0">
                          <a:ln>
                            <a:noFill/>
                          </a:ln>
                          <a:solidFill>
                            <a:schemeClr val="tx1"/>
                          </a:solidFill>
                          <a:effectLst/>
                          <a:latin typeface="Arial" charset="0"/>
                          <a:cs typeface="Arial" pitchFamily="34" charset="0"/>
                        </a:rPr>
                        <a:t> </a:t>
                      </a:r>
                      <a:endParaRPr kumimoji="0" lang="en-CA" sz="2700" b="0" i="0" u="none" strike="noStrike" cap="none" normalizeH="0" baseline="0" dirty="0">
                        <a:ln>
                          <a:noFill/>
                        </a:ln>
                        <a:solidFill>
                          <a:schemeClr val="tx1"/>
                        </a:solidFill>
                        <a:effectLst/>
                        <a:latin typeface="Arial" charset="0"/>
                        <a:cs typeface="Arial" pitchFamily="34" charset="0"/>
                      </a:endParaRP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fr-CA" sz="24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342362677"/>
      </p:ext>
    </p:extLst>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oup 97">
            <a:extLst>
              <a:ext uri="{FF2B5EF4-FFF2-40B4-BE49-F238E27FC236}">
                <a16:creationId xmlns:a16="http://schemas.microsoft.com/office/drawing/2014/main" id="{0255EDA8-D646-4441-8B4B-C289829AF1F1}"/>
              </a:ext>
            </a:extLst>
          </p:cNvPr>
          <p:cNvGraphicFramePr>
            <a:graphicFrameLocks/>
          </p:cNvGraphicFramePr>
          <p:nvPr/>
        </p:nvGraphicFramePr>
        <p:xfrm>
          <a:off x="0" y="121920"/>
          <a:ext cx="12191999" cy="6492240"/>
        </p:xfrm>
        <a:graphic>
          <a:graphicData uri="http://schemas.openxmlformats.org/drawingml/2006/table">
            <a:tbl>
              <a:tblPr/>
              <a:tblGrid>
                <a:gridCol w="4349345">
                  <a:extLst>
                    <a:ext uri="{9D8B030D-6E8A-4147-A177-3AD203B41FA5}">
                      <a16:colId xmlns:a16="http://schemas.microsoft.com/office/drawing/2014/main" val="980968862"/>
                    </a:ext>
                  </a:extLst>
                </a:gridCol>
                <a:gridCol w="4280169">
                  <a:extLst>
                    <a:ext uri="{9D8B030D-6E8A-4147-A177-3AD203B41FA5}">
                      <a16:colId xmlns:a16="http://schemas.microsoft.com/office/drawing/2014/main" val="20000"/>
                    </a:ext>
                  </a:extLst>
                </a:gridCol>
                <a:gridCol w="3562485">
                  <a:extLst>
                    <a:ext uri="{9D8B030D-6E8A-4147-A177-3AD203B41FA5}">
                      <a16:colId xmlns:a16="http://schemas.microsoft.com/office/drawing/2014/main" val="20001"/>
                    </a:ext>
                  </a:extLst>
                </a:gridCol>
              </a:tblGrid>
              <a:tr h="643128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3500" b="0" i="0" u="none" strike="noStrike" cap="none" normalizeH="0" baseline="0" dirty="0">
                          <a:ln>
                            <a:noFill/>
                          </a:ln>
                          <a:solidFill>
                            <a:schemeClr val="tx1"/>
                          </a:solidFill>
                          <a:effectLst/>
                          <a:latin typeface="Coptic1" pitchFamily="2" charset="0"/>
                          <a:cs typeface="Arial" charset="0"/>
                        </a:rPr>
                        <a:t>Alla nem ]</a:t>
                      </a:r>
                      <a:r>
                        <a:rPr kumimoji="0" lang="fr-CA" sz="3500" b="0" i="0" u="none" strike="noStrike" cap="none" normalizeH="0" baseline="0" dirty="0" err="1">
                          <a:ln>
                            <a:noFill/>
                          </a:ln>
                          <a:solidFill>
                            <a:schemeClr val="tx1"/>
                          </a:solidFill>
                          <a:effectLst/>
                          <a:latin typeface="Coptic1" pitchFamily="2" charset="0"/>
                          <a:cs typeface="Arial" charset="0"/>
                        </a:rPr>
                        <a:t>kehir</a:t>
                      </a:r>
                      <a:r>
                        <a:rPr kumimoji="0" lang="fr-CA" sz="3500" b="0" i="0" u="none" strike="noStrike" cap="none" normalizeH="0" baseline="0" dirty="0">
                          <a:ln>
                            <a:noFill/>
                          </a:ln>
                          <a:solidFill>
                            <a:schemeClr val="tx1"/>
                          </a:solidFill>
                          <a:effectLst/>
                          <a:latin typeface="Coptic1" pitchFamily="2" charset="0"/>
                          <a:cs typeface="Arial" charset="0"/>
                        </a:rPr>
                        <a:t>/n/ </a:t>
                      </a:r>
                      <a:r>
                        <a:rPr kumimoji="0" lang="fr-CA" sz="3500" b="0" i="0" u="none" strike="noStrike" cap="none" normalizeH="0" baseline="0" dirty="0" err="1">
                          <a:ln>
                            <a:noFill/>
                          </a:ln>
                          <a:solidFill>
                            <a:schemeClr val="tx1"/>
                          </a:solidFill>
                          <a:effectLst/>
                          <a:latin typeface="Coptic1" pitchFamily="2" charset="0"/>
                          <a:cs typeface="Arial" charset="0"/>
                        </a:rPr>
                        <a:t>n~te</a:t>
                      </a:r>
                      <a:r>
                        <a:rPr kumimoji="0" lang="fr-CA" sz="3500" b="0" i="0" u="none" strike="noStrike" cap="none" normalizeH="0" baseline="0" dirty="0">
                          <a:ln>
                            <a:noFill/>
                          </a:ln>
                          <a:solidFill>
                            <a:schemeClr val="tx1"/>
                          </a:solidFill>
                          <a:effectLst/>
                          <a:latin typeface="Coptic1" pitchFamily="2" charset="0"/>
                          <a:cs typeface="Arial" charset="0"/>
                        </a:rPr>
                        <a:t> </a:t>
                      </a:r>
                      <a:r>
                        <a:rPr kumimoji="0" lang="fr-CA" sz="3500" b="0" i="0" u="none" strike="noStrike" cap="none" normalizeH="0" baseline="0" dirty="0" err="1">
                          <a:ln>
                            <a:noFill/>
                          </a:ln>
                          <a:solidFill>
                            <a:schemeClr val="tx1"/>
                          </a:solidFill>
                          <a:effectLst/>
                          <a:latin typeface="Coptic1" pitchFamily="2" charset="0"/>
                          <a:cs typeface="Arial" charset="0"/>
                        </a:rPr>
                        <a:t>paibioc</a:t>
                      </a:r>
                      <a:r>
                        <a:rPr kumimoji="0" lang="fr-CA" sz="3500" b="0" i="0" u="none" strike="noStrike" cap="none" normalizeH="0" baseline="0" dirty="0">
                          <a:ln>
                            <a:noFill/>
                          </a:ln>
                          <a:solidFill>
                            <a:schemeClr val="tx1"/>
                          </a:solidFill>
                          <a:effectLst/>
                          <a:latin typeface="Coptic1" pitchFamily="2" charset="0"/>
                          <a:cs typeface="Arial" charset="0"/>
                        </a:rPr>
                        <a:t> </a:t>
                      </a:r>
                      <a:r>
                        <a:rPr kumimoji="0" lang="fr-CA" sz="3500" b="0" i="0" u="none" strike="noStrike" cap="none" normalizeH="0" baseline="0" dirty="0" err="1">
                          <a:ln>
                            <a:noFill/>
                          </a:ln>
                          <a:solidFill>
                            <a:schemeClr val="tx1"/>
                          </a:solidFill>
                          <a:effectLst/>
                          <a:latin typeface="Coptic1" pitchFamily="2" charset="0"/>
                          <a:cs typeface="Arial" charset="0"/>
                        </a:rPr>
                        <a:t>vai</a:t>
                      </a:r>
                      <a:r>
                        <a:rPr kumimoji="0" lang="fr-CA" sz="3500" b="0" i="0" u="none" strike="noStrike" cap="none" normalizeH="0" baseline="0" dirty="0">
                          <a:ln>
                            <a:noFill/>
                          </a:ln>
                          <a:solidFill>
                            <a:schemeClr val="tx1"/>
                          </a:solidFill>
                          <a:effectLst/>
                          <a:latin typeface="Coptic1" pitchFamily="2" charset="0"/>
                          <a:cs typeface="Arial" charset="0"/>
                        </a:rPr>
                        <a:t> </a:t>
                      </a:r>
                      <a:r>
                        <a:rPr kumimoji="0" lang="fr-CA" sz="3500" b="0" i="0" u="none" strike="noStrike" cap="none" normalizeH="0" baseline="0" dirty="0" err="1">
                          <a:ln>
                            <a:noFill/>
                          </a:ln>
                          <a:solidFill>
                            <a:schemeClr val="tx1"/>
                          </a:solidFill>
                          <a:effectLst/>
                          <a:latin typeface="Coptic1" pitchFamily="2" charset="0"/>
                          <a:cs typeface="Arial" charset="0"/>
                        </a:rPr>
                        <a:t>a~ri,arizecye</a:t>
                      </a:r>
                      <a:r>
                        <a:rPr kumimoji="0" lang="fr-CA" sz="3500" b="0" i="0" u="none" strike="noStrike" cap="none" normalizeH="0" baseline="0" dirty="0">
                          <a:ln>
                            <a:noFill/>
                          </a:ln>
                          <a:solidFill>
                            <a:schemeClr val="tx1"/>
                          </a:solidFill>
                          <a:effectLst/>
                          <a:latin typeface="Coptic1" pitchFamily="2" charset="0"/>
                          <a:cs typeface="Arial" charset="0"/>
                        </a:rPr>
                        <a:t> </a:t>
                      </a:r>
                      <a:r>
                        <a:rPr kumimoji="0" lang="fr-CA" sz="3500" b="0" i="0" u="none" strike="noStrike" cap="none" normalizeH="0" baseline="0" dirty="0" err="1">
                          <a:ln>
                            <a:noFill/>
                          </a:ln>
                          <a:solidFill>
                            <a:schemeClr val="tx1"/>
                          </a:solidFill>
                          <a:effectLst/>
                          <a:latin typeface="Coptic1" pitchFamily="2" charset="0"/>
                          <a:cs typeface="Arial" charset="0"/>
                        </a:rPr>
                        <a:t>m~moc</a:t>
                      </a:r>
                      <a:r>
                        <a:rPr kumimoji="0" lang="fr-CA" sz="3500" b="0" i="0" u="none" strike="noStrike" cap="none" normalizeH="0" baseline="0" dirty="0">
                          <a:ln>
                            <a:noFill/>
                          </a:ln>
                          <a:solidFill>
                            <a:schemeClr val="tx1"/>
                          </a:solidFill>
                          <a:effectLst/>
                          <a:latin typeface="Coptic1" pitchFamily="2" charset="0"/>
                          <a:cs typeface="Arial" charset="0"/>
                        </a:rPr>
                        <a:t> nan </a:t>
                      </a:r>
                      <a:r>
                        <a:rPr kumimoji="0" lang="fr-CA" sz="3500" b="0" i="0" u="none" strike="noStrike" cap="none" normalizeH="0" baseline="0" dirty="0" err="1">
                          <a:ln>
                            <a:noFill/>
                          </a:ln>
                          <a:solidFill>
                            <a:schemeClr val="tx1"/>
                          </a:solidFill>
                          <a:effectLst/>
                          <a:latin typeface="Coptic1" pitchFamily="2" charset="0"/>
                          <a:cs typeface="Arial" charset="0"/>
                        </a:rPr>
                        <a:t>n~h~mot</a:t>
                      </a:r>
                      <a:r>
                        <a:rPr kumimoji="0" lang="fr-CA" sz="3500" b="0" i="0" u="none" strike="noStrike" cap="none" normalizeH="0" baseline="0" dirty="0">
                          <a:ln>
                            <a:noFill/>
                          </a:ln>
                          <a:solidFill>
                            <a:schemeClr val="tx1"/>
                          </a:solidFill>
                          <a:effectLst/>
                          <a:latin typeface="Coptic1" pitchFamily="2" charset="0"/>
                          <a:cs typeface="Arial" charset="0"/>
                        </a:rPr>
                        <a:t>. </a:t>
                      </a:r>
                      <a:r>
                        <a:rPr kumimoji="0" lang="fr-CA" sz="3500" b="0" i="0" u="none" strike="noStrike" cap="none" normalizeH="0" baseline="0" dirty="0" err="1">
                          <a:ln>
                            <a:noFill/>
                          </a:ln>
                          <a:solidFill>
                            <a:schemeClr val="tx1"/>
                          </a:solidFill>
                          <a:effectLst/>
                          <a:latin typeface="Coptic1" pitchFamily="2" charset="0"/>
                          <a:cs typeface="Arial" charset="0"/>
                        </a:rPr>
                        <a:t>Piouro</a:t>
                      </a:r>
                      <a:r>
                        <a:rPr kumimoji="0" lang="fr-CA" sz="3500" b="0" i="0" u="none" strike="noStrike" cap="none" normalizeH="0" baseline="0" dirty="0">
                          <a:ln>
                            <a:noFill/>
                          </a:ln>
                          <a:solidFill>
                            <a:schemeClr val="tx1"/>
                          </a:solidFill>
                          <a:effectLst/>
                          <a:latin typeface="Coptic1" pitchFamily="2" charset="0"/>
                          <a:cs typeface="Arial" charset="0"/>
                        </a:rPr>
                        <a:t> </a:t>
                      </a:r>
                      <a:r>
                        <a:rPr kumimoji="0" lang="fr-CA" sz="3500" b="0" i="0" u="none" strike="noStrike" cap="none" normalizeH="0" baseline="0" dirty="0" err="1">
                          <a:ln>
                            <a:noFill/>
                          </a:ln>
                          <a:solidFill>
                            <a:schemeClr val="tx1"/>
                          </a:solidFill>
                          <a:effectLst/>
                          <a:latin typeface="Coptic1" pitchFamily="2" charset="0"/>
                          <a:cs typeface="Arial" charset="0"/>
                        </a:rPr>
                        <a:t>nimetmatoi</a:t>
                      </a:r>
                      <a:r>
                        <a:rPr kumimoji="0" lang="fr-CA" sz="3500" b="0" i="0" u="none" strike="noStrike" cap="none" normalizeH="0" baseline="0" dirty="0">
                          <a:ln>
                            <a:noFill/>
                          </a:ln>
                          <a:solidFill>
                            <a:schemeClr val="tx1"/>
                          </a:solidFill>
                          <a:effectLst/>
                          <a:latin typeface="Coptic1" pitchFamily="2" charset="0"/>
                          <a:cs typeface="Arial" charset="0"/>
                        </a:rPr>
                        <a:t> </a:t>
                      </a:r>
                      <a:r>
                        <a:rPr kumimoji="0" lang="fr-CA" sz="3500" b="0" i="0" u="none" strike="noStrike" cap="none" normalizeH="0" baseline="0" dirty="0" err="1">
                          <a:ln>
                            <a:noFill/>
                          </a:ln>
                          <a:solidFill>
                            <a:schemeClr val="tx1"/>
                          </a:solidFill>
                          <a:effectLst/>
                          <a:latin typeface="Coptic1" pitchFamily="2" charset="0"/>
                          <a:cs typeface="Arial" charset="0"/>
                        </a:rPr>
                        <a:t>niar,wn</a:t>
                      </a:r>
                      <a:r>
                        <a:rPr kumimoji="0" lang="fr-CA" sz="3500" b="0" i="0" u="none" strike="noStrike" cap="none" normalizeH="0" baseline="0" dirty="0">
                          <a:ln>
                            <a:noFill/>
                          </a:ln>
                          <a:solidFill>
                            <a:schemeClr val="tx1"/>
                          </a:solidFill>
                          <a:effectLst/>
                          <a:latin typeface="Coptic1" pitchFamily="2" charset="0"/>
                          <a:cs typeface="Arial" charset="0"/>
                        </a:rPr>
                        <a:t> </a:t>
                      </a:r>
                      <a:r>
                        <a:rPr kumimoji="0" lang="fr-CA" sz="3500" b="0" i="0" u="none" strike="noStrike" cap="none" normalizeH="0" baseline="0" dirty="0" err="1">
                          <a:ln>
                            <a:noFill/>
                          </a:ln>
                          <a:solidFill>
                            <a:schemeClr val="tx1"/>
                          </a:solidFill>
                          <a:effectLst/>
                          <a:latin typeface="Coptic1" pitchFamily="2" charset="0"/>
                          <a:cs typeface="Arial" charset="0"/>
                        </a:rPr>
                        <a:t>nico</a:t>
                      </a:r>
                      <a:r>
                        <a:rPr kumimoji="0" lang="fr-CA" sz="3500" b="0" i="0" u="none" strike="noStrike" cap="none" normalizeH="0" baseline="0" dirty="0">
                          <a:ln>
                            <a:noFill/>
                          </a:ln>
                          <a:solidFill>
                            <a:schemeClr val="tx1"/>
                          </a:solidFill>
                          <a:effectLst/>
                          <a:latin typeface="Coptic1" pitchFamily="2" charset="0"/>
                          <a:cs typeface="Arial" charset="0"/>
                        </a:rPr>
                        <a:t>[ni </a:t>
                      </a:r>
                      <a:r>
                        <a:rPr kumimoji="0" lang="fr-CA" sz="3500" b="0" i="0" u="none" strike="noStrike" cap="none" normalizeH="0" baseline="0" dirty="0" err="1">
                          <a:ln>
                            <a:noFill/>
                          </a:ln>
                          <a:solidFill>
                            <a:schemeClr val="tx1"/>
                          </a:solidFill>
                          <a:effectLst/>
                          <a:latin typeface="Coptic1" pitchFamily="2" charset="0"/>
                          <a:cs typeface="Arial" charset="0"/>
                        </a:rPr>
                        <a:t>nim</a:t>
                      </a:r>
                      <a:r>
                        <a:rPr kumimoji="0" lang="fr-CA" sz="3500" b="0" i="0" u="none" strike="noStrike" cap="none" normalizeH="0" baseline="0" dirty="0">
                          <a:ln>
                            <a:noFill/>
                          </a:ln>
                          <a:solidFill>
                            <a:schemeClr val="tx1"/>
                          </a:solidFill>
                          <a:effectLst/>
                          <a:latin typeface="Coptic1" pitchFamily="2" charset="0"/>
                          <a:cs typeface="Arial" charset="0"/>
                        </a:rPr>
                        <a:t>/s </a:t>
                      </a:r>
                      <a:r>
                        <a:rPr kumimoji="0" lang="fr-CA" sz="3500" b="0" i="0" u="none" strike="noStrike" cap="none" normalizeH="0" baseline="0" dirty="0" err="1">
                          <a:ln>
                            <a:noFill/>
                          </a:ln>
                          <a:solidFill>
                            <a:schemeClr val="tx1"/>
                          </a:solidFill>
                          <a:effectLst/>
                          <a:latin typeface="Coptic1" pitchFamily="2" charset="0"/>
                          <a:cs typeface="Arial" charset="0"/>
                        </a:rPr>
                        <a:t>nenyeseu</a:t>
                      </a:r>
                      <a:r>
                        <a:rPr kumimoji="0" lang="fr-CA" sz="3500" b="0" i="0" u="none" strike="noStrike" cap="none" normalizeH="0" baseline="0" dirty="0">
                          <a:ln>
                            <a:noFill/>
                          </a:ln>
                          <a:solidFill>
                            <a:schemeClr val="tx1"/>
                          </a:solidFill>
                          <a:effectLst/>
                          <a:latin typeface="Coptic1" pitchFamily="2" charset="0"/>
                          <a:cs typeface="Arial" charset="0"/>
                        </a:rPr>
                        <a:t> </a:t>
                      </a:r>
                      <a:r>
                        <a:rPr kumimoji="0" lang="fr-CA" sz="3500" b="0" i="0" u="none" strike="noStrike" cap="none" normalizeH="0" baseline="0" dirty="0" err="1">
                          <a:ln>
                            <a:noFill/>
                          </a:ln>
                          <a:solidFill>
                            <a:schemeClr val="tx1"/>
                          </a:solidFill>
                          <a:effectLst/>
                          <a:latin typeface="Coptic1" pitchFamily="2" charset="0"/>
                          <a:cs typeface="Arial" charset="0"/>
                        </a:rPr>
                        <a:t>nenjinmosi</a:t>
                      </a:r>
                      <a:r>
                        <a:rPr kumimoji="0" lang="fr-CA" sz="3500" b="0" i="0" u="none" strike="noStrike" cap="none" normalizeH="0" baseline="0" dirty="0">
                          <a:ln>
                            <a:noFill/>
                          </a:ln>
                          <a:solidFill>
                            <a:schemeClr val="tx1"/>
                          </a:solidFill>
                          <a:effectLst/>
                          <a:latin typeface="Coptic1" pitchFamily="2" charset="0"/>
                          <a:cs typeface="Arial" charset="0"/>
                        </a:rPr>
                        <a:t> </a:t>
                      </a:r>
                      <a:r>
                        <a:rPr kumimoji="0" lang="fr-CA" sz="3500" b="0" i="0" u="none" strike="noStrike" cap="none" normalizeH="0" baseline="0" dirty="0" err="1">
                          <a:ln>
                            <a:noFill/>
                          </a:ln>
                          <a:solidFill>
                            <a:schemeClr val="tx1"/>
                          </a:solidFill>
                          <a:effectLst/>
                          <a:latin typeface="Coptic1" pitchFamily="2" charset="0"/>
                          <a:cs typeface="Arial" charset="0"/>
                        </a:rPr>
                        <a:t>e~qoun</a:t>
                      </a:r>
                      <a:r>
                        <a:rPr kumimoji="0" lang="fr-CA" sz="3500" b="0" i="0" u="none" strike="noStrike" cap="none" normalizeH="0" baseline="0" dirty="0">
                          <a:ln>
                            <a:noFill/>
                          </a:ln>
                          <a:solidFill>
                            <a:schemeClr val="tx1"/>
                          </a:solidFill>
                          <a:effectLst/>
                          <a:latin typeface="Coptic1" pitchFamily="2" charset="0"/>
                          <a:cs typeface="Arial" charset="0"/>
                        </a:rPr>
                        <a:t> nem </a:t>
                      </a:r>
                      <a:r>
                        <a:rPr kumimoji="0" lang="fr-CA" sz="3500" b="0" i="0" u="none" strike="noStrike" cap="none" normalizeH="0" baseline="0" dirty="0" err="1">
                          <a:ln>
                            <a:noFill/>
                          </a:ln>
                          <a:solidFill>
                            <a:schemeClr val="tx1"/>
                          </a:solidFill>
                          <a:effectLst/>
                          <a:latin typeface="Coptic1" pitchFamily="2" charset="0"/>
                          <a:cs typeface="Arial" charset="0"/>
                        </a:rPr>
                        <a:t>nenjinmosi</a:t>
                      </a:r>
                      <a:r>
                        <a:rPr kumimoji="0" lang="fr-CA" sz="3500" b="0" i="0" u="none" strike="noStrike" cap="none" normalizeH="0" baseline="0" dirty="0">
                          <a:ln>
                            <a:noFill/>
                          </a:ln>
                          <a:solidFill>
                            <a:schemeClr val="tx1"/>
                          </a:solidFill>
                          <a:effectLst/>
                          <a:latin typeface="Coptic1" pitchFamily="2" charset="0"/>
                          <a:cs typeface="Arial" charset="0"/>
                        </a:rPr>
                        <a:t> </a:t>
                      </a:r>
                      <a:r>
                        <a:rPr kumimoji="0" lang="fr-CA" sz="3500" b="0" i="0" u="none" strike="noStrike" cap="none" normalizeH="0" baseline="0" dirty="0" err="1">
                          <a:ln>
                            <a:noFill/>
                          </a:ln>
                          <a:solidFill>
                            <a:schemeClr val="tx1"/>
                          </a:solidFill>
                          <a:effectLst/>
                          <a:latin typeface="Coptic1" pitchFamily="2" charset="0"/>
                          <a:cs typeface="Arial" charset="0"/>
                        </a:rPr>
                        <a:t>e~bol</a:t>
                      </a:r>
                      <a:r>
                        <a:rPr kumimoji="0" lang="fr-CA" sz="3500" b="0" i="0" u="none" strike="noStrike" cap="none" normalizeH="0" baseline="0" dirty="0">
                          <a:ln>
                            <a:noFill/>
                          </a:ln>
                          <a:solidFill>
                            <a:schemeClr val="tx1"/>
                          </a:solidFill>
                          <a:effectLst/>
                          <a:latin typeface="Coptic1" pitchFamily="2" charset="0"/>
                          <a:cs typeface="Arial" charset="0"/>
                        </a:rPr>
                        <a:t> : </a:t>
                      </a:r>
                      <a:r>
                        <a:rPr kumimoji="0" lang="fr-CA" sz="3500" b="0" i="0" u="none" strike="noStrike" cap="none" normalizeH="0" baseline="0" dirty="0" err="1">
                          <a:ln>
                            <a:noFill/>
                          </a:ln>
                          <a:solidFill>
                            <a:schemeClr val="tx1"/>
                          </a:solidFill>
                          <a:effectLst/>
                          <a:latin typeface="Coptic1" pitchFamily="2" charset="0"/>
                          <a:cs typeface="Arial" charset="0"/>
                        </a:rPr>
                        <a:t>celcwlou</a:t>
                      </a:r>
                      <a:r>
                        <a:rPr kumimoji="0" lang="fr-CA" sz="3500" b="0" i="0" u="none" strike="noStrike" cap="none" normalizeH="0" baseline="0" dirty="0">
                          <a:ln>
                            <a:noFill/>
                          </a:ln>
                          <a:solidFill>
                            <a:schemeClr val="tx1"/>
                          </a:solidFill>
                          <a:effectLst/>
                          <a:latin typeface="Coptic1" pitchFamily="2" charset="0"/>
                          <a:cs typeface="Arial" charset="0"/>
                        </a:rPr>
                        <a:t> </a:t>
                      </a:r>
                      <a:r>
                        <a:rPr kumimoji="0" lang="fr-CA" sz="3500" b="0" i="0" u="none" strike="noStrike" cap="none" normalizeH="0" baseline="0" dirty="0" err="1">
                          <a:ln>
                            <a:noFill/>
                          </a:ln>
                          <a:solidFill>
                            <a:schemeClr val="tx1"/>
                          </a:solidFill>
                          <a:effectLst/>
                          <a:latin typeface="Coptic1" pitchFamily="2" charset="0"/>
                          <a:cs typeface="Arial" charset="0"/>
                        </a:rPr>
                        <a:t>qen</a:t>
                      </a:r>
                      <a:r>
                        <a:rPr kumimoji="0" lang="fr-CA" sz="3500" b="0" i="0" u="none" strike="noStrike" cap="none" normalizeH="0" baseline="0" dirty="0">
                          <a:ln>
                            <a:noFill/>
                          </a:ln>
                          <a:solidFill>
                            <a:schemeClr val="tx1"/>
                          </a:solidFill>
                          <a:effectLst/>
                          <a:latin typeface="Coptic1" pitchFamily="2" charset="0"/>
                          <a:cs typeface="Arial" charset="0"/>
                        </a:rPr>
                        <a:t> </a:t>
                      </a:r>
                      <a:r>
                        <a:rPr kumimoji="0" lang="fr-CA" sz="3500" b="0" i="0" u="none" strike="noStrike" cap="none" normalizeH="0" baseline="0" dirty="0" err="1">
                          <a:ln>
                            <a:noFill/>
                          </a:ln>
                          <a:solidFill>
                            <a:schemeClr val="tx1"/>
                          </a:solidFill>
                          <a:effectLst/>
                          <a:latin typeface="Coptic1" pitchFamily="2" charset="0"/>
                          <a:cs typeface="Arial" charset="0"/>
                        </a:rPr>
                        <a:t>hir</a:t>
                      </a:r>
                      <a:r>
                        <a:rPr kumimoji="0" lang="fr-CA" sz="3500" b="0" i="0" u="none" strike="noStrike" cap="none" normalizeH="0" baseline="0" dirty="0">
                          <a:ln>
                            <a:noFill/>
                          </a:ln>
                          <a:solidFill>
                            <a:schemeClr val="tx1"/>
                          </a:solidFill>
                          <a:effectLst/>
                          <a:latin typeface="Coptic1" pitchFamily="2" charset="0"/>
                          <a:cs typeface="Arial" charset="0"/>
                        </a:rPr>
                        <a:t>/n/ </a:t>
                      </a:r>
                      <a:r>
                        <a:rPr kumimoji="0" lang="fr-CA" sz="3500" b="0" i="0" u="none" strike="noStrike" cap="none" normalizeH="0" baseline="0" dirty="0" err="1">
                          <a:ln>
                            <a:noFill/>
                          </a:ln>
                          <a:solidFill>
                            <a:schemeClr val="tx1"/>
                          </a:solidFill>
                          <a:effectLst/>
                          <a:latin typeface="Coptic1" pitchFamily="2" charset="0"/>
                          <a:cs typeface="Arial" charset="0"/>
                        </a:rPr>
                        <a:t>niben</a:t>
                      </a:r>
                      <a:r>
                        <a:rPr kumimoji="0" lang="fr-CA" sz="3500" b="0" i="0" u="none" strike="noStrike" cap="none" normalizeH="0" baseline="0" dirty="0">
                          <a:ln>
                            <a:noFill/>
                          </a:ln>
                          <a:solidFill>
                            <a:schemeClr val="tx1"/>
                          </a:solidFill>
                          <a:effectLst/>
                          <a:latin typeface="Coptic1" pitchFamily="2" charset="0"/>
                          <a:cs typeface="Arial" charset="0"/>
                        </a:rPr>
                        <a:t> :</a:t>
                      </a:r>
                    </a:p>
                  </a:txBody>
                  <a:tcPr marL="121920" marR="121920" horzOverflow="overflow">
                    <a:lnL cap="flat">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700" b="0" i="0" u="none" strike="noStrike" cap="none" normalizeH="0" baseline="0" dirty="0">
                          <a:ln>
                            <a:noFill/>
                          </a:ln>
                          <a:solidFill>
                            <a:schemeClr val="tx1"/>
                          </a:solidFill>
                          <a:effectLst/>
                          <a:latin typeface="Arial" charset="0"/>
                          <a:cs typeface="Arial" charset="0"/>
                        </a:rPr>
                        <a:t>Accorde-nous aussi la paix de cette vie. Orne les chefs d’état, les armées, les chefs, les ministres, les foules, nos voisins et notre entourage de toute paix.</a:t>
                      </a:r>
                      <a:endParaRPr kumimoji="0" lang="fr-CA" sz="3700" b="0" i="0" u="none" strike="noStrike" cap="none" normalizeH="0" baseline="0" dirty="0">
                        <a:ln>
                          <a:noFill/>
                        </a:ln>
                        <a:solidFill>
                          <a:schemeClr val="tx1"/>
                        </a:solidFill>
                        <a:effectLst/>
                        <a:latin typeface="Arial" charset="0"/>
                        <a:cs typeface="Arial" charset="0"/>
                      </a:endParaRPr>
                    </a:p>
                  </a:txBody>
                  <a:tcPr marL="121920" marR="121920" horzOverflow="overflow">
                    <a:lnL cap="flat">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4300" b="0" i="0" u="none" strike="noStrike" cap="none" normalizeH="0" baseline="0" dirty="0">
                          <a:ln>
                            <a:noFill/>
                          </a:ln>
                          <a:solidFill>
                            <a:schemeClr val="tx1"/>
                          </a:solidFill>
                          <a:effectLst/>
                          <a:latin typeface="Arial" charset="0"/>
                          <a:cs typeface="Arial" charset="0"/>
                        </a:rPr>
                        <a:t>بل وسلام هذا العمر أنعم به علينا إنعاماً.</a:t>
                      </a:r>
                      <a:r>
                        <a:rPr kumimoji="0" lang="fr-FR" sz="4300" b="0" i="0" u="none" strike="noStrike" cap="none" normalizeH="0" baseline="0" dirty="0">
                          <a:ln>
                            <a:noFill/>
                          </a:ln>
                          <a:solidFill>
                            <a:schemeClr val="tx1"/>
                          </a:solidFill>
                          <a:effectLst/>
                          <a:latin typeface="Arial" charset="0"/>
                          <a:cs typeface="Arial" charset="0"/>
                        </a:rPr>
                        <a:t> </a:t>
                      </a:r>
                      <a:r>
                        <a:rPr lang="ar-SA" sz="4300" kern="1200" dirty="0">
                          <a:solidFill>
                            <a:schemeClr val="tx1"/>
                          </a:solidFill>
                          <a:effectLst/>
                          <a:latin typeface="Arial" panose="020B0604020202020204" pitchFamily="34" charset="0"/>
                          <a:ea typeface="+mn-ea"/>
                          <a:cs typeface="+mn-cs"/>
                        </a:rPr>
                        <a:t>الرئيس والجند والرؤساء والوزراء والجموع وجيراننا ومَداخلنا ومَخارجُنا، زينهم بكل سلام.</a:t>
                      </a:r>
                      <a:r>
                        <a:rPr kumimoji="0" lang="fr-FR" sz="4300" b="0" i="0" u="none" strike="noStrike" cap="none" normalizeH="0" baseline="0" dirty="0">
                          <a:ln>
                            <a:noFill/>
                          </a:ln>
                          <a:solidFill>
                            <a:schemeClr val="tx1"/>
                          </a:solidFill>
                          <a:effectLst/>
                          <a:latin typeface="Arial" charset="0"/>
                          <a:cs typeface="Arial" charset="0"/>
                        </a:rPr>
                        <a:t> </a:t>
                      </a:r>
                      <a:endParaRPr kumimoji="0" lang="fr-CA" sz="43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529556477"/>
      </p:ext>
    </p:extLst>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oup 97">
            <a:extLst>
              <a:ext uri="{FF2B5EF4-FFF2-40B4-BE49-F238E27FC236}">
                <a16:creationId xmlns:a16="http://schemas.microsoft.com/office/drawing/2014/main" id="{D58705FD-DF21-442C-9F6A-0B981CB2A760}"/>
              </a:ext>
            </a:extLst>
          </p:cNvPr>
          <p:cNvGraphicFramePr>
            <a:graphicFrameLocks/>
          </p:cNvGraphicFramePr>
          <p:nvPr/>
        </p:nvGraphicFramePr>
        <p:xfrm>
          <a:off x="0" y="0"/>
          <a:ext cx="12191999" cy="6675120"/>
        </p:xfrm>
        <a:graphic>
          <a:graphicData uri="http://schemas.openxmlformats.org/drawingml/2006/table">
            <a:tbl>
              <a:tblPr/>
              <a:tblGrid>
                <a:gridCol w="4349345">
                  <a:extLst>
                    <a:ext uri="{9D8B030D-6E8A-4147-A177-3AD203B41FA5}">
                      <a16:colId xmlns:a16="http://schemas.microsoft.com/office/drawing/2014/main" val="980968862"/>
                    </a:ext>
                  </a:extLst>
                </a:gridCol>
                <a:gridCol w="4280169">
                  <a:extLst>
                    <a:ext uri="{9D8B030D-6E8A-4147-A177-3AD203B41FA5}">
                      <a16:colId xmlns:a16="http://schemas.microsoft.com/office/drawing/2014/main" val="20000"/>
                    </a:ext>
                  </a:extLst>
                </a:gridCol>
                <a:gridCol w="3562485">
                  <a:extLst>
                    <a:ext uri="{9D8B030D-6E8A-4147-A177-3AD203B41FA5}">
                      <a16:colId xmlns:a16="http://schemas.microsoft.com/office/drawing/2014/main" val="20001"/>
                    </a:ext>
                  </a:extLst>
                </a:gridCol>
              </a:tblGrid>
              <a:tr h="667512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3700" b="0" i="0" u="none" strike="noStrike" cap="none" normalizeH="0" baseline="0" dirty="0" err="1">
                          <a:ln>
                            <a:noFill/>
                          </a:ln>
                          <a:solidFill>
                            <a:schemeClr val="tx1"/>
                          </a:solidFill>
                          <a:effectLst/>
                          <a:latin typeface="Coptic1" pitchFamily="2" charset="0"/>
                          <a:cs typeface="Arial" charset="0"/>
                        </a:rPr>
                        <a:t>P~ouro</a:t>
                      </a:r>
                      <a:r>
                        <a:rPr kumimoji="0" lang="fr-CA" sz="3700" b="0" i="0" u="none" strike="noStrike" cap="none" normalizeH="0" baseline="0" dirty="0">
                          <a:ln>
                            <a:noFill/>
                          </a:ln>
                          <a:solidFill>
                            <a:schemeClr val="tx1"/>
                          </a:solidFill>
                          <a:effectLst/>
                          <a:latin typeface="Coptic1" pitchFamily="2" charset="0"/>
                          <a:cs typeface="Arial" charset="0"/>
                        </a:rPr>
                        <a:t> </a:t>
                      </a:r>
                      <a:r>
                        <a:rPr kumimoji="0" lang="fr-CA" sz="3700" b="0" i="0" u="none" strike="noStrike" cap="none" normalizeH="0" baseline="0" dirty="0" err="1">
                          <a:ln>
                            <a:noFill/>
                          </a:ln>
                          <a:solidFill>
                            <a:schemeClr val="tx1"/>
                          </a:solidFill>
                          <a:effectLst/>
                          <a:latin typeface="Coptic1" pitchFamily="2" charset="0"/>
                          <a:cs typeface="Arial" charset="0"/>
                        </a:rPr>
                        <a:t>n~te</a:t>
                      </a:r>
                      <a:r>
                        <a:rPr kumimoji="0" lang="fr-CA" sz="3700" b="0" i="0" u="none" strike="noStrike" cap="none" normalizeH="0" baseline="0" dirty="0">
                          <a:ln>
                            <a:noFill/>
                          </a:ln>
                          <a:solidFill>
                            <a:schemeClr val="tx1"/>
                          </a:solidFill>
                          <a:effectLst/>
                          <a:latin typeface="Coptic1" pitchFamily="2" charset="0"/>
                          <a:cs typeface="Arial" charset="0"/>
                        </a:rPr>
                        <a:t> ]</a:t>
                      </a:r>
                      <a:r>
                        <a:rPr kumimoji="0" lang="fr-CA" sz="3700" b="0" i="0" u="none" strike="noStrike" cap="none" normalizeH="0" baseline="0" dirty="0" err="1">
                          <a:ln>
                            <a:noFill/>
                          </a:ln>
                          <a:solidFill>
                            <a:schemeClr val="tx1"/>
                          </a:solidFill>
                          <a:effectLst/>
                          <a:latin typeface="Coptic1" pitchFamily="2" charset="0"/>
                          <a:cs typeface="Arial" charset="0"/>
                        </a:rPr>
                        <a:t>hir</a:t>
                      </a:r>
                      <a:r>
                        <a:rPr kumimoji="0" lang="fr-CA" sz="3700" b="0" i="0" u="none" strike="noStrike" cap="none" normalizeH="0" baseline="0" dirty="0">
                          <a:ln>
                            <a:noFill/>
                          </a:ln>
                          <a:solidFill>
                            <a:schemeClr val="tx1"/>
                          </a:solidFill>
                          <a:effectLst/>
                          <a:latin typeface="Coptic1" pitchFamily="2" charset="0"/>
                          <a:cs typeface="Arial" charset="0"/>
                        </a:rPr>
                        <a:t>/n/ moi nan </a:t>
                      </a:r>
                      <a:r>
                        <a:rPr kumimoji="0" lang="fr-CA" sz="3700" b="0" i="0" u="none" strike="noStrike" cap="none" normalizeH="0" baseline="0" dirty="0" err="1">
                          <a:ln>
                            <a:noFill/>
                          </a:ln>
                          <a:solidFill>
                            <a:schemeClr val="tx1"/>
                          </a:solidFill>
                          <a:effectLst/>
                          <a:latin typeface="Coptic1" pitchFamily="2" charset="0"/>
                          <a:cs typeface="Arial" charset="0"/>
                        </a:rPr>
                        <a:t>n~tekhir</a:t>
                      </a:r>
                      <a:r>
                        <a:rPr kumimoji="0" lang="fr-CA" sz="3700" b="0" i="0" u="none" strike="noStrike" cap="none" normalizeH="0" baseline="0" dirty="0">
                          <a:ln>
                            <a:noFill/>
                          </a:ln>
                          <a:solidFill>
                            <a:schemeClr val="tx1"/>
                          </a:solidFill>
                          <a:effectLst/>
                          <a:latin typeface="Coptic1" pitchFamily="2" charset="0"/>
                          <a:cs typeface="Arial" charset="0"/>
                        </a:rPr>
                        <a:t>/n/ : </a:t>
                      </a:r>
                      <a:r>
                        <a:rPr kumimoji="0" lang="fr-CA" sz="3700" b="0" i="0" u="none" strike="noStrike" cap="none" normalizeH="0" baseline="0" dirty="0" err="1">
                          <a:ln>
                            <a:noFill/>
                          </a:ln>
                          <a:solidFill>
                            <a:schemeClr val="tx1"/>
                          </a:solidFill>
                          <a:effectLst/>
                          <a:latin typeface="Coptic1" pitchFamily="2" charset="0"/>
                          <a:cs typeface="Arial" charset="0"/>
                        </a:rPr>
                        <a:t>hwb</a:t>
                      </a:r>
                      <a:r>
                        <a:rPr kumimoji="0" lang="fr-CA" sz="3700" b="0" i="0" u="none" strike="noStrike" cap="none" normalizeH="0" baseline="0" dirty="0">
                          <a:ln>
                            <a:noFill/>
                          </a:ln>
                          <a:solidFill>
                            <a:schemeClr val="tx1"/>
                          </a:solidFill>
                          <a:effectLst/>
                          <a:latin typeface="Coptic1" pitchFamily="2" charset="0"/>
                          <a:cs typeface="Arial" charset="0"/>
                        </a:rPr>
                        <a:t> </a:t>
                      </a:r>
                      <a:r>
                        <a:rPr kumimoji="0" lang="fr-CA" sz="3700" b="0" i="0" u="none" strike="noStrike" cap="none" normalizeH="0" baseline="0" dirty="0" err="1">
                          <a:ln>
                            <a:noFill/>
                          </a:ln>
                          <a:solidFill>
                            <a:schemeClr val="tx1"/>
                          </a:solidFill>
                          <a:effectLst/>
                          <a:latin typeface="Coptic1" pitchFamily="2" charset="0"/>
                          <a:cs typeface="Arial" charset="0"/>
                        </a:rPr>
                        <a:t>gar</a:t>
                      </a:r>
                      <a:r>
                        <a:rPr kumimoji="0" lang="fr-CA" sz="3700" b="0" i="0" u="none" strike="noStrike" cap="none" normalizeH="0" baseline="0" dirty="0">
                          <a:ln>
                            <a:noFill/>
                          </a:ln>
                          <a:solidFill>
                            <a:schemeClr val="tx1"/>
                          </a:solidFill>
                          <a:effectLst/>
                          <a:latin typeface="Coptic1" pitchFamily="2" charset="0"/>
                          <a:cs typeface="Arial" charset="0"/>
                        </a:rPr>
                        <a:t> </a:t>
                      </a:r>
                      <a:r>
                        <a:rPr kumimoji="0" lang="fr-CA" sz="3700" b="0" i="0" u="none" strike="noStrike" cap="none" normalizeH="0" baseline="0" dirty="0" err="1">
                          <a:ln>
                            <a:noFill/>
                          </a:ln>
                          <a:solidFill>
                            <a:schemeClr val="tx1"/>
                          </a:solidFill>
                          <a:effectLst/>
                          <a:latin typeface="Coptic1" pitchFamily="2" charset="0"/>
                          <a:cs typeface="Arial" charset="0"/>
                        </a:rPr>
                        <a:t>niben</a:t>
                      </a:r>
                      <a:r>
                        <a:rPr kumimoji="0" lang="fr-CA" sz="3700" b="0" i="0" u="none" strike="noStrike" cap="none" normalizeH="0" baseline="0" dirty="0">
                          <a:ln>
                            <a:noFill/>
                          </a:ln>
                          <a:solidFill>
                            <a:schemeClr val="tx1"/>
                          </a:solidFill>
                          <a:effectLst/>
                          <a:latin typeface="Coptic1" pitchFamily="2" charset="0"/>
                          <a:cs typeface="Arial" charset="0"/>
                        </a:rPr>
                        <a:t> </a:t>
                      </a:r>
                      <a:r>
                        <a:rPr kumimoji="0" lang="fr-CA" sz="3700" b="0" i="0" u="none" strike="noStrike" cap="none" normalizeH="0" baseline="0" dirty="0" err="1">
                          <a:ln>
                            <a:noFill/>
                          </a:ln>
                          <a:solidFill>
                            <a:schemeClr val="tx1"/>
                          </a:solidFill>
                          <a:effectLst/>
                          <a:latin typeface="Coptic1" pitchFamily="2" charset="0"/>
                          <a:cs typeface="Arial" charset="0"/>
                        </a:rPr>
                        <a:t>akt</a:t>
                      </a:r>
                      <a:r>
                        <a:rPr kumimoji="0" lang="fr-CA" sz="3700" b="0" i="0" u="none" strike="noStrike" cap="none" normalizeH="0" baseline="0" dirty="0">
                          <a:ln>
                            <a:noFill/>
                          </a:ln>
                          <a:solidFill>
                            <a:schemeClr val="tx1"/>
                          </a:solidFill>
                          <a:effectLst/>
                          <a:latin typeface="Coptic1" pitchFamily="2" charset="0"/>
                          <a:cs typeface="Arial" charset="0"/>
                        </a:rPr>
                        <a:t>/itou nan. </a:t>
                      </a:r>
                      <a:r>
                        <a:rPr kumimoji="0" lang="fr-CA" sz="3700" b="0" i="0" u="none" strike="noStrike" cap="none" normalizeH="0" baseline="0" dirty="0" err="1">
                          <a:ln>
                            <a:noFill/>
                          </a:ln>
                          <a:solidFill>
                            <a:schemeClr val="tx1"/>
                          </a:solidFill>
                          <a:effectLst/>
                          <a:latin typeface="Coptic1" pitchFamily="2" charset="0"/>
                          <a:cs typeface="Arial" charset="0"/>
                        </a:rPr>
                        <a:t>J~von</a:t>
                      </a:r>
                      <a:r>
                        <a:rPr kumimoji="0" lang="fr-CA" sz="3700" b="0" i="0" u="none" strike="noStrike" cap="none" normalizeH="0" baseline="0" dirty="0">
                          <a:ln>
                            <a:noFill/>
                          </a:ln>
                          <a:solidFill>
                            <a:schemeClr val="tx1"/>
                          </a:solidFill>
                          <a:effectLst/>
                          <a:latin typeface="Coptic1" pitchFamily="2" charset="0"/>
                          <a:cs typeface="Arial" charset="0"/>
                        </a:rPr>
                        <a:t> </a:t>
                      </a:r>
                      <a:r>
                        <a:rPr kumimoji="0" lang="fr-CA" sz="3700" b="0" i="0" u="none" strike="noStrike" cap="none" normalizeH="0" baseline="0" dirty="0" err="1">
                          <a:ln>
                            <a:noFill/>
                          </a:ln>
                          <a:solidFill>
                            <a:schemeClr val="tx1"/>
                          </a:solidFill>
                          <a:effectLst/>
                          <a:latin typeface="Coptic1" pitchFamily="2" charset="0"/>
                          <a:cs typeface="Arial" charset="0"/>
                        </a:rPr>
                        <a:t>nak</a:t>
                      </a:r>
                      <a:r>
                        <a:rPr kumimoji="0" lang="fr-CA" sz="3700" b="0" i="0" u="none" strike="noStrike" cap="none" normalizeH="0" baseline="0" dirty="0">
                          <a:ln>
                            <a:noFill/>
                          </a:ln>
                          <a:solidFill>
                            <a:schemeClr val="tx1"/>
                          </a:solidFill>
                          <a:effectLst/>
                          <a:latin typeface="Coptic1" pitchFamily="2" charset="0"/>
                          <a:cs typeface="Arial" charset="0"/>
                        </a:rPr>
                        <a:t> V~} </a:t>
                      </a:r>
                      <a:r>
                        <a:rPr kumimoji="0" lang="fr-CA" sz="3700" b="0" i="0" u="none" strike="noStrike" cap="none" normalizeH="0" baseline="0" dirty="0" err="1">
                          <a:ln>
                            <a:noFill/>
                          </a:ln>
                          <a:solidFill>
                            <a:schemeClr val="tx1"/>
                          </a:solidFill>
                          <a:effectLst/>
                          <a:latin typeface="Coptic1" pitchFamily="2" charset="0"/>
                          <a:cs typeface="Arial" charset="0"/>
                        </a:rPr>
                        <a:t>PenCwt</a:t>
                      </a:r>
                      <a:r>
                        <a:rPr kumimoji="0" lang="fr-CA" sz="3700" b="0" i="0" u="none" strike="noStrike" cap="none" normalizeH="0" baseline="0" dirty="0">
                          <a:ln>
                            <a:noFill/>
                          </a:ln>
                          <a:solidFill>
                            <a:schemeClr val="tx1"/>
                          </a:solidFill>
                          <a:effectLst/>
                          <a:latin typeface="Coptic1" pitchFamily="2" charset="0"/>
                          <a:cs typeface="Arial" charset="0"/>
                        </a:rPr>
                        <a:t>/r : je </a:t>
                      </a:r>
                      <a:r>
                        <a:rPr kumimoji="0" lang="fr-CA" sz="3700" b="0" i="0" u="none" strike="noStrike" cap="none" normalizeH="0" baseline="0" dirty="0" err="1">
                          <a:ln>
                            <a:noFill/>
                          </a:ln>
                          <a:solidFill>
                            <a:schemeClr val="tx1"/>
                          </a:solidFill>
                          <a:effectLst/>
                          <a:latin typeface="Coptic1" pitchFamily="2" charset="0"/>
                          <a:cs typeface="Arial" charset="0"/>
                        </a:rPr>
                        <a:t>tencwoun</a:t>
                      </a:r>
                      <a:r>
                        <a:rPr kumimoji="0" lang="fr-CA" sz="3700" b="0" i="0" u="none" strike="noStrike" cap="none" normalizeH="0" baseline="0" dirty="0">
                          <a:ln>
                            <a:noFill/>
                          </a:ln>
                          <a:solidFill>
                            <a:schemeClr val="tx1"/>
                          </a:solidFill>
                          <a:effectLst/>
                          <a:latin typeface="Coptic1" pitchFamily="2" charset="0"/>
                          <a:cs typeface="Arial" charset="0"/>
                        </a:rPr>
                        <a:t> </a:t>
                      </a:r>
                      <a:r>
                        <a:rPr kumimoji="0" lang="fr-CA" sz="3700" b="0" i="0" u="none" strike="noStrike" cap="none" normalizeH="0" baseline="0" dirty="0" err="1">
                          <a:ln>
                            <a:noFill/>
                          </a:ln>
                          <a:solidFill>
                            <a:schemeClr val="tx1"/>
                          </a:solidFill>
                          <a:effectLst/>
                          <a:latin typeface="Coptic1" pitchFamily="2" charset="0"/>
                          <a:cs typeface="Arial" charset="0"/>
                        </a:rPr>
                        <a:t>n~keouai</a:t>
                      </a:r>
                      <a:r>
                        <a:rPr kumimoji="0" lang="fr-CA" sz="3700" b="0" i="0" u="none" strike="noStrike" cap="none" normalizeH="0" baseline="0" dirty="0">
                          <a:ln>
                            <a:noFill/>
                          </a:ln>
                          <a:solidFill>
                            <a:schemeClr val="tx1"/>
                          </a:solidFill>
                          <a:effectLst/>
                          <a:latin typeface="Coptic1" pitchFamily="2" charset="0"/>
                          <a:cs typeface="Arial" charset="0"/>
                        </a:rPr>
                        <a:t> an </a:t>
                      </a:r>
                      <a:r>
                        <a:rPr kumimoji="0" lang="fr-CA" sz="3700" b="0" i="0" u="none" strike="noStrike" cap="none" normalizeH="0" baseline="0" dirty="0" err="1">
                          <a:ln>
                            <a:noFill/>
                          </a:ln>
                          <a:solidFill>
                            <a:schemeClr val="tx1"/>
                          </a:solidFill>
                          <a:effectLst/>
                          <a:latin typeface="Coptic1" pitchFamily="2" charset="0"/>
                          <a:cs typeface="Arial" charset="0"/>
                        </a:rPr>
                        <a:t>e~b</a:t>
                      </a:r>
                      <a:r>
                        <a:rPr kumimoji="0" lang="fr-CA" sz="3700" b="0" i="0" u="none" strike="noStrike" cap="none" normalizeH="0" baseline="0" dirty="0">
                          <a:ln>
                            <a:noFill/>
                          </a:ln>
                          <a:solidFill>
                            <a:schemeClr val="tx1"/>
                          </a:solidFill>
                          <a:effectLst/>
                          <a:latin typeface="Coptic1" pitchFamily="2" charset="0"/>
                          <a:cs typeface="Arial" charset="0"/>
                        </a:rPr>
                        <a:t>/l </a:t>
                      </a:r>
                      <a:r>
                        <a:rPr kumimoji="0" lang="fr-CA" sz="3700" b="0" i="0" u="none" strike="noStrike" cap="none" normalizeH="0" baseline="0" dirty="0" err="1">
                          <a:ln>
                            <a:noFill/>
                          </a:ln>
                          <a:solidFill>
                            <a:schemeClr val="tx1"/>
                          </a:solidFill>
                          <a:effectLst/>
                          <a:latin typeface="Coptic1" pitchFamily="2" charset="0"/>
                          <a:cs typeface="Arial" charset="0"/>
                        </a:rPr>
                        <a:t>e~rok</a:t>
                      </a:r>
                      <a:r>
                        <a:rPr kumimoji="0" lang="fr-CA" sz="3700" b="0" i="0" u="none" strike="noStrike" cap="none" normalizeH="0" baseline="0" dirty="0">
                          <a:ln>
                            <a:noFill/>
                          </a:ln>
                          <a:solidFill>
                            <a:schemeClr val="tx1"/>
                          </a:solidFill>
                          <a:effectLst/>
                          <a:latin typeface="Coptic1" pitchFamily="2" charset="0"/>
                          <a:cs typeface="Arial" charset="0"/>
                        </a:rPr>
                        <a:t> : </a:t>
                      </a:r>
                      <a:r>
                        <a:rPr kumimoji="0" lang="fr-CA" sz="3700" b="0" i="0" u="none" strike="noStrike" cap="none" normalizeH="0" baseline="0" dirty="0" err="1">
                          <a:ln>
                            <a:noFill/>
                          </a:ln>
                          <a:solidFill>
                            <a:schemeClr val="tx1"/>
                          </a:solidFill>
                          <a:effectLst/>
                          <a:latin typeface="Coptic1" pitchFamily="2" charset="0"/>
                          <a:cs typeface="Arial" charset="0"/>
                        </a:rPr>
                        <a:t>PekRan</a:t>
                      </a:r>
                      <a:r>
                        <a:rPr kumimoji="0" lang="fr-CA" sz="3700" b="0" i="0" u="none" strike="noStrike" cap="none" normalizeH="0" baseline="0" dirty="0">
                          <a:ln>
                            <a:noFill/>
                          </a:ln>
                          <a:solidFill>
                            <a:schemeClr val="tx1"/>
                          </a:solidFill>
                          <a:effectLst/>
                          <a:latin typeface="Coptic1" pitchFamily="2" charset="0"/>
                          <a:cs typeface="Arial" charset="0"/>
                        </a:rPr>
                        <a:t> </a:t>
                      </a:r>
                      <a:r>
                        <a:rPr kumimoji="0" lang="fr-CA" sz="3700" b="0" i="0" u="none" strike="noStrike" cap="none" normalizeH="0" baseline="0" dirty="0" err="1">
                          <a:ln>
                            <a:noFill/>
                          </a:ln>
                          <a:solidFill>
                            <a:schemeClr val="tx1"/>
                          </a:solidFill>
                          <a:effectLst/>
                          <a:latin typeface="Coptic1" pitchFamily="2" charset="0"/>
                          <a:cs typeface="Arial" charset="0"/>
                        </a:rPr>
                        <a:t>e~youab</a:t>
                      </a:r>
                      <a:r>
                        <a:rPr kumimoji="0" lang="fr-CA" sz="3700" b="0" i="0" u="none" strike="noStrike" cap="none" normalizeH="0" baseline="0" dirty="0">
                          <a:ln>
                            <a:noFill/>
                          </a:ln>
                          <a:solidFill>
                            <a:schemeClr val="tx1"/>
                          </a:solidFill>
                          <a:effectLst/>
                          <a:latin typeface="Coptic1" pitchFamily="2" charset="0"/>
                          <a:cs typeface="Arial" charset="0"/>
                        </a:rPr>
                        <a:t> </a:t>
                      </a:r>
                      <a:r>
                        <a:rPr kumimoji="0" lang="fr-CA" sz="3700" b="0" i="0" u="none" strike="noStrike" cap="none" normalizeH="0" baseline="0" dirty="0" err="1">
                          <a:ln>
                            <a:noFill/>
                          </a:ln>
                          <a:solidFill>
                            <a:schemeClr val="tx1"/>
                          </a:solidFill>
                          <a:effectLst/>
                          <a:latin typeface="Coptic1" pitchFamily="2" charset="0"/>
                          <a:cs typeface="Arial" charset="0"/>
                        </a:rPr>
                        <a:t>petenjw</a:t>
                      </a:r>
                      <a:r>
                        <a:rPr kumimoji="0" lang="fr-CA" sz="3700" b="0" i="0" u="none" strike="noStrike" cap="none" normalizeH="0" baseline="0" dirty="0">
                          <a:ln>
                            <a:noFill/>
                          </a:ln>
                          <a:solidFill>
                            <a:schemeClr val="tx1"/>
                          </a:solidFill>
                          <a:effectLst/>
                          <a:latin typeface="Coptic1" pitchFamily="2" charset="0"/>
                          <a:cs typeface="Arial" charset="0"/>
                        </a:rPr>
                        <a:t> </a:t>
                      </a:r>
                      <a:r>
                        <a:rPr kumimoji="0" lang="fr-CA" sz="3700" b="0" i="0" u="none" strike="noStrike" cap="none" normalizeH="0" baseline="0" dirty="0" err="1">
                          <a:ln>
                            <a:noFill/>
                          </a:ln>
                          <a:solidFill>
                            <a:schemeClr val="tx1"/>
                          </a:solidFill>
                          <a:effectLst/>
                          <a:latin typeface="Coptic1" pitchFamily="2" charset="0"/>
                          <a:cs typeface="Arial" charset="0"/>
                        </a:rPr>
                        <a:t>m~mof</a:t>
                      </a:r>
                      <a:r>
                        <a:rPr kumimoji="0" lang="fr-CA" sz="3700" b="0" i="0" u="none" strike="noStrike" cap="none" normalizeH="0" baseline="0" dirty="0">
                          <a:ln>
                            <a:noFill/>
                          </a:ln>
                          <a:solidFill>
                            <a:schemeClr val="tx1"/>
                          </a:solidFill>
                          <a:effectLst/>
                          <a:latin typeface="Coptic1" pitchFamily="2" charset="0"/>
                          <a:cs typeface="Arial" charset="0"/>
                        </a:rPr>
                        <a:t>.</a:t>
                      </a:r>
                    </a:p>
                  </a:txBody>
                  <a:tcPr marL="121920" marR="121920" horzOverflow="overflow">
                    <a:lnL cap="flat">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600" b="0" i="0" u="none" strike="noStrike" cap="none" normalizeH="0" baseline="0" dirty="0">
                          <a:ln>
                            <a:noFill/>
                          </a:ln>
                          <a:solidFill>
                            <a:schemeClr val="tx1"/>
                          </a:solidFill>
                          <a:effectLst/>
                          <a:latin typeface="Arial" charset="0"/>
                          <a:cs typeface="Arial" charset="0"/>
                        </a:rPr>
                        <a:t>Ô Roi de la paix accorde-nous Ta paix car Tu nous as tout accordé. Rachète-nous, ô Dieu notre Sauveur, car nous ne connaissons personne d’autre que Toi et invoquons Ton Saint Nom.</a:t>
                      </a:r>
                      <a:endParaRPr kumimoji="0" lang="fr-CA" sz="3600" b="0" i="0" u="none" strike="noStrike" cap="none" normalizeH="0" baseline="0" dirty="0">
                        <a:ln>
                          <a:noFill/>
                        </a:ln>
                        <a:solidFill>
                          <a:schemeClr val="tx1"/>
                        </a:solidFill>
                        <a:effectLst/>
                        <a:latin typeface="Arial" charset="0"/>
                        <a:cs typeface="Arial" charset="0"/>
                      </a:endParaRPr>
                    </a:p>
                  </a:txBody>
                  <a:tcPr marL="121920" marR="121920" horzOverflow="overflow">
                    <a:lnL cap="flat">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4300" b="0" i="0" u="none" strike="noStrike" cap="none" normalizeH="0" baseline="0" dirty="0">
                          <a:ln>
                            <a:noFill/>
                          </a:ln>
                          <a:solidFill>
                            <a:schemeClr val="tx1"/>
                          </a:solidFill>
                          <a:effectLst/>
                          <a:latin typeface="Arial" charset="0"/>
                          <a:cs typeface="Arial" charset="0"/>
                        </a:rPr>
                        <a:t>يا ملك السلام أعطِنا سلامَكَ لأن كل </a:t>
                      </a:r>
                      <a:r>
                        <a:rPr kumimoji="0" lang="ar-EG" sz="4300" b="0" i="0" u="none" strike="noStrike" cap="none" normalizeH="0" baseline="0" dirty="0" err="1">
                          <a:ln>
                            <a:noFill/>
                          </a:ln>
                          <a:solidFill>
                            <a:schemeClr val="tx1"/>
                          </a:solidFill>
                          <a:effectLst/>
                          <a:latin typeface="Arial" charset="0"/>
                          <a:cs typeface="Arial" charset="0"/>
                        </a:rPr>
                        <a:t>شىء</a:t>
                      </a:r>
                      <a:r>
                        <a:rPr kumimoji="0" lang="ar-EG" sz="4300" b="0" i="0" u="none" strike="noStrike" cap="none" normalizeH="0" baseline="0" dirty="0">
                          <a:ln>
                            <a:noFill/>
                          </a:ln>
                          <a:solidFill>
                            <a:schemeClr val="tx1"/>
                          </a:solidFill>
                          <a:effectLst/>
                          <a:latin typeface="Arial" charset="0"/>
                          <a:cs typeface="Arial" charset="0"/>
                        </a:rPr>
                        <a:t> قد أعطيتنا، اقتنِنا لك يا الله مُخلصنا لأننا لا نعرف آخر سواك أسمك القدوس </a:t>
                      </a:r>
                      <a:r>
                        <a:rPr kumimoji="0" lang="ar-EG" sz="4300" b="0" i="0" u="none" strike="noStrike" cap="none" normalizeH="0" baseline="0" dirty="0" err="1">
                          <a:ln>
                            <a:noFill/>
                          </a:ln>
                          <a:solidFill>
                            <a:schemeClr val="tx1"/>
                          </a:solidFill>
                          <a:effectLst/>
                          <a:latin typeface="Arial" charset="0"/>
                          <a:cs typeface="Arial" charset="0"/>
                        </a:rPr>
                        <a:t>هوالذى</a:t>
                      </a:r>
                      <a:r>
                        <a:rPr kumimoji="0" lang="ar-EG" sz="4300" b="0" i="0" u="none" strike="noStrike" cap="none" normalizeH="0" baseline="0" dirty="0">
                          <a:ln>
                            <a:noFill/>
                          </a:ln>
                          <a:solidFill>
                            <a:schemeClr val="tx1"/>
                          </a:solidFill>
                          <a:effectLst/>
                          <a:latin typeface="Arial" charset="0"/>
                          <a:cs typeface="Arial" charset="0"/>
                        </a:rPr>
                        <a:t> نقوله، </a:t>
                      </a:r>
                      <a:endParaRPr kumimoji="0" lang="fr-CA" sz="43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214780983"/>
      </p:ext>
    </p:extLst>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oup 97">
            <a:extLst>
              <a:ext uri="{FF2B5EF4-FFF2-40B4-BE49-F238E27FC236}">
                <a16:creationId xmlns:a16="http://schemas.microsoft.com/office/drawing/2014/main" id="{378FA47A-5CA9-4C03-BA23-FD1E3694F31E}"/>
              </a:ext>
            </a:extLst>
          </p:cNvPr>
          <p:cNvGraphicFramePr>
            <a:graphicFrameLocks/>
          </p:cNvGraphicFramePr>
          <p:nvPr>
            <p:extLst>
              <p:ext uri="{D42A27DB-BD31-4B8C-83A1-F6EECF244321}">
                <p14:modId xmlns:p14="http://schemas.microsoft.com/office/powerpoint/2010/main" val="257065906"/>
              </p:ext>
            </p:extLst>
          </p:nvPr>
        </p:nvGraphicFramePr>
        <p:xfrm>
          <a:off x="0" y="0"/>
          <a:ext cx="12191999" cy="7248144"/>
        </p:xfrm>
        <a:graphic>
          <a:graphicData uri="http://schemas.openxmlformats.org/drawingml/2006/table">
            <a:tbl>
              <a:tblPr/>
              <a:tblGrid>
                <a:gridCol w="4349345">
                  <a:extLst>
                    <a:ext uri="{9D8B030D-6E8A-4147-A177-3AD203B41FA5}">
                      <a16:colId xmlns:a16="http://schemas.microsoft.com/office/drawing/2014/main" val="980968862"/>
                    </a:ext>
                  </a:extLst>
                </a:gridCol>
                <a:gridCol w="4280169">
                  <a:extLst>
                    <a:ext uri="{9D8B030D-6E8A-4147-A177-3AD203B41FA5}">
                      <a16:colId xmlns:a16="http://schemas.microsoft.com/office/drawing/2014/main" val="20000"/>
                    </a:ext>
                  </a:extLst>
                </a:gridCol>
                <a:gridCol w="3562485">
                  <a:extLst>
                    <a:ext uri="{9D8B030D-6E8A-4147-A177-3AD203B41FA5}">
                      <a16:colId xmlns:a16="http://schemas.microsoft.com/office/drawing/2014/main" val="20001"/>
                    </a:ext>
                  </a:extLst>
                </a:gridCol>
              </a:tblGrid>
              <a:tr h="7248144">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3200" b="0" i="0" u="none" strike="noStrike" cap="none" normalizeH="0" baseline="0" dirty="0" err="1">
                          <a:ln>
                            <a:noFill/>
                          </a:ln>
                          <a:solidFill>
                            <a:schemeClr val="tx1"/>
                          </a:solidFill>
                          <a:effectLst/>
                          <a:latin typeface="Coptic1" pitchFamily="2" charset="0"/>
                          <a:cs typeface="Arial" charset="0"/>
                        </a:rPr>
                        <a:t>Marouwnq</a:t>
                      </a:r>
                      <a:r>
                        <a:rPr kumimoji="0" lang="fr-CA" sz="3200" b="0" i="0" u="none" strike="noStrike" cap="none" normalizeH="0" baseline="0" dirty="0">
                          <a:ln>
                            <a:noFill/>
                          </a:ln>
                          <a:solidFill>
                            <a:schemeClr val="tx1"/>
                          </a:solidFill>
                          <a:effectLst/>
                          <a:latin typeface="Coptic1" pitchFamily="2" charset="0"/>
                          <a:cs typeface="Arial" charset="0"/>
                        </a:rPr>
                        <a:t> </a:t>
                      </a:r>
                      <a:r>
                        <a:rPr kumimoji="0" lang="fr-CA" sz="3200" b="0" i="0" u="none" strike="noStrike" cap="none" normalizeH="0" baseline="0" dirty="0" err="1">
                          <a:ln>
                            <a:noFill/>
                          </a:ln>
                          <a:solidFill>
                            <a:schemeClr val="tx1"/>
                          </a:solidFill>
                          <a:effectLst/>
                          <a:latin typeface="Coptic1" pitchFamily="2" charset="0"/>
                          <a:cs typeface="Arial" charset="0"/>
                        </a:rPr>
                        <a:t>n~je</a:t>
                      </a:r>
                      <a:r>
                        <a:rPr kumimoji="0" lang="fr-CA" sz="3200" b="0" i="0" u="none" strike="noStrike" cap="none" normalizeH="0" baseline="0" dirty="0">
                          <a:ln>
                            <a:noFill/>
                          </a:ln>
                          <a:solidFill>
                            <a:schemeClr val="tx1"/>
                          </a:solidFill>
                          <a:effectLst/>
                          <a:latin typeface="Coptic1" pitchFamily="2" charset="0"/>
                          <a:cs typeface="Arial" charset="0"/>
                        </a:rPr>
                        <a:t> n/</a:t>
                      </a:r>
                      <a:r>
                        <a:rPr kumimoji="0" lang="fr-CA" sz="3200" b="0" i="0" u="none" strike="noStrike" cap="none" normalizeH="0" baseline="0" dirty="0" err="1">
                          <a:ln>
                            <a:noFill/>
                          </a:ln>
                          <a:solidFill>
                            <a:schemeClr val="tx1"/>
                          </a:solidFill>
                          <a:effectLst/>
                          <a:latin typeface="Coptic1" pitchFamily="2" charset="0"/>
                          <a:cs typeface="Arial" charset="0"/>
                        </a:rPr>
                        <a:t>e~tenoun</a:t>
                      </a:r>
                      <a:r>
                        <a:rPr kumimoji="0" lang="fr-CA" sz="3200" b="0" i="0" u="none" strike="noStrike" cap="none" normalizeH="0" baseline="0" dirty="0">
                          <a:ln>
                            <a:noFill/>
                          </a:ln>
                          <a:solidFill>
                            <a:schemeClr val="tx1"/>
                          </a:solidFill>
                          <a:effectLst/>
                          <a:latin typeface="Coptic1" pitchFamily="2" charset="0"/>
                          <a:cs typeface="Arial" charset="0"/>
                        </a:rPr>
                        <a:t> </a:t>
                      </a:r>
                      <a:r>
                        <a:rPr kumimoji="0" lang="fr-CA" sz="3200" b="0" i="0" u="none" strike="noStrike" cap="none" normalizeH="0" baseline="0" dirty="0" err="1">
                          <a:ln>
                            <a:noFill/>
                          </a:ln>
                          <a:solidFill>
                            <a:schemeClr val="tx1"/>
                          </a:solidFill>
                          <a:effectLst/>
                          <a:latin typeface="Coptic1" pitchFamily="2" charset="0"/>
                          <a:cs typeface="Arial" charset="0"/>
                        </a:rPr>
                        <a:t>m~'u</a:t>
                      </a:r>
                      <a:r>
                        <a:rPr kumimoji="0" lang="fr-CA" sz="3200" b="0" i="0" u="none" strike="noStrike" cap="none" normalizeH="0" baseline="0" dirty="0">
                          <a:ln>
                            <a:noFill/>
                          </a:ln>
                          <a:solidFill>
                            <a:schemeClr val="tx1"/>
                          </a:solidFill>
                          <a:effectLst/>
                          <a:latin typeface="Coptic1" pitchFamily="2" charset="0"/>
                          <a:cs typeface="Arial" charset="0"/>
                        </a:rPr>
                        <a:t>,/ : </a:t>
                      </a:r>
                      <a:r>
                        <a:rPr kumimoji="0" lang="fr-CA" sz="3200" b="0" i="0" u="none" strike="noStrike" cap="none" normalizeH="0" baseline="0" dirty="0" err="1">
                          <a:ln>
                            <a:noFill/>
                          </a:ln>
                          <a:solidFill>
                            <a:schemeClr val="tx1"/>
                          </a:solidFill>
                          <a:effectLst/>
                          <a:latin typeface="Coptic1" pitchFamily="2" charset="0"/>
                          <a:cs typeface="Arial" charset="0"/>
                        </a:rPr>
                        <a:t>hiten</a:t>
                      </a:r>
                      <a:r>
                        <a:rPr kumimoji="0" lang="fr-CA" sz="3200" b="0" i="0" u="none" strike="noStrike" cap="none" normalizeH="0" baseline="0" dirty="0">
                          <a:ln>
                            <a:noFill/>
                          </a:ln>
                          <a:solidFill>
                            <a:schemeClr val="tx1"/>
                          </a:solidFill>
                          <a:effectLst/>
                          <a:latin typeface="Coptic1" pitchFamily="2" charset="0"/>
                          <a:cs typeface="Arial" charset="0"/>
                        </a:rPr>
                        <a:t> </a:t>
                      </a:r>
                      <a:r>
                        <a:rPr kumimoji="0" lang="fr-CA" sz="3200" b="0" i="0" u="none" strike="noStrike" cap="none" normalizeH="0" baseline="0" dirty="0" err="1">
                          <a:ln>
                            <a:noFill/>
                          </a:ln>
                          <a:solidFill>
                            <a:schemeClr val="tx1"/>
                          </a:solidFill>
                          <a:effectLst/>
                          <a:latin typeface="Coptic1" pitchFamily="2" charset="0"/>
                          <a:cs typeface="Arial" charset="0"/>
                        </a:rPr>
                        <a:t>PekP~neuma</a:t>
                      </a:r>
                      <a:r>
                        <a:rPr kumimoji="0" lang="fr-CA" sz="3200" b="0" i="0" u="none" strike="noStrike" cap="none" normalizeH="0" baseline="0" dirty="0">
                          <a:ln>
                            <a:noFill/>
                          </a:ln>
                          <a:solidFill>
                            <a:schemeClr val="tx1"/>
                          </a:solidFill>
                          <a:effectLst/>
                          <a:latin typeface="Coptic1" pitchFamily="2" charset="0"/>
                          <a:cs typeface="Arial" charset="0"/>
                        </a:rPr>
                        <a:t> </a:t>
                      </a:r>
                      <a:r>
                        <a:rPr kumimoji="0" lang="fr-CA" sz="3200" b="0" i="0" u="none" strike="noStrike" cap="none" normalizeH="0" baseline="0" dirty="0" err="1">
                          <a:ln>
                            <a:noFill/>
                          </a:ln>
                          <a:solidFill>
                            <a:schemeClr val="tx1"/>
                          </a:solidFill>
                          <a:effectLst/>
                          <a:latin typeface="Coptic1" pitchFamily="2" charset="0"/>
                          <a:cs typeface="Arial" charset="0"/>
                        </a:rPr>
                        <a:t>E~youab</a:t>
                      </a:r>
                      <a:r>
                        <a:rPr kumimoji="0" lang="fr-CA" sz="3200" b="0" i="0" u="none" strike="noStrike" cap="none" normalizeH="0" baseline="0" dirty="0">
                          <a:ln>
                            <a:noFill/>
                          </a:ln>
                          <a:solidFill>
                            <a:schemeClr val="tx1"/>
                          </a:solidFill>
                          <a:effectLst/>
                          <a:latin typeface="Coptic1" pitchFamily="2" charset="0"/>
                          <a:cs typeface="Arial" charset="0"/>
                        </a:rPr>
                        <a:t>. </a:t>
                      </a:r>
                      <a:r>
                        <a:rPr kumimoji="0" lang="fr-CA" sz="3200" b="0" i="0" u="none" strike="noStrike" cap="none" normalizeH="0" baseline="0" dirty="0" err="1">
                          <a:ln>
                            <a:noFill/>
                          </a:ln>
                          <a:solidFill>
                            <a:schemeClr val="tx1"/>
                          </a:solidFill>
                          <a:effectLst/>
                          <a:latin typeface="Coptic1" pitchFamily="2" charset="0"/>
                          <a:cs typeface="Arial" charset="0"/>
                        </a:rPr>
                        <a:t>Ouoh</a:t>
                      </a:r>
                      <a:r>
                        <a:rPr kumimoji="0" lang="fr-CA" sz="3200" b="0" i="0" u="none" strike="noStrike" cap="none" normalizeH="0" baseline="0" dirty="0">
                          <a:ln>
                            <a:noFill/>
                          </a:ln>
                          <a:solidFill>
                            <a:schemeClr val="tx1"/>
                          </a:solidFill>
                          <a:effectLst/>
                          <a:latin typeface="Coptic1" pitchFamily="2" charset="0"/>
                          <a:cs typeface="Arial" charset="0"/>
                        </a:rPr>
                        <a:t> </a:t>
                      </a:r>
                      <a:r>
                        <a:rPr kumimoji="0" lang="fr-CA" sz="3200" b="0" i="0" u="none" strike="noStrike" cap="none" normalizeH="0" baseline="0" dirty="0" err="1">
                          <a:ln>
                            <a:noFill/>
                          </a:ln>
                          <a:solidFill>
                            <a:schemeClr val="tx1"/>
                          </a:solidFill>
                          <a:effectLst/>
                          <a:latin typeface="Coptic1" pitchFamily="2" charset="0"/>
                          <a:cs typeface="Arial" charset="0"/>
                        </a:rPr>
                        <a:t>m~peny~refjemjom</a:t>
                      </a:r>
                      <a:r>
                        <a:rPr kumimoji="0" lang="fr-CA" sz="3200" b="0" i="0" u="none" strike="noStrike" cap="none" normalizeH="0" baseline="0" dirty="0">
                          <a:ln>
                            <a:noFill/>
                          </a:ln>
                          <a:solidFill>
                            <a:schemeClr val="tx1"/>
                          </a:solidFill>
                          <a:effectLst/>
                          <a:latin typeface="Coptic1" pitchFamily="2" charset="0"/>
                          <a:cs typeface="Arial" charset="0"/>
                        </a:rPr>
                        <a:t> </a:t>
                      </a:r>
                      <a:r>
                        <a:rPr kumimoji="0" lang="fr-CA" sz="3200" b="0" i="0" u="none" strike="noStrike" cap="none" normalizeH="0" baseline="0" dirty="0" err="1">
                          <a:ln>
                            <a:noFill/>
                          </a:ln>
                          <a:solidFill>
                            <a:schemeClr val="tx1"/>
                          </a:solidFill>
                          <a:effectLst/>
                          <a:latin typeface="Coptic1" pitchFamily="2" charset="0"/>
                          <a:cs typeface="Arial" charset="0"/>
                        </a:rPr>
                        <a:t>e~ron</a:t>
                      </a:r>
                      <a:r>
                        <a:rPr kumimoji="0" lang="fr-CA" sz="3200" b="0" i="0" u="none" strike="noStrike" cap="none" normalizeH="0" baseline="0" dirty="0">
                          <a:ln>
                            <a:noFill/>
                          </a:ln>
                          <a:solidFill>
                            <a:schemeClr val="tx1"/>
                          </a:solidFill>
                          <a:effectLst/>
                          <a:latin typeface="Coptic1" pitchFamily="2" charset="0"/>
                          <a:cs typeface="Arial" charset="0"/>
                        </a:rPr>
                        <a:t> </a:t>
                      </a:r>
                      <a:r>
                        <a:rPr kumimoji="0" lang="fr-CA" sz="3200" b="0" i="0" u="none" strike="noStrike" cap="none" normalizeH="0" baseline="0" dirty="0" err="1">
                          <a:ln>
                            <a:noFill/>
                          </a:ln>
                          <a:solidFill>
                            <a:schemeClr val="tx1"/>
                          </a:solidFill>
                          <a:effectLst/>
                          <a:latin typeface="Coptic1" pitchFamily="2" charset="0"/>
                          <a:cs typeface="Arial" charset="0"/>
                        </a:rPr>
                        <a:t>a~non</a:t>
                      </a:r>
                      <a:r>
                        <a:rPr kumimoji="0" lang="fr-CA" sz="3200" b="0" i="0" u="none" strike="noStrike" cap="none" normalizeH="0" baseline="0" dirty="0">
                          <a:ln>
                            <a:noFill/>
                          </a:ln>
                          <a:solidFill>
                            <a:schemeClr val="tx1"/>
                          </a:solidFill>
                          <a:effectLst/>
                          <a:latin typeface="Coptic1" pitchFamily="2" charset="0"/>
                          <a:cs typeface="Arial" charset="0"/>
                        </a:rPr>
                        <a:t> </a:t>
                      </a:r>
                      <a:r>
                        <a:rPr kumimoji="0" lang="fr-CA" sz="3200" b="0" i="0" u="none" strike="noStrike" cap="none" normalizeH="0" baseline="0" dirty="0" err="1">
                          <a:ln>
                            <a:noFill/>
                          </a:ln>
                          <a:solidFill>
                            <a:schemeClr val="tx1"/>
                          </a:solidFill>
                          <a:effectLst/>
                          <a:latin typeface="Coptic1" pitchFamily="2" charset="0"/>
                          <a:cs typeface="Arial" charset="0"/>
                        </a:rPr>
                        <a:t>qa</a:t>
                      </a:r>
                      <a:r>
                        <a:rPr kumimoji="0" lang="fr-CA" sz="3200" b="0" i="0" u="none" strike="noStrike" cap="none" normalizeH="0" baseline="0" dirty="0">
                          <a:ln>
                            <a:noFill/>
                          </a:ln>
                          <a:solidFill>
                            <a:schemeClr val="tx1"/>
                          </a:solidFill>
                          <a:effectLst/>
                          <a:latin typeface="Coptic1" pitchFamily="2" charset="0"/>
                          <a:cs typeface="Arial" charset="0"/>
                        </a:rPr>
                        <a:t> </a:t>
                      </a:r>
                      <a:r>
                        <a:rPr kumimoji="0" lang="fr-CA" sz="3200" b="0" i="0" u="none" strike="noStrike" cap="none" normalizeH="0" baseline="0" dirty="0" err="1">
                          <a:ln>
                            <a:noFill/>
                          </a:ln>
                          <a:solidFill>
                            <a:schemeClr val="tx1"/>
                          </a:solidFill>
                          <a:effectLst/>
                          <a:latin typeface="Coptic1" pitchFamily="2" charset="0"/>
                          <a:cs typeface="Arial" charset="0"/>
                        </a:rPr>
                        <a:t>neke~biaik</a:t>
                      </a:r>
                      <a:r>
                        <a:rPr kumimoji="0" lang="fr-CA" sz="3200" b="0" i="0" u="none" strike="noStrike" cap="none" normalizeH="0" baseline="0" dirty="0">
                          <a:ln>
                            <a:noFill/>
                          </a:ln>
                          <a:solidFill>
                            <a:schemeClr val="tx1"/>
                          </a:solidFill>
                          <a:effectLst/>
                          <a:latin typeface="Coptic1" pitchFamily="2" charset="0"/>
                          <a:cs typeface="Arial" charset="0"/>
                        </a:rPr>
                        <a:t> </a:t>
                      </a:r>
                      <a:r>
                        <a:rPr kumimoji="0" lang="fr-CA" sz="3200" b="0" i="0" u="none" strike="noStrike" cap="none" normalizeH="0" baseline="0" dirty="0" err="1">
                          <a:ln>
                            <a:noFill/>
                          </a:ln>
                          <a:solidFill>
                            <a:schemeClr val="tx1"/>
                          </a:solidFill>
                          <a:effectLst/>
                          <a:latin typeface="Coptic1" pitchFamily="2" charset="0"/>
                          <a:cs typeface="Arial" charset="0"/>
                        </a:rPr>
                        <a:t>n~je</a:t>
                      </a:r>
                      <a:r>
                        <a:rPr kumimoji="0" lang="fr-CA" sz="3200" b="0" i="0" u="none" strike="noStrike" cap="none" normalizeH="0" baseline="0" dirty="0">
                          <a:ln>
                            <a:noFill/>
                          </a:ln>
                          <a:solidFill>
                            <a:schemeClr val="tx1"/>
                          </a:solidFill>
                          <a:effectLst/>
                          <a:latin typeface="Coptic1" pitchFamily="2" charset="0"/>
                          <a:cs typeface="Arial" charset="0"/>
                        </a:rPr>
                        <a:t> </a:t>
                      </a:r>
                      <a:r>
                        <a:rPr kumimoji="0" lang="fr-CA" sz="3200" b="0" i="0" u="none" strike="noStrike" cap="none" normalizeH="0" baseline="0" dirty="0" err="1">
                          <a:ln>
                            <a:noFill/>
                          </a:ln>
                          <a:solidFill>
                            <a:schemeClr val="tx1"/>
                          </a:solidFill>
                          <a:effectLst/>
                          <a:latin typeface="Coptic1" pitchFamily="2" charset="0"/>
                          <a:cs typeface="Arial" charset="0"/>
                        </a:rPr>
                        <a:t>v~mou</a:t>
                      </a:r>
                      <a:r>
                        <a:rPr kumimoji="0" lang="fr-CA" sz="3200" b="0" i="0" u="none" strike="noStrike" cap="none" normalizeH="0" baseline="0" dirty="0">
                          <a:ln>
                            <a:noFill/>
                          </a:ln>
                          <a:solidFill>
                            <a:schemeClr val="tx1"/>
                          </a:solidFill>
                          <a:effectLst/>
                          <a:latin typeface="Coptic1" pitchFamily="2" charset="0"/>
                          <a:cs typeface="Arial" charset="0"/>
                        </a:rPr>
                        <a:t> </a:t>
                      </a:r>
                      <a:r>
                        <a:rPr kumimoji="0" lang="fr-CA" sz="3200" b="0" i="0" u="none" strike="noStrike" cap="none" normalizeH="0" baseline="0" dirty="0" err="1">
                          <a:ln>
                            <a:noFill/>
                          </a:ln>
                          <a:solidFill>
                            <a:schemeClr val="tx1"/>
                          </a:solidFill>
                          <a:effectLst/>
                          <a:latin typeface="Coptic1" pitchFamily="2" charset="0"/>
                          <a:cs typeface="Arial" charset="0"/>
                        </a:rPr>
                        <a:t>n~te</a:t>
                      </a:r>
                      <a:r>
                        <a:rPr kumimoji="0" lang="fr-CA" sz="3200" b="0" i="0" u="none" strike="noStrike" cap="none" normalizeH="0" baseline="0" dirty="0">
                          <a:ln>
                            <a:noFill/>
                          </a:ln>
                          <a:solidFill>
                            <a:schemeClr val="tx1"/>
                          </a:solidFill>
                          <a:effectLst/>
                          <a:latin typeface="Coptic1" pitchFamily="2" charset="0"/>
                          <a:cs typeface="Arial" charset="0"/>
                        </a:rPr>
                        <a:t> </a:t>
                      </a:r>
                      <a:r>
                        <a:rPr kumimoji="0" lang="fr-CA" sz="3200" b="0" i="0" u="none" strike="noStrike" cap="none" normalizeH="0" baseline="0" dirty="0" err="1">
                          <a:ln>
                            <a:noFill/>
                          </a:ln>
                          <a:solidFill>
                            <a:schemeClr val="tx1"/>
                          </a:solidFill>
                          <a:effectLst/>
                          <a:latin typeface="Coptic1" pitchFamily="2" charset="0"/>
                          <a:cs typeface="Arial" charset="0"/>
                        </a:rPr>
                        <a:t>hannobi</a:t>
                      </a:r>
                      <a:r>
                        <a:rPr kumimoji="0" lang="fr-CA" sz="3200" b="0" i="0" u="none" strike="noStrike" cap="none" normalizeH="0" baseline="0" dirty="0">
                          <a:ln>
                            <a:noFill/>
                          </a:ln>
                          <a:solidFill>
                            <a:schemeClr val="tx1"/>
                          </a:solidFill>
                          <a:effectLst/>
                          <a:latin typeface="Coptic1" pitchFamily="2" charset="0"/>
                          <a:cs typeface="Arial" charset="0"/>
                        </a:rPr>
                        <a:t> : </a:t>
                      </a:r>
                      <a:r>
                        <a:rPr kumimoji="0" lang="fr-FR" sz="3200" b="0" i="0" u="none" strike="noStrike" cap="none" normalizeH="0" baseline="0" dirty="0">
                          <a:ln>
                            <a:noFill/>
                          </a:ln>
                          <a:solidFill>
                            <a:schemeClr val="tx1"/>
                          </a:solidFill>
                          <a:effectLst/>
                          <a:latin typeface="Coptic1" pitchFamily="2" charset="0"/>
                          <a:cs typeface="Arial" charset="0"/>
                        </a:rPr>
                        <a:t>Ou de </a:t>
                      </a:r>
                      <a:r>
                        <a:rPr kumimoji="0" lang="fr-FR" sz="3200" b="0" i="0" u="none" strike="noStrike" cap="none" normalizeH="0" baseline="0" dirty="0" err="1">
                          <a:ln>
                            <a:noFill/>
                          </a:ln>
                          <a:solidFill>
                            <a:schemeClr val="tx1"/>
                          </a:solidFill>
                          <a:effectLst/>
                          <a:latin typeface="Coptic1" pitchFamily="2" charset="0"/>
                          <a:cs typeface="Arial" charset="0"/>
                        </a:rPr>
                        <a:t>qa</a:t>
                      </a:r>
                      <a:r>
                        <a:rPr kumimoji="0" lang="fr-FR" sz="3200" b="0" i="0" u="none" strike="noStrike" cap="none" normalizeH="0" baseline="0" dirty="0">
                          <a:ln>
                            <a:noFill/>
                          </a:ln>
                          <a:solidFill>
                            <a:schemeClr val="tx1"/>
                          </a:solidFill>
                          <a:effectLst/>
                          <a:latin typeface="Coptic1" pitchFamily="2" charset="0"/>
                          <a:cs typeface="Arial" charset="0"/>
                        </a:rPr>
                        <a:t> </a:t>
                      </a:r>
                      <a:r>
                        <a:rPr kumimoji="0" lang="fr-FR" sz="3200" b="0" i="0" u="none" strike="noStrike" cap="none" normalizeH="0" baseline="0" dirty="0" err="1">
                          <a:ln>
                            <a:noFill/>
                          </a:ln>
                          <a:solidFill>
                            <a:schemeClr val="tx1"/>
                          </a:solidFill>
                          <a:effectLst/>
                          <a:latin typeface="Coptic1" pitchFamily="2" charset="0"/>
                          <a:cs typeface="Arial" charset="0"/>
                        </a:rPr>
                        <a:t>peklaoc</a:t>
                      </a:r>
                      <a:r>
                        <a:rPr kumimoji="0" lang="fr-FR" sz="3200" b="0" i="0" u="none" strike="noStrike" cap="none" normalizeH="0" baseline="0" dirty="0">
                          <a:ln>
                            <a:noFill/>
                          </a:ln>
                          <a:solidFill>
                            <a:schemeClr val="tx1"/>
                          </a:solidFill>
                          <a:effectLst/>
                          <a:latin typeface="Coptic1" pitchFamily="2" charset="0"/>
                          <a:cs typeface="Arial" charset="0"/>
                        </a:rPr>
                        <a:t> t/</a:t>
                      </a:r>
                      <a:r>
                        <a:rPr kumimoji="0" lang="fr-FR" sz="3200" b="0" i="0" u="none" strike="noStrike" cap="none" normalizeH="0" baseline="0" dirty="0" err="1">
                          <a:ln>
                            <a:noFill/>
                          </a:ln>
                          <a:solidFill>
                            <a:schemeClr val="tx1"/>
                          </a:solidFill>
                          <a:effectLst/>
                          <a:latin typeface="Coptic1" pitchFamily="2" charset="0"/>
                          <a:cs typeface="Arial" charset="0"/>
                        </a:rPr>
                        <a:t>rf</a:t>
                      </a:r>
                      <a:r>
                        <a:rPr kumimoji="0" lang="fr-FR" sz="3200" b="0" i="0" u="none" strike="noStrike" cap="none" normalizeH="0" baseline="0" dirty="0">
                          <a:ln>
                            <a:noFill/>
                          </a:ln>
                          <a:solidFill>
                            <a:schemeClr val="tx1"/>
                          </a:solidFill>
                          <a:effectLst/>
                          <a:latin typeface="Coptic1" pitchFamily="2" charset="0"/>
                          <a:cs typeface="Arial" charset="0"/>
                        </a:rPr>
                        <a:t>.</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2000" b="0" i="0" u="sng" strike="noStrike" cap="none" normalizeH="0" baseline="0" dirty="0" err="1">
                          <a:ln>
                            <a:noFill/>
                          </a:ln>
                          <a:solidFill>
                            <a:srgbClr val="FF9900"/>
                          </a:solidFill>
                          <a:effectLst/>
                          <a:latin typeface="Coptic1" pitchFamily="2" charset="0"/>
                          <a:cs typeface="Arial" charset="0"/>
                        </a:rPr>
                        <a:t>Pilaoc</a:t>
                      </a:r>
                      <a:r>
                        <a:rPr kumimoji="0" lang="fr-FR" sz="2000" b="0" i="0" u="sng" strike="noStrike" cap="none" normalizeH="0" baseline="0" dirty="0">
                          <a:ln>
                            <a:noFill/>
                          </a:ln>
                          <a:solidFill>
                            <a:srgbClr val="FF9900"/>
                          </a:solidFill>
                          <a:effectLst/>
                          <a:latin typeface="Coptic1" pitchFamily="2" charset="0"/>
                          <a:cs typeface="Arial" charset="0"/>
                        </a:rPr>
                        <a:t> :</a:t>
                      </a:r>
                    </a:p>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fr-FR" sz="3600" b="0" i="0" u="none" strike="noStrike" cap="none" normalizeH="0" baseline="0" dirty="0" err="1">
                          <a:ln>
                            <a:noFill/>
                          </a:ln>
                          <a:solidFill>
                            <a:schemeClr val="tx1"/>
                          </a:solidFill>
                          <a:effectLst/>
                          <a:latin typeface="Coptic1" pitchFamily="2" charset="0"/>
                          <a:cs typeface="Arial" charset="0"/>
                        </a:rPr>
                        <a:t>Kurie</a:t>
                      </a:r>
                      <a:r>
                        <a:rPr kumimoji="0" lang="fr-FR" sz="3600" b="0" i="0" u="none" strike="noStrike" cap="none" normalizeH="0" baseline="0" dirty="0">
                          <a:ln>
                            <a:noFill/>
                          </a:ln>
                          <a:solidFill>
                            <a:schemeClr val="tx1"/>
                          </a:solidFill>
                          <a:effectLst/>
                          <a:latin typeface="Coptic1" pitchFamily="2" charset="0"/>
                          <a:cs typeface="Arial" charset="0"/>
                        </a:rPr>
                        <a:t>~ </a:t>
                      </a:r>
                      <a:r>
                        <a:rPr kumimoji="0" lang="fr-FR" sz="3600" b="0" i="0" u="none" strike="noStrike" cap="none" normalizeH="0" baseline="0" dirty="0" err="1">
                          <a:ln>
                            <a:noFill/>
                          </a:ln>
                          <a:solidFill>
                            <a:schemeClr val="tx1"/>
                          </a:solidFill>
                          <a:effectLst/>
                          <a:latin typeface="Coptic1" pitchFamily="2" charset="0"/>
                          <a:cs typeface="Arial" charset="0"/>
                        </a:rPr>
                        <a:t>e~le</a:t>
                      </a:r>
                      <a:r>
                        <a:rPr kumimoji="0" lang="fr-FR" sz="3600" b="0" i="0" u="none" strike="noStrike" cap="none" normalizeH="0" baseline="0" dirty="0">
                          <a:ln>
                            <a:noFill/>
                          </a:ln>
                          <a:solidFill>
                            <a:schemeClr val="tx1"/>
                          </a:solidFill>
                          <a:effectLst/>
                          <a:latin typeface="Coptic1" pitchFamily="2" charset="0"/>
                          <a:cs typeface="Arial" charset="0"/>
                        </a:rPr>
                        <a:t>/~con.</a:t>
                      </a:r>
                    </a:p>
                  </a:txBody>
                  <a:tcPr marL="121920" marR="121920" horzOverflow="overflow">
                    <a:lnL cap="flat">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600" b="0" i="0" u="none" strike="noStrike" cap="none" normalizeH="0" baseline="0" dirty="0">
                          <a:ln>
                            <a:noFill/>
                          </a:ln>
                          <a:solidFill>
                            <a:schemeClr val="tx1"/>
                          </a:solidFill>
                          <a:effectLst/>
                          <a:latin typeface="Arial" charset="0"/>
                          <a:cs typeface="Arial" charset="0"/>
                        </a:rPr>
                        <a:t>Vivifie nos âmes par Ton Esprit Saint et ne permets pas que la mort provoquée par le péché règne sur nous, Tes serviteurs, ni sur tout ton peuple.</a:t>
                      </a: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fr-FR" sz="2700" b="0" i="0" u="none" strike="noStrike" cap="none" normalizeH="0" baseline="0" dirty="0">
                        <a:ln>
                          <a:noFill/>
                        </a:ln>
                        <a:solidFill>
                          <a:schemeClr val="tx1"/>
                        </a:solidFill>
                        <a:effectLst/>
                        <a:latin typeface="Arial"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dirty="0">
                          <a:ln>
                            <a:noFill/>
                          </a:ln>
                          <a:solidFill>
                            <a:srgbClr val="FF9933"/>
                          </a:solidFill>
                          <a:effectLst/>
                          <a:latin typeface="Arial" charset="0"/>
                          <a:cs typeface="Times New Roman" pitchFamily="18" charset="0"/>
                        </a:rPr>
                        <a:t>Le peuple :</a:t>
                      </a:r>
                      <a:endParaRPr kumimoji="0" lang="ar-EG" sz="2700" b="0" i="0" u="sng" strike="noStrike" cap="none" normalizeH="0" baseline="0" dirty="0">
                        <a:ln>
                          <a:noFill/>
                        </a:ln>
                        <a:solidFill>
                          <a:srgbClr val="FF9933"/>
                        </a:solidFill>
                        <a:effectLst/>
                        <a:latin typeface="Arial" charset="0"/>
                        <a:cs typeface="Times New Roman" pitchFamily="18"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3200" b="0" i="0" u="none" strike="noStrike" cap="none" normalizeH="0" baseline="0" dirty="0">
                          <a:ln>
                            <a:noFill/>
                          </a:ln>
                          <a:solidFill>
                            <a:schemeClr val="tx1"/>
                          </a:solidFill>
                          <a:effectLst/>
                          <a:latin typeface="Arial" charset="0"/>
                          <a:cs typeface="Arial" charset="0"/>
                        </a:rPr>
                        <a:t>Pitié Seigneur.</a:t>
                      </a:r>
                    </a:p>
                  </a:txBody>
                  <a:tcPr marL="121920" marR="121920" horzOverflow="overflow">
                    <a:lnL cap="flat">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4300" b="0" i="0" u="none" strike="noStrike" cap="none" normalizeH="0" baseline="0" dirty="0">
                          <a:ln>
                            <a:noFill/>
                          </a:ln>
                          <a:solidFill>
                            <a:schemeClr val="tx1"/>
                          </a:solidFill>
                          <a:effectLst/>
                          <a:latin typeface="Arial" charset="0"/>
                          <a:cs typeface="Arial" charset="0"/>
                        </a:rPr>
                        <a:t>فلتحيا نفوسنا بروحِكَ القدوس ولا يقوى علينا نحن عبيدك موتُ الخطية ولا على كل شعبك.</a:t>
                      </a:r>
                      <a:endParaRPr kumimoji="0" lang="fr-FR" sz="43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endParaRPr kumimoji="0" lang="fr-FR" sz="37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endParaRPr kumimoji="0" lang="fr-FR" sz="37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2700" b="0" i="0" u="sng" strike="noStrike" cap="none" normalizeH="0" baseline="0" dirty="0">
                          <a:ln>
                            <a:noFill/>
                          </a:ln>
                          <a:solidFill>
                            <a:srgbClr val="FF9933"/>
                          </a:solidFill>
                          <a:effectLst/>
                          <a:latin typeface="Arial" charset="0"/>
                          <a:cs typeface="Times New Roman" pitchFamily="18" charset="0"/>
                        </a:rPr>
                        <a:t>الشعب :</a:t>
                      </a: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4300" b="0" i="0" u="none" strike="noStrike" cap="none" normalizeH="0" baseline="0" dirty="0">
                          <a:ln>
                            <a:noFill/>
                          </a:ln>
                          <a:solidFill>
                            <a:schemeClr val="tx1"/>
                          </a:solidFill>
                          <a:effectLst/>
                          <a:latin typeface="Arial" charset="0"/>
                          <a:cs typeface="Arial" charset="0"/>
                        </a:rPr>
                        <a:t>يا ربُ ارحم.</a:t>
                      </a:r>
                      <a:endParaRPr kumimoji="0" lang="en-CA" sz="43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690403786"/>
      </p:ext>
    </p:extLst>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68516" name="Group 68"/>
          <p:cNvGraphicFramePr>
            <a:graphicFrameLocks noGrp="1"/>
          </p:cNvGraphicFramePr>
          <p:nvPr>
            <p:ph type="tbl" idx="1"/>
          </p:nvPr>
        </p:nvGraphicFramePr>
        <p:xfrm>
          <a:off x="1" y="560184"/>
          <a:ext cx="12192001" cy="6019800"/>
        </p:xfrm>
        <a:graphic>
          <a:graphicData uri="http://schemas.openxmlformats.org/drawingml/2006/table">
            <a:tbl>
              <a:tblPr/>
              <a:tblGrid>
                <a:gridCol w="4340697">
                  <a:extLst>
                    <a:ext uri="{9D8B030D-6E8A-4147-A177-3AD203B41FA5}">
                      <a16:colId xmlns:a16="http://schemas.microsoft.com/office/drawing/2014/main" val="3677694730"/>
                    </a:ext>
                  </a:extLst>
                </a:gridCol>
                <a:gridCol w="4435813">
                  <a:extLst>
                    <a:ext uri="{9D8B030D-6E8A-4147-A177-3AD203B41FA5}">
                      <a16:colId xmlns:a16="http://schemas.microsoft.com/office/drawing/2014/main" val="20000"/>
                    </a:ext>
                  </a:extLst>
                </a:gridCol>
                <a:gridCol w="3415491">
                  <a:extLst>
                    <a:ext uri="{9D8B030D-6E8A-4147-A177-3AD203B41FA5}">
                      <a16:colId xmlns:a16="http://schemas.microsoft.com/office/drawing/2014/main" val="20001"/>
                    </a:ext>
                  </a:extLst>
                </a:gridCol>
              </a:tblGrid>
              <a:tr h="5967984">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3200" b="0" i="0" u="sng" strike="noStrike" cap="none" normalizeH="0" baseline="0" dirty="0" err="1">
                          <a:ln>
                            <a:noFill/>
                          </a:ln>
                          <a:solidFill>
                            <a:srgbClr val="FF9900"/>
                          </a:solidFill>
                          <a:effectLst/>
                          <a:latin typeface="Coptic1" pitchFamily="2" charset="0"/>
                          <a:cs typeface="Arial" charset="0"/>
                        </a:rPr>
                        <a:t>Piou</a:t>
                      </a:r>
                      <a:r>
                        <a:rPr kumimoji="0" lang="en-US" sz="3200" b="0" i="0" u="sng" strike="noStrike" cap="none" normalizeH="0" baseline="0" dirty="0">
                          <a:ln>
                            <a:noFill/>
                          </a:ln>
                          <a:solidFill>
                            <a:srgbClr val="FF9900"/>
                          </a:solidFill>
                          <a:effectLst/>
                          <a:latin typeface="Coptic1" pitchFamily="2" charset="0"/>
                          <a:cs typeface="Arial" charset="0"/>
                        </a:rPr>
                        <a:t>/b :</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3500" b="0" i="0" u="none" strike="noStrike" cap="none" normalizeH="0" baseline="0" dirty="0">
                          <a:ln>
                            <a:noFill/>
                          </a:ln>
                          <a:solidFill>
                            <a:schemeClr val="tx1"/>
                          </a:solidFill>
                          <a:effectLst/>
                          <a:latin typeface="Coptic1" pitchFamily="2" charset="0"/>
                          <a:cs typeface="Arial" charset="0"/>
                        </a:rPr>
                        <a:t>Palin on </a:t>
                      </a:r>
                      <a:r>
                        <a:rPr kumimoji="0" lang="en-US" sz="3500" b="0" i="0" u="none" strike="noStrike" cap="none" normalizeH="0" baseline="0" dirty="0" err="1">
                          <a:ln>
                            <a:noFill/>
                          </a:ln>
                          <a:solidFill>
                            <a:schemeClr val="tx1"/>
                          </a:solidFill>
                          <a:effectLst/>
                          <a:latin typeface="Coptic1" pitchFamily="2" charset="0"/>
                          <a:cs typeface="Arial" charset="0"/>
                        </a:rPr>
                        <a:t>maren</a:t>
                      </a:r>
                      <a:r>
                        <a:rPr kumimoji="0" lang="en-US" sz="3500" b="0" i="0" u="none" strike="noStrike" cap="none" normalizeH="0" baseline="0" dirty="0">
                          <a:ln>
                            <a:noFill/>
                          </a:ln>
                          <a:solidFill>
                            <a:schemeClr val="tx1"/>
                          </a:solidFill>
                          <a:effectLst/>
                          <a:latin typeface="Coptic1" pitchFamily="2" charset="0"/>
                          <a:cs typeface="Arial" charset="0"/>
                        </a:rPr>
                        <a:t>]ho </a:t>
                      </a:r>
                      <a:r>
                        <a:rPr kumimoji="0" lang="en-US" sz="3500" b="0" i="0" u="none" strike="noStrike" cap="none" normalizeH="0" baseline="0" dirty="0" err="1">
                          <a:ln>
                            <a:noFill/>
                          </a:ln>
                          <a:solidFill>
                            <a:schemeClr val="tx1"/>
                          </a:solidFill>
                          <a:effectLst/>
                          <a:latin typeface="Coptic1" pitchFamily="2" charset="0"/>
                          <a:cs typeface="Arial" charset="0"/>
                        </a:rPr>
                        <a:t>e~V</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PiPantokratwr</a:t>
                      </a:r>
                      <a:r>
                        <a:rPr kumimoji="0" lang="en-US" sz="3500" b="0" i="0" u="none" strike="noStrike" cap="none" normalizeH="0" baseline="0" dirty="0">
                          <a:ln>
                            <a:noFill/>
                          </a:ln>
                          <a:solidFill>
                            <a:schemeClr val="tx1"/>
                          </a:solidFill>
                          <a:effectLst/>
                          <a:latin typeface="Coptic1" pitchFamily="2" charset="0"/>
                          <a:cs typeface="Arial" charset="0"/>
                        </a:rPr>
                        <a:t> : </a:t>
                      </a:r>
                      <a:r>
                        <a:rPr kumimoji="0" lang="en-US" sz="3500" b="0" i="0" u="none" strike="noStrike" cap="none" normalizeH="0" baseline="0" dirty="0" err="1">
                          <a:ln>
                            <a:noFill/>
                          </a:ln>
                          <a:solidFill>
                            <a:schemeClr val="tx1"/>
                          </a:solidFill>
                          <a:effectLst/>
                          <a:latin typeface="Coptic1" pitchFamily="2" charset="0"/>
                          <a:cs typeface="Arial" charset="0"/>
                        </a:rPr>
                        <a:t>V~Iwt</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m~Pen</a:t>
                      </a:r>
                      <a:r>
                        <a:rPr kumimoji="0" lang="en-US" sz="3500" b="0" i="0" u="none" strike="noStrike" cap="none" normalizeH="0" baseline="0" dirty="0">
                          <a:ln>
                            <a:noFill/>
                          </a:ln>
                          <a:solidFill>
                            <a:schemeClr val="tx1"/>
                          </a:solidFill>
                          <a:effectLst/>
                          <a:latin typeface="Coptic1" pitchFamily="2" charset="0"/>
                          <a:cs typeface="Arial" charset="0"/>
                        </a:rPr>
                        <a:t>[#c# </a:t>
                      </a:r>
                      <a:r>
                        <a:rPr kumimoji="0" lang="en-US" sz="3500" b="0" i="0" u="none" strike="noStrike" cap="none" normalizeH="0" baseline="0" dirty="0" err="1">
                          <a:ln>
                            <a:noFill/>
                          </a:ln>
                          <a:solidFill>
                            <a:schemeClr val="tx1"/>
                          </a:solidFill>
                          <a:effectLst/>
                          <a:latin typeface="Coptic1" pitchFamily="2" charset="0"/>
                          <a:cs typeface="Arial" charset="0"/>
                        </a:rPr>
                        <a:t>ouoh</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PenNou</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ouoh</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Penc#w</a:t>
                      </a:r>
                      <a:r>
                        <a:rPr kumimoji="0" lang="en-US" sz="3500" b="0" i="0" u="none" strike="noStrike" cap="none" normalizeH="0" baseline="0" dirty="0">
                          <a:ln>
                            <a:noFill/>
                          </a:ln>
                          <a:solidFill>
                            <a:schemeClr val="tx1"/>
                          </a:solidFill>
                          <a:effectLst/>
                          <a:latin typeface="Coptic1" pitchFamily="2" charset="0"/>
                          <a:cs typeface="Arial" charset="0"/>
                        </a:rPr>
                        <a:t>~#r# I/#c# </a:t>
                      </a:r>
                      <a:r>
                        <a:rPr kumimoji="0" lang="en-US" sz="3500" b="0" i="0" u="none" strike="noStrike" cap="none" normalizeH="0" baseline="0" dirty="0" err="1">
                          <a:ln>
                            <a:noFill/>
                          </a:ln>
                          <a:solidFill>
                            <a:schemeClr val="tx1"/>
                          </a:solidFill>
                          <a:effectLst/>
                          <a:latin typeface="Coptic1" pitchFamily="2" charset="0"/>
                          <a:cs typeface="Arial" charset="0"/>
                        </a:rPr>
                        <a:t>P,#c</a:t>
                      </a:r>
                      <a:r>
                        <a:rPr kumimoji="0" lang="en-US" sz="3500" b="0" i="0" u="none" strike="noStrike" cap="none" normalizeH="0" baseline="0" dirty="0">
                          <a:ln>
                            <a:noFill/>
                          </a:ln>
                          <a:solidFill>
                            <a:schemeClr val="tx1"/>
                          </a:solidFill>
                          <a:effectLst/>
                          <a:latin typeface="Coptic1" pitchFamily="2" charset="0"/>
                          <a:cs typeface="Arial" charset="0"/>
                        </a:rPr>
                        <a:t># Ten]ho </a:t>
                      </a:r>
                      <a:r>
                        <a:rPr kumimoji="0" lang="en-US" sz="3500" b="0" i="0" u="none" strike="noStrike" cap="none" normalizeH="0" baseline="0" dirty="0" err="1">
                          <a:ln>
                            <a:noFill/>
                          </a:ln>
                          <a:solidFill>
                            <a:schemeClr val="tx1"/>
                          </a:solidFill>
                          <a:effectLst/>
                          <a:latin typeface="Coptic1" pitchFamily="2" charset="0"/>
                          <a:cs typeface="Arial" charset="0"/>
                        </a:rPr>
                        <a:t>ouoh</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tentwbh</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n~tekmeta~gayoc</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pimairwmi</a:t>
                      </a:r>
                      <a:r>
                        <a:rPr kumimoji="0" lang="en-US" sz="3500" b="0" i="0" u="none" strike="noStrike" cap="none" normalizeH="0" baseline="0" dirty="0">
                          <a:ln>
                            <a:noFill/>
                          </a:ln>
                          <a:solidFill>
                            <a:schemeClr val="tx1"/>
                          </a:solidFill>
                          <a:effectLst/>
                          <a:latin typeface="Coptic1" pitchFamily="2" charset="0"/>
                          <a:cs typeface="Arial" charset="0"/>
                        </a:rPr>
                        <a:t> :</a:t>
                      </a:r>
                    </a:p>
                  </a:txBody>
                  <a:tcPr marL="121920" marR="121920" horzOverflow="overflow">
                    <a:lnL cap="flat">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800" b="0" i="0" u="sng" strike="noStrike" cap="none" normalizeH="0" baseline="0" dirty="0">
                          <a:ln>
                            <a:noFill/>
                          </a:ln>
                          <a:solidFill>
                            <a:srgbClr val="FF9900"/>
                          </a:solidFill>
                          <a:effectLst/>
                          <a:latin typeface="Arial" charset="0"/>
                          <a:cs typeface="Arial" charset="0"/>
                        </a:rPr>
                        <a:t>Le prêtre :</a:t>
                      </a:r>
                      <a:endParaRPr kumimoji="0" lang="en-CA" sz="2800" b="0" i="0" u="sng" strike="noStrike" cap="none" normalizeH="0" baseline="0" dirty="0">
                        <a:ln>
                          <a:noFill/>
                        </a:ln>
                        <a:solidFill>
                          <a:srgbClr val="FF9900"/>
                        </a:solidFill>
                        <a:effectLst/>
                        <a:latin typeface="Arial"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lang="fr-FR" sz="3500" kern="1200" dirty="0">
                          <a:solidFill>
                            <a:schemeClr val="tx1"/>
                          </a:solidFill>
                          <a:effectLst/>
                          <a:latin typeface="Arial" panose="020B0604020202020204" pitchFamily="34" charset="0"/>
                          <a:ea typeface="+mn-ea"/>
                          <a:cs typeface="+mn-cs"/>
                        </a:rPr>
                        <a:t>Implorons encore Dieu Tout-puissant, Père de notre Seigneur, Dieu et Sauveur Jésus-Christ. Nous invoquons et supplions Ta bonté ô Ami du genre humain</a:t>
                      </a:r>
                      <a:endParaRPr kumimoji="0" lang="en-US" sz="3500" b="0" i="0" u="none" strike="noStrike" cap="none" normalizeH="0" baseline="0" dirty="0">
                        <a:ln>
                          <a:noFill/>
                        </a:ln>
                        <a:solidFill>
                          <a:schemeClr val="tx1"/>
                        </a:solidFill>
                        <a:effectLst/>
                        <a:latin typeface="Arial" charset="0"/>
                        <a:cs typeface="Arial" charset="0"/>
                      </a:endParaRPr>
                    </a:p>
                  </a:txBody>
                  <a:tcPr marL="121920" marR="121920" horzOverflow="overflow">
                    <a:lnL cap="flat">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defRPr/>
                      </a:pPr>
                      <a:r>
                        <a:rPr kumimoji="0" lang="ar-SA" sz="2800" b="0" i="0" u="sng" strike="noStrike" cap="none" normalizeH="0" baseline="0" dirty="0">
                          <a:ln>
                            <a:noFill/>
                          </a:ln>
                          <a:solidFill>
                            <a:srgbClr val="FF9900"/>
                          </a:solidFill>
                          <a:effectLst/>
                          <a:latin typeface="Arial" charset="0"/>
                          <a:cs typeface="Arial" charset="0"/>
                        </a:rPr>
                        <a:t>الكاهن :</a:t>
                      </a:r>
                      <a:endParaRPr kumimoji="0" lang="fr-CA" sz="28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defRPr/>
                      </a:pPr>
                      <a:r>
                        <a:rPr kumimoji="0" lang="ar-SA" sz="4300" b="0" i="0" u="none" strike="noStrike" cap="none" normalizeH="0" baseline="0" dirty="0">
                          <a:ln>
                            <a:noFill/>
                          </a:ln>
                          <a:solidFill>
                            <a:schemeClr val="tx1"/>
                          </a:solidFill>
                          <a:effectLst/>
                          <a:latin typeface="Arial" charset="0"/>
                          <a:cs typeface="Arial" pitchFamily="34" charset="0"/>
                        </a:rPr>
                        <a:t>وأيضاً فلنسأل الله ضابط الكل أبا رَبَنا وإلهَنا ومُخلصنا يسوع المسيح نسأل ونطلب من صلاحِكَ يا مُحب البشر </a:t>
                      </a:r>
                      <a:endParaRPr kumimoji="0" lang="en-CA" sz="4300" b="0" i="0" u="none" strike="noStrike" cap="none" normalizeH="0" baseline="0" dirty="0">
                        <a:ln>
                          <a:noFill/>
                        </a:ln>
                        <a:solidFill>
                          <a:schemeClr val="tx1"/>
                        </a:solidFill>
                        <a:effectLst/>
                        <a:latin typeface="Arial" charset="0"/>
                        <a:cs typeface="Arial" pitchFamily="34"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2" name="Tableau 1">
            <a:extLst>
              <a:ext uri="{FF2B5EF4-FFF2-40B4-BE49-F238E27FC236}">
                <a16:creationId xmlns:a16="http://schemas.microsoft.com/office/drawing/2014/main" id="{443E3333-CFC7-44D2-BB80-53C914B49DE8}"/>
              </a:ext>
            </a:extLst>
          </p:cNvPr>
          <p:cNvGraphicFramePr>
            <a:graphicFrameLocks noGrp="1"/>
          </p:cNvGraphicFramePr>
          <p:nvPr/>
        </p:nvGraphicFramePr>
        <p:xfrm>
          <a:off x="2032000" y="76147"/>
          <a:ext cx="8128000" cy="416560"/>
        </p:xfrm>
        <a:graphic>
          <a:graphicData uri="http://schemas.openxmlformats.org/drawingml/2006/table">
            <a:tbl>
              <a:tblPr firstRow="1" bandRow="1">
                <a:tableStyleId>{2D5ABB26-0587-4C30-8999-92F81FD0307C}</a:tableStyleId>
              </a:tblPr>
              <a:tblGrid>
                <a:gridCol w="8128000">
                  <a:extLst>
                    <a:ext uri="{9D8B030D-6E8A-4147-A177-3AD203B41FA5}">
                      <a16:colId xmlns:a16="http://schemas.microsoft.com/office/drawing/2014/main" val="2512523038"/>
                    </a:ext>
                  </a:extLst>
                </a:gridCol>
              </a:tblGrid>
              <a:tr h="4165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100" b="0" dirty="0" err="1">
                          <a:latin typeface="Arial" charset="0"/>
                        </a:rPr>
                        <a:t>Oraison</a:t>
                      </a:r>
                      <a:r>
                        <a:rPr lang="en-US" sz="2100" b="0" dirty="0">
                          <a:latin typeface="Arial" charset="0"/>
                        </a:rPr>
                        <a:t> pour la </a:t>
                      </a:r>
                      <a:r>
                        <a:rPr lang="en-US" sz="2100" b="0" dirty="0" err="1">
                          <a:latin typeface="Arial" charset="0"/>
                        </a:rPr>
                        <a:t>hiérarchie</a:t>
                      </a:r>
                      <a:endParaRPr lang="en-US" sz="2100" b="0" dirty="0">
                        <a:latin typeface="Arial" charset="0"/>
                      </a:endParaRPr>
                    </a:p>
                  </a:txBody>
                  <a:tcPr marL="121920" marR="12192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99718055"/>
                  </a:ext>
                </a:extLst>
              </a:tr>
            </a:tbl>
          </a:graphicData>
        </a:graphic>
      </p:graphicFrame>
    </p:spTree>
    <p:extLst>
      <p:ext uri="{BB962C8B-B14F-4D97-AF65-F5344CB8AC3E}">
        <p14:creationId xmlns:p14="http://schemas.microsoft.com/office/powerpoint/2010/main" val="1776958711"/>
      </p:ext>
    </p:extLst>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423756" name="Group 12"/>
          <p:cNvGraphicFramePr>
            <a:graphicFrameLocks noGrp="1"/>
          </p:cNvGraphicFramePr>
          <p:nvPr>
            <p:ph/>
          </p:nvPr>
        </p:nvGraphicFramePr>
        <p:xfrm>
          <a:off x="1" y="165100"/>
          <a:ext cx="12191999" cy="6350000"/>
        </p:xfrm>
        <a:graphic>
          <a:graphicData uri="http://schemas.openxmlformats.org/drawingml/2006/table">
            <a:tbl>
              <a:tblPr/>
              <a:tblGrid>
                <a:gridCol w="4453107">
                  <a:extLst>
                    <a:ext uri="{9D8B030D-6E8A-4147-A177-3AD203B41FA5}">
                      <a16:colId xmlns:a16="http://schemas.microsoft.com/office/drawing/2014/main" val="341624736"/>
                    </a:ext>
                  </a:extLst>
                </a:gridCol>
                <a:gridCol w="4297464">
                  <a:extLst>
                    <a:ext uri="{9D8B030D-6E8A-4147-A177-3AD203B41FA5}">
                      <a16:colId xmlns:a16="http://schemas.microsoft.com/office/drawing/2014/main" val="20000"/>
                    </a:ext>
                  </a:extLst>
                </a:gridCol>
                <a:gridCol w="3441428">
                  <a:extLst>
                    <a:ext uri="{9D8B030D-6E8A-4147-A177-3AD203B41FA5}">
                      <a16:colId xmlns:a16="http://schemas.microsoft.com/office/drawing/2014/main" val="20001"/>
                    </a:ext>
                  </a:extLst>
                </a:gridCol>
              </a:tblGrid>
              <a:tr h="635000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lang="it-IT" sz="3700" kern="1200" dirty="0">
                          <a:solidFill>
                            <a:schemeClr val="tx1"/>
                          </a:solidFill>
                          <a:effectLst/>
                          <a:latin typeface="Coptic1" pitchFamily="2" charset="0"/>
                          <a:ea typeface="+mn-ea"/>
                          <a:cs typeface="+mn-cs"/>
                        </a:rPr>
                        <a:t>A~riv~meui~ Po#c# m~penpatriar,/c : n~iwt ettai/~out : n~ar,/e~reuc papa abba Tawadroc. </a:t>
                      </a:r>
                      <a:r>
                        <a:rPr lang="fr-FR" sz="3700" kern="1200" dirty="0">
                          <a:solidFill>
                            <a:schemeClr val="tx1"/>
                          </a:solidFill>
                          <a:effectLst/>
                          <a:latin typeface="Coptic1" pitchFamily="2" charset="0"/>
                          <a:ea typeface="+mn-ea"/>
                          <a:cs typeface="+mn-cs"/>
                        </a:rPr>
                        <a:t>Nem </a:t>
                      </a:r>
                      <a:r>
                        <a:rPr lang="fr-FR" sz="3700" kern="1200" dirty="0" err="1">
                          <a:solidFill>
                            <a:schemeClr val="tx1"/>
                          </a:solidFill>
                          <a:effectLst/>
                          <a:latin typeface="Coptic1" pitchFamily="2" charset="0"/>
                          <a:ea typeface="+mn-ea"/>
                          <a:cs typeface="+mn-cs"/>
                        </a:rPr>
                        <a:t>pefkes~v</a:t>
                      </a:r>
                      <a:r>
                        <a:rPr lang="fr-FR" sz="3700" kern="1200" dirty="0">
                          <a:solidFill>
                            <a:schemeClr val="tx1"/>
                          </a:solidFill>
                          <a:effectLst/>
                          <a:latin typeface="Coptic1" pitchFamily="2" charset="0"/>
                          <a:ea typeface="+mn-ea"/>
                          <a:cs typeface="+mn-cs"/>
                        </a:rPr>
                        <a:t>/r </a:t>
                      </a:r>
                      <a:r>
                        <a:rPr lang="fr-FR" sz="3700" kern="1200" dirty="0" err="1">
                          <a:solidFill>
                            <a:schemeClr val="tx1"/>
                          </a:solidFill>
                          <a:effectLst/>
                          <a:latin typeface="Coptic1" pitchFamily="2" charset="0"/>
                          <a:ea typeface="+mn-ea"/>
                          <a:cs typeface="+mn-cs"/>
                        </a:rPr>
                        <a:t>n~lutorgoc</a:t>
                      </a:r>
                      <a:r>
                        <a:rPr lang="fr-FR" sz="3700" kern="1200" dirty="0">
                          <a:solidFill>
                            <a:schemeClr val="tx1"/>
                          </a:solidFill>
                          <a:effectLst/>
                          <a:latin typeface="Coptic1" pitchFamily="2" charset="0"/>
                          <a:ea typeface="+mn-ea"/>
                          <a:cs typeface="+mn-cs"/>
                        </a:rPr>
                        <a:t> </a:t>
                      </a:r>
                      <a:r>
                        <a:rPr lang="fr-FR" sz="3700" kern="1200" dirty="0" err="1">
                          <a:solidFill>
                            <a:schemeClr val="tx1"/>
                          </a:solidFill>
                          <a:effectLst/>
                          <a:latin typeface="Coptic1" pitchFamily="2" charset="0"/>
                          <a:ea typeface="+mn-ea"/>
                          <a:cs typeface="+mn-cs"/>
                        </a:rPr>
                        <a:t>peniwt</a:t>
                      </a:r>
                      <a:r>
                        <a:rPr lang="fr-FR" sz="3700" kern="1200" dirty="0">
                          <a:solidFill>
                            <a:schemeClr val="tx1"/>
                          </a:solidFill>
                          <a:effectLst/>
                          <a:latin typeface="Coptic1" pitchFamily="2" charset="0"/>
                          <a:ea typeface="+mn-ea"/>
                          <a:cs typeface="+mn-cs"/>
                        </a:rPr>
                        <a:t> </a:t>
                      </a:r>
                      <a:r>
                        <a:rPr lang="fr-FR" sz="3700" kern="1200" dirty="0" err="1">
                          <a:solidFill>
                            <a:schemeClr val="tx1"/>
                          </a:solidFill>
                          <a:effectLst/>
                          <a:latin typeface="Coptic1" pitchFamily="2" charset="0"/>
                          <a:ea typeface="+mn-ea"/>
                          <a:cs typeface="+mn-cs"/>
                        </a:rPr>
                        <a:t>n~e~pickopoc</a:t>
                      </a:r>
                      <a:r>
                        <a:rPr lang="fr-FR" sz="3700" kern="1200" dirty="0">
                          <a:solidFill>
                            <a:schemeClr val="tx1"/>
                          </a:solidFill>
                          <a:effectLst/>
                          <a:latin typeface="Coptic1" pitchFamily="2" charset="0"/>
                          <a:ea typeface="+mn-ea"/>
                          <a:cs typeface="+mn-cs"/>
                        </a:rPr>
                        <a:t> </a:t>
                      </a:r>
                      <a:r>
                        <a:rPr lang="fr-FR" sz="3700" kern="1200" dirty="0" err="1">
                          <a:solidFill>
                            <a:schemeClr val="tx1"/>
                          </a:solidFill>
                          <a:effectLst/>
                          <a:latin typeface="Coptic1" pitchFamily="2" charset="0"/>
                          <a:ea typeface="+mn-ea"/>
                          <a:cs typeface="+mn-cs"/>
                        </a:rPr>
                        <a:t>abba</a:t>
                      </a:r>
                      <a:r>
                        <a:rPr lang="fr-FR" sz="3700" kern="1200" dirty="0">
                          <a:solidFill>
                            <a:schemeClr val="tx1"/>
                          </a:solidFill>
                          <a:effectLst/>
                          <a:latin typeface="Coptic1" pitchFamily="2" charset="0"/>
                          <a:ea typeface="+mn-ea"/>
                          <a:cs typeface="+mn-cs"/>
                        </a:rPr>
                        <a:t> Mark.</a:t>
                      </a:r>
                      <a:endParaRPr kumimoji="0" lang="fr-CA" sz="3700" b="0" i="0" u="none" strike="noStrike" cap="none" normalizeH="0" baseline="0" dirty="0">
                        <a:ln>
                          <a:noFill/>
                        </a:ln>
                        <a:solidFill>
                          <a:schemeClr val="tx1"/>
                        </a:solidFill>
                        <a:effectLst/>
                        <a:latin typeface="Coptic1" pitchFamily="2"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700" b="0" i="0" u="none" strike="noStrike" cap="none" normalizeH="0" baseline="0" dirty="0">
                          <a:ln>
                            <a:noFill/>
                          </a:ln>
                          <a:solidFill>
                            <a:schemeClr val="tx1"/>
                          </a:solidFill>
                          <a:effectLst/>
                          <a:latin typeface="Arial" charset="0"/>
                          <a:cs typeface="Arial" charset="0"/>
                        </a:rPr>
                        <a:t>Souviens-Toi Seigneur de notre patriarche, le saint père, le grand-prêtre, le pape </a:t>
                      </a:r>
                      <a:r>
                        <a:rPr kumimoji="0" lang="fr-FR" sz="3700" b="0" i="0" u="none" strike="noStrike" cap="none" normalizeH="0" baseline="0" dirty="0" err="1">
                          <a:ln>
                            <a:noFill/>
                          </a:ln>
                          <a:solidFill>
                            <a:schemeClr val="tx1"/>
                          </a:solidFill>
                          <a:effectLst/>
                          <a:latin typeface="Arial" charset="0"/>
                          <a:cs typeface="Arial" charset="0"/>
                        </a:rPr>
                        <a:t>abba</a:t>
                      </a:r>
                      <a:r>
                        <a:rPr kumimoji="0" lang="fr-FR" sz="3700" b="0" i="0" u="none" strike="noStrike" cap="none" normalizeH="0" baseline="0" dirty="0">
                          <a:ln>
                            <a:noFill/>
                          </a:ln>
                          <a:solidFill>
                            <a:schemeClr val="tx1"/>
                          </a:solidFill>
                          <a:effectLst/>
                          <a:latin typeface="Arial" charset="0"/>
                          <a:cs typeface="Arial" charset="0"/>
                        </a:rPr>
                        <a:t> Tawadros </a:t>
                      </a:r>
                      <a:r>
                        <a:rPr lang="fr-FR" sz="3700" kern="1200" dirty="0">
                          <a:solidFill>
                            <a:schemeClr val="tx1"/>
                          </a:solidFill>
                          <a:effectLst/>
                          <a:latin typeface="Arial" panose="020B0604020202020204" pitchFamily="34" charset="0"/>
                          <a:ea typeface="+mn-ea"/>
                          <a:cs typeface="+mn-cs"/>
                        </a:rPr>
                        <a:t>ainsi que son partenaire dans le ministère notre père l’évêque </a:t>
                      </a:r>
                      <a:r>
                        <a:rPr lang="fr-FR" sz="3700" kern="1200" dirty="0" err="1">
                          <a:solidFill>
                            <a:schemeClr val="tx1"/>
                          </a:solidFill>
                          <a:effectLst/>
                          <a:latin typeface="Arial" panose="020B0604020202020204" pitchFamily="34" charset="0"/>
                          <a:ea typeface="+mn-ea"/>
                          <a:cs typeface="+mn-cs"/>
                        </a:rPr>
                        <a:t>abba</a:t>
                      </a:r>
                      <a:r>
                        <a:rPr lang="fr-FR" sz="3700" kern="1200" dirty="0">
                          <a:solidFill>
                            <a:schemeClr val="tx1"/>
                          </a:solidFill>
                          <a:effectLst/>
                          <a:latin typeface="Arial" panose="020B0604020202020204" pitchFamily="34" charset="0"/>
                          <a:ea typeface="+mn-ea"/>
                          <a:cs typeface="+mn-cs"/>
                        </a:rPr>
                        <a:t> Marc.</a:t>
                      </a:r>
                      <a:endParaRPr kumimoji="0" lang="fr-CA" sz="37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lang="ar-SA" sz="4300" kern="1200" dirty="0">
                          <a:solidFill>
                            <a:schemeClr val="tx1"/>
                          </a:solidFill>
                          <a:effectLst/>
                          <a:latin typeface="Arial" panose="020B0604020202020204" pitchFamily="34" charset="0"/>
                          <a:ea typeface="+mn-ea"/>
                          <a:cs typeface="+mn-cs"/>
                        </a:rPr>
                        <a:t>أذكر يا رب بطريركنا الأب المُكرّم رئيس الكهنة البابا أنبا </a:t>
                      </a:r>
                      <a:r>
                        <a:rPr kumimoji="0" lang="ar-EG" sz="4300" b="0" i="0" u="none" strike="noStrike" cap="none" normalizeH="0" baseline="0" dirty="0">
                          <a:ln>
                            <a:noFill/>
                          </a:ln>
                          <a:solidFill>
                            <a:schemeClr val="tx1"/>
                          </a:solidFill>
                          <a:effectLst/>
                          <a:latin typeface="Coptic1" pitchFamily="2" charset="0"/>
                          <a:cs typeface="Arial" charset="0"/>
                        </a:rPr>
                        <a:t>تواضروس</a:t>
                      </a:r>
                      <a:r>
                        <a:rPr lang="ar-SA" sz="4300" kern="1200" dirty="0">
                          <a:solidFill>
                            <a:schemeClr val="tx1"/>
                          </a:solidFill>
                          <a:effectLst/>
                          <a:latin typeface="Arial" panose="020B0604020202020204" pitchFamily="34" charset="0"/>
                          <a:ea typeface="+mn-ea"/>
                          <a:cs typeface="+mn-cs"/>
                        </a:rPr>
                        <a:t>. وشريكَه في الخدمة </a:t>
                      </a:r>
                      <a:r>
                        <a:rPr lang="ar-SA" sz="4300" kern="1200" dirty="0" err="1">
                          <a:solidFill>
                            <a:schemeClr val="tx1"/>
                          </a:solidFill>
                          <a:effectLst/>
                          <a:latin typeface="Arial" panose="020B0604020202020204" pitchFamily="34" charset="0"/>
                          <a:ea typeface="+mn-ea"/>
                          <a:cs typeface="+mn-cs"/>
                        </a:rPr>
                        <a:t>ﺃﺒﺎﻨﺎ</a:t>
                      </a:r>
                      <a:r>
                        <a:rPr lang="ar-SA" sz="4300" kern="1200" dirty="0">
                          <a:solidFill>
                            <a:schemeClr val="tx1"/>
                          </a:solidFill>
                          <a:effectLst/>
                          <a:latin typeface="Arial" panose="020B0604020202020204" pitchFamily="34" charset="0"/>
                          <a:ea typeface="+mn-ea"/>
                          <a:cs typeface="+mn-cs"/>
                        </a:rPr>
                        <a:t> الأسقف الأنبا </a:t>
                      </a:r>
                      <a:r>
                        <a:rPr lang="ar-EG" sz="4300" dirty="0"/>
                        <a:t>مارك</a:t>
                      </a:r>
                      <a:r>
                        <a:rPr lang="ar-SA" sz="4300" kern="1200" dirty="0">
                          <a:solidFill>
                            <a:schemeClr val="tx1"/>
                          </a:solidFill>
                          <a:effectLst/>
                          <a:latin typeface="Arial" panose="020B0604020202020204" pitchFamily="34" charset="0"/>
                          <a:ea typeface="+mn-ea"/>
                          <a:cs typeface="+mn-cs"/>
                        </a:rPr>
                        <a:t>.</a:t>
                      </a:r>
                      <a:endParaRPr kumimoji="0" lang="ar-EG" sz="43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734819123"/>
      </p:ext>
    </p:extLst>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oup 93">
            <a:extLst>
              <a:ext uri="{FF2B5EF4-FFF2-40B4-BE49-F238E27FC236}">
                <a16:creationId xmlns:a16="http://schemas.microsoft.com/office/drawing/2014/main" id="{9EA801B7-8524-4CE2-8321-F5B3932D2352}"/>
              </a:ext>
            </a:extLst>
          </p:cNvPr>
          <p:cNvGraphicFramePr>
            <a:graphicFrameLocks noGrp="1"/>
          </p:cNvGraphicFramePr>
          <p:nvPr>
            <p:ph/>
            <p:extLst>
              <p:ext uri="{D42A27DB-BD31-4B8C-83A1-F6EECF244321}">
                <p14:modId xmlns:p14="http://schemas.microsoft.com/office/powerpoint/2010/main" val="728338636"/>
              </p:ext>
            </p:extLst>
          </p:nvPr>
        </p:nvGraphicFramePr>
        <p:xfrm>
          <a:off x="0" y="0"/>
          <a:ext cx="12192000" cy="7910576"/>
        </p:xfrm>
        <a:graphic>
          <a:graphicData uri="http://schemas.openxmlformats.org/drawingml/2006/table">
            <a:tbl>
              <a:tblPr/>
              <a:tblGrid>
                <a:gridCol w="4482904">
                  <a:extLst>
                    <a:ext uri="{9D8B030D-6E8A-4147-A177-3AD203B41FA5}">
                      <a16:colId xmlns:a16="http://schemas.microsoft.com/office/drawing/2014/main" val="20000"/>
                    </a:ext>
                  </a:extLst>
                </a:gridCol>
                <a:gridCol w="4288563">
                  <a:extLst>
                    <a:ext uri="{9D8B030D-6E8A-4147-A177-3AD203B41FA5}">
                      <a16:colId xmlns:a16="http://schemas.microsoft.com/office/drawing/2014/main" val="20001"/>
                    </a:ext>
                  </a:extLst>
                </a:gridCol>
                <a:gridCol w="3420533">
                  <a:extLst>
                    <a:ext uri="{9D8B030D-6E8A-4147-A177-3AD203B41FA5}">
                      <a16:colId xmlns:a16="http://schemas.microsoft.com/office/drawing/2014/main" val="20002"/>
                    </a:ext>
                  </a:extLst>
                </a:gridCol>
              </a:tblGrid>
              <a:tr h="7910576">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700" b="0" i="0" u="sng" strike="noStrike" cap="none" normalizeH="0" baseline="0" dirty="0" err="1">
                          <a:ln>
                            <a:noFill/>
                          </a:ln>
                          <a:solidFill>
                            <a:srgbClr val="FF9900"/>
                          </a:solidFill>
                          <a:effectLst/>
                          <a:latin typeface="Coptic1" pitchFamily="2" charset="0"/>
                          <a:cs typeface="Arial" charset="0"/>
                        </a:rPr>
                        <a:t>Pidia~kwn</a:t>
                      </a:r>
                      <a:r>
                        <a:rPr kumimoji="0" lang="en-US" sz="2700" b="0" i="0" u="sng" strike="noStrike" cap="none" normalizeH="0" baseline="0" dirty="0">
                          <a:ln>
                            <a:noFill/>
                          </a:ln>
                          <a:solidFill>
                            <a:srgbClr val="FF9900"/>
                          </a:solidFill>
                          <a:effectLst/>
                          <a:latin typeface="Coptic1" pitchFamily="2" charset="0"/>
                          <a:cs typeface="Arial" charset="0"/>
                        </a:rPr>
                        <a:t> :</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3000" b="0" i="0" u="none" strike="noStrike" cap="none" normalizeH="0" baseline="0" dirty="0" err="1">
                          <a:ln>
                            <a:noFill/>
                          </a:ln>
                          <a:solidFill>
                            <a:schemeClr val="tx1"/>
                          </a:solidFill>
                          <a:effectLst/>
                          <a:latin typeface="Coptic1" pitchFamily="2" charset="0"/>
                          <a:cs typeface="Arial" charset="0"/>
                        </a:rPr>
                        <a:t>P~roceuxacye</a:t>
                      </a:r>
                      <a:r>
                        <a:rPr kumimoji="0" lang="en-US" sz="3000" b="0" i="0" u="none" strike="noStrike" cap="none" normalizeH="0" baseline="0" dirty="0">
                          <a:ln>
                            <a:noFill/>
                          </a:ln>
                          <a:solidFill>
                            <a:schemeClr val="tx1"/>
                          </a:solidFill>
                          <a:effectLst/>
                          <a:latin typeface="Coptic1" pitchFamily="2" charset="0"/>
                          <a:cs typeface="Arial" charset="0"/>
                        </a:rPr>
                        <a:t> </a:t>
                      </a:r>
                      <a:r>
                        <a:rPr kumimoji="0" lang="en-US" sz="3000" b="0" i="0" u="none" strike="noStrike" cap="none" normalizeH="0" baseline="0" dirty="0" err="1">
                          <a:ln>
                            <a:noFill/>
                          </a:ln>
                          <a:solidFill>
                            <a:schemeClr val="tx1"/>
                          </a:solidFill>
                          <a:effectLst/>
                          <a:latin typeface="Coptic1" pitchFamily="2" charset="0"/>
                          <a:cs typeface="Arial" charset="0"/>
                        </a:rPr>
                        <a:t>u~per</a:t>
                      </a:r>
                      <a:r>
                        <a:rPr kumimoji="0" lang="en-US" sz="3000" b="0" i="0" u="none" strike="noStrike" cap="none" normalizeH="0" baseline="0" dirty="0">
                          <a:ln>
                            <a:noFill/>
                          </a:ln>
                          <a:solidFill>
                            <a:schemeClr val="tx1"/>
                          </a:solidFill>
                          <a:effectLst/>
                          <a:latin typeface="Coptic1" pitchFamily="2" charset="0"/>
                          <a:cs typeface="Arial" charset="0"/>
                        </a:rPr>
                        <a:t> </a:t>
                      </a:r>
                      <a:r>
                        <a:rPr kumimoji="0" lang="en-US" sz="3000" b="0" i="0" u="none" strike="noStrike" cap="none" normalizeH="0" baseline="0" dirty="0" err="1">
                          <a:ln>
                            <a:noFill/>
                          </a:ln>
                          <a:solidFill>
                            <a:schemeClr val="tx1"/>
                          </a:solidFill>
                          <a:effectLst/>
                          <a:latin typeface="Coptic1" pitchFamily="2" charset="0"/>
                          <a:cs typeface="Arial" charset="0"/>
                        </a:rPr>
                        <a:t>tou</a:t>
                      </a:r>
                      <a:r>
                        <a:rPr kumimoji="0" lang="en-US" sz="3000" b="0" i="0" u="none" strike="noStrike" cap="none" normalizeH="0" baseline="0" dirty="0">
                          <a:ln>
                            <a:noFill/>
                          </a:ln>
                          <a:solidFill>
                            <a:schemeClr val="tx1"/>
                          </a:solidFill>
                          <a:effectLst/>
                          <a:latin typeface="Coptic1" pitchFamily="2" charset="0"/>
                          <a:cs typeface="Arial" charset="0"/>
                        </a:rPr>
                        <a:t> </a:t>
                      </a:r>
                      <a:r>
                        <a:rPr kumimoji="0" lang="en-US" sz="3000" b="0" i="0" u="none" strike="noStrike" cap="none" normalizeH="0" baseline="0" dirty="0" err="1">
                          <a:ln>
                            <a:noFill/>
                          </a:ln>
                          <a:solidFill>
                            <a:schemeClr val="tx1"/>
                          </a:solidFill>
                          <a:effectLst/>
                          <a:latin typeface="Coptic1" pitchFamily="2" charset="0"/>
                          <a:cs typeface="Arial" charset="0"/>
                        </a:rPr>
                        <a:t>ar</a:t>
                      </a:r>
                      <a:r>
                        <a:rPr kumimoji="0" lang="en-US" sz="3000" b="0" i="0" u="none" strike="noStrike" cap="none" normalizeH="0" baseline="0" dirty="0">
                          <a:ln>
                            <a:noFill/>
                          </a:ln>
                          <a:solidFill>
                            <a:schemeClr val="tx1"/>
                          </a:solidFill>
                          <a:effectLst/>
                          <a:latin typeface="Coptic1" pitchFamily="2" charset="0"/>
                          <a:cs typeface="Arial" charset="0"/>
                        </a:rPr>
                        <a:t>,/</a:t>
                      </a:r>
                      <a:r>
                        <a:rPr kumimoji="0" lang="en-US" sz="3000" b="0" i="0" u="none" strike="noStrike" cap="none" normalizeH="0" baseline="0" dirty="0" err="1">
                          <a:ln>
                            <a:noFill/>
                          </a:ln>
                          <a:solidFill>
                            <a:schemeClr val="tx1"/>
                          </a:solidFill>
                          <a:effectLst/>
                          <a:latin typeface="Coptic1" pitchFamily="2" charset="0"/>
                          <a:cs typeface="Arial" charset="0"/>
                        </a:rPr>
                        <a:t>e~rewc</a:t>
                      </a:r>
                      <a:r>
                        <a:rPr kumimoji="0" lang="en-US" sz="3000" b="0" i="0" u="none" strike="noStrike" cap="none" normalizeH="0" baseline="0" dirty="0">
                          <a:ln>
                            <a:noFill/>
                          </a:ln>
                          <a:solidFill>
                            <a:schemeClr val="tx1"/>
                          </a:solidFill>
                          <a:effectLst/>
                          <a:latin typeface="Coptic1" pitchFamily="2" charset="0"/>
                          <a:cs typeface="Arial" charset="0"/>
                        </a:rPr>
                        <a:t> /~</a:t>
                      </a:r>
                      <a:r>
                        <a:rPr kumimoji="0" lang="en-US" sz="3000" b="0" i="0" u="none" strike="noStrike" cap="none" normalizeH="0" baseline="0" dirty="0" err="1">
                          <a:ln>
                            <a:noFill/>
                          </a:ln>
                          <a:solidFill>
                            <a:schemeClr val="tx1"/>
                          </a:solidFill>
                          <a:effectLst/>
                          <a:latin typeface="Coptic1" pitchFamily="2" charset="0"/>
                          <a:cs typeface="Arial" charset="0"/>
                        </a:rPr>
                        <a:t>mwn</a:t>
                      </a:r>
                      <a:r>
                        <a:rPr kumimoji="0" lang="en-US" sz="3000" b="0" i="0" u="none" strike="noStrike" cap="none" normalizeH="0" baseline="0" dirty="0">
                          <a:ln>
                            <a:noFill/>
                          </a:ln>
                          <a:solidFill>
                            <a:schemeClr val="tx1"/>
                          </a:solidFill>
                          <a:effectLst/>
                          <a:latin typeface="Coptic1" pitchFamily="2" charset="0"/>
                          <a:cs typeface="Arial" charset="0"/>
                        </a:rPr>
                        <a:t> papa abba </a:t>
                      </a:r>
                      <a:r>
                        <a:rPr kumimoji="0" lang="en-US" sz="3000" b="0" i="0" u="none" strike="noStrike" cap="none" normalizeH="0" baseline="0" dirty="0" err="1">
                          <a:ln>
                            <a:noFill/>
                          </a:ln>
                          <a:solidFill>
                            <a:schemeClr val="tx1"/>
                          </a:solidFill>
                          <a:effectLst/>
                          <a:latin typeface="Coptic1" pitchFamily="2" charset="0"/>
                          <a:cs typeface="Arial" charset="0"/>
                        </a:rPr>
                        <a:t>Tawadroc</a:t>
                      </a:r>
                      <a:r>
                        <a:rPr kumimoji="0" lang="en-US" sz="3000" b="0" i="0" u="none" strike="noStrike" cap="none" normalizeH="0" baseline="0" dirty="0">
                          <a:ln>
                            <a:noFill/>
                          </a:ln>
                          <a:solidFill>
                            <a:schemeClr val="tx1"/>
                          </a:solidFill>
                          <a:effectLst/>
                          <a:latin typeface="Coptic1" pitchFamily="2" charset="0"/>
                          <a:cs typeface="Arial" charset="0"/>
                        </a:rPr>
                        <a:t> papa </a:t>
                      </a:r>
                      <a:r>
                        <a:rPr kumimoji="0" lang="en-US" sz="3000" b="0" i="0" u="none" strike="noStrike" cap="none" normalizeH="0" baseline="0" dirty="0" err="1">
                          <a:ln>
                            <a:noFill/>
                          </a:ln>
                          <a:solidFill>
                            <a:schemeClr val="tx1"/>
                          </a:solidFill>
                          <a:effectLst/>
                          <a:latin typeface="Coptic1" pitchFamily="2" charset="0"/>
                          <a:cs typeface="Arial" charset="0"/>
                        </a:rPr>
                        <a:t>ke</a:t>
                      </a:r>
                      <a:r>
                        <a:rPr kumimoji="0" lang="en-US" sz="3000" b="0" i="0" u="none" strike="noStrike" cap="none" normalizeH="0" baseline="0" dirty="0">
                          <a:ln>
                            <a:noFill/>
                          </a:ln>
                          <a:solidFill>
                            <a:schemeClr val="tx1"/>
                          </a:solidFill>
                          <a:effectLst/>
                          <a:latin typeface="Coptic1" pitchFamily="2" charset="0"/>
                          <a:cs typeface="Arial" charset="0"/>
                        </a:rPr>
                        <a:t> </a:t>
                      </a:r>
                      <a:r>
                        <a:rPr kumimoji="0" lang="en-US" sz="3000" b="0" i="0" u="none" strike="noStrike" cap="none" normalizeH="0" baseline="0" dirty="0" err="1">
                          <a:ln>
                            <a:noFill/>
                          </a:ln>
                          <a:solidFill>
                            <a:schemeClr val="tx1"/>
                          </a:solidFill>
                          <a:effectLst/>
                          <a:latin typeface="Coptic1" pitchFamily="2" charset="0"/>
                          <a:cs typeface="Arial" charset="0"/>
                        </a:rPr>
                        <a:t>patriar,ou</a:t>
                      </a:r>
                      <a:r>
                        <a:rPr kumimoji="0" lang="en-US" sz="3000" b="0" i="0" u="none" strike="noStrike" cap="none" normalizeH="0" baseline="0" dirty="0">
                          <a:ln>
                            <a:noFill/>
                          </a:ln>
                          <a:solidFill>
                            <a:schemeClr val="tx1"/>
                          </a:solidFill>
                          <a:effectLst/>
                          <a:latin typeface="Coptic1" pitchFamily="2" charset="0"/>
                          <a:cs typeface="Arial" charset="0"/>
                        </a:rPr>
                        <a:t> </a:t>
                      </a:r>
                      <a:r>
                        <a:rPr kumimoji="0" lang="en-US" sz="3000" b="0" i="0" u="none" strike="noStrike" cap="none" normalizeH="0" baseline="0" dirty="0" err="1">
                          <a:ln>
                            <a:noFill/>
                          </a:ln>
                          <a:solidFill>
                            <a:schemeClr val="tx1"/>
                          </a:solidFill>
                          <a:effectLst/>
                          <a:latin typeface="Coptic1" pitchFamily="2" charset="0"/>
                          <a:cs typeface="Arial" charset="0"/>
                        </a:rPr>
                        <a:t>ke</a:t>
                      </a:r>
                      <a:r>
                        <a:rPr kumimoji="0" lang="en-US" sz="3000" b="0" i="0" u="none" strike="noStrike" cap="none" normalizeH="0" baseline="0" dirty="0">
                          <a:ln>
                            <a:noFill/>
                          </a:ln>
                          <a:solidFill>
                            <a:schemeClr val="tx1"/>
                          </a:solidFill>
                          <a:effectLst/>
                          <a:latin typeface="Coptic1" pitchFamily="2" charset="0"/>
                          <a:cs typeface="Arial" charset="0"/>
                        </a:rPr>
                        <a:t> </a:t>
                      </a:r>
                      <a:r>
                        <a:rPr kumimoji="0" lang="en-US" sz="3000" b="0" i="0" u="none" strike="noStrike" cap="none" normalizeH="0" baseline="0" dirty="0" err="1">
                          <a:ln>
                            <a:noFill/>
                          </a:ln>
                          <a:solidFill>
                            <a:schemeClr val="tx1"/>
                          </a:solidFill>
                          <a:effectLst/>
                          <a:latin typeface="Coptic1" pitchFamily="2" charset="0"/>
                          <a:cs typeface="Arial" charset="0"/>
                        </a:rPr>
                        <a:t>ar</a:t>
                      </a:r>
                      <a:r>
                        <a:rPr kumimoji="0" lang="en-US" sz="3000" b="0" i="0" u="none" strike="noStrike" cap="none" normalizeH="0" baseline="0" dirty="0">
                          <a:ln>
                            <a:noFill/>
                          </a:ln>
                          <a:solidFill>
                            <a:schemeClr val="tx1"/>
                          </a:solidFill>
                          <a:effectLst/>
                          <a:latin typeface="Coptic1" pitchFamily="2" charset="0"/>
                          <a:cs typeface="Arial" charset="0"/>
                        </a:rPr>
                        <a:t>,/ </a:t>
                      </a:r>
                      <a:r>
                        <a:rPr kumimoji="0" lang="en-US" sz="3000" b="0" i="0" u="none" strike="noStrike" cap="none" normalizeH="0" baseline="0" dirty="0" err="1">
                          <a:ln>
                            <a:noFill/>
                          </a:ln>
                          <a:solidFill>
                            <a:schemeClr val="tx1"/>
                          </a:solidFill>
                          <a:effectLst/>
                          <a:latin typeface="Coptic1" pitchFamily="2" charset="0"/>
                          <a:cs typeface="Arial" charset="0"/>
                        </a:rPr>
                        <a:t>e~pickopou</a:t>
                      </a:r>
                      <a:r>
                        <a:rPr kumimoji="0" lang="en-US" sz="3000" b="0" i="0" u="none" strike="noStrike" cap="none" normalizeH="0" baseline="0" dirty="0">
                          <a:ln>
                            <a:noFill/>
                          </a:ln>
                          <a:solidFill>
                            <a:schemeClr val="tx1"/>
                          </a:solidFill>
                          <a:effectLst/>
                          <a:latin typeface="Coptic1" pitchFamily="2" charset="0"/>
                          <a:cs typeface="Arial" charset="0"/>
                        </a:rPr>
                        <a:t> t/c </a:t>
                      </a:r>
                      <a:r>
                        <a:rPr kumimoji="0" lang="en-US" sz="3000" b="0" i="0" u="none" strike="noStrike" cap="none" normalizeH="0" baseline="0" dirty="0" err="1">
                          <a:ln>
                            <a:noFill/>
                          </a:ln>
                          <a:solidFill>
                            <a:schemeClr val="tx1"/>
                          </a:solidFill>
                          <a:effectLst/>
                          <a:latin typeface="Coptic1" pitchFamily="2" charset="0"/>
                          <a:cs typeface="Arial" charset="0"/>
                        </a:rPr>
                        <a:t>megalo</a:t>
                      </a:r>
                      <a:r>
                        <a:rPr kumimoji="0" lang="en-US" sz="3000" b="0" i="0" u="none" strike="noStrike" cap="none" normalizeH="0" baseline="0" dirty="0">
                          <a:ln>
                            <a:noFill/>
                          </a:ln>
                          <a:solidFill>
                            <a:schemeClr val="tx1"/>
                          </a:solidFill>
                          <a:effectLst/>
                          <a:latin typeface="Coptic1" pitchFamily="2" charset="0"/>
                          <a:cs typeface="Arial" charset="0"/>
                        </a:rPr>
                        <a:t> </a:t>
                      </a:r>
                      <a:r>
                        <a:rPr kumimoji="0" lang="en-US" sz="3000" b="0" i="0" u="none" strike="noStrike" cap="none" normalizeH="0" baseline="0" dirty="0" err="1">
                          <a:ln>
                            <a:noFill/>
                          </a:ln>
                          <a:solidFill>
                            <a:schemeClr val="tx1"/>
                          </a:solidFill>
                          <a:effectLst/>
                          <a:latin typeface="Coptic1" pitchFamily="2" charset="0"/>
                          <a:cs typeface="Arial" charset="0"/>
                        </a:rPr>
                        <a:t>polewc</a:t>
                      </a:r>
                      <a:r>
                        <a:rPr kumimoji="0" lang="en-US" sz="3000" b="0" i="0" u="none" strike="noStrike" cap="none" normalizeH="0" baseline="0" dirty="0">
                          <a:ln>
                            <a:noFill/>
                          </a:ln>
                          <a:solidFill>
                            <a:schemeClr val="tx1"/>
                          </a:solidFill>
                          <a:effectLst/>
                          <a:latin typeface="Coptic1" pitchFamily="2" charset="0"/>
                          <a:cs typeface="Arial" charset="0"/>
                        </a:rPr>
                        <a:t> </a:t>
                      </a:r>
                      <a:r>
                        <a:rPr kumimoji="0" lang="en-US" sz="3000" b="0" i="0" u="none" strike="noStrike" cap="none" normalizeH="0" baseline="0" dirty="0" err="1">
                          <a:ln>
                            <a:noFill/>
                          </a:ln>
                          <a:solidFill>
                            <a:schemeClr val="tx1"/>
                          </a:solidFill>
                          <a:effectLst/>
                          <a:latin typeface="Coptic1" pitchFamily="2" charset="0"/>
                          <a:cs typeface="Arial" charset="0"/>
                        </a:rPr>
                        <a:t>Alexand~riac</a:t>
                      </a:r>
                      <a:r>
                        <a:rPr kumimoji="0" lang="en-US" sz="3000" b="0" i="0" u="none" strike="noStrike" cap="none" normalizeH="0" baseline="0" dirty="0">
                          <a:ln>
                            <a:noFill/>
                          </a:ln>
                          <a:solidFill>
                            <a:schemeClr val="tx1"/>
                          </a:solidFill>
                          <a:effectLst/>
                          <a:latin typeface="Coptic1" pitchFamily="2" charset="0"/>
                          <a:cs typeface="Arial" charset="0"/>
                        </a:rPr>
                        <a:t> : </a:t>
                      </a:r>
                      <a:r>
                        <a:rPr kumimoji="0" lang="en-US" sz="3000" b="0" i="0" u="none" strike="noStrike" cap="none" normalizeH="0" baseline="0" dirty="0" err="1">
                          <a:ln>
                            <a:noFill/>
                          </a:ln>
                          <a:solidFill>
                            <a:schemeClr val="tx1"/>
                          </a:solidFill>
                          <a:effectLst/>
                          <a:latin typeface="Coptic1" pitchFamily="2" charset="0"/>
                          <a:cs typeface="Arial" charset="0"/>
                        </a:rPr>
                        <a:t>ke</a:t>
                      </a:r>
                      <a:r>
                        <a:rPr kumimoji="0" lang="en-US" sz="3000" b="0" i="0" u="none" strike="noStrike" cap="none" normalizeH="0" baseline="0" dirty="0">
                          <a:ln>
                            <a:noFill/>
                          </a:ln>
                          <a:solidFill>
                            <a:schemeClr val="tx1"/>
                          </a:solidFill>
                          <a:effectLst/>
                          <a:latin typeface="Coptic1" pitchFamily="2" charset="0"/>
                          <a:cs typeface="Arial" charset="0"/>
                        </a:rPr>
                        <a:t> </a:t>
                      </a:r>
                      <a:r>
                        <a:rPr kumimoji="0" lang="en-US" sz="3000" b="0" i="0" u="none" strike="noStrike" cap="none" normalizeH="0" baseline="0" dirty="0" err="1">
                          <a:ln>
                            <a:noFill/>
                          </a:ln>
                          <a:solidFill>
                            <a:schemeClr val="tx1"/>
                          </a:solidFill>
                          <a:effectLst/>
                          <a:latin typeface="Coptic1" pitchFamily="2" charset="0"/>
                          <a:cs typeface="Arial" charset="0"/>
                        </a:rPr>
                        <a:t>tou</a:t>
                      </a:r>
                      <a:r>
                        <a:rPr kumimoji="0" lang="en-US" sz="3000" b="0" i="0" u="none" strike="noStrike" cap="none" normalizeH="0" baseline="0" dirty="0">
                          <a:ln>
                            <a:noFill/>
                          </a:ln>
                          <a:solidFill>
                            <a:schemeClr val="tx1"/>
                          </a:solidFill>
                          <a:effectLst/>
                          <a:latin typeface="Coptic1" pitchFamily="2" charset="0"/>
                          <a:cs typeface="Arial" charset="0"/>
                        </a:rPr>
                        <a:t> </a:t>
                      </a:r>
                      <a:r>
                        <a:rPr kumimoji="0" lang="en-US" sz="3000" b="0" i="0" u="none" strike="noStrike" cap="none" normalizeH="0" baseline="0" dirty="0" err="1">
                          <a:ln>
                            <a:noFill/>
                          </a:ln>
                          <a:solidFill>
                            <a:schemeClr val="tx1"/>
                          </a:solidFill>
                          <a:effectLst/>
                          <a:latin typeface="Coptic1" pitchFamily="2" charset="0"/>
                          <a:cs typeface="Arial" charset="0"/>
                        </a:rPr>
                        <a:t>cunkoinwnou</a:t>
                      </a:r>
                      <a:r>
                        <a:rPr kumimoji="0" lang="en-US" sz="3000" b="0" i="0" u="none" strike="noStrike" cap="none" normalizeH="0" baseline="0" dirty="0">
                          <a:ln>
                            <a:noFill/>
                          </a:ln>
                          <a:solidFill>
                            <a:schemeClr val="tx1"/>
                          </a:solidFill>
                          <a:effectLst/>
                          <a:latin typeface="Coptic1" pitchFamily="2" charset="0"/>
                          <a:cs typeface="Arial" charset="0"/>
                        </a:rPr>
                        <a:t> </a:t>
                      </a:r>
                      <a:r>
                        <a:rPr kumimoji="0" lang="en-US" sz="3000" b="0" i="0" u="none" strike="noStrike" cap="none" normalizeH="0" baseline="0" dirty="0" err="1">
                          <a:ln>
                            <a:noFill/>
                          </a:ln>
                          <a:solidFill>
                            <a:schemeClr val="tx1"/>
                          </a:solidFill>
                          <a:effectLst/>
                          <a:latin typeface="Coptic1" pitchFamily="2" charset="0"/>
                          <a:cs typeface="Arial" charset="0"/>
                        </a:rPr>
                        <a:t>en</a:t>
                      </a:r>
                      <a:r>
                        <a:rPr kumimoji="0" lang="en-US" sz="3000" b="0" i="0" u="none" strike="noStrike" cap="none" normalizeH="0" baseline="0" dirty="0">
                          <a:ln>
                            <a:noFill/>
                          </a:ln>
                          <a:solidFill>
                            <a:schemeClr val="tx1"/>
                          </a:solidFill>
                          <a:effectLst/>
                          <a:latin typeface="Coptic1" pitchFamily="2" charset="0"/>
                          <a:cs typeface="Arial" charset="0"/>
                        </a:rPr>
                        <a:t> t/ </a:t>
                      </a:r>
                      <a:r>
                        <a:rPr kumimoji="0" lang="en-US" sz="3000" b="0" i="0" u="none" strike="noStrike" cap="none" normalizeH="0" baseline="0" dirty="0" err="1">
                          <a:ln>
                            <a:noFill/>
                          </a:ln>
                          <a:solidFill>
                            <a:schemeClr val="tx1"/>
                          </a:solidFill>
                          <a:effectLst/>
                          <a:latin typeface="Coptic1" pitchFamily="2" charset="0"/>
                          <a:cs typeface="Arial" charset="0"/>
                        </a:rPr>
                        <a:t>litourgia</a:t>
                      </a:r>
                      <a:r>
                        <a:rPr kumimoji="0" lang="en-US" sz="3000" b="0" i="0" u="none" strike="noStrike" cap="none" normalizeH="0" baseline="0" dirty="0">
                          <a:ln>
                            <a:noFill/>
                          </a:ln>
                          <a:solidFill>
                            <a:schemeClr val="tx1"/>
                          </a:solidFill>
                          <a:effectLst/>
                          <a:latin typeface="Coptic1" pitchFamily="2" charset="0"/>
                          <a:cs typeface="Arial" charset="0"/>
                        </a:rPr>
                        <a:t> </a:t>
                      </a:r>
                      <a:r>
                        <a:rPr kumimoji="0" lang="en-US" sz="3000" b="0" i="0" u="none" strike="noStrike" cap="none" normalizeH="0" baseline="0" dirty="0" err="1">
                          <a:ln>
                            <a:noFill/>
                          </a:ln>
                          <a:solidFill>
                            <a:schemeClr val="tx1"/>
                          </a:solidFill>
                          <a:effectLst/>
                          <a:latin typeface="Coptic1" pitchFamily="2" charset="0"/>
                          <a:cs typeface="Arial" charset="0"/>
                        </a:rPr>
                        <a:t>tou</a:t>
                      </a:r>
                      <a:r>
                        <a:rPr kumimoji="0" lang="en-US" sz="3000" b="0" i="0" u="none" strike="noStrike" cap="none" normalizeH="0" baseline="0" dirty="0">
                          <a:ln>
                            <a:noFill/>
                          </a:ln>
                          <a:solidFill>
                            <a:schemeClr val="tx1"/>
                          </a:solidFill>
                          <a:effectLst/>
                          <a:latin typeface="Coptic1" pitchFamily="2" charset="0"/>
                          <a:cs typeface="Arial" charset="0"/>
                        </a:rPr>
                        <a:t> </a:t>
                      </a:r>
                      <a:r>
                        <a:rPr kumimoji="0" lang="en-US" sz="3000" b="0" i="0" u="none" strike="noStrike" cap="none" normalizeH="0" baseline="0" dirty="0" err="1">
                          <a:ln>
                            <a:noFill/>
                          </a:ln>
                          <a:solidFill>
                            <a:schemeClr val="tx1"/>
                          </a:solidFill>
                          <a:effectLst/>
                          <a:latin typeface="Coptic1" pitchFamily="2" charset="0"/>
                          <a:cs typeface="Arial" charset="0"/>
                        </a:rPr>
                        <a:t>patroc</a:t>
                      </a:r>
                      <a:r>
                        <a:rPr kumimoji="0" lang="en-US" sz="3000" b="0" i="0" u="none" strike="noStrike" cap="none" normalizeH="0" baseline="0" dirty="0">
                          <a:ln>
                            <a:noFill/>
                          </a:ln>
                          <a:solidFill>
                            <a:schemeClr val="tx1"/>
                          </a:solidFill>
                          <a:effectLst/>
                          <a:latin typeface="Coptic1" pitchFamily="2" charset="0"/>
                          <a:cs typeface="Arial" charset="0"/>
                        </a:rPr>
                        <a:t> /~</a:t>
                      </a:r>
                      <a:r>
                        <a:rPr kumimoji="0" lang="en-US" sz="3000" b="0" i="0" u="none" strike="noStrike" cap="none" normalizeH="0" baseline="0" dirty="0" err="1">
                          <a:ln>
                            <a:noFill/>
                          </a:ln>
                          <a:solidFill>
                            <a:schemeClr val="tx1"/>
                          </a:solidFill>
                          <a:effectLst/>
                          <a:latin typeface="Coptic1" pitchFamily="2" charset="0"/>
                          <a:cs typeface="Arial" charset="0"/>
                        </a:rPr>
                        <a:t>mwn</a:t>
                      </a:r>
                      <a:r>
                        <a:rPr kumimoji="0" lang="en-US" sz="3000" b="0" i="0" u="none" strike="noStrike" cap="none" normalizeH="0" baseline="0" dirty="0">
                          <a:ln>
                            <a:noFill/>
                          </a:ln>
                          <a:solidFill>
                            <a:schemeClr val="tx1"/>
                          </a:solidFill>
                          <a:effectLst/>
                          <a:latin typeface="Coptic1" pitchFamily="2" charset="0"/>
                          <a:cs typeface="Arial" charset="0"/>
                        </a:rPr>
                        <a:t> </a:t>
                      </a:r>
                      <a:r>
                        <a:rPr kumimoji="0" lang="en-US" sz="3000" b="0" i="0" u="none" strike="noStrike" cap="none" normalizeH="0" baseline="0" dirty="0" err="1">
                          <a:ln>
                            <a:noFill/>
                          </a:ln>
                          <a:solidFill>
                            <a:schemeClr val="tx1"/>
                          </a:solidFill>
                          <a:effectLst/>
                          <a:latin typeface="Coptic1" pitchFamily="2" charset="0"/>
                          <a:cs typeface="Arial" charset="0"/>
                        </a:rPr>
                        <a:t>tou</a:t>
                      </a:r>
                      <a:r>
                        <a:rPr kumimoji="0" lang="en-US" sz="3000" b="0" i="0" u="none" strike="noStrike" cap="none" normalizeH="0" baseline="0" dirty="0">
                          <a:ln>
                            <a:noFill/>
                          </a:ln>
                          <a:solidFill>
                            <a:schemeClr val="tx1"/>
                          </a:solidFill>
                          <a:effectLst/>
                          <a:latin typeface="Coptic1" pitchFamily="2" charset="0"/>
                          <a:cs typeface="Arial" charset="0"/>
                        </a:rPr>
                        <a:t> </a:t>
                      </a:r>
                      <a:r>
                        <a:rPr kumimoji="0" lang="en-US" sz="3000" b="0" i="0" u="none" strike="noStrike" cap="none" normalizeH="0" baseline="0" dirty="0" err="1">
                          <a:ln>
                            <a:noFill/>
                          </a:ln>
                          <a:solidFill>
                            <a:schemeClr val="tx1"/>
                          </a:solidFill>
                          <a:effectLst/>
                          <a:latin typeface="Coptic1" pitchFamily="2" charset="0"/>
                          <a:cs typeface="Arial" charset="0"/>
                        </a:rPr>
                        <a:t>e~pickopou</a:t>
                      </a:r>
                      <a:r>
                        <a:rPr kumimoji="0" lang="en-US" sz="3000" b="0" i="0" u="none" strike="noStrike" cap="none" normalizeH="0" baseline="0" dirty="0">
                          <a:ln>
                            <a:noFill/>
                          </a:ln>
                          <a:solidFill>
                            <a:schemeClr val="tx1"/>
                          </a:solidFill>
                          <a:effectLst/>
                          <a:latin typeface="Coptic1" pitchFamily="2" charset="0"/>
                          <a:cs typeface="Arial" charset="0"/>
                        </a:rPr>
                        <a:t> abba Mark. Ke ton </a:t>
                      </a:r>
                      <a:r>
                        <a:rPr kumimoji="0" lang="en-US" sz="3000" b="0" i="0" u="none" strike="noStrike" cap="none" normalizeH="0" baseline="0" dirty="0" err="1">
                          <a:ln>
                            <a:noFill/>
                          </a:ln>
                          <a:solidFill>
                            <a:schemeClr val="tx1"/>
                          </a:solidFill>
                          <a:effectLst/>
                          <a:latin typeface="Coptic1" pitchFamily="2" charset="0"/>
                          <a:cs typeface="Arial" charset="0"/>
                        </a:rPr>
                        <a:t>o~ryodoxwn</a:t>
                      </a:r>
                      <a:r>
                        <a:rPr kumimoji="0" lang="en-US" sz="3000" b="0" i="0" u="none" strike="noStrike" cap="none" normalizeH="0" baseline="0" dirty="0">
                          <a:ln>
                            <a:noFill/>
                          </a:ln>
                          <a:solidFill>
                            <a:schemeClr val="tx1"/>
                          </a:solidFill>
                          <a:effectLst/>
                          <a:latin typeface="Coptic1" pitchFamily="2" charset="0"/>
                          <a:cs typeface="Arial" charset="0"/>
                        </a:rPr>
                        <a:t> /~</a:t>
                      </a:r>
                      <a:r>
                        <a:rPr kumimoji="0" lang="en-US" sz="3000" b="0" i="0" u="none" strike="noStrike" cap="none" normalizeH="0" baseline="0" dirty="0" err="1">
                          <a:ln>
                            <a:noFill/>
                          </a:ln>
                          <a:solidFill>
                            <a:schemeClr val="tx1"/>
                          </a:solidFill>
                          <a:effectLst/>
                          <a:latin typeface="Coptic1" pitchFamily="2" charset="0"/>
                          <a:cs typeface="Arial" charset="0"/>
                        </a:rPr>
                        <a:t>mwn</a:t>
                      </a:r>
                      <a:r>
                        <a:rPr kumimoji="0" lang="en-US" sz="3000" b="0" i="0" u="none" strike="noStrike" cap="none" normalizeH="0" baseline="0" dirty="0">
                          <a:ln>
                            <a:noFill/>
                          </a:ln>
                          <a:solidFill>
                            <a:schemeClr val="tx1"/>
                          </a:solidFill>
                          <a:effectLst/>
                          <a:latin typeface="Coptic1" pitchFamily="2" charset="0"/>
                          <a:cs typeface="Arial" charset="0"/>
                        </a:rPr>
                        <a:t> </a:t>
                      </a:r>
                      <a:r>
                        <a:rPr kumimoji="0" lang="en-US" sz="3000" b="0" i="0" u="none" strike="noStrike" cap="none" normalizeH="0" baseline="0" dirty="0" err="1">
                          <a:ln>
                            <a:noFill/>
                          </a:ln>
                          <a:solidFill>
                            <a:schemeClr val="tx1"/>
                          </a:solidFill>
                          <a:effectLst/>
                          <a:latin typeface="Coptic1" pitchFamily="2" charset="0"/>
                          <a:cs typeface="Arial" charset="0"/>
                        </a:rPr>
                        <a:t>e~pickopwn</a:t>
                      </a:r>
                      <a:r>
                        <a:rPr kumimoji="0" lang="en-US" sz="3000" b="0" i="0" u="none" strike="noStrike" cap="none" normalizeH="0" baseline="0" dirty="0">
                          <a:ln>
                            <a:noFill/>
                          </a:ln>
                          <a:solidFill>
                            <a:schemeClr val="tx1"/>
                          </a:solidFill>
                          <a:effectLst/>
                          <a:latin typeface="Coptic1" pitchFamily="2" charset="0"/>
                          <a:cs typeface="Arial" charset="0"/>
                        </a:rPr>
                        <a:t>.</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ts val="0"/>
                        </a:spcBef>
                        <a:spcAft>
                          <a:spcPct val="0"/>
                        </a:spcAft>
                        <a:buClrTx/>
                        <a:buSzTx/>
                        <a:buFontTx/>
                        <a:buNone/>
                        <a:tabLst/>
                      </a:pPr>
                      <a:r>
                        <a:rPr kumimoji="0" lang="fr-CA" sz="2800" b="0" i="0" u="sng" strike="noStrike" cap="none" normalizeH="0" baseline="0" dirty="0">
                          <a:ln>
                            <a:noFill/>
                          </a:ln>
                          <a:solidFill>
                            <a:srgbClr val="FF9900"/>
                          </a:solidFill>
                          <a:effectLst/>
                          <a:latin typeface="Arial" charset="0"/>
                          <a:cs typeface="Times New Roman" pitchFamily="18" charset="0"/>
                        </a:rPr>
                        <a:t>Le diacre :</a:t>
                      </a:r>
                    </a:p>
                    <a:p>
                      <a:pPr marL="0" marR="0" lvl="0" indent="0" algn="just" defTabSz="914400" rtl="0" eaLnBrk="1" fontAlgn="base" latinLnBrk="0" hangingPunct="1">
                        <a:lnSpc>
                          <a:spcPct val="100000"/>
                        </a:lnSpc>
                        <a:spcBef>
                          <a:spcPts val="0"/>
                        </a:spcBef>
                        <a:spcAft>
                          <a:spcPct val="0"/>
                        </a:spcAft>
                        <a:buClrTx/>
                        <a:buSzTx/>
                        <a:buFontTx/>
                        <a:buNone/>
                        <a:tabLst/>
                      </a:pPr>
                      <a:r>
                        <a:rPr kumimoji="0" lang="en-US" sz="3200" b="0" i="0" u="none" strike="noStrike" cap="none" normalizeH="0" baseline="0" dirty="0" err="1">
                          <a:ln>
                            <a:noFill/>
                          </a:ln>
                          <a:solidFill>
                            <a:schemeClr val="tx1"/>
                          </a:solidFill>
                          <a:effectLst/>
                          <a:latin typeface="Arial" charset="0"/>
                          <a:cs typeface="Arial" charset="0"/>
                        </a:rPr>
                        <a:t>Priez</a:t>
                      </a:r>
                      <a:r>
                        <a:rPr kumimoji="0" lang="en-US" sz="3200" b="0" i="0" u="none" strike="noStrike" cap="none" normalizeH="0" baseline="0" dirty="0">
                          <a:ln>
                            <a:noFill/>
                          </a:ln>
                          <a:solidFill>
                            <a:schemeClr val="tx1"/>
                          </a:solidFill>
                          <a:effectLst/>
                          <a:latin typeface="Arial" charset="0"/>
                          <a:cs typeface="Arial" charset="0"/>
                        </a:rPr>
                        <a:t> pour </a:t>
                      </a:r>
                      <a:r>
                        <a:rPr kumimoji="0" lang="en-US" sz="3200" b="0" i="0" u="none" strike="noStrike" cap="none" normalizeH="0" baseline="0" dirty="0" err="1">
                          <a:ln>
                            <a:noFill/>
                          </a:ln>
                          <a:solidFill>
                            <a:schemeClr val="tx1"/>
                          </a:solidFill>
                          <a:effectLst/>
                          <a:latin typeface="Arial" charset="0"/>
                          <a:cs typeface="Arial" charset="0"/>
                        </a:rPr>
                        <a:t>notre</a:t>
                      </a:r>
                      <a:r>
                        <a:rPr kumimoji="0" lang="en-US" sz="3200" b="0" i="0" u="none" strike="noStrike" cap="none" normalizeH="0" baseline="0" dirty="0">
                          <a:ln>
                            <a:noFill/>
                          </a:ln>
                          <a:solidFill>
                            <a:schemeClr val="tx1"/>
                          </a:solidFill>
                          <a:effectLst/>
                          <a:latin typeface="Arial" charset="0"/>
                          <a:cs typeface="Arial" charset="0"/>
                        </a:rPr>
                        <a:t> grand </a:t>
                      </a:r>
                      <a:r>
                        <a:rPr kumimoji="0" lang="en-US" sz="3200" b="0" i="0" u="none" strike="noStrike" cap="none" normalizeH="0" baseline="0" dirty="0" err="1">
                          <a:ln>
                            <a:noFill/>
                          </a:ln>
                          <a:solidFill>
                            <a:schemeClr val="tx1"/>
                          </a:solidFill>
                          <a:effectLst/>
                          <a:latin typeface="Arial" charset="0"/>
                          <a:cs typeface="Arial" charset="0"/>
                        </a:rPr>
                        <a:t>prêtre</a:t>
                      </a:r>
                      <a:r>
                        <a:rPr kumimoji="0" lang="en-US" sz="3200" b="0" i="0" u="none" strike="noStrike" cap="none" normalizeH="0" baseline="0" dirty="0">
                          <a:ln>
                            <a:noFill/>
                          </a:ln>
                          <a:solidFill>
                            <a:schemeClr val="tx1"/>
                          </a:solidFill>
                          <a:effectLst/>
                          <a:latin typeface="Arial" charset="0"/>
                          <a:cs typeface="Arial" charset="0"/>
                        </a:rPr>
                        <a:t>, le </a:t>
                      </a:r>
                      <a:r>
                        <a:rPr kumimoji="0" lang="en-US" sz="3200" b="0" i="0" u="none" strike="noStrike" cap="none" normalizeH="0" baseline="0" dirty="0" err="1">
                          <a:ln>
                            <a:noFill/>
                          </a:ln>
                          <a:solidFill>
                            <a:schemeClr val="tx1"/>
                          </a:solidFill>
                          <a:effectLst/>
                          <a:latin typeface="Arial" charset="0"/>
                          <a:cs typeface="Arial" charset="0"/>
                        </a:rPr>
                        <a:t>pape</a:t>
                      </a:r>
                      <a:r>
                        <a:rPr kumimoji="0" lang="en-US" sz="3200" b="0" i="0" u="none" strike="noStrike" cap="none" normalizeH="0" baseline="0" dirty="0">
                          <a:ln>
                            <a:noFill/>
                          </a:ln>
                          <a:solidFill>
                            <a:schemeClr val="tx1"/>
                          </a:solidFill>
                          <a:effectLst/>
                          <a:latin typeface="Arial" charset="0"/>
                          <a:cs typeface="Arial" charset="0"/>
                        </a:rPr>
                        <a:t> abba Tawadros II, </a:t>
                      </a:r>
                      <a:r>
                        <a:rPr kumimoji="0" lang="en-US" sz="3200" b="0" i="0" u="none" strike="noStrike" cap="none" normalizeH="0" baseline="0" dirty="0" err="1">
                          <a:ln>
                            <a:noFill/>
                          </a:ln>
                          <a:solidFill>
                            <a:schemeClr val="tx1"/>
                          </a:solidFill>
                          <a:effectLst/>
                          <a:latin typeface="Arial" charset="0"/>
                          <a:cs typeface="Arial" charset="0"/>
                        </a:rPr>
                        <a:t>pape</a:t>
                      </a:r>
                      <a:r>
                        <a:rPr kumimoji="0" lang="en-US" sz="3200" b="0" i="0" u="none" strike="noStrike" cap="none" normalizeH="0" baseline="0" dirty="0">
                          <a:ln>
                            <a:noFill/>
                          </a:ln>
                          <a:solidFill>
                            <a:schemeClr val="tx1"/>
                          </a:solidFill>
                          <a:effectLst/>
                          <a:latin typeface="Arial" charset="0"/>
                          <a:cs typeface="Arial" charset="0"/>
                        </a:rPr>
                        <a:t> </a:t>
                      </a:r>
                      <a:r>
                        <a:rPr kumimoji="0" lang="en-US" sz="3200" b="0" i="0" u="none" strike="noStrike" cap="none" normalizeH="0" baseline="0" dirty="0" err="1">
                          <a:ln>
                            <a:noFill/>
                          </a:ln>
                          <a:solidFill>
                            <a:schemeClr val="tx1"/>
                          </a:solidFill>
                          <a:effectLst/>
                          <a:latin typeface="Arial" charset="0"/>
                          <a:cs typeface="Arial" charset="0"/>
                        </a:rPr>
                        <a:t>patriarche</a:t>
                      </a:r>
                      <a:r>
                        <a:rPr kumimoji="0" lang="en-US" sz="3200" b="0" i="0" u="none" strike="noStrike" cap="none" normalizeH="0" baseline="0" dirty="0">
                          <a:ln>
                            <a:noFill/>
                          </a:ln>
                          <a:solidFill>
                            <a:schemeClr val="tx1"/>
                          </a:solidFill>
                          <a:effectLst/>
                          <a:latin typeface="Arial" charset="0"/>
                          <a:cs typeface="Arial" charset="0"/>
                        </a:rPr>
                        <a:t> et </a:t>
                      </a:r>
                      <a:r>
                        <a:rPr kumimoji="0" lang="en-US" sz="3200" b="0" i="0" u="none" strike="noStrike" cap="none" normalizeH="0" baseline="0" dirty="0" err="1">
                          <a:ln>
                            <a:noFill/>
                          </a:ln>
                          <a:solidFill>
                            <a:schemeClr val="tx1"/>
                          </a:solidFill>
                          <a:effectLst/>
                          <a:latin typeface="Arial" charset="0"/>
                          <a:cs typeface="Arial" charset="0"/>
                        </a:rPr>
                        <a:t>archevêque</a:t>
                      </a:r>
                      <a:r>
                        <a:rPr kumimoji="0" lang="en-US" sz="3200" b="0" i="0" u="none" strike="noStrike" cap="none" normalizeH="0" baseline="0" dirty="0">
                          <a:ln>
                            <a:noFill/>
                          </a:ln>
                          <a:solidFill>
                            <a:schemeClr val="tx1"/>
                          </a:solidFill>
                          <a:effectLst/>
                          <a:latin typeface="Arial" charset="0"/>
                          <a:cs typeface="Arial" charset="0"/>
                        </a:rPr>
                        <a:t> de la </a:t>
                      </a:r>
                      <a:r>
                        <a:rPr kumimoji="0" lang="en-US" sz="3200" b="0" i="0" u="none" strike="noStrike" cap="none" normalizeH="0" baseline="0" dirty="0" err="1">
                          <a:ln>
                            <a:noFill/>
                          </a:ln>
                          <a:solidFill>
                            <a:schemeClr val="tx1"/>
                          </a:solidFill>
                          <a:effectLst/>
                          <a:latin typeface="Arial" charset="0"/>
                          <a:cs typeface="Arial" charset="0"/>
                        </a:rPr>
                        <a:t>mégalopole</a:t>
                      </a:r>
                      <a:r>
                        <a:rPr kumimoji="0" lang="en-US" sz="3200" b="0" i="0" u="none" strike="noStrike" cap="none" normalizeH="0" baseline="0" dirty="0">
                          <a:ln>
                            <a:noFill/>
                          </a:ln>
                          <a:solidFill>
                            <a:schemeClr val="tx1"/>
                          </a:solidFill>
                          <a:effectLst/>
                          <a:latin typeface="Arial" charset="0"/>
                          <a:cs typeface="Arial" charset="0"/>
                        </a:rPr>
                        <a:t> </a:t>
                      </a:r>
                      <a:r>
                        <a:rPr kumimoji="0" lang="en-US" sz="3200" b="0" i="0" u="none" strike="noStrike" cap="none" normalizeH="0" baseline="0" dirty="0" err="1">
                          <a:ln>
                            <a:noFill/>
                          </a:ln>
                          <a:solidFill>
                            <a:schemeClr val="tx1"/>
                          </a:solidFill>
                          <a:effectLst/>
                          <a:latin typeface="Arial" charset="0"/>
                          <a:cs typeface="Arial" charset="0"/>
                        </a:rPr>
                        <a:t>d’Alexandrie</a:t>
                      </a:r>
                      <a:r>
                        <a:rPr kumimoji="0" lang="en-US" sz="3200" b="0" i="0" u="none" strike="noStrike" cap="none" normalizeH="0" baseline="0" dirty="0">
                          <a:ln>
                            <a:noFill/>
                          </a:ln>
                          <a:solidFill>
                            <a:schemeClr val="tx1"/>
                          </a:solidFill>
                          <a:effectLst/>
                          <a:latin typeface="Arial" charset="0"/>
                          <a:cs typeface="Arial" charset="0"/>
                        </a:rPr>
                        <a:t> et son </a:t>
                      </a:r>
                      <a:r>
                        <a:rPr kumimoji="0" lang="en-US" sz="3200" b="0" i="0" u="none" strike="noStrike" cap="none" normalizeH="0" baseline="0" dirty="0" err="1">
                          <a:ln>
                            <a:noFill/>
                          </a:ln>
                          <a:solidFill>
                            <a:schemeClr val="tx1"/>
                          </a:solidFill>
                          <a:effectLst/>
                          <a:latin typeface="Arial" charset="0"/>
                          <a:cs typeface="Arial" charset="0"/>
                        </a:rPr>
                        <a:t>partenaire</a:t>
                      </a:r>
                      <a:r>
                        <a:rPr kumimoji="0" lang="en-US" sz="3200" b="0" i="0" u="none" strike="noStrike" cap="none" normalizeH="0" baseline="0" dirty="0">
                          <a:ln>
                            <a:noFill/>
                          </a:ln>
                          <a:solidFill>
                            <a:schemeClr val="tx1"/>
                          </a:solidFill>
                          <a:effectLst/>
                          <a:latin typeface="Arial" charset="0"/>
                          <a:cs typeface="Arial" charset="0"/>
                        </a:rPr>
                        <a:t> dans le </a:t>
                      </a:r>
                      <a:r>
                        <a:rPr kumimoji="0" lang="en-US" sz="3200" b="0" i="0" u="none" strike="noStrike" cap="none" normalizeH="0" baseline="0" dirty="0" err="1">
                          <a:ln>
                            <a:noFill/>
                          </a:ln>
                          <a:solidFill>
                            <a:schemeClr val="tx1"/>
                          </a:solidFill>
                          <a:effectLst/>
                          <a:latin typeface="Arial" charset="0"/>
                          <a:cs typeface="Arial" charset="0"/>
                        </a:rPr>
                        <a:t>ministère</a:t>
                      </a:r>
                      <a:r>
                        <a:rPr kumimoji="0" lang="en-US" sz="3200" b="0" i="0" u="none" strike="noStrike" cap="none" normalizeH="0" baseline="0" dirty="0">
                          <a:ln>
                            <a:noFill/>
                          </a:ln>
                          <a:solidFill>
                            <a:schemeClr val="tx1"/>
                          </a:solidFill>
                          <a:effectLst/>
                          <a:latin typeface="Arial" charset="0"/>
                          <a:cs typeface="Arial" charset="0"/>
                        </a:rPr>
                        <a:t> </a:t>
                      </a:r>
                      <a:r>
                        <a:rPr kumimoji="0" lang="en-US" sz="3200" b="0" i="0" u="none" strike="noStrike" cap="none" normalizeH="0" baseline="0" dirty="0" err="1">
                          <a:ln>
                            <a:noFill/>
                          </a:ln>
                          <a:solidFill>
                            <a:schemeClr val="tx1"/>
                          </a:solidFill>
                          <a:effectLst/>
                          <a:latin typeface="Arial" charset="0"/>
                          <a:cs typeface="Arial" charset="0"/>
                        </a:rPr>
                        <a:t>apostolique</a:t>
                      </a:r>
                      <a:r>
                        <a:rPr kumimoji="0" lang="en-US" sz="3200" b="0" i="0" u="none" strike="noStrike" cap="none" normalizeH="0" baseline="0" dirty="0">
                          <a:ln>
                            <a:noFill/>
                          </a:ln>
                          <a:solidFill>
                            <a:schemeClr val="tx1"/>
                          </a:solidFill>
                          <a:effectLst/>
                          <a:latin typeface="Arial" charset="0"/>
                          <a:cs typeface="Arial" charset="0"/>
                        </a:rPr>
                        <a:t>, </a:t>
                      </a:r>
                      <a:r>
                        <a:rPr kumimoji="0" lang="en-US" sz="3200" b="0" i="0" u="none" strike="noStrike" cap="none" normalizeH="0" baseline="0" dirty="0" err="1">
                          <a:ln>
                            <a:noFill/>
                          </a:ln>
                          <a:solidFill>
                            <a:schemeClr val="tx1"/>
                          </a:solidFill>
                          <a:effectLst/>
                          <a:latin typeface="Arial" charset="0"/>
                          <a:cs typeface="Arial" charset="0"/>
                        </a:rPr>
                        <a:t>notre</a:t>
                      </a:r>
                      <a:r>
                        <a:rPr kumimoji="0" lang="en-US" sz="3200" b="0" i="0" u="none" strike="noStrike" cap="none" normalizeH="0" baseline="0" dirty="0">
                          <a:ln>
                            <a:noFill/>
                          </a:ln>
                          <a:solidFill>
                            <a:schemeClr val="tx1"/>
                          </a:solidFill>
                          <a:effectLst/>
                          <a:latin typeface="Arial" charset="0"/>
                          <a:cs typeface="Arial" charset="0"/>
                        </a:rPr>
                        <a:t> </a:t>
                      </a:r>
                      <a:r>
                        <a:rPr kumimoji="0" lang="en-US" sz="3200" b="0" i="0" u="none" strike="noStrike" cap="none" normalizeH="0" baseline="0" dirty="0" err="1">
                          <a:ln>
                            <a:noFill/>
                          </a:ln>
                          <a:solidFill>
                            <a:schemeClr val="tx1"/>
                          </a:solidFill>
                          <a:effectLst/>
                          <a:latin typeface="Arial" charset="0"/>
                          <a:cs typeface="Arial" charset="0"/>
                        </a:rPr>
                        <a:t>bienheureux</a:t>
                      </a:r>
                      <a:r>
                        <a:rPr kumimoji="0" lang="en-US" sz="3200" b="0" i="0" u="none" strike="noStrike" cap="none" normalizeH="0" baseline="0" dirty="0">
                          <a:ln>
                            <a:noFill/>
                          </a:ln>
                          <a:solidFill>
                            <a:schemeClr val="tx1"/>
                          </a:solidFill>
                          <a:effectLst/>
                          <a:latin typeface="Arial" charset="0"/>
                          <a:cs typeface="Arial" charset="0"/>
                        </a:rPr>
                        <a:t> </a:t>
                      </a:r>
                      <a:r>
                        <a:rPr kumimoji="0" lang="en-US" sz="3200" b="0" i="0" u="none" strike="noStrike" cap="none" normalizeH="0" baseline="0" dirty="0" err="1">
                          <a:ln>
                            <a:noFill/>
                          </a:ln>
                          <a:solidFill>
                            <a:schemeClr val="tx1"/>
                          </a:solidFill>
                          <a:effectLst/>
                          <a:latin typeface="Arial" charset="0"/>
                          <a:cs typeface="Arial" charset="0"/>
                        </a:rPr>
                        <a:t>évêque</a:t>
                      </a:r>
                      <a:r>
                        <a:rPr kumimoji="0" lang="en-US" sz="3200" b="0" i="0" u="none" strike="noStrike" cap="none" normalizeH="0" baseline="0" dirty="0">
                          <a:ln>
                            <a:noFill/>
                          </a:ln>
                          <a:solidFill>
                            <a:schemeClr val="tx1"/>
                          </a:solidFill>
                          <a:effectLst/>
                          <a:latin typeface="Arial" charset="0"/>
                          <a:cs typeface="Arial" charset="0"/>
                        </a:rPr>
                        <a:t> abba Marc et </a:t>
                      </a:r>
                      <a:r>
                        <a:rPr kumimoji="0" lang="en-US" sz="3200" b="0" i="0" u="none" strike="noStrike" cap="none" normalizeH="0" baseline="0" dirty="0" err="1">
                          <a:ln>
                            <a:noFill/>
                          </a:ln>
                          <a:solidFill>
                            <a:schemeClr val="tx1"/>
                          </a:solidFill>
                          <a:effectLst/>
                          <a:latin typeface="Arial" charset="0"/>
                          <a:cs typeface="Arial" charset="0"/>
                        </a:rPr>
                        <a:t>tous</a:t>
                      </a:r>
                      <a:r>
                        <a:rPr kumimoji="0" lang="en-US" sz="3200" b="0" i="0" u="none" strike="noStrike" cap="none" normalizeH="0" baseline="0" dirty="0">
                          <a:ln>
                            <a:noFill/>
                          </a:ln>
                          <a:solidFill>
                            <a:schemeClr val="tx1"/>
                          </a:solidFill>
                          <a:effectLst/>
                          <a:latin typeface="Arial" charset="0"/>
                          <a:cs typeface="Arial" charset="0"/>
                        </a:rPr>
                        <a:t> </a:t>
                      </a:r>
                      <a:r>
                        <a:rPr kumimoji="0" lang="en-US" sz="3200" b="0" i="0" u="none" strike="noStrike" cap="none" normalizeH="0" baseline="0" dirty="0" err="1">
                          <a:ln>
                            <a:noFill/>
                          </a:ln>
                          <a:solidFill>
                            <a:schemeClr val="tx1"/>
                          </a:solidFill>
                          <a:effectLst/>
                          <a:latin typeface="Arial" charset="0"/>
                          <a:cs typeface="Arial" charset="0"/>
                        </a:rPr>
                        <a:t>nos</a:t>
                      </a:r>
                      <a:r>
                        <a:rPr kumimoji="0" lang="en-US" sz="3200" b="0" i="0" u="none" strike="noStrike" cap="none" normalizeH="0" baseline="0" dirty="0">
                          <a:ln>
                            <a:noFill/>
                          </a:ln>
                          <a:solidFill>
                            <a:schemeClr val="tx1"/>
                          </a:solidFill>
                          <a:effectLst/>
                          <a:latin typeface="Arial" charset="0"/>
                          <a:cs typeface="Arial" charset="0"/>
                        </a:rPr>
                        <a:t> </a:t>
                      </a:r>
                      <a:r>
                        <a:rPr kumimoji="0" lang="en-US" sz="3200" b="0" i="0" u="none" strike="noStrike" cap="none" normalizeH="0" baseline="0" dirty="0" err="1">
                          <a:ln>
                            <a:noFill/>
                          </a:ln>
                          <a:solidFill>
                            <a:schemeClr val="tx1"/>
                          </a:solidFill>
                          <a:effectLst/>
                          <a:latin typeface="Arial" charset="0"/>
                          <a:cs typeface="Arial" charset="0"/>
                        </a:rPr>
                        <a:t>évêques</a:t>
                      </a:r>
                      <a:r>
                        <a:rPr kumimoji="0" lang="en-US" sz="3200" b="0" i="0" u="none" strike="noStrike" cap="none" normalizeH="0" baseline="0" dirty="0">
                          <a:ln>
                            <a:noFill/>
                          </a:ln>
                          <a:solidFill>
                            <a:schemeClr val="tx1"/>
                          </a:solidFill>
                          <a:effectLst/>
                          <a:latin typeface="Arial" charset="0"/>
                          <a:cs typeface="Arial" charset="0"/>
                        </a:rPr>
                        <a:t> </a:t>
                      </a:r>
                      <a:r>
                        <a:rPr kumimoji="0" lang="en-US" sz="3200" b="0" i="0" u="none" strike="noStrike" cap="none" normalizeH="0" baseline="0" dirty="0" err="1">
                          <a:ln>
                            <a:noFill/>
                          </a:ln>
                          <a:solidFill>
                            <a:schemeClr val="tx1"/>
                          </a:solidFill>
                          <a:effectLst/>
                          <a:latin typeface="Arial" charset="0"/>
                          <a:cs typeface="Arial" charset="0"/>
                        </a:rPr>
                        <a:t>orthodoxes</a:t>
                      </a:r>
                      <a:r>
                        <a:rPr kumimoji="0" lang="en-US" sz="3200" b="0" i="0" u="none" strike="noStrike" cap="none" normalizeH="0" baseline="0" dirty="0">
                          <a:ln>
                            <a:noFill/>
                          </a:ln>
                          <a:solidFill>
                            <a:schemeClr val="tx1"/>
                          </a:solidFill>
                          <a:effectLst/>
                          <a:latin typeface="Arial" charset="0"/>
                          <a:cs typeface="Arial" charset="0"/>
                        </a:rPr>
                        <a:t>.</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2800" b="0" i="0" u="sng" strike="noStrike" cap="none" normalizeH="0" baseline="0" dirty="0">
                          <a:ln>
                            <a:noFill/>
                          </a:ln>
                          <a:solidFill>
                            <a:srgbClr val="FF9900"/>
                          </a:solidFill>
                          <a:effectLst/>
                          <a:latin typeface="Arial" charset="0"/>
                          <a:cs typeface="Times New Roman" pitchFamily="18" charset="0"/>
                        </a:rPr>
                        <a:t>الشماس :</a:t>
                      </a: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3700" b="0" i="0" u="none" strike="noStrike" cap="none" normalizeH="0" baseline="0" dirty="0">
                          <a:ln>
                            <a:noFill/>
                          </a:ln>
                          <a:solidFill>
                            <a:schemeClr val="tx1"/>
                          </a:solidFill>
                          <a:effectLst/>
                          <a:latin typeface="Arial" charset="0"/>
                          <a:cs typeface="Arial" pitchFamily="34" charset="0"/>
                        </a:rPr>
                        <a:t>صلوا من أجل رئيس كهنتنا البابا أنبا </a:t>
                      </a:r>
                      <a:r>
                        <a:rPr kumimoji="0" lang="ar-EG" sz="3700" b="0" i="0" u="none" strike="noStrike" cap="none" normalizeH="0" baseline="0" dirty="0">
                          <a:ln>
                            <a:noFill/>
                          </a:ln>
                          <a:solidFill>
                            <a:schemeClr val="tx1"/>
                          </a:solidFill>
                          <a:effectLst/>
                          <a:latin typeface="Arial" charset="0"/>
                          <a:cs typeface="Arial" pitchFamily="34" charset="0"/>
                        </a:rPr>
                        <a:t>تواضروس الث</a:t>
                      </a:r>
                      <a:r>
                        <a:rPr kumimoji="0" lang="ar-SA" sz="3700" b="0" i="0" u="none" strike="noStrike" cap="none" normalizeH="0" baseline="0" dirty="0">
                          <a:ln>
                            <a:noFill/>
                          </a:ln>
                          <a:solidFill>
                            <a:schemeClr val="tx1"/>
                          </a:solidFill>
                          <a:effectLst/>
                          <a:latin typeface="Arial" charset="0"/>
                          <a:cs typeface="Arial" pitchFamily="34" charset="0"/>
                        </a:rPr>
                        <a:t>اني بابا وبطريرك ورَئيس أساقفة المدينة العظمى</a:t>
                      </a:r>
                      <a:r>
                        <a:rPr kumimoji="0" lang="fr-FR" sz="3700" b="0" i="0" u="none" strike="noStrike" cap="none" normalizeH="0" baseline="0" dirty="0">
                          <a:ln>
                            <a:noFill/>
                          </a:ln>
                          <a:solidFill>
                            <a:schemeClr val="tx1"/>
                          </a:solidFill>
                          <a:effectLst/>
                          <a:latin typeface="Arial" charset="0"/>
                          <a:cs typeface="Arial" pitchFamily="34" charset="0"/>
                        </a:rPr>
                        <a:t> </a:t>
                      </a:r>
                      <a:r>
                        <a:rPr kumimoji="0" lang="ar-SA" sz="3700" b="0" i="0" u="none" strike="noStrike" cap="none" normalizeH="0" baseline="0" dirty="0">
                          <a:ln>
                            <a:noFill/>
                          </a:ln>
                          <a:solidFill>
                            <a:schemeClr val="tx1"/>
                          </a:solidFill>
                          <a:effectLst/>
                          <a:latin typeface="Arial" charset="0"/>
                          <a:cs typeface="Arial" pitchFamily="34" charset="0"/>
                        </a:rPr>
                        <a:t>الاسكندَرية</a:t>
                      </a:r>
                      <a:r>
                        <a:rPr kumimoji="0" lang="ar-SA" sz="3700" b="0" i="0" u="none" strike="noStrike" cap="none" normalizeH="0" baseline="0" dirty="0">
                          <a:ln>
                            <a:noFill/>
                          </a:ln>
                          <a:solidFill>
                            <a:schemeClr val="tx1"/>
                          </a:solidFill>
                          <a:effectLst/>
                          <a:latin typeface="Arial" charset="0"/>
                          <a:cs typeface="Arial" charset="0"/>
                        </a:rPr>
                        <a:t>،</a:t>
                      </a:r>
                      <a:r>
                        <a:rPr kumimoji="0" lang="fr-FR" sz="3700" b="0" i="0" u="none" strike="noStrike" cap="none" normalizeH="0" baseline="0" dirty="0">
                          <a:ln>
                            <a:noFill/>
                          </a:ln>
                          <a:solidFill>
                            <a:schemeClr val="tx1"/>
                          </a:solidFill>
                          <a:effectLst/>
                          <a:latin typeface="Arial" charset="0"/>
                          <a:cs typeface="Arial" charset="0"/>
                        </a:rPr>
                        <a:t> </a:t>
                      </a:r>
                      <a:r>
                        <a:rPr lang="ar-EG" sz="3700" b="0" i="0" kern="1200" dirty="0">
                          <a:solidFill>
                            <a:schemeClr val="tx1"/>
                          </a:solidFill>
                          <a:effectLst/>
                          <a:latin typeface="Arial" panose="020B0604020202020204" pitchFamily="34" charset="0"/>
                          <a:ea typeface="+mn-ea"/>
                          <a:cs typeface="+mn-cs"/>
                        </a:rPr>
                        <a:t>وشريكة في الخدمة الرسولية أبينا الأسقف الأنبا </a:t>
                      </a:r>
                      <a:r>
                        <a:rPr lang="ar-EG" sz="3700" dirty="0"/>
                        <a:t>مارك</a:t>
                      </a:r>
                      <a:r>
                        <a:rPr lang="fr-FR" sz="3700" b="0" i="0" kern="1200" dirty="0">
                          <a:solidFill>
                            <a:schemeClr val="tx1"/>
                          </a:solidFill>
                          <a:effectLst/>
                          <a:latin typeface="Arial" panose="020B0604020202020204" pitchFamily="34" charset="0"/>
                          <a:ea typeface="+mn-ea"/>
                          <a:cs typeface="+mn-cs"/>
                        </a:rPr>
                        <a:t> </a:t>
                      </a:r>
                      <a:r>
                        <a:rPr kumimoji="0" lang="ar-SA" sz="3700" b="0" i="0" u="none" strike="noStrike" cap="none" normalizeH="0" baseline="0" dirty="0">
                          <a:ln>
                            <a:noFill/>
                          </a:ln>
                          <a:solidFill>
                            <a:schemeClr val="tx1"/>
                          </a:solidFill>
                          <a:effectLst/>
                          <a:latin typeface="Arial" charset="0"/>
                          <a:cs typeface="Arial" pitchFamily="34" charset="0"/>
                        </a:rPr>
                        <a:t>وسائر أساقفتنا</a:t>
                      </a:r>
                      <a:r>
                        <a:rPr kumimoji="0" lang="fr-FR" sz="3700" b="0" i="0" u="none" strike="noStrike" cap="none" normalizeH="0" baseline="0" dirty="0">
                          <a:ln>
                            <a:noFill/>
                          </a:ln>
                          <a:solidFill>
                            <a:schemeClr val="tx1"/>
                          </a:solidFill>
                          <a:effectLst/>
                          <a:latin typeface="Arial" charset="0"/>
                          <a:cs typeface="Arial" pitchFamily="34" charset="0"/>
                        </a:rPr>
                        <a:t> </a:t>
                      </a:r>
                      <a:r>
                        <a:rPr kumimoji="0" lang="ar-SA" sz="3700" b="0" i="0" u="none" strike="noStrike" cap="none" normalizeH="0" baseline="0" dirty="0">
                          <a:ln>
                            <a:noFill/>
                          </a:ln>
                          <a:solidFill>
                            <a:schemeClr val="tx1"/>
                          </a:solidFill>
                          <a:effectLst/>
                          <a:latin typeface="Arial" charset="0"/>
                          <a:cs typeface="Arial" pitchFamily="34" charset="0"/>
                        </a:rPr>
                        <a:t>الأرثوذكسيين.</a:t>
                      </a:r>
                      <a:r>
                        <a:rPr kumimoji="0" lang="en-US" sz="3700" b="0" i="0" u="none" strike="noStrike" cap="none" normalizeH="0" baseline="0" dirty="0">
                          <a:ln>
                            <a:noFill/>
                          </a:ln>
                          <a:solidFill>
                            <a:schemeClr val="tx1"/>
                          </a:solidFill>
                          <a:effectLst/>
                          <a:latin typeface="Arial" charset="0"/>
                          <a:cs typeface="Arial" charset="0"/>
                        </a:rPr>
                        <a:t> </a:t>
                      </a: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883435404"/>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489784" name="Group 56"/>
          <p:cNvGraphicFramePr>
            <a:graphicFrameLocks noGrp="1"/>
          </p:cNvGraphicFramePr>
          <p:nvPr/>
        </p:nvGraphicFramePr>
        <p:xfrm>
          <a:off x="0" y="358506"/>
          <a:ext cx="12192000" cy="5786228"/>
        </p:xfrm>
        <a:graphic>
          <a:graphicData uri="http://schemas.openxmlformats.org/drawingml/2006/table">
            <a:tbl>
              <a:tblPr/>
              <a:tblGrid>
                <a:gridCol w="6096000">
                  <a:extLst>
                    <a:ext uri="{9D8B030D-6E8A-4147-A177-3AD203B41FA5}">
                      <a16:colId xmlns:a16="http://schemas.microsoft.com/office/drawing/2014/main" val="20000"/>
                    </a:ext>
                  </a:extLst>
                </a:gridCol>
                <a:gridCol w="6096000">
                  <a:extLst>
                    <a:ext uri="{9D8B030D-6E8A-4147-A177-3AD203B41FA5}">
                      <a16:colId xmlns:a16="http://schemas.microsoft.com/office/drawing/2014/main" val="2830692522"/>
                    </a:ext>
                  </a:extLst>
                </a:gridCol>
              </a:tblGrid>
              <a:tr h="24435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3200" b="0" i="0" u="none" strike="noStrike" cap="none" normalizeH="0" baseline="0" dirty="0">
                          <a:ln>
                            <a:noFill/>
                          </a:ln>
                          <a:solidFill>
                            <a:srgbClr val="FFFFFF"/>
                          </a:solidFill>
                          <a:effectLst/>
                          <a:latin typeface="Arial" charset="0"/>
                          <a:cs typeface="Arial" pitchFamily="34" charset="0"/>
                        </a:rPr>
                        <a:t>Salut à l’Église,</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3200" b="0" i="0" u="none" strike="noStrike" cap="none" normalizeH="0" baseline="0" dirty="0">
                          <a:ln>
                            <a:noFill/>
                          </a:ln>
                          <a:solidFill>
                            <a:srgbClr val="FFFFFF"/>
                          </a:solidFill>
                          <a:effectLst/>
                          <a:latin typeface="Arial" charset="0"/>
                          <a:cs typeface="Arial" pitchFamily="34" charset="0"/>
                        </a:rPr>
                        <a:t>la maison des anges.</a:t>
                      </a:r>
                      <a:br>
                        <a:rPr kumimoji="0" lang="fr-FR" sz="3200" b="0" i="0" u="none" strike="noStrike" cap="none" normalizeH="0" baseline="0" dirty="0">
                          <a:ln>
                            <a:noFill/>
                          </a:ln>
                          <a:solidFill>
                            <a:srgbClr val="FFFFFF"/>
                          </a:solidFill>
                          <a:effectLst/>
                          <a:latin typeface="Arial" charset="0"/>
                          <a:cs typeface="Arial" pitchFamily="34" charset="0"/>
                        </a:rPr>
                      </a:br>
                      <a:r>
                        <a:rPr kumimoji="0" lang="fr-FR" sz="3200" b="0" i="0" u="none" strike="noStrike" cap="none" normalizeH="0" baseline="0" dirty="0">
                          <a:ln>
                            <a:noFill/>
                          </a:ln>
                          <a:solidFill>
                            <a:srgbClr val="FFFFFF"/>
                          </a:solidFill>
                          <a:effectLst/>
                          <a:latin typeface="Arial" charset="0"/>
                          <a:cs typeface="Arial" pitchFamily="34" charset="0"/>
                        </a:rPr>
                        <a:t>Salut à la Vierge,</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3200" b="0" i="0" u="none" strike="noStrike" cap="none" normalizeH="0" baseline="0" dirty="0">
                          <a:ln>
                            <a:noFill/>
                          </a:ln>
                          <a:solidFill>
                            <a:srgbClr val="FFFFFF"/>
                          </a:solidFill>
                          <a:effectLst/>
                          <a:latin typeface="Arial" charset="0"/>
                          <a:cs typeface="Arial" pitchFamily="34" charset="0"/>
                        </a:rPr>
                        <a:t>qui a enfanté notre Sauveur.</a:t>
                      </a:r>
                      <a:endParaRPr kumimoji="0" lang="en-US" sz="3200" b="0" i="0" u="none" strike="noStrike" cap="none" normalizeH="0" baseline="0" dirty="0">
                        <a:ln>
                          <a:noFill/>
                        </a:ln>
                        <a:solidFill>
                          <a:srgbClr val="FFFFFF"/>
                        </a:solidFill>
                        <a:effectLst/>
                        <a:latin typeface="Arial" charset="0"/>
                        <a:cs typeface="Arial" pitchFamily="34" charset="0"/>
                      </a:endParaRPr>
                    </a:p>
                  </a:txBody>
                  <a:tcPr marL="121920" marR="121920" anchor="ctr" horzOverflow="overflow">
                    <a:lnL>
                      <a:noFill/>
                    </a:lnL>
                    <a:lnR cap="flat">
                      <a:noFill/>
                    </a:lnR>
                    <a:lnT cap="flat">
                      <a:noFill/>
                    </a:lnT>
                    <a:lnB>
                      <a:noFill/>
                    </a:lnB>
                    <a:lnTlToBr>
                      <a:noFill/>
                    </a:lnTlToBr>
                    <a:lnBlToTr>
                      <a:noFill/>
                    </a:lnBlToTr>
                    <a:no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SA" altLang="zh-CN" sz="3700" b="0" i="0" u="none" strike="noStrike" cap="none" normalizeH="0" baseline="0" dirty="0">
                          <a:ln>
                            <a:noFill/>
                          </a:ln>
                          <a:solidFill>
                            <a:srgbClr val="FFFFFF"/>
                          </a:solidFill>
                          <a:effectLst/>
                          <a:latin typeface="Arial" charset="0"/>
                          <a:cs typeface="Arial" charset="0"/>
                        </a:rPr>
                        <a:t>السلام للكنيسة</a:t>
                      </a:r>
                      <a:r>
                        <a:rPr kumimoji="0" lang="ar-EG" sz="3700" b="0" i="0" u="none" strike="noStrike" cap="none" normalizeH="0" baseline="0" dirty="0">
                          <a:ln>
                            <a:noFill/>
                          </a:ln>
                          <a:solidFill>
                            <a:srgbClr val="FFFFFF"/>
                          </a:solidFill>
                          <a:effectLst/>
                          <a:latin typeface="Arial" charset="0"/>
                          <a:cs typeface="Arial" charset="0"/>
                        </a:rPr>
                        <a:t>،</a:t>
                      </a:r>
                      <a:endParaRPr kumimoji="0" lang="fr-FR" altLang="zh-CN" sz="3700" b="0" i="0" u="none" strike="noStrike" cap="none" normalizeH="0" baseline="0" dirty="0">
                        <a:ln>
                          <a:noFill/>
                        </a:ln>
                        <a:solidFill>
                          <a:srgbClr val="FFFFFF"/>
                        </a:solidFill>
                        <a:effectLst/>
                        <a:latin typeface="Arial" charset="0"/>
                        <a:cs typeface="Arial" charset="0"/>
                      </a:endParaRPr>
                    </a:p>
                    <a:p>
                      <a:pPr marL="0" marR="0" lvl="0" indent="0" algn="ctr" defTabSz="914400" rtl="1" eaLnBrk="1" fontAlgn="base" latinLnBrk="0" hangingPunct="1">
                        <a:lnSpc>
                          <a:spcPct val="100000"/>
                        </a:lnSpc>
                        <a:spcBef>
                          <a:spcPct val="0"/>
                        </a:spcBef>
                        <a:spcAft>
                          <a:spcPct val="0"/>
                        </a:spcAft>
                        <a:buClrTx/>
                        <a:buSzTx/>
                        <a:buFontTx/>
                        <a:buNone/>
                        <a:tabLst/>
                      </a:pPr>
                      <a:r>
                        <a:rPr kumimoji="0" lang="fr-FR" altLang="zh-CN" sz="3700" b="0" i="0" u="none" strike="noStrike" cap="none" normalizeH="0" baseline="0" dirty="0">
                          <a:ln>
                            <a:noFill/>
                          </a:ln>
                          <a:solidFill>
                            <a:srgbClr val="FFFFFF"/>
                          </a:solidFill>
                          <a:effectLst/>
                          <a:latin typeface="Arial" charset="0"/>
                          <a:cs typeface="Arial" charset="0"/>
                        </a:rPr>
                        <a:t> </a:t>
                      </a:r>
                      <a:r>
                        <a:rPr kumimoji="0" lang="ar-SA" altLang="zh-CN" sz="3700" b="0" i="0" u="none" strike="noStrike" cap="none" normalizeH="0" baseline="0" dirty="0">
                          <a:ln>
                            <a:noFill/>
                          </a:ln>
                          <a:solidFill>
                            <a:srgbClr val="FFFFFF"/>
                          </a:solidFill>
                          <a:effectLst/>
                          <a:latin typeface="Arial" charset="0"/>
                          <a:cs typeface="Arial" charset="0"/>
                        </a:rPr>
                        <a:t>بيت الملائكة</a:t>
                      </a:r>
                      <a:r>
                        <a:rPr kumimoji="0" lang="fr-FR" altLang="zh-CN" sz="3700" b="0" i="0" u="none" strike="noStrike" cap="none" normalizeH="0" baseline="0" dirty="0">
                          <a:ln>
                            <a:noFill/>
                          </a:ln>
                          <a:solidFill>
                            <a:srgbClr val="FFFFFF"/>
                          </a:solidFill>
                          <a:effectLst/>
                          <a:latin typeface="Arial" charset="0"/>
                          <a:cs typeface="Arial" charset="0"/>
                        </a:rPr>
                        <a:t>.</a:t>
                      </a:r>
                      <a:endParaRPr kumimoji="0" lang="ar-EG" altLang="zh-CN" sz="3700" b="0" i="0" u="none" strike="noStrike" cap="none" normalizeH="0" baseline="0" dirty="0">
                        <a:ln>
                          <a:noFill/>
                        </a:ln>
                        <a:solidFill>
                          <a:srgbClr val="FFFFFF"/>
                        </a:solidFill>
                        <a:effectLst/>
                        <a:latin typeface="Arial" charset="0"/>
                        <a:cs typeface="Arial" charset="0"/>
                      </a:endParaRPr>
                    </a:p>
                    <a:p>
                      <a:pPr marL="0" marR="0" lvl="0" indent="0" algn="ctr" defTabSz="914400" rtl="1" eaLnBrk="1" fontAlgn="base" latinLnBrk="0" hangingPunct="1">
                        <a:lnSpc>
                          <a:spcPct val="100000"/>
                        </a:lnSpc>
                        <a:spcBef>
                          <a:spcPct val="0"/>
                        </a:spcBef>
                        <a:spcAft>
                          <a:spcPct val="0"/>
                        </a:spcAft>
                        <a:buClrTx/>
                        <a:buSzTx/>
                        <a:buFontTx/>
                        <a:buNone/>
                        <a:tabLst/>
                      </a:pPr>
                      <a:r>
                        <a:rPr kumimoji="0" lang="ar-SA" altLang="zh-CN" sz="3700" b="0" i="0" u="none" strike="noStrike" cap="none" normalizeH="0" baseline="0" dirty="0">
                          <a:ln>
                            <a:noFill/>
                          </a:ln>
                          <a:solidFill>
                            <a:srgbClr val="FFFFFF"/>
                          </a:solidFill>
                          <a:effectLst/>
                          <a:latin typeface="Arial" charset="0"/>
                          <a:cs typeface="Arial" charset="0"/>
                        </a:rPr>
                        <a:t> السلام للعذراء</a:t>
                      </a:r>
                      <a:r>
                        <a:rPr kumimoji="0" lang="ar-EG" sz="3700" b="0" i="0" u="none" strike="noStrike" cap="none" normalizeH="0" baseline="0" dirty="0">
                          <a:ln>
                            <a:noFill/>
                          </a:ln>
                          <a:solidFill>
                            <a:srgbClr val="FFFFFF"/>
                          </a:solidFill>
                          <a:effectLst/>
                          <a:latin typeface="Arial" charset="0"/>
                          <a:cs typeface="Arial" charset="0"/>
                        </a:rPr>
                        <a:t>،</a:t>
                      </a:r>
                      <a:br>
                        <a:rPr kumimoji="0" lang="fr-FR" sz="3700" b="0" i="0" u="none" strike="noStrike" cap="none" normalizeH="0" baseline="0" dirty="0">
                          <a:ln>
                            <a:noFill/>
                          </a:ln>
                          <a:solidFill>
                            <a:srgbClr val="FFFFFF"/>
                          </a:solidFill>
                          <a:effectLst/>
                          <a:latin typeface="Arial" charset="0"/>
                          <a:cs typeface="Arial" charset="0"/>
                        </a:rPr>
                      </a:br>
                      <a:r>
                        <a:rPr kumimoji="0" lang="ar-SA" altLang="zh-CN" sz="3700" b="0" i="0" u="none" strike="noStrike" cap="none" normalizeH="0" baseline="0" dirty="0">
                          <a:ln>
                            <a:noFill/>
                          </a:ln>
                          <a:solidFill>
                            <a:srgbClr val="FFFFFF"/>
                          </a:solidFill>
                          <a:effectLst/>
                          <a:latin typeface="Arial" charset="0"/>
                          <a:cs typeface="Arial" charset="0"/>
                        </a:rPr>
                        <a:t>التي وَلَدَتْ مُخَلِّصنا</a:t>
                      </a:r>
                      <a:r>
                        <a:rPr kumimoji="0" lang="ar-EG" sz="3700" b="0" i="0" u="none" strike="noStrike" cap="none" normalizeH="0" baseline="0" dirty="0">
                          <a:ln>
                            <a:noFill/>
                          </a:ln>
                          <a:solidFill>
                            <a:srgbClr val="FFFFFF"/>
                          </a:solidFill>
                          <a:effectLst/>
                          <a:latin typeface="Arial" charset="0"/>
                          <a:cs typeface="Arial" charset="0"/>
                        </a:rPr>
                        <a:t>.</a:t>
                      </a:r>
                      <a:endParaRPr kumimoji="0" lang="ar-EG" altLang="zh-CN" sz="3700" b="0" i="0" u="none" strike="noStrike" cap="none" normalizeH="0" baseline="0" dirty="0">
                        <a:ln>
                          <a:noFill/>
                        </a:ln>
                        <a:solidFill>
                          <a:srgbClr val="FFFFFF"/>
                        </a:solidFill>
                        <a:effectLst/>
                        <a:latin typeface="Arial" charset="0"/>
                        <a:cs typeface="Arial" charset="0"/>
                      </a:endParaRPr>
                    </a:p>
                  </a:txBody>
                  <a:tcPr marL="121920" marR="121920" anchor="ctr"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334264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5300" b="0" i="0" u="none" strike="noStrike" cap="none" normalizeH="0" baseline="0" dirty="0">
                          <a:ln>
                            <a:noFill/>
                          </a:ln>
                          <a:solidFill>
                            <a:srgbClr val="FFFF00"/>
                          </a:solidFill>
                          <a:effectLst/>
                          <a:latin typeface="Coptic1" pitchFamily="2" charset="0"/>
                          <a:cs typeface="Arial" charset="0"/>
                        </a:rPr>
                        <a:t>&lt;ere ]</a:t>
                      </a:r>
                      <a:r>
                        <a:rPr kumimoji="0" lang="en-US" sz="5300" b="0" i="0" u="none" strike="noStrike" cap="none" normalizeH="0" baseline="0" dirty="0" err="1">
                          <a:ln>
                            <a:noFill/>
                          </a:ln>
                          <a:solidFill>
                            <a:srgbClr val="FFFF00"/>
                          </a:solidFill>
                          <a:effectLst/>
                          <a:latin typeface="Coptic1" pitchFamily="2" charset="0"/>
                          <a:cs typeface="Arial" charset="0"/>
                        </a:rPr>
                        <a:t>Ekk~l</a:t>
                      </a:r>
                      <a:r>
                        <a:rPr kumimoji="0" lang="en-US" sz="5300" b="0" i="0" u="none" strike="noStrike" cap="none" normalizeH="0" baseline="0" dirty="0">
                          <a:ln>
                            <a:noFill/>
                          </a:ln>
                          <a:solidFill>
                            <a:srgbClr val="FFFF00"/>
                          </a:solidFill>
                          <a:effectLst/>
                          <a:latin typeface="Coptic1" pitchFamily="2" charset="0"/>
                          <a:cs typeface="Arial" charset="0"/>
                        </a:rPr>
                        <a:t>/</a:t>
                      </a:r>
                      <a:r>
                        <a:rPr kumimoji="0" lang="en-US" sz="5300" b="0" i="0" u="none" strike="noStrike" cap="none" normalizeH="0" baseline="0" dirty="0" err="1">
                          <a:ln>
                            <a:noFill/>
                          </a:ln>
                          <a:solidFill>
                            <a:srgbClr val="FFFF00"/>
                          </a:solidFill>
                          <a:effectLst/>
                          <a:latin typeface="Coptic1" pitchFamily="2" charset="0"/>
                          <a:cs typeface="Arial" charset="0"/>
                        </a:rPr>
                        <a:t>cia</a:t>
                      </a:r>
                      <a:r>
                        <a:rPr kumimoji="0" lang="en-US" sz="5300" b="0" i="0" u="none" strike="noStrike" cap="none" normalizeH="0" baseline="0" dirty="0">
                          <a:ln>
                            <a:noFill/>
                          </a:ln>
                          <a:solidFill>
                            <a:srgbClr val="FFFF00"/>
                          </a:solidFill>
                          <a:effectLst/>
                          <a:latin typeface="Coptic1" pitchFamily="2" charset="0"/>
                          <a:cs typeface="Arial"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5300" b="0" i="0" u="none" strike="noStrike" cap="none" normalizeH="0" baseline="0" dirty="0">
                          <a:ln>
                            <a:noFill/>
                          </a:ln>
                          <a:solidFill>
                            <a:srgbClr val="FFFF00"/>
                          </a:solidFill>
                          <a:effectLst/>
                          <a:latin typeface="Coptic1" pitchFamily="2" charset="0"/>
                          <a:cs typeface="Arial" charset="0"/>
                        </a:rPr>
                        <a:t>p~/</a:t>
                      </a:r>
                      <a:r>
                        <a:rPr kumimoji="0" lang="en-US" sz="5300" b="0" i="0" u="none" strike="noStrike" cap="none" normalizeH="0" baseline="0" dirty="0" err="1">
                          <a:ln>
                            <a:noFill/>
                          </a:ln>
                          <a:solidFill>
                            <a:srgbClr val="FFFF00"/>
                          </a:solidFill>
                          <a:effectLst/>
                          <a:latin typeface="Coptic1" pitchFamily="2" charset="0"/>
                          <a:cs typeface="Arial" charset="0"/>
                        </a:rPr>
                        <a:t>i</a:t>
                      </a:r>
                      <a:r>
                        <a:rPr kumimoji="0" lang="en-US" sz="5300" b="0" i="0" u="none" strike="noStrike" cap="none" normalizeH="0" baseline="0" dirty="0">
                          <a:ln>
                            <a:noFill/>
                          </a:ln>
                          <a:solidFill>
                            <a:srgbClr val="FFFF00"/>
                          </a:solidFill>
                          <a:effectLst/>
                          <a:latin typeface="Coptic1" pitchFamily="2" charset="0"/>
                          <a:cs typeface="Arial" charset="0"/>
                        </a:rPr>
                        <a:t> </a:t>
                      </a:r>
                      <a:r>
                        <a:rPr kumimoji="0" lang="en-US" sz="5300" b="0" i="0" u="none" strike="noStrike" cap="none" normalizeH="0" baseline="0" dirty="0" err="1">
                          <a:ln>
                            <a:noFill/>
                          </a:ln>
                          <a:solidFill>
                            <a:srgbClr val="FFFF00"/>
                          </a:solidFill>
                          <a:effectLst/>
                          <a:latin typeface="Coptic1" pitchFamily="2" charset="0"/>
                          <a:cs typeface="Arial" charset="0"/>
                        </a:rPr>
                        <a:t>n~te</a:t>
                      </a:r>
                      <a:r>
                        <a:rPr kumimoji="0" lang="en-US" sz="5300" b="0" i="0" u="none" strike="noStrike" cap="none" normalizeH="0" baseline="0" dirty="0">
                          <a:ln>
                            <a:noFill/>
                          </a:ln>
                          <a:solidFill>
                            <a:srgbClr val="FFFF00"/>
                          </a:solidFill>
                          <a:effectLst/>
                          <a:latin typeface="Coptic1" pitchFamily="2" charset="0"/>
                          <a:cs typeface="Arial" charset="0"/>
                        </a:rPr>
                        <a:t> </a:t>
                      </a:r>
                      <a:r>
                        <a:rPr kumimoji="0" lang="en-US" sz="5300" b="0" i="0" u="none" strike="noStrike" cap="none" normalizeH="0" baseline="0" dirty="0" err="1">
                          <a:ln>
                            <a:noFill/>
                          </a:ln>
                          <a:solidFill>
                            <a:srgbClr val="FFFF00"/>
                          </a:solidFill>
                          <a:effectLst/>
                          <a:latin typeface="Coptic1" pitchFamily="2" charset="0"/>
                          <a:cs typeface="Arial" charset="0"/>
                        </a:rPr>
                        <a:t>niaggeloc</a:t>
                      </a:r>
                      <a:r>
                        <a:rPr kumimoji="0" lang="en-US" sz="5300" b="0" i="0" u="none" strike="noStrike" cap="none" normalizeH="0" baseline="0" dirty="0">
                          <a:ln>
                            <a:noFill/>
                          </a:ln>
                          <a:solidFill>
                            <a:srgbClr val="FFFF00"/>
                          </a:solidFill>
                          <a:effectLst/>
                          <a:latin typeface="Coptic1" pitchFamily="2" charset="0"/>
                          <a:cs typeface="Arial"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5300" b="0" i="0" u="none" strike="noStrike" cap="none" normalizeH="0" baseline="0" dirty="0">
                          <a:ln>
                            <a:noFill/>
                          </a:ln>
                          <a:solidFill>
                            <a:srgbClr val="FFFF00"/>
                          </a:solidFill>
                          <a:effectLst/>
                          <a:latin typeface="Coptic1" pitchFamily="2" charset="0"/>
                          <a:cs typeface="Arial" charset="0"/>
                        </a:rPr>
                        <a:t>,ere ]</a:t>
                      </a:r>
                      <a:r>
                        <a:rPr kumimoji="0" lang="en-US" sz="5300" b="0" i="0" u="none" strike="noStrike" cap="none" normalizeH="0" baseline="0" dirty="0" err="1">
                          <a:ln>
                            <a:noFill/>
                          </a:ln>
                          <a:solidFill>
                            <a:srgbClr val="FFFF00"/>
                          </a:solidFill>
                          <a:effectLst/>
                          <a:latin typeface="Coptic1" pitchFamily="2" charset="0"/>
                          <a:cs typeface="Arial" charset="0"/>
                        </a:rPr>
                        <a:t>Paryenoc</a:t>
                      </a:r>
                      <a:r>
                        <a:rPr kumimoji="0" lang="en-US" sz="5300" b="0" i="0" u="none" strike="noStrike" cap="none" normalizeH="0" baseline="0" dirty="0">
                          <a:ln>
                            <a:noFill/>
                          </a:ln>
                          <a:solidFill>
                            <a:srgbClr val="FFFF00"/>
                          </a:solidFill>
                          <a:effectLst/>
                          <a:latin typeface="Coptic1" pitchFamily="2" charset="0"/>
                          <a:cs typeface="Arial" charset="0"/>
                        </a:rPr>
                        <a:t> :</a:t>
                      </a:r>
                      <a:br>
                        <a:rPr kumimoji="0" lang="en-US" sz="5300" b="0" i="0" u="none" strike="noStrike" cap="none" normalizeH="0" baseline="0" dirty="0">
                          <a:ln>
                            <a:noFill/>
                          </a:ln>
                          <a:solidFill>
                            <a:srgbClr val="FFFF00"/>
                          </a:solidFill>
                          <a:effectLst/>
                          <a:latin typeface="Coptic1" pitchFamily="2" charset="0"/>
                          <a:cs typeface="Arial" charset="0"/>
                        </a:rPr>
                      </a:br>
                      <a:r>
                        <a:rPr kumimoji="0" lang="en-US" sz="5300" b="0" i="0" u="none" strike="noStrike" cap="none" normalizeH="0" baseline="0" dirty="0" err="1">
                          <a:ln>
                            <a:noFill/>
                          </a:ln>
                          <a:solidFill>
                            <a:srgbClr val="FFFF00"/>
                          </a:solidFill>
                          <a:effectLst/>
                          <a:latin typeface="Coptic1" pitchFamily="2" charset="0"/>
                          <a:cs typeface="Arial" charset="0"/>
                        </a:rPr>
                        <a:t>etacmec</a:t>
                      </a:r>
                      <a:r>
                        <a:rPr kumimoji="0" lang="en-US" sz="5300" b="0" i="0" u="none" strike="noStrike" cap="none" normalizeH="0" baseline="0" dirty="0">
                          <a:ln>
                            <a:noFill/>
                          </a:ln>
                          <a:solidFill>
                            <a:srgbClr val="FFFF00"/>
                          </a:solidFill>
                          <a:effectLst/>
                          <a:latin typeface="Coptic1" pitchFamily="2" charset="0"/>
                          <a:cs typeface="Arial" charset="0"/>
                        </a:rPr>
                        <a:t> </a:t>
                      </a:r>
                      <a:r>
                        <a:rPr kumimoji="0" lang="en-US" sz="5300" b="0" i="0" u="none" strike="noStrike" cap="none" normalizeH="0" baseline="0" dirty="0" err="1">
                          <a:ln>
                            <a:noFill/>
                          </a:ln>
                          <a:solidFill>
                            <a:srgbClr val="FFFF00"/>
                          </a:solidFill>
                          <a:effectLst/>
                          <a:latin typeface="Coptic1" pitchFamily="2" charset="0"/>
                          <a:cs typeface="Arial" charset="0"/>
                        </a:rPr>
                        <a:t>PenCwt</a:t>
                      </a:r>
                      <a:r>
                        <a:rPr kumimoji="0" lang="en-US" sz="5300" b="0" i="0" u="none" strike="noStrike" cap="none" normalizeH="0" baseline="0" dirty="0">
                          <a:ln>
                            <a:noFill/>
                          </a:ln>
                          <a:solidFill>
                            <a:srgbClr val="FFFF00"/>
                          </a:solidFill>
                          <a:effectLst/>
                          <a:latin typeface="Coptic1" pitchFamily="2" charset="0"/>
                          <a:cs typeface="Arial" charset="0"/>
                        </a:rPr>
                        <a:t>/r.</a:t>
                      </a:r>
                    </a:p>
                  </a:txBody>
                  <a:tcPr marL="121920" marR="121920" anchor="ctr" horzOverflow="overflow">
                    <a:lnL cap="flat">
                      <a:noFill/>
                    </a:lnL>
                    <a:lnR cap="flat">
                      <a:noFill/>
                    </a:lnR>
                    <a:lnT>
                      <a:noFill/>
                    </a:lnT>
                    <a:lnB>
                      <a:noFill/>
                    </a:lnB>
                    <a:lnTlToBr>
                      <a:noFill/>
                    </a:lnTlToBr>
                    <a:lnBlToTr>
                      <a:noFill/>
                    </a:lnBlToTr>
                    <a:noFill/>
                  </a:tcPr>
                </a:tc>
                <a:tc hMerge="1">
                  <a:txBody>
                    <a:bodyPr/>
                    <a:lstStyle/>
                    <a:p>
                      <a:endParaRPr lang="fr-FR"/>
                    </a:p>
                  </a:txBody>
                  <a:tcPr/>
                </a:tc>
                <a:extLst>
                  <a:ext uri="{0D108BD9-81ED-4DB2-BD59-A6C34878D82A}">
                    <a16:rowId xmlns:a16="http://schemas.microsoft.com/office/drawing/2014/main" val="10001"/>
                  </a:ext>
                </a:extLst>
              </a:tr>
            </a:tbl>
          </a:graphicData>
        </a:graphic>
      </p:graphicFrame>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72651" name="Group 107"/>
          <p:cNvGraphicFramePr>
            <a:graphicFrameLocks noGrp="1"/>
          </p:cNvGraphicFramePr>
          <p:nvPr>
            <p:ph type="tbl" idx="1"/>
          </p:nvPr>
        </p:nvGraphicFramePr>
        <p:xfrm>
          <a:off x="0" y="0"/>
          <a:ext cx="12191999" cy="6571488"/>
        </p:xfrm>
        <a:graphic>
          <a:graphicData uri="http://schemas.openxmlformats.org/drawingml/2006/table">
            <a:tbl>
              <a:tblPr/>
              <a:tblGrid>
                <a:gridCol w="4349345">
                  <a:extLst>
                    <a:ext uri="{9D8B030D-6E8A-4147-A177-3AD203B41FA5}">
                      <a16:colId xmlns:a16="http://schemas.microsoft.com/office/drawing/2014/main" val="2577163095"/>
                    </a:ext>
                  </a:extLst>
                </a:gridCol>
                <a:gridCol w="4280169">
                  <a:extLst>
                    <a:ext uri="{9D8B030D-6E8A-4147-A177-3AD203B41FA5}">
                      <a16:colId xmlns:a16="http://schemas.microsoft.com/office/drawing/2014/main" val="20000"/>
                    </a:ext>
                  </a:extLst>
                </a:gridCol>
                <a:gridCol w="3562485">
                  <a:extLst>
                    <a:ext uri="{9D8B030D-6E8A-4147-A177-3AD203B41FA5}">
                      <a16:colId xmlns:a16="http://schemas.microsoft.com/office/drawing/2014/main" val="20001"/>
                    </a:ext>
                  </a:extLst>
                </a:gridCol>
              </a:tblGrid>
              <a:tr h="6571488">
                <a:tc>
                  <a:txBody>
                    <a:bodyPr/>
                    <a:lstStyle/>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fr-FR" sz="2700" b="0" i="0" u="sng" strike="noStrike" kern="1200" cap="none" spc="0" normalizeH="0" baseline="0" noProof="0" dirty="0" err="1">
                          <a:ln>
                            <a:noFill/>
                          </a:ln>
                          <a:solidFill>
                            <a:srgbClr val="FF9900"/>
                          </a:solidFill>
                          <a:effectLst/>
                          <a:uLnTx/>
                          <a:uFillTx/>
                          <a:latin typeface="Coptic1" pitchFamily="2" charset="0"/>
                          <a:ea typeface="+mn-ea"/>
                          <a:cs typeface="Arial" charset="0"/>
                        </a:rPr>
                        <a:t>Pilaoc</a:t>
                      </a:r>
                      <a:r>
                        <a:rPr kumimoji="0" lang="fr-FR" sz="2700" b="0" i="0" u="sng" strike="noStrike" kern="1200" cap="none" spc="0" normalizeH="0" baseline="0" noProof="0" dirty="0">
                          <a:ln>
                            <a:noFill/>
                          </a:ln>
                          <a:solidFill>
                            <a:srgbClr val="FF9900"/>
                          </a:solidFill>
                          <a:effectLst/>
                          <a:uLnTx/>
                          <a:uFillTx/>
                          <a:latin typeface="Coptic1" pitchFamily="2" charset="0"/>
                          <a:ea typeface="+mn-ea"/>
                          <a:cs typeface="Arial" charset="0"/>
                        </a:rPr>
                        <a:t> :</a:t>
                      </a:r>
                    </a:p>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fr-FR" sz="3200" b="0" i="0" u="none" strike="noStrike" kern="1200" cap="none" spc="0" normalizeH="0" baseline="0" noProof="0" dirty="0" err="1">
                          <a:ln>
                            <a:noFill/>
                          </a:ln>
                          <a:solidFill>
                            <a:srgbClr val="FFFFFF"/>
                          </a:solidFill>
                          <a:effectLst/>
                          <a:uLnTx/>
                          <a:uFillTx/>
                          <a:latin typeface="Coptic1" pitchFamily="2" charset="0"/>
                          <a:ea typeface="+mn-ea"/>
                          <a:cs typeface="Arial" charset="0"/>
                        </a:rPr>
                        <a:t>Kurie</a:t>
                      </a:r>
                      <a:r>
                        <a:rPr kumimoji="0" lang="fr-FR" sz="3200" b="0" i="0" u="none" strike="noStrike" kern="1200" cap="none" spc="0" normalizeH="0" baseline="0" noProof="0" dirty="0">
                          <a:ln>
                            <a:noFill/>
                          </a:ln>
                          <a:solidFill>
                            <a:srgbClr val="FFFFFF"/>
                          </a:solidFill>
                          <a:effectLst/>
                          <a:uLnTx/>
                          <a:uFillTx/>
                          <a:latin typeface="Coptic1" pitchFamily="2" charset="0"/>
                          <a:ea typeface="+mn-ea"/>
                          <a:cs typeface="Arial" charset="0"/>
                        </a:rPr>
                        <a:t>~ </a:t>
                      </a:r>
                      <a:r>
                        <a:rPr kumimoji="0" lang="fr-FR" sz="3200" b="0" i="0" u="none" strike="noStrike" kern="1200" cap="none" spc="0" normalizeH="0" baseline="0" noProof="0" dirty="0" err="1">
                          <a:ln>
                            <a:noFill/>
                          </a:ln>
                          <a:solidFill>
                            <a:srgbClr val="FFFFFF"/>
                          </a:solidFill>
                          <a:effectLst/>
                          <a:uLnTx/>
                          <a:uFillTx/>
                          <a:latin typeface="Coptic1" pitchFamily="2" charset="0"/>
                          <a:ea typeface="+mn-ea"/>
                          <a:cs typeface="Arial" charset="0"/>
                        </a:rPr>
                        <a:t>e~le</a:t>
                      </a:r>
                      <a:r>
                        <a:rPr kumimoji="0" lang="fr-FR" sz="3200" b="0" i="0" u="none" strike="noStrike" kern="1200" cap="none" spc="0" normalizeH="0" baseline="0" noProof="0" dirty="0">
                          <a:ln>
                            <a:noFill/>
                          </a:ln>
                          <a:solidFill>
                            <a:srgbClr val="FFFFFF"/>
                          </a:solidFill>
                          <a:effectLst/>
                          <a:uLnTx/>
                          <a:uFillTx/>
                          <a:latin typeface="Coptic1" pitchFamily="2" charset="0"/>
                          <a:ea typeface="+mn-ea"/>
                          <a:cs typeface="Arial" charset="0"/>
                        </a:rPr>
                        <a:t>/~con.</a:t>
                      </a:r>
                    </a:p>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fr-FR" sz="2400" b="0" i="0" u="sng" strike="noStrike" kern="1200" cap="none" spc="0" normalizeH="0" baseline="0" noProof="0" dirty="0">
                          <a:ln>
                            <a:noFill/>
                          </a:ln>
                          <a:solidFill>
                            <a:srgbClr val="FF9900"/>
                          </a:solidFill>
                          <a:effectLst/>
                          <a:uLnTx/>
                          <a:uFillTx/>
                          <a:latin typeface="Coptic1" pitchFamily="2" charset="0"/>
                          <a:ea typeface="+mn-ea"/>
                          <a:cs typeface="Arial" charset="0"/>
                        </a:rPr>
                        <a:t>Piou/b :</a:t>
                      </a:r>
                      <a:endParaRPr kumimoji="0" lang="fr-FR" sz="2700" b="0" i="0" u="sng" strike="noStrike" kern="1200" cap="none" spc="0" normalizeH="0" baseline="0" noProof="0" dirty="0">
                        <a:ln>
                          <a:noFill/>
                        </a:ln>
                        <a:solidFill>
                          <a:srgbClr val="FF9900"/>
                        </a:solidFill>
                        <a:effectLst/>
                        <a:uLnTx/>
                        <a:uFillTx/>
                        <a:latin typeface="Coptic1" pitchFamily="2" charset="0"/>
                        <a:ea typeface="+mn-ea"/>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fr-FR" sz="3200" b="0" i="0" u="none" strike="noStrike" kern="1200" cap="none" spc="0" normalizeH="0" baseline="0" noProof="0" dirty="0" err="1">
                          <a:ln>
                            <a:noFill/>
                          </a:ln>
                          <a:solidFill>
                            <a:srgbClr val="FFFFFF"/>
                          </a:solidFill>
                          <a:effectLst/>
                          <a:uLnTx/>
                          <a:uFillTx/>
                          <a:latin typeface="Coptic1" pitchFamily="2" charset="0"/>
                          <a:ea typeface="+mn-ea"/>
                          <a:cs typeface="Arial" charset="0"/>
                        </a:rPr>
                        <a:t>Qen</a:t>
                      </a:r>
                      <a:r>
                        <a:rPr kumimoji="0" lang="fr-FR" sz="3200" b="0" i="0" u="none" strike="noStrike" kern="1200" cap="none" spc="0" normalizeH="0" baseline="0" noProof="0" dirty="0">
                          <a:ln>
                            <a:noFill/>
                          </a:ln>
                          <a:solidFill>
                            <a:srgbClr val="FFFFFF"/>
                          </a:solidFill>
                          <a:effectLst/>
                          <a:uLnTx/>
                          <a:uFillTx/>
                          <a:latin typeface="Coptic1" pitchFamily="2" charset="0"/>
                          <a:ea typeface="+mn-ea"/>
                          <a:cs typeface="Arial" charset="0"/>
                        </a:rPr>
                        <a:t> </a:t>
                      </a:r>
                      <a:r>
                        <a:rPr kumimoji="0" lang="fr-FR" sz="3200" b="0" i="0" u="none" strike="noStrike" kern="1200" cap="none" spc="0" normalizeH="0" baseline="0" noProof="0" dirty="0" err="1">
                          <a:ln>
                            <a:noFill/>
                          </a:ln>
                          <a:solidFill>
                            <a:srgbClr val="FFFFFF"/>
                          </a:solidFill>
                          <a:effectLst/>
                          <a:uLnTx/>
                          <a:uFillTx/>
                          <a:latin typeface="Coptic1" pitchFamily="2" charset="0"/>
                          <a:ea typeface="+mn-ea"/>
                          <a:cs typeface="Arial" charset="0"/>
                        </a:rPr>
                        <a:t>oua~reh</a:t>
                      </a:r>
                      <a:r>
                        <a:rPr kumimoji="0" lang="fr-FR" sz="3200" b="0" i="0" u="none" strike="noStrike" kern="1200" cap="none" spc="0" normalizeH="0" baseline="0" noProof="0" dirty="0">
                          <a:ln>
                            <a:noFill/>
                          </a:ln>
                          <a:solidFill>
                            <a:srgbClr val="FFFFFF"/>
                          </a:solidFill>
                          <a:effectLst/>
                          <a:uLnTx/>
                          <a:uFillTx/>
                          <a:latin typeface="Coptic1" pitchFamily="2" charset="0"/>
                          <a:ea typeface="+mn-ea"/>
                          <a:cs typeface="Arial" charset="0"/>
                        </a:rPr>
                        <a:t> </a:t>
                      </a:r>
                      <a:r>
                        <a:rPr kumimoji="0" lang="fr-FR" sz="3200" b="0" i="0" u="none" strike="noStrike" kern="1200" cap="none" spc="0" normalizeH="0" baseline="0" noProof="0" dirty="0" err="1">
                          <a:ln>
                            <a:noFill/>
                          </a:ln>
                          <a:solidFill>
                            <a:srgbClr val="FFFFFF"/>
                          </a:solidFill>
                          <a:effectLst/>
                          <a:uLnTx/>
                          <a:uFillTx/>
                          <a:latin typeface="Coptic1" pitchFamily="2" charset="0"/>
                          <a:ea typeface="+mn-ea"/>
                          <a:cs typeface="Arial" charset="0"/>
                        </a:rPr>
                        <a:t>a~reh</a:t>
                      </a:r>
                      <a:r>
                        <a:rPr kumimoji="0" lang="fr-FR" sz="3200" b="0" i="0" u="none" strike="noStrike" kern="1200" cap="none" spc="0" normalizeH="0" baseline="0" noProof="0" dirty="0">
                          <a:ln>
                            <a:noFill/>
                          </a:ln>
                          <a:solidFill>
                            <a:srgbClr val="FFFFFF"/>
                          </a:solidFill>
                          <a:effectLst/>
                          <a:uLnTx/>
                          <a:uFillTx/>
                          <a:latin typeface="Coptic1" pitchFamily="2" charset="0"/>
                          <a:ea typeface="+mn-ea"/>
                          <a:cs typeface="Arial" charset="0"/>
                        </a:rPr>
                        <a:t> </a:t>
                      </a:r>
                      <a:r>
                        <a:rPr kumimoji="0" lang="fr-FR" sz="3200" b="0" i="0" u="none" strike="noStrike" kern="1200" cap="none" spc="0" normalizeH="0" baseline="0" noProof="0" dirty="0" err="1">
                          <a:ln>
                            <a:noFill/>
                          </a:ln>
                          <a:solidFill>
                            <a:srgbClr val="FFFFFF"/>
                          </a:solidFill>
                          <a:effectLst/>
                          <a:uLnTx/>
                          <a:uFillTx/>
                          <a:latin typeface="Coptic1" pitchFamily="2" charset="0"/>
                          <a:ea typeface="+mn-ea"/>
                          <a:cs typeface="Arial" charset="0"/>
                        </a:rPr>
                        <a:t>e~rof</a:t>
                      </a:r>
                      <a:r>
                        <a:rPr kumimoji="0" lang="fr-FR" sz="3200" b="0" i="0" u="none" strike="noStrike" kern="1200" cap="none" spc="0" normalizeH="0" baseline="0" noProof="0" dirty="0">
                          <a:ln>
                            <a:noFill/>
                          </a:ln>
                          <a:solidFill>
                            <a:srgbClr val="FFFFFF"/>
                          </a:solidFill>
                          <a:effectLst/>
                          <a:uLnTx/>
                          <a:uFillTx/>
                          <a:latin typeface="Coptic1" pitchFamily="2" charset="0"/>
                          <a:ea typeface="+mn-ea"/>
                          <a:cs typeface="Arial" charset="0"/>
                        </a:rPr>
                        <a:t> nan : </a:t>
                      </a:r>
                      <a:r>
                        <a:rPr kumimoji="0" lang="fr-FR" sz="3200" b="0" i="0" u="none" strike="noStrike" kern="1200" cap="none" spc="0" normalizeH="0" baseline="0" noProof="0" dirty="0" err="1">
                          <a:ln>
                            <a:noFill/>
                          </a:ln>
                          <a:solidFill>
                            <a:srgbClr val="FFFFFF"/>
                          </a:solidFill>
                          <a:effectLst/>
                          <a:uLnTx/>
                          <a:uFillTx/>
                          <a:latin typeface="Coptic1" pitchFamily="2" charset="0"/>
                          <a:ea typeface="+mn-ea"/>
                          <a:cs typeface="Arial" charset="0"/>
                        </a:rPr>
                        <a:t>n~hanm</a:t>
                      </a:r>
                      <a:r>
                        <a:rPr kumimoji="0" lang="fr-FR" sz="3200" b="0" i="0" u="none" strike="noStrike" kern="1200" cap="none" spc="0" normalizeH="0" baseline="0" noProof="0" dirty="0">
                          <a:ln>
                            <a:noFill/>
                          </a:ln>
                          <a:solidFill>
                            <a:srgbClr val="FFFFFF"/>
                          </a:solidFill>
                          <a:effectLst/>
                          <a:uLnTx/>
                          <a:uFillTx/>
                          <a:latin typeface="Coptic1" pitchFamily="2" charset="0"/>
                          <a:ea typeface="+mn-ea"/>
                          <a:cs typeface="Arial" charset="0"/>
                        </a:rPr>
                        <a:t>/s </a:t>
                      </a:r>
                      <a:r>
                        <a:rPr kumimoji="0" lang="fr-FR" sz="3200" b="0" i="0" u="none" strike="noStrike" kern="1200" cap="none" spc="0" normalizeH="0" baseline="0" noProof="0" dirty="0" err="1">
                          <a:ln>
                            <a:noFill/>
                          </a:ln>
                          <a:solidFill>
                            <a:srgbClr val="FFFFFF"/>
                          </a:solidFill>
                          <a:effectLst/>
                          <a:uLnTx/>
                          <a:uFillTx/>
                          <a:latin typeface="Coptic1" pitchFamily="2" charset="0"/>
                          <a:ea typeface="+mn-ea"/>
                          <a:cs typeface="Arial" charset="0"/>
                        </a:rPr>
                        <a:t>n~rompi</a:t>
                      </a:r>
                      <a:r>
                        <a:rPr kumimoji="0" lang="fr-FR" sz="3200" b="0" i="0" u="none" strike="noStrike" kern="1200" cap="none" spc="0" normalizeH="0" baseline="0" noProof="0" dirty="0">
                          <a:ln>
                            <a:noFill/>
                          </a:ln>
                          <a:solidFill>
                            <a:srgbClr val="FFFFFF"/>
                          </a:solidFill>
                          <a:effectLst/>
                          <a:uLnTx/>
                          <a:uFillTx/>
                          <a:latin typeface="Coptic1" pitchFamily="2" charset="0"/>
                          <a:ea typeface="+mn-ea"/>
                          <a:cs typeface="Arial" charset="0"/>
                        </a:rPr>
                        <a:t> nem </a:t>
                      </a:r>
                      <a:r>
                        <a:rPr kumimoji="0" lang="fr-FR" sz="3200" b="0" i="0" u="none" strike="noStrike" kern="1200" cap="none" spc="0" normalizeH="0" baseline="0" noProof="0" dirty="0" err="1">
                          <a:ln>
                            <a:noFill/>
                          </a:ln>
                          <a:solidFill>
                            <a:srgbClr val="FFFFFF"/>
                          </a:solidFill>
                          <a:effectLst/>
                          <a:uLnTx/>
                          <a:uFillTx/>
                          <a:latin typeface="Coptic1" pitchFamily="2" charset="0"/>
                          <a:ea typeface="+mn-ea"/>
                          <a:cs typeface="Arial" charset="0"/>
                        </a:rPr>
                        <a:t>hanc</a:t>
                      </a:r>
                      <a:r>
                        <a:rPr kumimoji="0" lang="fr-FR" sz="3200" b="0" i="0" u="none" strike="noStrike" kern="1200" cap="none" spc="0" normalizeH="0" baseline="0" noProof="0" dirty="0">
                          <a:ln>
                            <a:noFill/>
                          </a:ln>
                          <a:solidFill>
                            <a:srgbClr val="FFFFFF"/>
                          </a:solidFill>
                          <a:effectLst/>
                          <a:uLnTx/>
                          <a:uFillTx/>
                          <a:latin typeface="Coptic1" pitchFamily="2" charset="0"/>
                          <a:ea typeface="+mn-ea"/>
                          <a:cs typeface="Arial" charset="0"/>
                        </a:rPr>
                        <a:t>/ou </a:t>
                      </a:r>
                      <a:r>
                        <a:rPr kumimoji="0" lang="fr-FR" sz="3200" b="0" i="0" u="none" strike="noStrike" kern="1200" cap="none" spc="0" normalizeH="0" baseline="0" noProof="0" dirty="0" err="1">
                          <a:ln>
                            <a:noFill/>
                          </a:ln>
                          <a:solidFill>
                            <a:srgbClr val="FFFFFF"/>
                          </a:solidFill>
                          <a:effectLst/>
                          <a:uLnTx/>
                          <a:uFillTx/>
                          <a:latin typeface="Coptic1" pitchFamily="2" charset="0"/>
                          <a:ea typeface="+mn-ea"/>
                          <a:cs typeface="Arial" charset="0"/>
                        </a:rPr>
                        <a:t>n~hir</a:t>
                      </a:r>
                      <a:r>
                        <a:rPr kumimoji="0" lang="fr-FR" sz="3200" b="0" i="0" u="none" strike="noStrike" kern="1200" cap="none" spc="0" normalizeH="0" baseline="0" noProof="0" dirty="0">
                          <a:ln>
                            <a:noFill/>
                          </a:ln>
                          <a:solidFill>
                            <a:srgbClr val="FFFFFF"/>
                          </a:solidFill>
                          <a:effectLst/>
                          <a:uLnTx/>
                          <a:uFillTx/>
                          <a:latin typeface="Coptic1" pitchFamily="2" charset="0"/>
                          <a:ea typeface="+mn-ea"/>
                          <a:cs typeface="Arial" charset="0"/>
                        </a:rPr>
                        <a:t>/</a:t>
                      </a:r>
                      <a:r>
                        <a:rPr kumimoji="0" lang="fr-FR" sz="3200" b="0" i="0" u="none" strike="noStrike" kern="1200" cap="none" spc="0" normalizeH="0" baseline="0" noProof="0" dirty="0" err="1">
                          <a:ln>
                            <a:noFill/>
                          </a:ln>
                          <a:solidFill>
                            <a:srgbClr val="FFFFFF"/>
                          </a:solidFill>
                          <a:effectLst/>
                          <a:uLnTx/>
                          <a:uFillTx/>
                          <a:latin typeface="Coptic1" pitchFamily="2" charset="0"/>
                          <a:ea typeface="+mn-ea"/>
                          <a:cs typeface="Arial" charset="0"/>
                        </a:rPr>
                        <a:t>nikon</a:t>
                      </a:r>
                      <a:r>
                        <a:rPr kumimoji="0" lang="fr-FR" sz="3200" b="0" i="0" u="none" strike="noStrike" kern="1200" cap="none" spc="0" normalizeH="0" baseline="0" noProof="0" dirty="0">
                          <a:ln>
                            <a:noFill/>
                          </a:ln>
                          <a:solidFill>
                            <a:srgbClr val="FFFFFF"/>
                          </a:solidFill>
                          <a:effectLst/>
                          <a:uLnTx/>
                          <a:uFillTx/>
                          <a:latin typeface="Coptic1" pitchFamily="2" charset="0"/>
                          <a:ea typeface="+mn-ea"/>
                          <a:cs typeface="Arial" charset="0"/>
                        </a:rPr>
                        <a:t>. </a:t>
                      </a:r>
                      <a:r>
                        <a:rPr kumimoji="0" lang="fr-FR" sz="3200" b="0" i="0" u="none" strike="noStrike" kern="1200" cap="none" spc="0" normalizeH="0" baseline="0" noProof="0" dirty="0" err="1">
                          <a:ln>
                            <a:noFill/>
                          </a:ln>
                          <a:solidFill>
                            <a:srgbClr val="FFFFFF"/>
                          </a:solidFill>
                          <a:effectLst/>
                          <a:uLnTx/>
                          <a:uFillTx/>
                          <a:latin typeface="Coptic1" pitchFamily="2" charset="0"/>
                          <a:ea typeface="+mn-ea"/>
                          <a:cs typeface="Arial" charset="0"/>
                        </a:rPr>
                        <a:t>Efjwk</a:t>
                      </a:r>
                      <a:r>
                        <a:rPr kumimoji="0" lang="fr-FR" sz="3200" b="0" i="0" u="none" strike="noStrike" kern="1200" cap="none" spc="0" normalizeH="0" baseline="0" noProof="0" dirty="0">
                          <a:ln>
                            <a:noFill/>
                          </a:ln>
                          <a:solidFill>
                            <a:srgbClr val="FFFFFF"/>
                          </a:solidFill>
                          <a:effectLst/>
                          <a:uLnTx/>
                          <a:uFillTx/>
                          <a:latin typeface="Coptic1" pitchFamily="2" charset="0"/>
                          <a:ea typeface="+mn-ea"/>
                          <a:cs typeface="Arial" charset="0"/>
                        </a:rPr>
                        <a:t> </a:t>
                      </a:r>
                      <a:r>
                        <a:rPr kumimoji="0" lang="fr-FR" sz="3200" b="0" i="0" u="none" strike="noStrike" kern="1200" cap="none" spc="0" normalizeH="0" baseline="0" noProof="0" dirty="0" err="1">
                          <a:ln>
                            <a:noFill/>
                          </a:ln>
                          <a:solidFill>
                            <a:srgbClr val="FFFFFF"/>
                          </a:solidFill>
                          <a:effectLst/>
                          <a:uLnTx/>
                          <a:uFillTx/>
                          <a:latin typeface="Coptic1" pitchFamily="2" charset="0"/>
                          <a:ea typeface="+mn-ea"/>
                          <a:cs typeface="Arial" charset="0"/>
                        </a:rPr>
                        <a:t>e~bol</a:t>
                      </a:r>
                      <a:r>
                        <a:rPr kumimoji="0" lang="fr-FR" sz="3200" b="0" i="0" u="none" strike="noStrike" kern="1200" cap="none" spc="0" normalizeH="0" baseline="0" noProof="0" dirty="0">
                          <a:ln>
                            <a:noFill/>
                          </a:ln>
                          <a:solidFill>
                            <a:srgbClr val="FFFFFF"/>
                          </a:solidFill>
                          <a:effectLst/>
                          <a:uLnTx/>
                          <a:uFillTx/>
                          <a:latin typeface="Coptic1" pitchFamily="2" charset="0"/>
                          <a:ea typeface="+mn-ea"/>
                          <a:cs typeface="Arial" charset="0"/>
                        </a:rPr>
                        <a:t> </a:t>
                      </a:r>
                      <a:r>
                        <a:rPr kumimoji="0" lang="fr-FR" sz="3200" b="0" i="0" u="none" strike="noStrike" kern="1200" cap="none" spc="0" normalizeH="0" baseline="0" noProof="0" dirty="0" err="1">
                          <a:ln>
                            <a:noFill/>
                          </a:ln>
                          <a:solidFill>
                            <a:srgbClr val="FFFFFF"/>
                          </a:solidFill>
                          <a:effectLst/>
                          <a:uLnTx/>
                          <a:uFillTx/>
                          <a:latin typeface="Coptic1" pitchFamily="2" charset="0"/>
                          <a:ea typeface="+mn-ea"/>
                          <a:cs typeface="Arial" charset="0"/>
                        </a:rPr>
                        <a:t>n~y</a:t>
                      </a:r>
                      <a:r>
                        <a:rPr kumimoji="0" lang="fr-FR" sz="3200" b="0" i="0" u="none" strike="noStrike" kern="1200" cap="none" spc="0" normalizeH="0" baseline="0" noProof="0" dirty="0">
                          <a:ln>
                            <a:noFill/>
                          </a:ln>
                          <a:solidFill>
                            <a:srgbClr val="FFFFFF"/>
                          </a:solidFill>
                          <a:effectLst/>
                          <a:uLnTx/>
                          <a:uFillTx/>
                          <a:latin typeface="Coptic1" pitchFamily="2" charset="0"/>
                          <a:ea typeface="+mn-ea"/>
                          <a:cs typeface="Arial" charset="0"/>
                        </a:rPr>
                        <a:t>/</a:t>
                      </a:r>
                      <a:r>
                        <a:rPr kumimoji="0" lang="fr-FR" sz="3200" b="0" i="0" u="none" strike="noStrike" kern="1200" cap="none" spc="0" normalizeH="0" baseline="0" noProof="0" dirty="0" err="1">
                          <a:ln>
                            <a:noFill/>
                          </a:ln>
                          <a:solidFill>
                            <a:srgbClr val="FFFFFF"/>
                          </a:solidFill>
                          <a:effectLst/>
                          <a:uLnTx/>
                          <a:uFillTx/>
                          <a:latin typeface="Coptic1" pitchFamily="2" charset="0"/>
                          <a:ea typeface="+mn-ea"/>
                          <a:cs typeface="Arial" charset="0"/>
                        </a:rPr>
                        <a:t>e~youab</a:t>
                      </a:r>
                      <a:r>
                        <a:rPr kumimoji="0" lang="fr-FR" sz="3200" b="0" i="0" u="none" strike="noStrike" kern="1200" cap="none" spc="0" normalizeH="0" baseline="0" noProof="0" dirty="0">
                          <a:ln>
                            <a:noFill/>
                          </a:ln>
                          <a:solidFill>
                            <a:srgbClr val="FFFFFF"/>
                          </a:solidFill>
                          <a:effectLst/>
                          <a:uLnTx/>
                          <a:uFillTx/>
                          <a:latin typeface="Coptic1" pitchFamily="2" charset="0"/>
                          <a:ea typeface="+mn-ea"/>
                          <a:cs typeface="Arial" charset="0"/>
                        </a:rPr>
                        <a:t> </a:t>
                      </a:r>
                      <a:r>
                        <a:rPr kumimoji="0" lang="fr-FR" sz="3200" b="0" i="0" u="none" strike="noStrike" kern="1200" cap="none" spc="0" normalizeH="0" baseline="0" noProof="0" dirty="0" err="1">
                          <a:ln>
                            <a:noFill/>
                          </a:ln>
                          <a:solidFill>
                            <a:srgbClr val="FFFFFF"/>
                          </a:solidFill>
                          <a:effectLst/>
                          <a:uLnTx/>
                          <a:uFillTx/>
                          <a:latin typeface="Coptic1" pitchFamily="2" charset="0"/>
                          <a:ea typeface="+mn-ea"/>
                          <a:cs typeface="Arial" charset="0"/>
                        </a:rPr>
                        <a:t>e~taktenhoutf</a:t>
                      </a:r>
                      <a:r>
                        <a:rPr kumimoji="0" lang="fr-FR" sz="3200" b="0" i="0" u="none" strike="noStrike" kern="1200" cap="none" spc="0" normalizeH="0" baseline="0" noProof="0" dirty="0">
                          <a:ln>
                            <a:noFill/>
                          </a:ln>
                          <a:solidFill>
                            <a:srgbClr val="FFFFFF"/>
                          </a:solidFill>
                          <a:effectLst/>
                          <a:uLnTx/>
                          <a:uFillTx/>
                          <a:latin typeface="Coptic1" pitchFamily="2" charset="0"/>
                          <a:ea typeface="+mn-ea"/>
                          <a:cs typeface="Arial" charset="0"/>
                        </a:rPr>
                        <a:t> </a:t>
                      </a:r>
                      <a:r>
                        <a:rPr kumimoji="0" lang="fr-FR" sz="3200" b="0" i="0" u="none" strike="noStrike" kern="1200" cap="none" spc="0" normalizeH="0" baseline="0" noProof="0" dirty="0" err="1">
                          <a:ln>
                            <a:noFill/>
                          </a:ln>
                          <a:solidFill>
                            <a:srgbClr val="FFFFFF"/>
                          </a:solidFill>
                          <a:effectLst/>
                          <a:uLnTx/>
                          <a:uFillTx/>
                          <a:latin typeface="Coptic1" pitchFamily="2" charset="0"/>
                          <a:ea typeface="+mn-ea"/>
                          <a:cs typeface="Arial" charset="0"/>
                        </a:rPr>
                        <a:t>e~roc</a:t>
                      </a:r>
                      <a:r>
                        <a:rPr kumimoji="0" lang="fr-FR" sz="3200" b="0" i="0" u="none" strike="noStrike" kern="1200" cap="none" spc="0" normalizeH="0" baseline="0" noProof="0" dirty="0">
                          <a:ln>
                            <a:noFill/>
                          </a:ln>
                          <a:solidFill>
                            <a:srgbClr val="FFFFFF"/>
                          </a:solidFill>
                          <a:effectLst/>
                          <a:uLnTx/>
                          <a:uFillTx/>
                          <a:latin typeface="Coptic1" pitchFamily="2" charset="0"/>
                          <a:ea typeface="+mn-ea"/>
                          <a:cs typeface="Arial" charset="0"/>
                        </a:rPr>
                        <a:t> </a:t>
                      </a:r>
                      <a:r>
                        <a:rPr kumimoji="0" lang="fr-FR" sz="3200" b="0" i="0" u="none" strike="noStrike" kern="1200" cap="none" spc="0" normalizeH="0" baseline="0" noProof="0" dirty="0" err="1">
                          <a:ln>
                            <a:noFill/>
                          </a:ln>
                          <a:solidFill>
                            <a:srgbClr val="FFFFFF"/>
                          </a:solidFill>
                          <a:effectLst/>
                          <a:uLnTx/>
                          <a:uFillTx/>
                          <a:latin typeface="Coptic1" pitchFamily="2" charset="0"/>
                          <a:ea typeface="+mn-ea"/>
                          <a:cs typeface="Arial" charset="0"/>
                        </a:rPr>
                        <a:t>e~bolhitotk</a:t>
                      </a:r>
                      <a:r>
                        <a:rPr kumimoji="0" lang="fr-FR" sz="3200" b="0" i="0" u="none" strike="noStrike" kern="1200" cap="none" spc="0" normalizeH="0" baseline="0" noProof="0" dirty="0">
                          <a:ln>
                            <a:noFill/>
                          </a:ln>
                          <a:solidFill>
                            <a:srgbClr val="FFFFFF"/>
                          </a:solidFill>
                          <a:effectLst/>
                          <a:uLnTx/>
                          <a:uFillTx/>
                          <a:latin typeface="Coptic1" pitchFamily="2" charset="0"/>
                          <a:ea typeface="+mn-ea"/>
                          <a:cs typeface="Arial" charset="0"/>
                        </a:rPr>
                        <a:t> </a:t>
                      </a:r>
                      <a:r>
                        <a:rPr kumimoji="0" lang="fr-FR" sz="3200" b="0" i="0" u="none" strike="noStrike" kern="1200" cap="none" spc="0" normalizeH="0" baseline="0" noProof="0" dirty="0" err="1">
                          <a:ln>
                            <a:noFill/>
                          </a:ln>
                          <a:solidFill>
                            <a:srgbClr val="FFFFFF"/>
                          </a:solidFill>
                          <a:effectLst/>
                          <a:uLnTx/>
                          <a:uFillTx/>
                          <a:latin typeface="Coptic1" pitchFamily="2" charset="0"/>
                          <a:ea typeface="+mn-ea"/>
                          <a:cs typeface="Arial" charset="0"/>
                        </a:rPr>
                        <a:t>m~metar</a:t>
                      </a:r>
                      <a:r>
                        <a:rPr kumimoji="0" lang="fr-FR" sz="3200" b="0" i="0" u="none" strike="noStrike" kern="1200" cap="none" spc="0" normalizeH="0" baseline="0" noProof="0" dirty="0">
                          <a:ln>
                            <a:noFill/>
                          </a:ln>
                          <a:solidFill>
                            <a:srgbClr val="FFFFFF"/>
                          </a:solidFill>
                          <a:effectLst/>
                          <a:uLnTx/>
                          <a:uFillTx/>
                          <a:latin typeface="Coptic1" pitchFamily="2" charset="0"/>
                          <a:ea typeface="+mn-ea"/>
                          <a:cs typeface="Arial" charset="0"/>
                        </a:rPr>
                        <a:t>,/</a:t>
                      </a:r>
                      <a:r>
                        <a:rPr kumimoji="0" lang="fr-FR" sz="3200" b="0" i="0" u="none" strike="noStrike" kern="1200" cap="none" spc="0" normalizeH="0" baseline="0" noProof="0" dirty="0" err="1">
                          <a:ln>
                            <a:noFill/>
                          </a:ln>
                          <a:solidFill>
                            <a:srgbClr val="FFFFFF"/>
                          </a:solidFill>
                          <a:effectLst/>
                          <a:uLnTx/>
                          <a:uFillTx/>
                          <a:latin typeface="Coptic1" pitchFamily="2" charset="0"/>
                          <a:ea typeface="+mn-ea"/>
                          <a:cs typeface="Arial" charset="0"/>
                        </a:rPr>
                        <a:t>e~reuc</a:t>
                      </a:r>
                      <a:r>
                        <a:rPr kumimoji="0" lang="fr-FR" sz="3200" b="0" i="0" u="none" strike="noStrike" kern="1200" cap="none" spc="0" normalizeH="0" baseline="0" noProof="0" dirty="0">
                          <a:ln>
                            <a:noFill/>
                          </a:ln>
                          <a:solidFill>
                            <a:srgbClr val="FFFFFF"/>
                          </a:solidFill>
                          <a:effectLst/>
                          <a:uLnTx/>
                          <a:uFillTx/>
                          <a:latin typeface="Coptic1" pitchFamily="2" charset="0"/>
                          <a:ea typeface="+mn-ea"/>
                          <a:cs typeface="Arial" charset="0"/>
                        </a:rPr>
                        <a:t> : kata </a:t>
                      </a:r>
                      <a:r>
                        <a:rPr kumimoji="0" lang="fr-FR" sz="3200" b="0" i="0" u="none" strike="noStrike" kern="1200" cap="none" spc="0" normalizeH="0" baseline="0" noProof="0" dirty="0" err="1">
                          <a:ln>
                            <a:noFill/>
                          </a:ln>
                          <a:solidFill>
                            <a:srgbClr val="FFFFFF"/>
                          </a:solidFill>
                          <a:effectLst/>
                          <a:uLnTx/>
                          <a:uFillTx/>
                          <a:latin typeface="Coptic1" pitchFamily="2" charset="0"/>
                          <a:ea typeface="+mn-ea"/>
                          <a:cs typeface="Arial" charset="0"/>
                        </a:rPr>
                        <a:t>pekouws</a:t>
                      </a:r>
                      <a:r>
                        <a:rPr kumimoji="0" lang="fr-FR" sz="3200" b="0" i="0" u="none" strike="noStrike" kern="1200" cap="none" spc="0" normalizeH="0" baseline="0" noProof="0" dirty="0">
                          <a:ln>
                            <a:noFill/>
                          </a:ln>
                          <a:solidFill>
                            <a:srgbClr val="FFFFFF"/>
                          </a:solidFill>
                          <a:effectLst/>
                          <a:uLnTx/>
                          <a:uFillTx/>
                          <a:latin typeface="Coptic1" pitchFamily="2" charset="0"/>
                          <a:ea typeface="+mn-ea"/>
                          <a:cs typeface="Arial" charset="0"/>
                        </a:rPr>
                        <a:t> </a:t>
                      </a:r>
                      <a:r>
                        <a:rPr kumimoji="0" lang="fr-FR" sz="3200" b="0" i="0" u="none" strike="noStrike" kern="1200" cap="none" spc="0" normalizeH="0" baseline="0" noProof="0" dirty="0" err="1">
                          <a:ln>
                            <a:noFill/>
                          </a:ln>
                          <a:solidFill>
                            <a:srgbClr val="FFFFFF"/>
                          </a:solidFill>
                          <a:effectLst/>
                          <a:uLnTx/>
                          <a:uFillTx/>
                          <a:latin typeface="Coptic1" pitchFamily="2" charset="0"/>
                          <a:ea typeface="+mn-ea"/>
                          <a:cs typeface="Arial" charset="0"/>
                        </a:rPr>
                        <a:t>e#y#u</a:t>
                      </a:r>
                      <a:r>
                        <a:rPr kumimoji="0" lang="fr-FR" sz="3200" b="0" i="0" u="none" strike="noStrike" kern="1200" cap="none" spc="0" normalizeH="0" baseline="0" noProof="0" dirty="0">
                          <a:ln>
                            <a:noFill/>
                          </a:ln>
                          <a:solidFill>
                            <a:srgbClr val="FFFFFF"/>
                          </a:solidFill>
                          <a:effectLst/>
                          <a:uLnTx/>
                          <a:uFillTx/>
                          <a:latin typeface="Coptic1" pitchFamily="2" charset="0"/>
                          <a:ea typeface="+mn-ea"/>
                          <a:cs typeface="Arial" charset="0"/>
                        </a:rPr>
                        <a:t># </a:t>
                      </a:r>
                      <a:r>
                        <a:rPr kumimoji="0" lang="fr-FR" sz="3200" b="0" i="0" u="none" strike="noStrike" kern="1200" cap="none" spc="0" normalizeH="0" baseline="0" noProof="0" dirty="0" err="1">
                          <a:ln>
                            <a:noFill/>
                          </a:ln>
                          <a:solidFill>
                            <a:srgbClr val="FFFFFF"/>
                          </a:solidFill>
                          <a:effectLst/>
                          <a:uLnTx/>
                          <a:uFillTx/>
                          <a:latin typeface="Coptic1" pitchFamily="2" charset="0"/>
                          <a:ea typeface="+mn-ea"/>
                          <a:cs typeface="Arial" charset="0"/>
                        </a:rPr>
                        <a:t>ouoh</a:t>
                      </a:r>
                      <a:r>
                        <a:rPr kumimoji="0" lang="fr-FR" sz="3200" b="0" i="0" u="none" strike="noStrike" kern="1200" cap="none" spc="0" normalizeH="0" baseline="0" noProof="0" dirty="0">
                          <a:ln>
                            <a:noFill/>
                          </a:ln>
                          <a:solidFill>
                            <a:srgbClr val="FFFFFF"/>
                          </a:solidFill>
                          <a:effectLst/>
                          <a:uLnTx/>
                          <a:uFillTx/>
                          <a:latin typeface="Coptic1" pitchFamily="2" charset="0"/>
                          <a:ea typeface="+mn-ea"/>
                          <a:cs typeface="Arial" charset="0"/>
                        </a:rPr>
                        <a:t> </a:t>
                      </a:r>
                      <a:r>
                        <a:rPr kumimoji="0" lang="fr-FR" sz="3200" b="0" i="0" u="none" strike="noStrike" kern="1200" cap="none" spc="0" normalizeH="0" baseline="0" noProof="0" dirty="0" err="1">
                          <a:ln>
                            <a:noFill/>
                          </a:ln>
                          <a:solidFill>
                            <a:srgbClr val="FFFFFF"/>
                          </a:solidFill>
                          <a:effectLst/>
                          <a:uLnTx/>
                          <a:uFillTx/>
                          <a:latin typeface="Coptic1" pitchFamily="2" charset="0"/>
                          <a:ea typeface="+mn-ea"/>
                          <a:cs typeface="Arial" charset="0"/>
                        </a:rPr>
                        <a:t>m~makarion</a:t>
                      </a:r>
                      <a:r>
                        <a:rPr kumimoji="0" lang="fr-FR" sz="3200" b="0" i="0" u="none" strike="noStrike" kern="1200" cap="none" spc="0" normalizeH="0" baseline="0" noProof="0" dirty="0">
                          <a:ln>
                            <a:noFill/>
                          </a:ln>
                          <a:solidFill>
                            <a:srgbClr val="FFFFFF"/>
                          </a:solidFill>
                          <a:effectLst/>
                          <a:uLnTx/>
                          <a:uFillTx/>
                          <a:latin typeface="Coptic1" pitchFamily="2" charset="0"/>
                          <a:ea typeface="+mn-ea"/>
                          <a:cs typeface="Arial" charset="0"/>
                        </a:rPr>
                        <a:t>.</a:t>
                      </a:r>
                    </a:p>
                  </a:txBody>
                  <a:tcPr marL="121920" marR="121920" horzOverflow="overflow">
                    <a:lnL cap="flat">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400" b="0" i="0" u="sng" strike="noStrike" cap="none" normalizeH="0" baseline="0" dirty="0">
                          <a:ln>
                            <a:noFill/>
                          </a:ln>
                          <a:solidFill>
                            <a:srgbClr val="FF9933"/>
                          </a:solidFill>
                          <a:effectLst/>
                          <a:latin typeface="Arial" charset="0"/>
                          <a:cs typeface="Times New Roman" pitchFamily="18" charset="0"/>
                        </a:rPr>
                        <a:t>Le peuple :</a:t>
                      </a:r>
                      <a:endParaRPr kumimoji="0" lang="ar-EG" sz="2400" b="0" i="0" u="sng" strike="noStrike" cap="none" normalizeH="0" baseline="0" dirty="0">
                        <a:ln>
                          <a:noFill/>
                        </a:ln>
                        <a:solidFill>
                          <a:srgbClr val="FF9933"/>
                        </a:solidFill>
                        <a:effectLst/>
                        <a:latin typeface="Arial" charset="0"/>
                        <a:cs typeface="Times New Roman" pitchFamily="18"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700" b="0" i="0" u="none" strike="noStrike" cap="none" normalizeH="0" baseline="0" dirty="0">
                          <a:ln>
                            <a:noFill/>
                          </a:ln>
                          <a:solidFill>
                            <a:schemeClr val="tx1"/>
                          </a:solidFill>
                          <a:effectLst/>
                          <a:latin typeface="Arial" charset="0"/>
                          <a:cs typeface="Arial" charset="0"/>
                        </a:rPr>
                        <a:t>Pitié Seigneur.</a:t>
                      </a: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fr-CA" sz="1300" b="0" i="0" u="sng" strike="noStrike" cap="none" normalizeH="0" baseline="0" dirty="0">
                        <a:ln>
                          <a:noFill/>
                        </a:ln>
                        <a:solidFill>
                          <a:srgbClr val="FF9900"/>
                        </a:solidFill>
                        <a:effectLst/>
                        <a:latin typeface="Arial"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800" b="0" i="0" u="sng" strike="noStrike" cap="none" normalizeH="0" baseline="0" dirty="0">
                          <a:ln>
                            <a:noFill/>
                          </a:ln>
                          <a:solidFill>
                            <a:srgbClr val="FF9900"/>
                          </a:solidFill>
                          <a:effectLst/>
                          <a:latin typeface="Arial" charset="0"/>
                          <a:cs typeface="Arial" charset="0"/>
                        </a:rPr>
                        <a:t>Le prêtre :</a:t>
                      </a:r>
                      <a:endParaRPr kumimoji="0" lang="en-CA" sz="2800" b="0" i="0" u="sng" strike="noStrike" cap="none" normalizeH="0" baseline="0" dirty="0">
                        <a:ln>
                          <a:noFill/>
                        </a:ln>
                        <a:solidFill>
                          <a:srgbClr val="FF9900"/>
                        </a:solidFill>
                        <a:effectLst/>
                        <a:latin typeface="Arial"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100" b="0" i="0" u="none" strike="noStrike" cap="none" normalizeH="0" baseline="0" dirty="0">
                          <a:ln>
                            <a:noFill/>
                          </a:ln>
                          <a:solidFill>
                            <a:schemeClr val="tx1"/>
                          </a:solidFill>
                          <a:effectLst/>
                          <a:latin typeface="Arial" charset="0"/>
                          <a:cs typeface="Arial" charset="0"/>
                        </a:rPr>
                        <a:t>Protège-le et préserve-le de longues années paisibles. Qu’il accomplisse le magistère sacré pour lequel Tu lui as fait confiance par Ta Sainte et bienheureuse Volonté.</a:t>
                      </a:r>
                      <a:endParaRPr kumimoji="0" lang="fr-CA" sz="3100" b="0" i="0" u="none" strike="noStrike" cap="none" normalizeH="0" baseline="0" dirty="0">
                        <a:ln>
                          <a:noFill/>
                        </a:ln>
                        <a:solidFill>
                          <a:schemeClr val="tx1"/>
                        </a:solidFill>
                        <a:effectLst/>
                        <a:latin typeface="Arial" charset="0"/>
                        <a:cs typeface="Arial" charset="0"/>
                      </a:endParaRPr>
                    </a:p>
                  </a:txBody>
                  <a:tcPr marL="121920" marR="121920" horzOverflow="overflow">
                    <a:lnL cap="flat">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2100" b="0" i="0" u="sng" strike="noStrike" cap="none" normalizeH="0" baseline="0" dirty="0">
                          <a:ln>
                            <a:noFill/>
                          </a:ln>
                          <a:solidFill>
                            <a:srgbClr val="FF9933"/>
                          </a:solidFill>
                          <a:effectLst/>
                          <a:latin typeface="Arial" charset="0"/>
                          <a:cs typeface="Times New Roman" pitchFamily="18" charset="0"/>
                        </a:rPr>
                        <a:t>الشعب :</a:t>
                      </a: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3200" b="0" i="0" u="none" strike="noStrike" cap="none" normalizeH="0" baseline="0" dirty="0">
                          <a:ln>
                            <a:noFill/>
                          </a:ln>
                          <a:solidFill>
                            <a:schemeClr val="tx1"/>
                          </a:solidFill>
                          <a:effectLst/>
                          <a:latin typeface="Arial" charset="0"/>
                          <a:cs typeface="Arial" charset="0"/>
                        </a:rPr>
                        <a:t>يا ربُ ارحم.</a:t>
                      </a:r>
                      <a:endParaRPr kumimoji="0" lang="en-CA" sz="32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defRPr/>
                      </a:pPr>
                      <a:endParaRPr kumimoji="0" lang="fr-FR" sz="1300" b="0" i="0" u="sng" strike="noStrike" cap="none" normalizeH="0" baseline="0" dirty="0">
                        <a:ln>
                          <a:noFill/>
                        </a:ln>
                        <a:solidFill>
                          <a:srgbClr val="FF9900"/>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defRPr/>
                      </a:pPr>
                      <a:r>
                        <a:rPr kumimoji="0" lang="ar-SA" sz="2800" b="0" i="0" u="sng" strike="noStrike" cap="none" normalizeH="0" baseline="0" dirty="0">
                          <a:ln>
                            <a:noFill/>
                          </a:ln>
                          <a:solidFill>
                            <a:srgbClr val="FF9900"/>
                          </a:solidFill>
                          <a:effectLst/>
                          <a:latin typeface="Arial" charset="0"/>
                          <a:cs typeface="Arial" charset="0"/>
                        </a:rPr>
                        <a:t>الكاهن :</a:t>
                      </a:r>
                      <a:endParaRPr kumimoji="0" lang="en-CA" sz="28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defRPr/>
                      </a:pPr>
                      <a:r>
                        <a:rPr kumimoji="0" lang="ar-SA" sz="3700" b="0" i="0" u="none" strike="noStrike" cap="none" normalizeH="0" baseline="0" dirty="0">
                          <a:ln>
                            <a:noFill/>
                          </a:ln>
                          <a:solidFill>
                            <a:schemeClr val="tx1"/>
                          </a:solidFill>
                          <a:effectLst/>
                          <a:latin typeface="Arial" charset="0"/>
                          <a:cs typeface="Arial" pitchFamily="34" charset="0"/>
                        </a:rPr>
                        <a:t>حفظا احفظه لنا سنين كثيرة وأزمنة سالمة</a:t>
                      </a:r>
                      <a:r>
                        <a:rPr kumimoji="0" lang="fr-FR" sz="3700" b="0" i="0" u="none" strike="noStrike" cap="none" normalizeH="0" baseline="0" dirty="0">
                          <a:ln>
                            <a:noFill/>
                          </a:ln>
                          <a:solidFill>
                            <a:schemeClr val="tx1"/>
                          </a:solidFill>
                          <a:effectLst/>
                          <a:latin typeface="Arial" charset="0"/>
                          <a:cs typeface="Arial" pitchFamily="34" charset="0"/>
                        </a:rPr>
                        <a:t> </a:t>
                      </a:r>
                      <a:r>
                        <a:rPr kumimoji="0" lang="ar-EG" sz="3700" b="0" i="0" u="none" strike="noStrike" cap="none" normalizeH="0" baseline="0" dirty="0">
                          <a:ln>
                            <a:noFill/>
                          </a:ln>
                          <a:solidFill>
                            <a:schemeClr val="tx1"/>
                          </a:solidFill>
                          <a:effectLst/>
                          <a:latin typeface="Arial" charset="0"/>
                          <a:cs typeface="Arial" pitchFamily="34" charset="0"/>
                        </a:rPr>
                        <a:t>مكملا رئاسَة الكهنوت المقدسة التي ائتمنتَهُ عليها من قِبَلك كإرادتِكَ المقدسة الطوباويّة. </a:t>
                      </a:r>
                      <a:endParaRPr kumimoji="0" lang="fr-CA" sz="28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479302490"/>
      </p:ext>
    </p:extLst>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Group 97">
            <a:extLst>
              <a:ext uri="{FF2B5EF4-FFF2-40B4-BE49-F238E27FC236}">
                <a16:creationId xmlns:a16="http://schemas.microsoft.com/office/drawing/2014/main" id="{17839E2C-9709-4562-9852-DFDF690DB89B}"/>
              </a:ext>
            </a:extLst>
          </p:cNvPr>
          <p:cNvGraphicFramePr>
            <a:graphicFrameLocks/>
          </p:cNvGraphicFramePr>
          <p:nvPr/>
        </p:nvGraphicFramePr>
        <p:xfrm>
          <a:off x="0" y="0"/>
          <a:ext cx="12191999" cy="6918960"/>
        </p:xfrm>
        <a:graphic>
          <a:graphicData uri="http://schemas.openxmlformats.org/drawingml/2006/table">
            <a:tbl>
              <a:tblPr/>
              <a:tblGrid>
                <a:gridCol w="4349345">
                  <a:extLst>
                    <a:ext uri="{9D8B030D-6E8A-4147-A177-3AD203B41FA5}">
                      <a16:colId xmlns:a16="http://schemas.microsoft.com/office/drawing/2014/main" val="980968862"/>
                    </a:ext>
                  </a:extLst>
                </a:gridCol>
                <a:gridCol w="4280169">
                  <a:extLst>
                    <a:ext uri="{9D8B030D-6E8A-4147-A177-3AD203B41FA5}">
                      <a16:colId xmlns:a16="http://schemas.microsoft.com/office/drawing/2014/main" val="20000"/>
                    </a:ext>
                  </a:extLst>
                </a:gridCol>
                <a:gridCol w="3562485">
                  <a:extLst>
                    <a:ext uri="{9D8B030D-6E8A-4147-A177-3AD203B41FA5}">
                      <a16:colId xmlns:a16="http://schemas.microsoft.com/office/drawing/2014/main" val="20001"/>
                    </a:ext>
                  </a:extLst>
                </a:gridCol>
              </a:tblGrid>
              <a:tr h="679704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900" b="0" i="0" u="none" strike="noStrike" cap="none" normalizeH="0" baseline="0" dirty="0" err="1">
                          <a:ln>
                            <a:noFill/>
                          </a:ln>
                          <a:solidFill>
                            <a:schemeClr val="tx1"/>
                          </a:solidFill>
                          <a:effectLst/>
                          <a:latin typeface="Coptic1" pitchFamily="2" charset="0"/>
                          <a:cs typeface="Arial" charset="0"/>
                        </a:rPr>
                        <a:t>Efswt</a:t>
                      </a:r>
                      <a:r>
                        <a:rPr kumimoji="0" lang="fr-CA" sz="2900" b="0" i="0" u="none" strike="noStrike" cap="none" normalizeH="0" baseline="0" dirty="0">
                          <a:ln>
                            <a:noFill/>
                          </a:ln>
                          <a:solidFill>
                            <a:schemeClr val="tx1"/>
                          </a:solidFill>
                          <a:effectLst/>
                          <a:latin typeface="Coptic1" pitchFamily="2" charset="0"/>
                          <a:cs typeface="Arial" charset="0"/>
                        </a:rPr>
                        <a:t> </a:t>
                      </a:r>
                      <a:r>
                        <a:rPr kumimoji="0" lang="fr-CA" sz="2900" b="0" i="0" u="none" strike="noStrike" cap="none" normalizeH="0" baseline="0" dirty="0" err="1">
                          <a:ln>
                            <a:noFill/>
                          </a:ln>
                          <a:solidFill>
                            <a:schemeClr val="tx1"/>
                          </a:solidFill>
                          <a:effectLst/>
                          <a:latin typeface="Coptic1" pitchFamily="2" charset="0"/>
                          <a:cs typeface="Arial" charset="0"/>
                        </a:rPr>
                        <a:t>e~bol</a:t>
                      </a:r>
                      <a:r>
                        <a:rPr kumimoji="0" lang="fr-CA" sz="2900" b="0" i="0" u="none" strike="noStrike" cap="none" normalizeH="0" baseline="0" dirty="0">
                          <a:ln>
                            <a:noFill/>
                          </a:ln>
                          <a:solidFill>
                            <a:schemeClr val="tx1"/>
                          </a:solidFill>
                          <a:effectLst/>
                          <a:latin typeface="Coptic1" pitchFamily="2" charset="0"/>
                          <a:cs typeface="Arial" charset="0"/>
                        </a:rPr>
                        <a:t> </a:t>
                      </a:r>
                      <a:r>
                        <a:rPr kumimoji="0" lang="fr-CA" sz="2900" b="0" i="0" u="none" strike="noStrike" cap="none" normalizeH="0" baseline="0" dirty="0" err="1">
                          <a:ln>
                            <a:noFill/>
                          </a:ln>
                          <a:solidFill>
                            <a:schemeClr val="tx1"/>
                          </a:solidFill>
                          <a:effectLst/>
                          <a:latin typeface="Coptic1" pitchFamily="2" charset="0"/>
                          <a:cs typeface="Arial" charset="0"/>
                        </a:rPr>
                        <a:t>m~p~caji</a:t>
                      </a:r>
                      <a:r>
                        <a:rPr kumimoji="0" lang="fr-CA" sz="2900" b="0" i="0" u="none" strike="noStrike" cap="none" normalizeH="0" baseline="0" dirty="0">
                          <a:ln>
                            <a:noFill/>
                          </a:ln>
                          <a:solidFill>
                            <a:schemeClr val="tx1"/>
                          </a:solidFill>
                          <a:effectLst/>
                          <a:latin typeface="Coptic1" pitchFamily="2" charset="0"/>
                          <a:cs typeface="Arial" charset="0"/>
                        </a:rPr>
                        <a:t> </a:t>
                      </a:r>
                      <a:r>
                        <a:rPr kumimoji="0" lang="fr-CA" sz="2900" b="0" i="0" u="none" strike="noStrike" cap="none" normalizeH="0" baseline="0" dirty="0" err="1">
                          <a:ln>
                            <a:noFill/>
                          </a:ln>
                          <a:solidFill>
                            <a:schemeClr val="tx1"/>
                          </a:solidFill>
                          <a:effectLst/>
                          <a:latin typeface="Coptic1" pitchFamily="2" charset="0"/>
                          <a:cs typeface="Arial" charset="0"/>
                        </a:rPr>
                        <a:t>n~te</a:t>
                      </a:r>
                      <a:r>
                        <a:rPr kumimoji="0" lang="fr-CA" sz="2900" b="0" i="0" u="none" strike="noStrike" cap="none" normalizeH="0" baseline="0" dirty="0">
                          <a:ln>
                            <a:noFill/>
                          </a:ln>
                          <a:solidFill>
                            <a:schemeClr val="tx1"/>
                          </a:solidFill>
                          <a:effectLst/>
                          <a:latin typeface="Coptic1" pitchFamily="2" charset="0"/>
                          <a:cs typeface="Arial" charset="0"/>
                        </a:rPr>
                        <a:t> ]</a:t>
                      </a:r>
                      <a:r>
                        <a:rPr kumimoji="0" lang="fr-CA" sz="2900" b="0" i="0" u="none" strike="noStrike" cap="none" normalizeH="0" baseline="0" dirty="0" err="1">
                          <a:ln>
                            <a:noFill/>
                          </a:ln>
                          <a:solidFill>
                            <a:schemeClr val="tx1"/>
                          </a:solidFill>
                          <a:effectLst/>
                          <a:latin typeface="Coptic1" pitchFamily="2" charset="0"/>
                          <a:cs typeface="Arial" charset="0"/>
                        </a:rPr>
                        <a:t>meym</a:t>
                      </a:r>
                      <a:r>
                        <a:rPr kumimoji="0" lang="fr-CA" sz="2900" b="0" i="0" u="none" strike="noStrike" cap="none" normalizeH="0" baseline="0" dirty="0">
                          <a:ln>
                            <a:noFill/>
                          </a:ln>
                          <a:solidFill>
                            <a:schemeClr val="tx1"/>
                          </a:solidFill>
                          <a:effectLst/>
                          <a:latin typeface="Coptic1" pitchFamily="2" charset="0"/>
                          <a:cs typeface="Arial" charset="0"/>
                        </a:rPr>
                        <a:t>/i </a:t>
                      </a:r>
                      <a:r>
                        <a:rPr kumimoji="0" lang="fr-CA" sz="2900" b="0" i="0" u="none" strike="noStrike" cap="none" normalizeH="0" baseline="0" dirty="0" err="1">
                          <a:ln>
                            <a:noFill/>
                          </a:ln>
                          <a:solidFill>
                            <a:schemeClr val="tx1"/>
                          </a:solidFill>
                          <a:effectLst/>
                          <a:latin typeface="Coptic1" pitchFamily="2" charset="0"/>
                          <a:cs typeface="Arial" charset="0"/>
                        </a:rPr>
                        <a:t>qen</a:t>
                      </a:r>
                      <a:r>
                        <a:rPr kumimoji="0" lang="fr-CA" sz="2900" b="0" i="0" u="none" strike="noStrike" cap="none" normalizeH="0" baseline="0" dirty="0">
                          <a:ln>
                            <a:noFill/>
                          </a:ln>
                          <a:solidFill>
                            <a:schemeClr val="tx1"/>
                          </a:solidFill>
                          <a:effectLst/>
                          <a:latin typeface="Coptic1" pitchFamily="2" charset="0"/>
                          <a:cs typeface="Arial" charset="0"/>
                        </a:rPr>
                        <a:t> </a:t>
                      </a:r>
                      <a:r>
                        <a:rPr kumimoji="0" lang="fr-CA" sz="2900" b="0" i="0" u="none" strike="noStrike" cap="none" normalizeH="0" baseline="0" dirty="0" err="1">
                          <a:ln>
                            <a:noFill/>
                          </a:ln>
                          <a:solidFill>
                            <a:schemeClr val="tx1"/>
                          </a:solidFill>
                          <a:effectLst/>
                          <a:latin typeface="Coptic1" pitchFamily="2" charset="0"/>
                          <a:cs typeface="Arial" charset="0"/>
                        </a:rPr>
                        <a:t>oucwouten</a:t>
                      </a:r>
                      <a:r>
                        <a:rPr kumimoji="0" lang="fr-CA" sz="2900" b="0" i="0" u="none" strike="noStrike" cap="none" normalizeH="0" baseline="0" dirty="0">
                          <a:ln>
                            <a:noFill/>
                          </a:ln>
                          <a:solidFill>
                            <a:schemeClr val="tx1"/>
                          </a:solidFill>
                          <a:effectLst/>
                          <a:latin typeface="Coptic1" pitchFamily="2" charset="0"/>
                          <a:cs typeface="Arial" charset="0"/>
                        </a:rPr>
                        <a:t> : </a:t>
                      </a:r>
                      <a:r>
                        <a:rPr kumimoji="0" lang="fr-CA" sz="2900" b="0" i="0" u="none" strike="noStrike" cap="none" normalizeH="0" baseline="0" dirty="0" err="1">
                          <a:ln>
                            <a:noFill/>
                          </a:ln>
                          <a:solidFill>
                            <a:schemeClr val="tx1"/>
                          </a:solidFill>
                          <a:effectLst/>
                          <a:latin typeface="Coptic1" pitchFamily="2" charset="0"/>
                          <a:cs typeface="Arial" charset="0"/>
                        </a:rPr>
                        <a:t>efa~moni</a:t>
                      </a:r>
                      <a:r>
                        <a:rPr kumimoji="0" lang="fr-CA" sz="2900" b="0" i="0" u="none" strike="noStrike" cap="none" normalizeH="0" baseline="0" dirty="0">
                          <a:ln>
                            <a:noFill/>
                          </a:ln>
                          <a:solidFill>
                            <a:schemeClr val="tx1"/>
                          </a:solidFill>
                          <a:effectLst/>
                          <a:latin typeface="Coptic1" pitchFamily="2" charset="0"/>
                          <a:cs typeface="Arial" charset="0"/>
                        </a:rPr>
                        <a:t> </a:t>
                      </a:r>
                      <a:r>
                        <a:rPr kumimoji="0" lang="fr-CA" sz="2900" b="0" i="0" u="none" strike="noStrike" cap="none" normalizeH="0" baseline="0" dirty="0" err="1">
                          <a:ln>
                            <a:noFill/>
                          </a:ln>
                          <a:solidFill>
                            <a:schemeClr val="tx1"/>
                          </a:solidFill>
                          <a:effectLst/>
                          <a:latin typeface="Coptic1" pitchFamily="2" charset="0"/>
                          <a:cs typeface="Arial" charset="0"/>
                        </a:rPr>
                        <a:t>m~peklaoc</a:t>
                      </a:r>
                      <a:r>
                        <a:rPr kumimoji="0" lang="fr-CA" sz="2900" b="0" i="0" u="none" strike="noStrike" cap="none" normalizeH="0" baseline="0" dirty="0">
                          <a:ln>
                            <a:noFill/>
                          </a:ln>
                          <a:solidFill>
                            <a:schemeClr val="tx1"/>
                          </a:solidFill>
                          <a:effectLst/>
                          <a:latin typeface="Coptic1" pitchFamily="2" charset="0"/>
                          <a:cs typeface="Arial" charset="0"/>
                        </a:rPr>
                        <a:t> </a:t>
                      </a:r>
                      <a:r>
                        <a:rPr kumimoji="0" lang="fr-CA" sz="2900" b="0" i="0" u="none" strike="noStrike" cap="none" normalizeH="0" baseline="0" dirty="0" err="1">
                          <a:ln>
                            <a:noFill/>
                          </a:ln>
                          <a:solidFill>
                            <a:schemeClr val="tx1"/>
                          </a:solidFill>
                          <a:effectLst/>
                          <a:latin typeface="Coptic1" pitchFamily="2" charset="0"/>
                          <a:cs typeface="Arial" charset="0"/>
                        </a:rPr>
                        <a:t>qen</a:t>
                      </a:r>
                      <a:r>
                        <a:rPr kumimoji="0" lang="fr-CA" sz="2900" b="0" i="0" u="none" strike="noStrike" cap="none" normalizeH="0" baseline="0" dirty="0">
                          <a:ln>
                            <a:noFill/>
                          </a:ln>
                          <a:solidFill>
                            <a:schemeClr val="tx1"/>
                          </a:solidFill>
                          <a:effectLst/>
                          <a:latin typeface="Coptic1" pitchFamily="2" charset="0"/>
                          <a:cs typeface="Arial" charset="0"/>
                        </a:rPr>
                        <a:t> </a:t>
                      </a:r>
                      <a:r>
                        <a:rPr kumimoji="0" lang="fr-CA" sz="2900" b="0" i="0" u="none" strike="noStrike" cap="none" normalizeH="0" baseline="0" dirty="0" err="1">
                          <a:ln>
                            <a:noFill/>
                          </a:ln>
                          <a:solidFill>
                            <a:schemeClr val="tx1"/>
                          </a:solidFill>
                          <a:effectLst/>
                          <a:latin typeface="Coptic1" pitchFamily="2" charset="0"/>
                          <a:cs typeface="Arial" charset="0"/>
                        </a:rPr>
                        <a:t>outoubo</a:t>
                      </a:r>
                      <a:r>
                        <a:rPr kumimoji="0" lang="fr-CA" sz="2900" b="0" i="0" u="none" strike="noStrike" cap="none" normalizeH="0" baseline="0" dirty="0">
                          <a:ln>
                            <a:noFill/>
                          </a:ln>
                          <a:solidFill>
                            <a:schemeClr val="tx1"/>
                          </a:solidFill>
                          <a:effectLst/>
                          <a:latin typeface="Coptic1" pitchFamily="2" charset="0"/>
                          <a:cs typeface="Arial" charset="0"/>
                        </a:rPr>
                        <a:t> nem </a:t>
                      </a:r>
                      <a:r>
                        <a:rPr kumimoji="0" lang="fr-CA" sz="2900" b="0" i="0" u="none" strike="noStrike" cap="none" normalizeH="0" baseline="0" dirty="0" err="1">
                          <a:ln>
                            <a:noFill/>
                          </a:ln>
                          <a:solidFill>
                            <a:schemeClr val="tx1"/>
                          </a:solidFill>
                          <a:effectLst/>
                          <a:latin typeface="Coptic1" pitchFamily="2" charset="0"/>
                          <a:cs typeface="Arial" charset="0"/>
                        </a:rPr>
                        <a:t>oumeym</a:t>
                      </a:r>
                      <a:r>
                        <a:rPr kumimoji="0" lang="fr-CA" sz="2900" b="0" i="0" u="none" strike="noStrike" cap="none" normalizeH="0" baseline="0" dirty="0">
                          <a:ln>
                            <a:noFill/>
                          </a:ln>
                          <a:solidFill>
                            <a:schemeClr val="tx1"/>
                          </a:solidFill>
                          <a:effectLst/>
                          <a:latin typeface="Coptic1" pitchFamily="2" charset="0"/>
                          <a:cs typeface="Arial" charset="0"/>
                        </a:rPr>
                        <a:t>/i. </a:t>
                      </a:r>
                      <a:r>
                        <a:rPr lang="fr-FR" sz="2900" kern="1200" dirty="0">
                          <a:solidFill>
                            <a:schemeClr val="tx1"/>
                          </a:solidFill>
                          <a:effectLst/>
                          <a:latin typeface="Coptic1" pitchFamily="2" charset="0"/>
                          <a:ea typeface="+mn-ea"/>
                          <a:cs typeface="+mn-cs"/>
                        </a:rPr>
                        <a:t>Nem </a:t>
                      </a:r>
                      <a:r>
                        <a:rPr lang="fr-FR" sz="2900" kern="1200" dirty="0" err="1">
                          <a:solidFill>
                            <a:schemeClr val="tx1"/>
                          </a:solidFill>
                          <a:effectLst/>
                          <a:latin typeface="Coptic1" pitchFamily="2" charset="0"/>
                          <a:ea typeface="+mn-ea"/>
                          <a:cs typeface="+mn-cs"/>
                        </a:rPr>
                        <a:t>nie~pickopoc</a:t>
                      </a:r>
                      <a:r>
                        <a:rPr lang="fr-FR" sz="2900" kern="1200" dirty="0">
                          <a:solidFill>
                            <a:schemeClr val="tx1"/>
                          </a:solidFill>
                          <a:effectLst/>
                          <a:latin typeface="Coptic1" pitchFamily="2" charset="0"/>
                          <a:ea typeface="+mn-ea"/>
                          <a:cs typeface="+mn-cs"/>
                        </a:rPr>
                        <a:t> t/</a:t>
                      </a:r>
                      <a:r>
                        <a:rPr lang="fr-FR" sz="2900" kern="1200" dirty="0" err="1">
                          <a:solidFill>
                            <a:schemeClr val="tx1"/>
                          </a:solidFill>
                          <a:effectLst/>
                          <a:latin typeface="Coptic1" pitchFamily="2" charset="0"/>
                          <a:ea typeface="+mn-ea"/>
                          <a:cs typeface="+mn-cs"/>
                        </a:rPr>
                        <a:t>rou</a:t>
                      </a:r>
                      <a:r>
                        <a:rPr lang="fr-FR" sz="2900" kern="1200" dirty="0">
                          <a:solidFill>
                            <a:schemeClr val="tx1"/>
                          </a:solidFill>
                          <a:effectLst/>
                          <a:latin typeface="Coptic1" pitchFamily="2" charset="0"/>
                          <a:ea typeface="+mn-ea"/>
                          <a:cs typeface="+mn-cs"/>
                        </a:rPr>
                        <a:t> : </a:t>
                      </a:r>
                      <a:r>
                        <a:rPr lang="fr-FR" sz="2900" kern="1200" dirty="0" err="1">
                          <a:solidFill>
                            <a:schemeClr val="tx1"/>
                          </a:solidFill>
                          <a:effectLst/>
                          <a:latin typeface="Coptic1" pitchFamily="2" charset="0"/>
                          <a:ea typeface="+mn-ea"/>
                          <a:cs typeface="+mn-cs"/>
                        </a:rPr>
                        <a:t>n~oryodoxoc</a:t>
                      </a:r>
                      <a:r>
                        <a:rPr lang="fr-FR" sz="2900" kern="1200" dirty="0">
                          <a:solidFill>
                            <a:schemeClr val="tx1"/>
                          </a:solidFill>
                          <a:effectLst/>
                          <a:latin typeface="Coptic1" pitchFamily="2" charset="0"/>
                          <a:ea typeface="+mn-ea"/>
                          <a:cs typeface="+mn-cs"/>
                        </a:rPr>
                        <a:t> : nem </a:t>
                      </a:r>
                      <a:r>
                        <a:rPr lang="fr-FR" sz="2900" kern="1200" dirty="0" err="1">
                          <a:solidFill>
                            <a:schemeClr val="tx1"/>
                          </a:solidFill>
                          <a:effectLst/>
                          <a:latin typeface="Coptic1" pitchFamily="2" charset="0"/>
                          <a:ea typeface="+mn-ea"/>
                          <a:cs typeface="+mn-cs"/>
                        </a:rPr>
                        <a:t>nih</a:t>
                      </a:r>
                      <a:r>
                        <a:rPr lang="fr-FR" sz="2900" kern="1200" dirty="0">
                          <a:solidFill>
                            <a:schemeClr val="tx1"/>
                          </a:solidFill>
                          <a:effectLst/>
                          <a:latin typeface="Coptic1" pitchFamily="2" charset="0"/>
                          <a:ea typeface="+mn-ea"/>
                          <a:cs typeface="+mn-cs"/>
                        </a:rPr>
                        <a:t>/</a:t>
                      </a:r>
                      <a:r>
                        <a:rPr lang="fr-FR" sz="2900" kern="1200" dirty="0" err="1">
                          <a:solidFill>
                            <a:schemeClr val="tx1"/>
                          </a:solidFill>
                          <a:effectLst/>
                          <a:latin typeface="Coptic1" pitchFamily="2" charset="0"/>
                          <a:ea typeface="+mn-ea"/>
                          <a:cs typeface="+mn-cs"/>
                        </a:rPr>
                        <a:t>goumenoc</a:t>
                      </a:r>
                      <a:r>
                        <a:rPr lang="fr-FR" sz="2900" kern="1200" dirty="0">
                          <a:solidFill>
                            <a:schemeClr val="tx1"/>
                          </a:solidFill>
                          <a:effectLst/>
                          <a:latin typeface="Coptic1" pitchFamily="2" charset="0"/>
                          <a:ea typeface="+mn-ea"/>
                          <a:cs typeface="+mn-cs"/>
                        </a:rPr>
                        <a:t> : nem </a:t>
                      </a:r>
                      <a:r>
                        <a:rPr lang="fr-FR" sz="2900" kern="1200" dirty="0" err="1">
                          <a:solidFill>
                            <a:schemeClr val="tx1"/>
                          </a:solidFill>
                          <a:effectLst/>
                          <a:latin typeface="Coptic1" pitchFamily="2" charset="0"/>
                          <a:ea typeface="+mn-ea"/>
                          <a:cs typeface="+mn-cs"/>
                        </a:rPr>
                        <a:t>nip~recbuteroc</a:t>
                      </a:r>
                      <a:r>
                        <a:rPr lang="fr-FR" sz="2900" kern="1200" dirty="0">
                          <a:solidFill>
                            <a:schemeClr val="tx1"/>
                          </a:solidFill>
                          <a:effectLst/>
                          <a:latin typeface="Coptic1" pitchFamily="2" charset="0"/>
                          <a:ea typeface="+mn-ea"/>
                          <a:cs typeface="+mn-cs"/>
                        </a:rPr>
                        <a:t> : nem </a:t>
                      </a:r>
                      <a:r>
                        <a:rPr lang="fr-FR" sz="2900" kern="1200" dirty="0" err="1">
                          <a:solidFill>
                            <a:schemeClr val="tx1"/>
                          </a:solidFill>
                          <a:effectLst/>
                          <a:latin typeface="Coptic1" pitchFamily="2" charset="0"/>
                          <a:ea typeface="+mn-ea"/>
                          <a:cs typeface="+mn-cs"/>
                        </a:rPr>
                        <a:t>nidia~kwn</a:t>
                      </a:r>
                      <a:r>
                        <a:rPr lang="fr-FR" sz="2900" kern="1200" dirty="0">
                          <a:solidFill>
                            <a:schemeClr val="tx1"/>
                          </a:solidFill>
                          <a:effectLst/>
                          <a:latin typeface="Coptic1" pitchFamily="2" charset="0"/>
                          <a:ea typeface="+mn-ea"/>
                          <a:cs typeface="+mn-cs"/>
                        </a:rPr>
                        <a:t> : nem </a:t>
                      </a:r>
                      <a:r>
                        <a:rPr lang="fr-FR" sz="2900" kern="1200" dirty="0" err="1">
                          <a:solidFill>
                            <a:schemeClr val="tx1"/>
                          </a:solidFill>
                          <a:effectLst/>
                          <a:latin typeface="Coptic1" pitchFamily="2" charset="0"/>
                          <a:ea typeface="+mn-ea"/>
                          <a:cs typeface="+mn-cs"/>
                        </a:rPr>
                        <a:t>v~moh</a:t>
                      </a:r>
                      <a:r>
                        <a:rPr lang="fr-FR" sz="2900" kern="1200" dirty="0">
                          <a:solidFill>
                            <a:schemeClr val="tx1"/>
                          </a:solidFill>
                          <a:effectLst/>
                          <a:latin typeface="Coptic1" pitchFamily="2" charset="0"/>
                          <a:ea typeface="+mn-ea"/>
                          <a:cs typeface="+mn-cs"/>
                        </a:rPr>
                        <a:t> t/</a:t>
                      </a:r>
                      <a:r>
                        <a:rPr lang="fr-FR" sz="2900" kern="1200" dirty="0" err="1">
                          <a:solidFill>
                            <a:schemeClr val="tx1"/>
                          </a:solidFill>
                          <a:effectLst/>
                          <a:latin typeface="Coptic1" pitchFamily="2" charset="0"/>
                          <a:ea typeface="+mn-ea"/>
                          <a:cs typeface="+mn-cs"/>
                        </a:rPr>
                        <a:t>rf</a:t>
                      </a:r>
                      <a:r>
                        <a:rPr lang="fr-FR" sz="2900" kern="1200" dirty="0">
                          <a:solidFill>
                            <a:schemeClr val="tx1"/>
                          </a:solidFill>
                          <a:effectLst/>
                          <a:latin typeface="Coptic1" pitchFamily="2" charset="0"/>
                          <a:ea typeface="+mn-ea"/>
                          <a:cs typeface="+mn-cs"/>
                        </a:rPr>
                        <a:t> </a:t>
                      </a:r>
                      <a:r>
                        <a:rPr lang="fr-FR" sz="2900" kern="1200" dirty="0" err="1">
                          <a:solidFill>
                            <a:schemeClr val="tx1"/>
                          </a:solidFill>
                          <a:effectLst/>
                          <a:latin typeface="Coptic1" pitchFamily="2" charset="0"/>
                          <a:ea typeface="+mn-ea"/>
                          <a:cs typeface="+mn-cs"/>
                        </a:rPr>
                        <a:t>n~te</a:t>
                      </a:r>
                      <a:r>
                        <a:rPr lang="fr-FR" sz="2900" kern="1200" dirty="0">
                          <a:solidFill>
                            <a:schemeClr val="tx1"/>
                          </a:solidFill>
                          <a:effectLst/>
                          <a:latin typeface="Coptic1" pitchFamily="2" charset="0"/>
                          <a:ea typeface="+mn-ea"/>
                          <a:cs typeface="+mn-cs"/>
                        </a:rPr>
                        <a:t> </a:t>
                      </a:r>
                      <a:r>
                        <a:rPr lang="fr-FR" sz="2900" kern="1200" dirty="0" err="1">
                          <a:solidFill>
                            <a:schemeClr val="tx1"/>
                          </a:solidFill>
                          <a:effectLst/>
                          <a:latin typeface="Coptic1" pitchFamily="2" charset="0"/>
                          <a:ea typeface="+mn-ea"/>
                          <a:cs typeface="+mn-cs"/>
                        </a:rPr>
                        <a:t>tekoui</a:t>
                      </a:r>
                      <a:r>
                        <a:rPr lang="fr-FR" sz="2900" kern="1200" dirty="0">
                          <a:solidFill>
                            <a:schemeClr val="tx1"/>
                          </a:solidFill>
                          <a:effectLst/>
                          <a:latin typeface="Coptic1" pitchFamily="2" charset="0"/>
                          <a:ea typeface="+mn-ea"/>
                          <a:cs typeface="+mn-cs"/>
                        </a:rPr>
                        <a:t>~ </a:t>
                      </a:r>
                      <a:r>
                        <a:rPr lang="fr-FR" sz="2900" kern="1200" dirty="0" err="1">
                          <a:solidFill>
                            <a:schemeClr val="tx1"/>
                          </a:solidFill>
                          <a:effectLst/>
                          <a:latin typeface="Coptic1" pitchFamily="2" charset="0"/>
                          <a:ea typeface="+mn-ea"/>
                          <a:cs typeface="+mn-cs"/>
                        </a:rPr>
                        <a:t>m~mauatc</a:t>
                      </a:r>
                      <a:r>
                        <a:rPr lang="fr-FR" sz="2900" kern="1200" dirty="0">
                          <a:solidFill>
                            <a:schemeClr val="tx1"/>
                          </a:solidFill>
                          <a:effectLst/>
                          <a:latin typeface="Coptic1" pitchFamily="2" charset="0"/>
                          <a:ea typeface="+mn-ea"/>
                          <a:cs typeface="+mn-cs"/>
                        </a:rPr>
                        <a:t> </a:t>
                      </a:r>
                      <a:r>
                        <a:rPr lang="fr-FR" sz="2900" kern="1200" dirty="0" err="1">
                          <a:solidFill>
                            <a:schemeClr val="tx1"/>
                          </a:solidFill>
                          <a:effectLst/>
                          <a:latin typeface="Coptic1" pitchFamily="2" charset="0"/>
                          <a:ea typeface="+mn-ea"/>
                          <a:cs typeface="+mn-cs"/>
                        </a:rPr>
                        <a:t>e#y#u</a:t>
                      </a:r>
                      <a:r>
                        <a:rPr lang="fr-FR" sz="2900" kern="1200" dirty="0">
                          <a:solidFill>
                            <a:schemeClr val="tx1"/>
                          </a:solidFill>
                          <a:effectLst/>
                          <a:latin typeface="Coptic1" pitchFamily="2" charset="0"/>
                          <a:ea typeface="+mn-ea"/>
                          <a:cs typeface="+mn-cs"/>
                        </a:rPr>
                        <a:t># </a:t>
                      </a:r>
                      <a:r>
                        <a:rPr lang="fr-FR" sz="2900" kern="1200" dirty="0" err="1">
                          <a:solidFill>
                            <a:schemeClr val="tx1"/>
                          </a:solidFill>
                          <a:effectLst/>
                          <a:latin typeface="Coptic1" pitchFamily="2" charset="0"/>
                          <a:ea typeface="+mn-ea"/>
                          <a:cs typeface="+mn-cs"/>
                        </a:rPr>
                        <a:t>n~kayolik</a:t>
                      </a:r>
                      <a:r>
                        <a:rPr lang="fr-FR" sz="2900" kern="1200" dirty="0">
                          <a:solidFill>
                            <a:schemeClr val="tx1"/>
                          </a:solidFill>
                          <a:effectLst/>
                          <a:latin typeface="Coptic1" pitchFamily="2" charset="0"/>
                          <a:ea typeface="+mn-ea"/>
                          <a:cs typeface="+mn-cs"/>
                        </a:rPr>
                        <a:t>/ </a:t>
                      </a:r>
                      <a:r>
                        <a:rPr lang="fr-FR" sz="2900" kern="1200" dirty="0" err="1">
                          <a:solidFill>
                            <a:schemeClr val="tx1"/>
                          </a:solidFill>
                          <a:effectLst/>
                          <a:latin typeface="Coptic1" pitchFamily="2" charset="0"/>
                          <a:ea typeface="+mn-ea"/>
                          <a:cs typeface="+mn-cs"/>
                        </a:rPr>
                        <a:t>n~a~poctolik</a:t>
                      </a:r>
                      <a:r>
                        <a:rPr lang="fr-FR" sz="2900" kern="1200" dirty="0">
                          <a:solidFill>
                            <a:schemeClr val="tx1"/>
                          </a:solidFill>
                          <a:effectLst/>
                          <a:latin typeface="Coptic1" pitchFamily="2" charset="0"/>
                          <a:ea typeface="+mn-ea"/>
                          <a:cs typeface="+mn-cs"/>
                        </a:rPr>
                        <a:t>/ </a:t>
                      </a:r>
                      <a:r>
                        <a:rPr lang="fr-FR" sz="2900" kern="1200" dirty="0" err="1">
                          <a:solidFill>
                            <a:schemeClr val="tx1"/>
                          </a:solidFill>
                          <a:effectLst/>
                          <a:latin typeface="Coptic1" pitchFamily="2" charset="0"/>
                          <a:ea typeface="+mn-ea"/>
                          <a:cs typeface="+mn-cs"/>
                        </a:rPr>
                        <a:t>n~Ekk~l</a:t>
                      </a:r>
                      <a:r>
                        <a:rPr lang="fr-FR" sz="2900" kern="1200" dirty="0">
                          <a:solidFill>
                            <a:schemeClr val="tx1"/>
                          </a:solidFill>
                          <a:effectLst/>
                          <a:latin typeface="Coptic1" pitchFamily="2" charset="0"/>
                          <a:ea typeface="+mn-ea"/>
                          <a:cs typeface="+mn-cs"/>
                        </a:rPr>
                        <a:t>/</a:t>
                      </a:r>
                      <a:r>
                        <a:rPr lang="fr-FR" sz="2900" kern="1200" dirty="0" err="1">
                          <a:solidFill>
                            <a:schemeClr val="tx1"/>
                          </a:solidFill>
                          <a:effectLst/>
                          <a:latin typeface="Coptic1" pitchFamily="2" charset="0"/>
                          <a:ea typeface="+mn-ea"/>
                          <a:cs typeface="+mn-cs"/>
                        </a:rPr>
                        <a:t>cia</a:t>
                      </a:r>
                      <a:r>
                        <a:rPr lang="fr-FR" sz="2900" kern="1200" dirty="0">
                          <a:solidFill>
                            <a:schemeClr val="tx1"/>
                          </a:solidFill>
                          <a:effectLst/>
                          <a:latin typeface="Coptic1" pitchFamily="2" charset="0"/>
                          <a:ea typeface="+mn-ea"/>
                          <a:cs typeface="+mn-cs"/>
                        </a:rPr>
                        <a:t>~.</a:t>
                      </a:r>
                      <a:endParaRPr kumimoji="0" lang="fr-CA" sz="2900" b="0" i="0" u="none" strike="noStrike" cap="none" normalizeH="0" baseline="0" dirty="0">
                        <a:ln>
                          <a:noFill/>
                        </a:ln>
                        <a:solidFill>
                          <a:schemeClr val="tx1"/>
                        </a:solidFill>
                        <a:effectLst/>
                        <a:latin typeface="Coptic1" pitchFamily="2" charset="0"/>
                        <a:cs typeface="Arial" charset="0"/>
                      </a:endParaRPr>
                    </a:p>
                  </a:txBody>
                  <a:tcPr marL="121920" marR="121920" horzOverflow="overflow">
                    <a:lnL cap="flat">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200" b="0" i="0" u="none" strike="noStrike" cap="none" normalizeH="0" baseline="0" dirty="0">
                          <a:ln>
                            <a:noFill/>
                          </a:ln>
                          <a:solidFill>
                            <a:schemeClr val="tx1"/>
                          </a:solidFill>
                          <a:effectLst/>
                          <a:latin typeface="Arial" charset="0"/>
                          <a:cs typeface="Arial" charset="0"/>
                        </a:rPr>
                        <a:t>Qu’il explique la parole de vérité avec droiture et gouverne Ton peuple avec sainteté et justice. </a:t>
                      </a:r>
                      <a:r>
                        <a:rPr lang="fr-FR" sz="3200" kern="1200" dirty="0">
                          <a:solidFill>
                            <a:schemeClr val="tx1"/>
                          </a:solidFill>
                          <a:effectLst/>
                          <a:latin typeface="Arial" panose="020B0604020202020204" pitchFamily="34" charset="0"/>
                          <a:ea typeface="+mn-ea"/>
                          <a:cs typeface="+mn-cs"/>
                        </a:rPr>
                        <a:t>Aux évêques orthodoxes, aux higoumènes, aux prêtres, aux diacres et à tout le peuple de Ton Église, Une, unique, sainte, universelle et apostolique.</a:t>
                      </a:r>
                      <a:endParaRPr kumimoji="0" lang="fr-CA" sz="3200" b="0" i="0" u="none" strike="noStrike" cap="none" normalizeH="0" baseline="0" dirty="0">
                        <a:ln>
                          <a:noFill/>
                        </a:ln>
                        <a:solidFill>
                          <a:schemeClr val="tx1"/>
                        </a:solidFill>
                        <a:effectLst/>
                        <a:latin typeface="Arial" charset="0"/>
                        <a:cs typeface="Arial" charset="0"/>
                      </a:endParaRPr>
                    </a:p>
                  </a:txBody>
                  <a:tcPr marL="121920" marR="121920" horzOverflow="overflow">
                    <a:lnL cap="flat">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3700" b="0" i="0" u="none" strike="noStrike" cap="none" normalizeH="0" baseline="0" dirty="0">
                          <a:ln>
                            <a:noFill/>
                          </a:ln>
                          <a:solidFill>
                            <a:schemeClr val="tx1"/>
                          </a:solidFill>
                          <a:effectLst/>
                          <a:latin typeface="Arial" charset="0"/>
                          <a:cs typeface="Arial" charset="0"/>
                        </a:rPr>
                        <a:t>مُفصّلا كلمة الحق باستقامة، راعياً شعبك بطهارة وبر.</a:t>
                      </a:r>
                      <a:r>
                        <a:rPr lang="ar-SA" sz="3700" kern="1200" dirty="0">
                          <a:solidFill>
                            <a:schemeClr val="tx1"/>
                          </a:solidFill>
                          <a:effectLst/>
                          <a:latin typeface="Arial" panose="020B0604020202020204" pitchFamily="34" charset="0"/>
                          <a:ea typeface="+mn-ea"/>
                          <a:cs typeface="+mn-cs"/>
                        </a:rPr>
                        <a:t> وجميع الأساقفة الأرثوذكسـيـيـن </a:t>
                      </a:r>
                      <a:r>
                        <a:rPr lang="ar-SA" sz="3700" kern="1200" dirty="0" err="1">
                          <a:solidFill>
                            <a:schemeClr val="tx1"/>
                          </a:solidFill>
                          <a:effectLst/>
                          <a:latin typeface="Arial" panose="020B0604020202020204" pitchFamily="34" charset="0"/>
                          <a:ea typeface="+mn-ea"/>
                          <a:cs typeface="+mn-cs"/>
                        </a:rPr>
                        <a:t>والـقـمـامصـة</a:t>
                      </a:r>
                      <a:r>
                        <a:rPr lang="ar-SA" sz="3700" kern="1200" dirty="0">
                          <a:solidFill>
                            <a:schemeClr val="tx1"/>
                          </a:solidFill>
                          <a:effectLst/>
                          <a:latin typeface="Arial" panose="020B0604020202020204" pitchFamily="34" charset="0"/>
                          <a:ea typeface="+mn-ea"/>
                          <a:cs typeface="+mn-cs"/>
                        </a:rPr>
                        <a:t> والقسوس والشمامسـة وكل امتلاء كنيستك الواحدة الوحيدة المقدسة الجامعة الرسـولـيـة، </a:t>
                      </a:r>
                      <a:endParaRPr kumimoji="0" lang="fr-CA" sz="37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4277462650"/>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oup 12">
            <a:extLst>
              <a:ext uri="{FF2B5EF4-FFF2-40B4-BE49-F238E27FC236}">
                <a16:creationId xmlns:a16="http://schemas.microsoft.com/office/drawing/2014/main" id="{7A86E0E7-BCF7-4B44-97CD-5FF78EA50B70}"/>
              </a:ext>
            </a:extLst>
          </p:cNvPr>
          <p:cNvGraphicFramePr>
            <a:graphicFrameLocks/>
          </p:cNvGraphicFramePr>
          <p:nvPr/>
        </p:nvGraphicFramePr>
        <p:xfrm>
          <a:off x="2" y="0"/>
          <a:ext cx="12191999" cy="6350000"/>
        </p:xfrm>
        <a:graphic>
          <a:graphicData uri="http://schemas.openxmlformats.org/drawingml/2006/table">
            <a:tbl>
              <a:tblPr/>
              <a:tblGrid>
                <a:gridCol w="4453107">
                  <a:extLst>
                    <a:ext uri="{9D8B030D-6E8A-4147-A177-3AD203B41FA5}">
                      <a16:colId xmlns:a16="http://schemas.microsoft.com/office/drawing/2014/main" val="341624736"/>
                    </a:ext>
                  </a:extLst>
                </a:gridCol>
                <a:gridCol w="4236935">
                  <a:extLst>
                    <a:ext uri="{9D8B030D-6E8A-4147-A177-3AD203B41FA5}">
                      <a16:colId xmlns:a16="http://schemas.microsoft.com/office/drawing/2014/main" val="20000"/>
                    </a:ext>
                  </a:extLst>
                </a:gridCol>
                <a:gridCol w="3501957">
                  <a:extLst>
                    <a:ext uri="{9D8B030D-6E8A-4147-A177-3AD203B41FA5}">
                      <a16:colId xmlns:a16="http://schemas.microsoft.com/office/drawing/2014/main" val="20001"/>
                    </a:ext>
                  </a:extLst>
                </a:gridCol>
              </a:tblGrid>
              <a:tr h="635000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3700" b="0" i="0" u="none" strike="noStrike" cap="none" normalizeH="0" baseline="0" dirty="0" err="1">
                          <a:ln>
                            <a:noFill/>
                          </a:ln>
                          <a:solidFill>
                            <a:schemeClr val="tx1"/>
                          </a:solidFill>
                          <a:effectLst/>
                          <a:latin typeface="Coptic1" pitchFamily="2" charset="0"/>
                          <a:cs typeface="Arial" charset="0"/>
                        </a:rPr>
                        <a:t>Eke~er,arizecye</a:t>
                      </a:r>
                      <a:r>
                        <a:rPr kumimoji="0" lang="fr-CA" sz="3700" b="0" i="0" u="none" strike="noStrike" cap="none" normalizeH="0" baseline="0" dirty="0">
                          <a:ln>
                            <a:noFill/>
                          </a:ln>
                          <a:solidFill>
                            <a:schemeClr val="tx1"/>
                          </a:solidFill>
                          <a:effectLst/>
                          <a:latin typeface="Coptic1" pitchFamily="2" charset="0"/>
                          <a:cs typeface="Arial" charset="0"/>
                        </a:rPr>
                        <a:t> </a:t>
                      </a:r>
                      <a:r>
                        <a:rPr kumimoji="0" lang="fr-CA" sz="3700" b="0" i="0" u="none" strike="noStrike" cap="none" normalizeH="0" baseline="0" dirty="0" err="1">
                          <a:ln>
                            <a:noFill/>
                          </a:ln>
                          <a:solidFill>
                            <a:schemeClr val="tx1"/>
                          </a:solidFill>
                          <a:effectLst/>
                          <a:latin typeface="Coptic1" pitchFamily="2" charset="0"/>
                          <a:cs typeface="Arial" charset="0"/>
                        </a:rPr>
                        <a:t>nwou</a:t>
                      </a:r>
                      <a:r>
                        <a:rPr kumimoji="0" lang="fr-CA" sz="3700" b="0" i="0" u="none" strike="noStrike" cap="none" normalizeH="0" baseline="0" dirty="0">
                          <a:ln>
                            <a:noFill/>
                          </a:ln>
                          <a:solidFill>
                            <a:schemeClr val="tx1"/>
                          </a:solidFill>
                          <a:effectLst/>
                          <a:latin typeface="Coptic1" pitchFamily="2" charset="0"/>
                          <a:cs typeface="Arial" charset="0"/>
                        </a:rPr>
                        <a:t> </a:t>
                      </a:r>
                      <a:r>
                        <a:rPr kumimoji="0" lang="fr-CA" sz="3700" b="0" i="0" u="none" strike="noStrike" cap="none" normalizeH="0" baseline="0" dirty="0" err="1">
                          <a:ln>
                            <a:noFill/>
                          </a:ln>
                          <a:solidFill>
                            <a:schemeClr val="tx1"/>
                          </a:solidFill>
                          <a:effectLst/>
                          <a:latin typeface="Coptic1" pitchFamily="2" charset="0"/>
                          <a:cs typeface="Arial" charset="0"/>
                        </a:rPr>
                        <a:t>neman</a:t>
                      </a:r>
                      <a:r>
                        <a:rPr kumimoji="0" lang="fr-CA" sz="3700" b="0" i="0" u="none" strike="noStrike" cap="none" normalizeH="0" baseline="0" dirty="0">
                          <a:ln>
                            <a:noFill/>
                          </a:ln>
                          <a:solidFill>
                            <a:schemeClr val="tx1"/>
                          </a:solidFill>
                          <a:effectLst/>
                          <a:latin typeface="Coptic1" pitchFamily="2" charset="0"/>
                          <a:cs typeface="Arial" charset="0"/>
                        </a:rPr>
                        <a:t> </a:t>
                      </a:r>
                      <a:r>
                        <a:rPr kumimoji="0" lang="fr-CA" sz="3700" b="0" i="0" u="none" strike="noStrike" cap="none" normalizeH="0" baseline="0" dirty="0" err="1">
                          <a:ln>
                            <a:noFill/>
                          </a:ln>
                          <a:solidFill>
                            <a:schemeClr val="tx1"/>
                          </a:solidFill>
                          <a:effectLst/>
                          <a:latin typeface="Coptic1" pitchFamily="2" charset="0"/>
                          <a:cs typeface="Arial" charset="0"/>
                        </a:rPr>
                        <a:t>n~ouhir</a:t>
                      </a:r>
                      <a:r>
                        <a:rPr kumimoji="0" lang="fr-CA" sz="3700" b="0" i="0" u="none" strike="noStrike" cap="none" normalizeH="0" baseline="0" dirty="0">
                          <a:ln>
                            <a:noFill/>
                          </a:ln>
                          <a:solidFill>
                            <a:schemeClr val="tx1"/>
                          </a:solidFill>
                          <a:effectLst/>
                          <a:latin typeface="Coptic1" pitchFamily="2" charset="0"/>
                          <a:cs typeface="Arial" charset="0"/>
                        </a:rPr>
                        <a:t>/n/ nem </a:t>
                      </a:r>
                      <a:r>
                        <a:rPr kumimoji="0" lang="fr-CA" sz="3700" b="0" i="0" u="none" strike="noStrike" cap="none" normalizeH="0" baseline="0" dirty="0" err="1">
                          <a:ln>
                            <a:noFill/>
                          </a:ln>
                          <a:solidFill>
                            <a:schemeClr val="tx1"/>
                          </a:solidFill>
                          <a:effectLst/>
                          <a:latin typeface="Coptic1" pitchFamily="2" charset="0"/>
                          <a:cs typeface="Arial" charset="0"/>
                        </a:rPr>
                        <a:t>ououjai</a:t>
                      </a:r>
                      <a:r>
                        <a:rPr kumimoji="0" lang="fr-CA" sz="3700" b="0" i="0" u="none" strike="noStrike" cap="none" normalizeH="0" baseline="0" dirty="0">
                          <a:ln>
                            <a:noFill/>
                          </a:ln>
                          <a:solidFill>
                            <a:schemeClr val="tx1"/>
                          </a:solidFill>
                          <a:effectLst/>
                          <a:latin typeface="Coptic1" pitchFamily="2" charset="0"/>
                          <a:cs typeface="Arial" charset="0"/>
                        </a:rPr>
                        <a:t> </a:t>
                      </a:r>
                      <a:r>
                        <a:rPr kumimoji="0" lang="fr-CA" sz="3700" b="0" i="0" u="none" strike="noStrike" cap="none" normalizeH="0" baseline="0" dirty="0" err="1">
                          <a:ln>
                            <a:noFill/>
                          </a:ln>
                          <a:solidFill>
                            <a:schemeClr val="tx1"/>
                          </a:solidFill>
                          <a:effectLst/>
                          <a:latin typeface="Coptic1" pitchFamily="2" charset="0"/>
                          <a:cs typeface="Arial" charset="0"/>
                        </a:rPr>
                        <a:t>e~bolqen</a:t>
                      </a:r>
                      <a:r>
                        <a:rPr kumimoji="0" lang="fr-CA" sz="3700" b="0" i="0" u="none" strike="noStrike" cap="none" normalizeH="0" baseline="0" dirty="0">
                          <a:ln>
                            <a:noFill/>
                          </a:ln>
                          <a:solidFill>
                            <a:schemeClr val="tx1"/>
                          </a:solidFill>
                          <a:effectLst/>
                          <a:latin typeface="Coptic1" pitchFamily="2" charset="0"/>
                          <a:cs typeface="Arial" charset="0"/>
                        </a:rPr>
                        <a:t> mai </a:t>
                      </a:r>
                      <a:r>
                        <a:rPr kumimoji="0" lang="fr-CA" sz="3700" b="0" i="0" u="none" strike="noStrike" cap="none" normalizeH="0" baseline="0" dirty="0" err="1">
                          <a:ln>
                            <a:noFill/>
                          </a:ln>
                          <a:solidFill>
                            <a:schemeClr val="tx1"/>
                          </a:solidFill>
                          <a:effectLst/>
                          <a:latin typeface="Coptic1" pitchFamily="2" charset="0"/>
                          <a:cs typeface="Arial" charset="0"/>
                        </a:rPr>
                        <a:t>niben</a:t>
                      </a:r>
                      <a:r>
                        <a:rPr kumimoji="0" lang="fr-CA" sz="3700" b="0" i="0" u="none" strike="noStrike" cap="none" normalizeH="0" baseline="0" dirty="0">
                          <a:ln>
                            <a:noFill/>
                          </a:ln>
                          <a:solidFill>
                            <a:schemeClr val="tx1"/>
                          </a:solidFill>
                          <a:effectLst/>
                          <a:latin typeface="Coptic1" pitchFamily="2" charset="0"/>
                          <a:cs typeface="Arial" charset="0"/>
                        </a:rPr>
                        <a:t>. </a:t>
                      </a:r>
                      <a:r>
                        <a:rPr kumimoji="0" lang="pt-BR" sz="3700" b="0" i="0" u="none" strike="noStrike" cap="none" normalizeH="0" baseline="0" dirty="0">
                          <a:ln>
                            <a:noFill/>
                          </a:ln>
                          <a:solidFill>
                            <a:schemeClr val="tx1"/>
                          </a:solidFill>
                          <a:effectLst/>
                          <a:latin typeface="Coptic1" pitchFamily="2" charset="0"/>
                          <a:cs typeface="Arial" charset="0"/>
                        </a:rPr>
                        <a:t>Noup~roceu,/ de e~toui~ri m~mwou e~h~r/i e~jwn : Nem e~jen peklaoc t/rf : Nem noun hwn e~h~r/i e~jwou.</a:t>
                      </a:r>
                      <a:endParaRPr kumimoji="0" lang="fr-CA" sz="3700" b="0" i="0" u="none" strike="noStrike" cap="none" normalizeH="0" baseline="0" dirty="0">
                        <a:ln>
                          <a:noFill/>
                        </a:ln>
                        <a:solidFill>
                          <a:schemeClr val="tx1"/>
                        </a:solidFill>
                        <a:effectLst/>
                        <a:latin typeface="Coptic1" pitchFamily="2"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700" b="0" i="0" u="none" strike="noStrike" cap="none" normalizeH="0" baseline="0" dirty="0">
                          <a:ln>
                            <a:noFill/>
                          </a:ln>
                          <a:solidFill>
                            <a:schemeClr val="tx1"/>
                          </a:solidFill>
                          <a:effectLst/>
                          <a:latin typeface="Arial" charset="0"/>
                          <a:cs typeface="Arial" charset="0"/>
                        </a:rPr>
                        <a:t>daigne leur accorder ainsi qu’à nous la paix et le Salut en tout lieu. Les prières qu’ils T’adressent pour nous, et pour tout ton peuple, et celles que nous T’adressons pour eux,</a:t>
                      </a:r>
                      <a:endParaRPr kumimoji="0" lang="fr-CA" sz="37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4300" b="0" i="0" u="none" strike="noStrike" cap="none" normalizeH="0" baseline="0" dirty="0">
                          <a:ln>
                            <a:noFill/>
                          </a:ln>
                          <a:solidFill>
                            <a:schemeClr val="tx1"/>
                          </a:solidFill>
                          <a:effectLst/>
                          <a:latin typeface="Arial" charset="0"/>
                          <a:cs typeface="Arial" charset="0"/>
                        </a:rPr>
                        <a:t>أنعِم </a:t>
                      </a:r>
                      <a:r>
                        <a:rPr kumimoji="0" lang="ar-EG" sz="4300" b="0" i="0" u="none" strike="noStrike" cap="none" normalizeH="0" baseline="0" dirty="0" err="1">
                          <a:ln>
                            <a:noFill/>
                          </a:ln>
                          <a:solidFill>
                            <a:schemeClr val="tx1"/>
                          </a:solidFill>
                          <a:effectLst/>
                          <a:latin typeface="Arial" charset="0"/>
                          <a:cs typeface="Arial" charset="0"/>
                        </a:rPr>
                        <a:t>ﻋﻠﻴﻬﻡ</a:t>
                      </a:r>
                      <a:r>
                        <a:rPr kumimoji="0" lang="ar-EG" sz="4300" b="0" i="0" u="none" strike="noStrike" cap="none" normalizeH="0" baseline="0" dirty="0">
                          <a:ln>
                            <a:noFill/>
                          </a:ln>
                          <a:solidFill>
                            <a:schemeClr val="tx1"/>
                          </a:solidFill>
                          <a:effectLst/>
                          <a:latin typeface="Arial" charset="0"/>
                          <a:cs typeface="Arial" charset="0"/>
                        </a:rPr>
                        <a:t> </a:t>
                      </a:r>
                      <a:r>
                        <a:rPr kumimoji="0" lang="ar-EG" sz="4300" b="0" i="0" u="none" strike="noStrike" cap="none" normalizeH="0" baseline="0" dirty="0" err="1">
                          <a:ln>
                            <a:noFill/>
                          </a:ln>
                          <a:solidFill>
                            <a:schemeClr val="tx1"/>
                          </a:solidFill>
                          <a:effectLst/>
                          <a:latin typeface="Arial" charset="0"/>
                          <a:cs typeface="Arial" charset="0"/>
                        </a:rPr>
                        <a:t>وﻋﻠﻴﻨﺎ</a:t>
                      </a:r>
                      <a:r>
                        <a:rPr kumimoji="0" lang="ar-EG" sz="4300" b="0" i="0" u="none" strike="noStrike" cap="none" normalizeH="0" baseline="0" dirty="0">
                          <a:ln>
                            <a:noFill/>
                          </a:ln>
                          <a:solidFill>
                            <a:schemeClr val="tx1"/>
                          </a:solidFill>
                          <a:effectLst/>
                          <a:latin typeface="Arial" charset="0"/>
                          <a:cs typeface="Arial" charset="0"/>
                        </a:rPr>
                        <a:t> بالسلام والعافية في كل موضع صلواتهم التي يقدمونها عنا وعن كل شعبك وصلواتنا نحن أيضاً عنهُم.</a:t>
                      </a: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681143423"/>
      </p:ext>
    </p:extLst>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oup 12">
            <a:extLst>
              <a:ext uri="{FF2B5EF4-FFF2-40B4-BE49-F238E27FC236}">
                <a16:creationId xmlns:a16="http://schemas.microsoft.com/office/drawing/2014/main" id="{EFF00E1B-8353-4DC5-8E0B-DD2545D7D53B}"/>
              </a:ext>
            </a:extLst>
          </p:cNvPr>
          <p:cNvGraphicFramePr>
            <a:graphicFrameLocks/>
          </p:cNvGraphicFramePr>
          <p:nvPr/>
        </p:nvGraphicFramePr>
        <p:xfrm>
          <a:off x="2" y="0"/>
          <a:ext cx="12191999" cy="6827520"/>
        </p:xfrm>
        <a:graphic>
          <a:graphicData uri="http://schemas.openxmlformats.org/drawingml/2006/table">
            <a:tbl>
              <a:tblPr/>
              <a:tblGrid>
                <a:gridCol w="4453107">
                  <a:extLst>
                    <a:ext uri="{9D8B030D-6E8A-4147-A177-3AD203B41FA5}">
                      <a16:colId xmlns:a16="http://schemas.microsoft.com/office/drawing/2014/main" val="341624736"/>
                    </a:ext>
                  </a:extLst>
                </a:gridCol>
                <a:gridCol w="4236935">
                  <a:extLst>
                    <a:ext uri="{9D8B030D-6E8A-4147-A177-3AD203B41FA5}">
                      <a16:colId xmlns:a16="http://schemas.microsoft.com/office/drawing/2014/main" val="20000"/>
                    </a:ext>
                  </a:extLst>
                </a:gridCol>
                <a:gridCol w="3501957">
                  <a:extLst>
                    <a:ext uri="{9D8B030D-6E8A-4147-A177-3AD203B41FA5}">
                      <a16:colId xmlns:a16="http://schemas.microsoft.com/office/drawing/2014/main" val="20001"/>
                    </a:ext>
                  </a:extLst>
                </a:gridCol>
              </a:tblGrid>
              <a:tr h="6827520">
                <a:tc>
                  <a:txBody>
                    <a:bodyPr/>
                    <a:lstStyle/>
                    <a:p>
                      <a:pPr marL="0" marR="0" lvl="0" indent="0" algn="just" defTabSz="914400" rtl="0" eaLnBrk="1" fontAlgn="base" latinLnBrk="0" hangingPunct="1">
                        <a:lnSpc>
                          <a:spcPct val="100000"/>
                        </a:lnSpc>
                        <a:spcBef>
                          <a:spcPts val="0"/>
                        </a:spcBef>
                        <a:spcAft>
                          <a:spcPct val="0"/>
                        </a:spcAft>
                        <a:buClrTx/>
                        <a:buSzTx/>
                        <a:buFontTx/>
                        <a:buNone/>
                        <a:tabLst/>
                      </a:pPr>
                      <a:r>
                        <a:rPr kumimoji="0" lang="fr-CA" sz="3400" b="0" i="0" u="none" strike="noStrike" cap="none" normalizeH="0" baseline="0" dirty="0" err="1">
                          <a:ln>
                            <a:noFill/>
                          </a:ln>
                          <a:solidFill>
                            <a:schemeClr val="tx1"/>
                          </a:solidFill>
                          <a:effectLst/>
                          <a:latin typeface="Coptic1" pitchFamily="2" charset="0"/>
                          <a:cs typeface="Arial" charset="0"/>
                        </a:rPr>
                        <a:t>Sopou</a:t>
                      </a:r>
                      <a:r>
                        <a:rPr kumimoji="0" lang="fr-CA" sz="3400" b="0" i="0" u="none" strike="noStrike" cap="none" normalizeH="0" baseline="0" dirty="0">
                          <a:ln>
                            <a:noFill/>
                          </a:ln>
                          <a:solidFill>
                            <a:schemeClr val="tx1"/>
                          </a:solidFill>
                          <a:effectLst/>
                          <a:latin typeface="Coptic1" pitchFamily="2" charset="0"/>
                          <a:cs typeface="Arial" charset="0"/>
                        </a:rPr>
                        <a:t> </a:t>
                      </a:r>
                      <a:r>
                        <a:rPr kumimoji="0" lang="fr-CA" sz="3400" b="0" i="0" u="none" strike="noStrike" cap="none" normalizeH="0" baseline="0" dirty="0" err="1">
                          <a:ln>
                            <a:noFill/>
                          </a:ln>
                          <a:solidFill>
                            <a:schemeClr val="tx1"/>
                          </a:solidFill>
                          <a:effectLst/>
                          <a:latin typeface="Coptic1" pitchFamily="2" charset="0"/>
                          <a:cs typeface="Arial" charset="0"/>
                        </a:rPr>
                        <a:t>e~rok</a:t>
                      </a:r>
                      <a:r>
                        <a:rPr kumimoji="0" lang="fr-CA" sz="3400" b="0" i="0" u="none" strike="noStrike" cap="none" normalizeH="0" baseline="0" dirty="0">
                          <a:ln>
                            <a:noFill/>
                          </a:ln>
                          <a:solidFill>
                            <a:schemeClr val="tx1"/>
                          </a:solidFill>
                          <a:effectLst/>
                          <a:latin typeface="Coptic1" pitchFamily="2" charset="0"/>
                          <a:cs typeface="Arial" charset="0"/>
                        </a:rPr>
                        <a:t> </a:t>
                      </a:r>
                      <a:r>
                        <a:rPr kumimoji="0" lang="fr-CA" sz="3400" b="0" i="0" u="none" strike="noStrike" cap="none" normalizeH="0" baseline="0" dirty="0" err="1">
                          <a:ln>
                            <a:noFill/>
                          </a:ln>
                          <a:solidFill>
                            <a:schemeClr val="tx1"/>
                          </a:solidFill>
                          <a:effectLst/>
                          <a:latin typeface="Coptic1" pitchFamily="2" charset="0"/>
                          <a:cs typeface="Arial" charset="0"/>
                        </a:rPr>
                        <a:t>e~jen</a:t>
                      </a:r>
                      <a:r>
                        <a:rPr kumimoji="0" lang="fr-CA" sz="3400" b="0" i="0" u="none" strike="noStrike" cap="none" normalizeH="0" baseline="0" dirty="0">
                          <a:ln>
                            <a:noFill/>
                          </a:ln>
                          <a:solidFill>
                            <a:schemeClr val="tx1"/>
                          </a:solidFill>
                          <a:effectLst/>
                          <a:latin typeface="Coptic1" pitchFamily="2" charset="0"/>
                          <a:cs typeface="Arial" charset="0"/>
                        </a:rPr>
                        <a:t> </a:t>
                      </a:r>
                      <a:r>
                        <a:rPr kumimoji="0" lang="fr-CA" sz="3400" b="0" i="0" u="none" strike="noStrike" cap="none" normalizeH="0" baseline="0" dirty="0" err="1">
                          <a:ln>
                            <a:noFill/>
                          </a:ln>
                          <a:solidFill>
                            <a:schemeClr val="tx1"/>
                          </a:solidFill>
                          <a:effectLst/>
                          <a:latin typeface="Coptic1" pitchFamily="2" charset="0"/>
                          <a:cs typeface="Arial" charset="0"/>
                        </a:rPr>
                        <a:t>pekyuciact</a:t>
                      </a:r>
                      <a:r>
                        <a:rPr kumimoji="0" lang="fr-CA" sz="3400" b="0" i="0" u="none" strike="noStrike" cap="none" normalizeH="0" baseline="0" dirty="0">
                          <a:ln>
                            <a:noFill/>
                          </a:ln>
                          <a:solidFill>
                            <a:schemeClr val="tx1"/>
                          </a:solidFill>
                          <a:effectLst/>
                          <a:latin typeface="Coptic1" pitchFamily="2" charset="0"/>
                          <a:cs typeface="Arial" charset="0"/>
                        </a:rPr>
                        <a:t>/</a:t>
                      </a:r>
                      <a:r>
                        <a:rPr kumimoji="0" lang="fr-CA" sz="3400" b="0" i="0" u="none" strike="noStrike" cap="none" normalizeH="0" baseline="0" dirty="0" err="1">
                          <a:ln>
                            <a:noFill/>
                          </a:ln>
                          <a:solidFill>
                            <a:schemeClr val="tx1"/>
                          </a:solidFill>
                          <a:effectLst/>
                          <a:latin typeface="Coptic1" pitchFamily="2" charset="0"/>
                          <a:cs typeface="Arial" charset="0"/>
                        </a:rPr>
                        <a:t>rion</a:t>
                      </a:r>
                      <a:r>
                        <a:rPr kumimoji="0" lang="fr-CA" sz="3400" b="0" i="0" u="none" strike="noStrike" cap="none" normalizeH="0" baseline="0" dirty="0">
                          <a:ln>
                            <a:noFill/>
                          </a:ln>
                          <a:solidFill>
                            <a:schemeClr val="tx1"/>
                          </a:solidFill>
                          <a:effectLst/>
                          <a:latin typeface="Coptic1" pitchFamily="2" charset="0"/>
                          <a:cs typeface="Arial" charset="0"/>
                        </a:rPr>
                        <a:t> </a:t>
                      </a:r>
                      <a:r>
                        <a:rPr kumimoji="0" lang="fr-CA" sz="3400" b="0" i="0" u="none" strike="noStrike" cap="none" normalizeH="0" baseline="0" dirty="0" err="1">
                          <a:ln>
                            <a:noFill/>
                          </a:ln>
                          <a:solidFill>
                            <a:schemeClr val="tx1"/>
                          </a:solidFill>
                          <a:effectLst/>
                          <a:latin typeface="Coptic1" pitchFamily="2" charset="0"/>
                          <a:cs typeface="Arial" charset="0"/>
                        </a:rPr>
                        <a:t>e#y#u</a:t>
                      </a:r>
                      <a:r>
                        <a:rPr kumimoji="0" lang="fr-CA" sz="3400" b="0" i="0" u="none" strike="noStrike" cap="none" normalizeH="0" baseline="0" dirty="0">
                          <a:ln>
                            <a:noFill/>
                          </a:ln>
                          <a:solidFill>
                            <a:schemeClr val="tx1"/>
                          </a:solidFill>
                          <a:effectLst/>
                          <a:latin typeface="Coptic1" pitchFamily="2" charset="0"/>
                          <a:cs typeface="Arial" charset="0"/>
                        </a:rPr>
                        <a:t># : </a:t>
                      </a:r>
                      <a:r>
                        <a:rPr kumimoji="0" lang="fr-CA" sz="3400" b="0" i="0" u="none" strike="noStrike" cap="none" normalizeH="0" baseline="0" dirty="0" err="1">
                          <a:ln>
                            <a:noFill/>
                          </a:ln>
                          <a:solidFill>
                            <a:schemeClr val="tx1"/>
                          </a:solidFill>
                          <a:effectLst/>
                          <a:latin typeface="Coptic1" pitchFamily="2" charset="0"/>
                          <a:cs typeface="Arial" charset="0"/>
                        </a:rPr>
                        <a:t>n~ellogimon</a:t>
                      </a:r>
                      <a:r>
                        <a:rPr kumimoji="0" lang="fr-CA" sz="3400" b="0" i="0" u="none" strike="noStrike" cap="none" normalizeH="0" baseline="0" dirty="0">
                          <a:ln>
                            <a:noFill/>
                          </a:ln>
                          <a:solidFill>
                            <a:schemeClr val="tx1"/>
                          </a:solidFill>
                          <a:effectLst/>
                          <a:latin typeface="Coptic1" pitchFamily="2" charset="0"/>
                          <a:cs typeface="Arial" charset="0"/>
                        </a:rPr>
                        <a:t> </a:t>
                      </a:r>
                      <a:r>
                        <a:rPr kumimoji="0" lang="fr-CA" sz="3400" b="0" i="0" u="none" strike="noStrike" cap="none" normalizeH="0" baseline="0" dirty="0" err="1">
                          <a:ln>
                            <a:noFill/>
                          </a:ln>
                          <a:solidFill>
                            <a:schemeClr val="tx1"/>
                          </a:solidFill>
                          <a:effectLst/>
                          <a:latin typeface="Coptic1" pitchFamily="2" charset="0"/>
                          <a:cs typeface="Arial" charset="0"/>
                        </a:rPr>
                        <a:t>n~te</a:t>
                      </a:r>
                      <a:r>
                        <a:rPr kumimoji="0" lang="fr-CA" sz="3400" b="0" i="0" u="none" strike="noStrike" cap="none" normalizeH="0" baseline="0" dirty="0">
                          <a:ln>
                            <a:noFill/>
                          </a:ln>
                          <a:solidFill>
                            <a:schemeClr val="tx1"/>
                          </a:solidFill>
                          <a:effectLst/>
                          <a:latin typeface="Coptic1" pitchFamily="2" charset="0"/>
                          <a:cs typeface="Arial" charset="0"/>
                        </a:rPr>
                        <a:t> </a:t>
                      </a:r>
                      <a:r>
                        <a:rPr kumimoji="0" lang="fr-CA" sz="3400" b="0" i="0" u="none" strike="noStrike" cap="none" normalizeH="0" baseline="0" dirty="0" err="1">
                          <a:ln>
                            <a:noFill/>
                          </a:ln>
                          <a:solidFill>
                            <a:schemeClr val="tx1"/>
                          </a:solidFill>
                          <a:effectLst/>
                          <a:latin typeface="Coptic1" pitchFamily="2" charset="0"/>
                          <a:cs typeface="Arial" charset="0"/>
                        </a:rPr>
                        <a:t>t~ve</a:t>
                      </a:r>
                      <a:r>
                        <a:rPr kumimoji="0" lang="fr-CA" sz="3400" b="0" i="0" u="none" strike="noStrike" cap="none" normalizeH="0" baseline="0" dirty="0">
                          <a:ln>
                            <a:noFill/>
                          </a:ln>
                          <a:solidFill>
                            <a:schemeClr val="tx1"/>
                          </a:solidFill>
                          <a:effectLst/>
                          <a:latin typeface="Coptic1" pitchFamily="2" charset="0"/>
                          <a:cs typeface="Arial" charset="0"/>
                        </a:rPr>
                        <a:t> : </a:t>
                      </a:r>
                      <a:r>
                        <a:rPr kumimoji="0" lang="fr-CA" sz="3400" b="0" i="0" u="none" strike="noStrike" cap="none" normalizeH="0" baseline="0" dirty="0" err="1">
                          <a:ln>
                            <a:noFill/>
                          </a:ln>
                          <a:solidFill>
                            <a:schemeClr val="tx1"/>
                          </a:solidFill>
                          <a:effectLst/>
                          <a:latin typeface="Coptic1" pitchFamily="2" charset="0"/>
                          <a:cs typeface="Arial" charset="0"/>
                        </a:rPr>
                        <a:t>eouc~yoi</a:t>
                      </a:r>
                      <a:r>
                        <a:rPr kumimoji="0" lang="fr-CA" sz="3400" b="0" i="0" u="none" strike="noStrike" cap="none" normalizeH="0" baseline="0" dirty="0">
                          <a:ln>
                            <a:noFill/>
                          </a:ln>
                          <a:solidFill>
                            <a:schemeClr val="tx1"/>
                          </a:solidFill>
                          <a:effectLst/>
                          <a:latin typeface="Coptic1" pitchFamily="2" charset="0"/>
                          <a:cs typeface="Arial" charset="0"/>
                        </a:rPr>
                        <a:t> </a:t>
                      </a:r>
                      <a:r>
                        <a:rPr kumimoji="0" lang="fr-CA" sz="3400" b="0" i="0" u="none" strike="noStrike" cap="none" normalizeH="0" baseline="0" dirty="0" err="1">
                          <a:ln>
                            <a:noFill/>
                          </a:ln>
                          <a:solidFill>
                            <a:schemeClr val="tx1"/>
                          </a:solidFill>
                          <a:effectLst/>
                          <a:latin typeface="Coptic1" pitchFamily="2" charset="0"/>
                          <a:cs typeface="Arial" charset="0"/>
                        </a:rPr>
                        <a:t>n~c~yoinoufi</a:t>
                      </a:r>
                      <a:r>
                        <a:rPr kumimoji="0" lang="fr-CA" sz="3400" b="0" i="0" u="none" strike="noStrike" cap="none" normalizeH="0" baseline="0" dirty="0">
                          <a:ln>
                            <a:noFill/>
                          </a:ln>
                          <a:solidFill>
                            <a:schemeClr val="tx1"/>
                          </a:solidFill>
                          <a:effectLst/>
                          <a:latin typeface="Coptic1" pitchFamily="2" charset="0"/>
                          <a:cs typeface="Arial" charset="0"/>
                        </a:rPr>
                        <a:t>. </a:t>
                      </a:r>
                      <a:r>
                        <a:rPr kumimoji="0" lang="fr-CA" sz="3400" b="0" i="0" u="none" strike="noStrike" cap="none" normalizeH="0" baseline="0" dirty="0" err="1">
                          <a:ln>
                            <a:noFill/>
                          </a:ln>
                          <a:solidFill>
                            <a:schemeClr val="tx1"/>
                          </a:solidFill>
                          <a:effectLst/>
                          <a:latin typeface="Coptic1" pitchFamily="2" charset="0"/>
                          <a:cs typeface="Arial" charset="0"/>
                        </a:rPr>
                        <a:t>Noujaji</a:t>
                      </a:r>
                      <a:r>
                        <a:rPr kumimoji="0" lang="fr-CA" sz="3400" b="0" i="0" u="none" strike="noStrike" cap="none" normalizeH="0" baseline="0" dirty="0">
                          <a:ln>
                            <a:noFill/>
                          </a:ln>
                          <a:solidFill>
                            <a:schemeClr val="tx1"/>
                          </a:solidFill>
                          <a:effectLst/>
                          <a:latin typeface="Coptic1" pitchFamily="2" charset="0"/>
                          <a:cs typeface="Arial" charset="0"/>
                        </a:rPr>
                        <a:t> men t/</a:t>
                      </a:r>
                      <a:r>
                        <a:rPr kumimoji="0" lang="fr-CA" sz="3400" b="0" i="0" u="none" strike="noStrike" cap="none" normalizeH="0" baseline="0" dirty="0" err="1">
                          <a:ln>
                            <a:noFill/>
                          </a:ln>
                          <a:solidFill>
                            <a:schemeClr val="tx1"/>
                          </a:solidFill>
                          <a:effectLst/>
                          <a:latin typeface="Coptic1" pitchFamily="2" charset="0"/>
                          <a:cs typeface="Arial" charset="0"/>
                        </a:rPr>
                        <a:t>rou</a:t>
                      </a:r>
                      <a:r>
                        <a:rPr kumimoji="0" lang="fr-CA" sz="3400" b="0" i="0" u="none" strike="noStrike" cap="none" normalizeH="0" baseline="0" dirty="0">
                          <a:ln>
                            <a:noFill/>
                          </a:ln>
                          <a:solidFill>
                            <a:schemeClr val="tx1"/>
                          </a:solidFill>
                          <a:effectLst/>
                          <a:latin typeface="Coptic1" pitchFamily="2" charset="0"/>
                          <a:cs typeface="Arial" charset="0"/>
                        </a:rPr>
                        <a:t> n/</a:t>
                      </a:r>
                      <a:r>
                        <a:rPr kumimoji="0" lang="fr-CA" sz="3400" b="0" i="0" u="none" strike="noStrike" cap="none" normalizeH="0" baseline="0" dirty="0" err="1">
                          <a:ln>
                            <a:noFill/>
                          </a:ln>
                          <a:solidFill>
                            <a:schemeClr val="tx1"/>
                          </a:solidFill>
                          <a:effectLst/>
                          <a:latin typeface="Coptic1" pitchFamily="2" charset="0"/>
                          <a:cs typeface="Arial" charset="0"/>
                        </a:rPr>
                        <a:t>e~tounau</a:t>
                      </a:r>
                      <a:r>
                        <a:rPr kumimoji="0" lang="fr-CA" sz="3400" b="0" i="0" u="none" strike="noStrike" cap="none" normalizeH="0" baseline="0" dirty="0">
                          <a:ln>
                            <a:noFill/>
                          </a:ln>
                          <a:solidFill>
                            <a:schemeClr val="tx1"/>
                          </a:solidFill>
                          <a:effectLst/>
                          <a:latin typeface="Coptic1" pitchFamily="2" charset="0"/>
                          <a:cs typeface="Arial" charset="0"/>
                        </a:rPr>
                        <a:t> </a:t>
                      </a:r>
                      <a:r>
                        <a:rPr kumimoji="0" lang="fr-CA" sz="3400" b="0" i="0" u="none" strike="noStrike" cap="none" normalizeH="0" baseline="0" dirty="0" err="1">
                          <a:ln>
                            <a:noFill/>
                          </a:ln>
                          <a:solidFill>
                            <a:schemeClr val="tx1"/>
                          </a:solidFill>
                          <a:effectLst/>
                          <a:latin typeface="Coptic1" pitchFamily="2" charset="0"/>
                          <a:cs typeface="Arial" charset="0"/>
                        </a:rPr>
                        <a:t>e~rwou</a:t>
                      </a:r>
                      <a:r>
                        <a:rPr kumimoji="0" lang="fr-CA" sz="3400" b="0" i="0" u="none" strike="noStrike" cap="none" normalizeH="0" baseline="0" dirty="0">
                          <a:ln>
                            <a:noFill/>
                          </a:ln>
                          <a:solidFill>
                            <a:schemeClr val="tx1"/>
                          </a:solidFill>
                          <a:effectLst/>
                          <a:latin typeface="Coptic1" pitchFamily="2" charset="0"/>
                          <a:cs typeface="Arial" charset="0"/>
                        </a:rPr>
                        <a:t> : nem n/</a:t>
                      </a:r>
                      <a:r>
                        <a:rPr kumimoji="0" lang="fr-CA" sz="3400" b="0" i="0" u="none" strike="noStrike" cap="none" normalizeH="0" baseline="0" dirty="0" err="1">
                          <a:ln>
                            <a:noFill/>
                          </a:ln>
                          <a:solidFill>
                            <a:schemeClr val="tx1"/>
                          </a:solidFill>
                          <a:effectLst/>
                          <a:latin typeface="Coptic1" pitchFamily="2" charset="0"/>
                          <a:cs typeface="Arial" charset="0"/>
                        </a:rPr>
                        <a:t>e~te</a:t>
                      </a:r>
                      <a:r>
                        <a:rPr kumimoji="0" lang="fr-CA" sz="3400" b="0" i="0" u="none" strike="noStrike" cap="none" normalizeH="0" baseline="0" dirty="0">
                          <a:ln>
                            <a:noFill/>
                          </a:ln>
                          <a:solidFill>
                            <a:schemeClr val="tx1"/>
                          </a:solidFill>
                          <a:effectLst/>
                          <a:latin typeface="Coptic1" pitchFamily="2" charset="0"/>
                          <a:cs typeface="Arial" charset="0"/>
                        </a:rPr>
                        <a:t> </a:t>
                      </a:r>
                      <a:r>
                        <a:rPr kumimoji="0" lang="fr-CA" sz="3400" b="0" i="0" u="none" strike="noStrike" cap="none" normalizeH="0" baseline="0" dirty="0" err="1">
                          <a:ln>
                            <a:noFill/>
                          </a:ln>
                          <a:solidFill>
                            <a:schemeClr val="tx1"/>
                          </a:solidFill>
                          <a:effectLst/>
                          <a:latin typeface="Coptic1" pitchFamily="2" charset="0"/>
                          <a:cs typeface="Arial" charset="0"/>
                        </a:rPr>
                        <a:t>n~cenau</a:t>
                      </a:r>
                      <a:r>
                        <a:rPr kumimoji="0" lang="fr-CA" sz="3400" b="0" i="0" u="none" strike="noStrike" cap="none" normalizeH="0" baseline="0" dirty="0">
                          <a:ln>
                            <a:noFill/>
                          </a:ln>
                          <a:solidFill>
                            <a:schemeClr val="tx1"/>
                          </a:solidFill>
                          <a:effectLst/>
                          <a:latin typeface="Coptic1" pitchFamily="2" charset="0"/>
                          <a:cs typeface="Arial" charset="0"/>
                        </a:rPr>
                        <a:t> </a:t>
                      </a:r>
                      <a:r>
                        <a:rPr kumimoji="0" lang="fr-CA" sz="3400" b="0" i="0" u="none" strike="noStrike" cap="none" normalizeH="0" baseline="0" dirty="0" err="1">
                          <a:ln>
                            <a:noFill/>
                          </a:ln>
                          <a:solidFill>
                            <a:schemeClr val="tx1"/>
                          </a:solidFill>
                          <a:effectLst/>
                          <a:latin typeface="Coptic1" pitchFamily="2" charset="0"/>
                          <a:cs typeface="Arial" charset="0"/>
                        </a:rPr>
                        <a:t>e~rwou</a:t>
                      </a:r>
                      <a:r>
                        <a:rPr kumimoji="0" lang="fr-CA" sz="3400" b="0" i="0" u="none" strike="noStrike" cap="none" normalizeH="0" baseline="0" dirty="0">
                          <a:ln>
                            <a:noFill/>
                          </a:ln>
                          <a:solidFill>
                            <a:schemeClr val="tx1"/>
                          </a:solidFill>
                          <a:effectLst/>
                          <a:latin typeface="Coptic1" pitchFamily="2" charset="0"/>
                          <a:cs typeface="Arial" charset="0"/>
                        </a:rPr>
                        <a:t> an : </a:t>
                      </a:r>
                      <a:r>
                        <a:rPr kumimoji="0" lang="fr-CA" sz="3400" b="0" i="0" u="none" strike="noStrike" cap="none" normalizeH="0" baseline="0" dirty="0" err="1">
                          <a:ln>
                            <a:noFill/>
                          </a:ln>
                          <a:solidFill>
                            <a:schemeClr val="tx1"/>
                          </a:solidFill>
                          <a:effectLst/>
                          <a:latin typeface="Coptic1" pitchFamily="2" charset="0"/>
                          <a:cs typeface="Arial" charset="0"/>
                        </a:rPr>
                        <a:t>qemqwmou</a:t>
                      </a:r>
                      <a:r>
                        <a:rPr kumimoji="0" lang="fr-CA" sz="3400" b="0" i="0" u="none" strike="noStrike" cap="none" normalizeH="0" baseline="0" dirty="0">
                          <a:ln>
                            <a:noFill/>
                          </a:ln>
                          <a:solidFill>
                            <a:schemeClr val="tx1"/>
                          </a:solidFill>
                          <a:effectLst/>
                          <a:latin typeface="Coptic1" pitchFamily="2" charset="0"/>
                          <a:cs typeface="Arial" charset="0"/>
                        </a:rPr>
                        <a:t> </a:t>
                      </a:r>
                      <a:r>
                        <a:rPr kumimoji="0" lang="fr-CA" sz="3400" b="0" i="0" u="none" strike="noStrike" cap="none" normalizeH="0" baseline="0" dirty="0" err="1">
                          <a:ln>
                            <a:noFill/>
                          </a:ln>
                          <a:solidFill>
                            <a:schemeClr val="tx1"/>
                          </a:solidFill>
                          <a:effectLst/>
                          <a:latin typeface="Coptic1" pitchFamily="2" charset="0"/>
                          <a:cs typeface="Arial" charset="0"/>
                        </a:rPr>
                        <a:t>ouoh</a:t>
                      </a:r>
                      <a:r>
                        <a:rPr kumimoji="0" lang="fr-CA" sz="3400" b="0" i="0" u="none" strike="noStrike" cap="none" normalizeH="0" baseline="0" dirty="0">
                          <a:ln>
                            <a:noFill/>
                          </a:ln>
                          <a:solidFill>
                            <a:schemeClr val="tx1"/>
                          </a:solidFill>
                          <a:effectLst/>
                          <a:latin typeface="Coptic1" pitchFamily="2" charset="0"/>
                          <a:cs typeface="Arial" charset="0"/>
                        </a:rPr>
                        <a:t> </a:t>
                      </a:r>
                      <a:r>
                        <a:rPr kumimoji="0" lang="fr-CA" sz="3400" b="0" i="0" u="none" strike="noStrike" cap="none" normalizeH="0" baseline="0" dirty="0" err="1">
                          <a:ln>
                            <a:noFill/>
                          </a:ln>
                          <a:solidFill>
                            <a:schemeClr val="tx1"/>
                          </a:solidFill>
                          <a:effectLst/>
                          <a:latin typeface="Coptic1" pitchFamily="2" charset="0"/>
                          <a:cs typeface="Arial" charset="0"/>
                        </a:rPr>
                        <a:t>mayebiw~ou</a:t>
                      </a:r>
                      <a:r>
                        <a:rPr kumimoji="0" lang="fr-CA" sz="3400" b="0" i="0" u="none" strike="noStrike" cap="none" normalizeH="0" baseline="0" dirty="0">
                          <a:ln>
                            <a:noFill/>
                          </a:ln>
                          <a:solidFill>
                            <a:schemeClr val="tx1"/>
                          </a:solidFill>
                          <a:effectLst/>
                          <a:latin typeface="Coptic1" pitchFamily="2" charset="0"/>
                          <a:cs typeface="Arial" charset="0"/>
                        </a:rPr>
                        <a:t> </a:t>
                      </a:r>
                      <a:r>
                        <a:rPr kumimoji="0" lang="fr-CA" sz="3400" b="0" i="0" u="none" strike="noStrike" cap="none" normalizeH="0" baseline="0" dirty="0" err="1">
                          <a:ln>
                            <a:noFill/>
                          </a:ln>
                          <a:solidFill>
                            <a:schemeClr val="tx1"/>
                          </a:solidFill>
                          <a:effectLst/>
                          <a:latin typeface="Coptic1" pitchFamily="2" charset="0"/>
                          <a:cs typeface="Arial" charset="0"/>
                        </a:rPr>
                        <a:t>capec</a:t>
                      </a:r>
                      <a:r>
                        <a:rPr kumimoji="0" lang="fr-CA" sz="3400" b="0" i="0" u="none" strike="noStrike" cap="none" normalizeH="0" baseline="0" dirty="0">
                          <a:ln>
                            <a:noFill/>
                          </a:ln>
                          <a:solidFill>
                            <a:schemeClr val="tx1"/>
                          </a:solidFill>
                          <a:effectLst/>
                          <a:latin typeface="Coptic1" pitchFamily="2" charset="0"/>
                          <a:cs typeface="Arial" charset="0"/>
                        </a:rPr>
                        <a:t>/t </a:t>
                      </a:r>
                      <a:r>
                        <a:rPr kumimoji="0" lang="fr-CA" sz="3400" b="0" i="0" u="none" strike="noStrike" cap="none" normalizeH="0" baseline="0" dirty="0" err="1">
                          <a:ln>
                            <a:noFill/>
                          </a:ln>
                          <a:solidFill>
                            <a:schemeClr val="tx1"/>
                          </a:solidFill>
                          <a:effectLst/>
                          <a:latin typeface="Coptic1" pitchFamily="2" charset="0"/>
                          <a:cs typeface="Arial" charset="0"/>
                        </a:rPr>
                        <a:t>n~nou</a:t>
                      </a:r>
                      <a:r>
                        <a:rPr kumimoji="0" lang="fr-CA" sz="3400" b="0" i="0" u="none" strike="noStrike" cap="none" normalizeH="0" baseline="0" dirty="0">
                          <a:ln>
                            <a:noFill/>
                          </a:ln>
                          <a:solidFill>
                            <a:schemeClr val="tx1"/>
                          </a:solidFill>
                          <a:effectLst/>
                          <a:latin typeface="Coptic1" pitchFamily="2" charset="0"/>
                          <a:cs typeface="Arial" charset="0"/>
                        </a:rPr>
                        <a:t>[</a:t>
                      </a:r>
                      <a:r>
                        <a:rPr kumimoji="0" lang="fr-CA" sz="3400" b="0" i="0" u="none" strike="noStrike" cap="none" normalizeH="0" baseline="0" dirty="0" err="1">
                          <a:ln>
                            <a:noFill/>
                          </a:ln>
                          <a:solidFill>
                            <a:schemeClr val="tx1"/>
                          </a:solidFill>
                          <a:effectLst/>
                          <a:latin typeface="Coptic1" pitchFamily="2" charset="0"/>
                          <a:cs typeface="Arial" charset="0"/>
                        </a:rPr>
                        <a:t>alauj</a:t>
                      </a:r>
                      <a:r>
                        <a:rPr kumimoji="0" lang="fr-CA" sz="3400" b="0" i="0" u="none" strike="noStrike" cap="none" normalizeH="0" baseline="0" dirty="0">
                          <a:ln>
                            <a:noFill/>
                          </a:ln>
                          <a:solidFill>
                            <a:schemeClr val="tx1"/>
                          </a:solidFill>
                          <a:effectLst/>
                          <a:latin typeface="Coptic1" pitchFamily="2" charset="0"/>
                          <a:cs typeface="Arial" charset="0"/>
                        </a:rPr>
                        <a:t> n~,</a:t>
                      </a:r>
                      <a:r>
                        <a:rPr kumimoji="0" lang="fr-CA" sz="3400" b="0" i="0" u="none" strike="noStrike" cap="none" normalizeH="0" baseline="0" dirty="0" err="1">
                          <a:ln>
                            <a:noFill/>
                          </a:ln>
                          <a:solidFill>
                            <a:schemeClr val="tx1"/>
                          </a:solidFill>
                          <a:effectLst/>
                          <a:latin typeface="Coptic1" pitchFamily="2" charset="0"/>
                          <a:cs typeface="Arial" charset="0"/>
                        </a:rPr>
                        <a:t>w~lem</a:t>
                      </a:r>
                      <a:r>
                        <a:rPr kumimoji="0" lang="fr-CA" sz="3400" b="0" i="0" u="none" strike="noStrike" cap="none" normalizeH="0" baseline="0" dirty="0">
                          <a:ln>
                            <a:noFill/>
                          </a:ln>
                          <a:solidFill>
                            <a:schemeClr val="tx1"/>
                          </a:solidFill>
                          <a:effectLst/>
                          <a:latin typeface="Coptic1" pitchFamily="2" charset="0"/>
                          <a:cs typeface="Arial" charset="0"/>
                        </a:rPr>
                        <a:t> :</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700" b="0" i="0" u="none" strike="noStrike" cap="none" normalizeH="0" baseline="0" dirty="0">
                          <a:ln>
                            <a:noFill/>
                          </a:ln>
                          <a:solidFill>
                            <a:schemeClr val="tx1"/>
                          </a:solidFill>
                          <a:effectLst/>
                          <a:latin typeface="Arial" charset="0"/>
                          <a:cs typeface="Arial" charset="0"/>
                        </a:rPr>
                        <a:t>Daigne les accepter sur ton saint autel céleste en odeur d’encens. Écrase et humilie rapidement tous leurs ennemis visibles et invisibles.</a:t>
                      </a:r>
                      <a:endParaRPr kumimoji="0" lang="fr-CA" sz="37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4300" b="0" i="0" u="none" strike="noStrike" cap="none" normalizeH="0" baseline="0" dirty="0" err="1">
                          <a:ln>
                            <a:noFill/>
                          </a:ln>
                          <a:solidFill>
                            <a:schemeClr val="tx1"/>
                          </a:solidFill>
                          <a:effectLst/>
                          <a:latin typeface="Arial" charset="0"/>
                          <a:cs typeface="Arial" charset="0"/>
                        </a:rPr>
                        <a:t>إقبلها</a:t>
                      </a:r>
                      <a:r>
                        <a:rPr kumimoji="0" lang="ar-EG" sz="4300" b="0" i="0" u="none" strike="noStrike" cap="none" normalizeH="0" baseline="0" dirty="0">
                          <a:ln>
                            <a:noFill/>
                          </a:ln>
                          <a:solidFill>
                            <a:schemeClr val="tx1"/>
                          </a:solidFill>
                          <a:effectLst/>
                          <a:latin typeface="Arial" charset="0"/>
                          <a:cs typeface="Arial" charset="0"/>
                        </a:rPr>
                        <a:t> إليكَ على مذبَحِكَ المقدس الناطق </a:t>
                      </a:r>
                      <a:r>
                        <a:rPr kumimoji="0" lang="ar-EG" sz="4300" b="0" i="0" u="none" strike="noStrike" cap="none" normalizeH="0" baseline="0" dirty="0" err="1">
                          <a:ln>
                            <a:noFill/>
                          </a:ln>
                          <a:solidFill>
                            <a:schemeClr val="tx1"/>
                          </a:solidFill>
                          <a:effectLst/>
                          <a:latin typeface="Arial" charset="0"/>
                          <a:cs typeface="Arial" charset="0"/>
                        </a:rPr>
                        <a:t>السمائى</a:t>
                      </a:r>
                      <a:r>
                        <a:rPr kumimoji="0" lang="ar-EG" sz="4300" b="0" i="0" u="none" strike="noStrike" cap="none" normalizeH="0" baseline="0" dirty="0">
                          <a:ln>
                            <a:noFill/>
                          </a:ln>
                          <a:solidFill>
                            <a:schemeClr val="tx1"/>
                          </a:solidFill>
                          <a:effectLst/>
                          <a:latin typeface="Arial" charset="0"/>
                          <a:cs typeface="Arial" charset="0"/>
                        </a:rPr>
                        <a:t> رائحة بَخور</a:t>
                      </a:r>
                      <a:r>
                        <a:rPr kumimoji="0" lang="fr-FR" sz="4300" b="0" i="0" u="none" strike="noStrike" cap="none" normalizeH="0" baseline="0" dirty="0">
                          <a:ln>
                            <a:noFill/>
                          </a:ln>
                          <a:solidFill>
                            <a:schemeClr val="tx1"/>
                          </a:solidFill>
                          <a:effectLst/>
                          <a:latin typeface="Arial" charset="0"/>
                          <a:cs typeface="Arial" charset="0"/>
                        </a:rPr>
                        <a:t> </a:t>
                      </a:r>
                      <a:r>
                        <a:rPr lang="ar-SA" sz="4300" kern="1200" dirty="0">
                          <a:solidFill>
                            <a:schemeClr val="tx1"/>
                          </a:solidFill>
                          <a:effectLst/>
                          <a:latin typeface="Arial" panose="020B0604020202020204" pitchFamily="34" charset="0"/>
                          <a:ea typeface="+mn-ea"/>
                          <a:cs typeface="+mn-cs"/>
                        </a:rPr>
                        <a:t>وسائر أعدائِهم الذين يُرَون والذين لا يُرَون، اسحقهُم وأذلهُم تحتَ أقدامهم سريعاً. </a:t>
                      </a:r>
                      <a:endParaRPr kumimoji="0" lang="ar-EG" sz="43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356851871"/>
      </p:ext>
    </p:extLst>
  </p:cSld>
  <p:clrMapOvr>
    <a:masterClrMapping/>
  </p:clrMapOvr>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oup 97">
            <a:extLst>
              <a:ext uri="{FF2B5EF4-FFF2-40B4-BE49-F238E27FC236}">
                <a16:creationId xmlns:a16="http://schemas.microsoft.com/office/drawing/2014/main" id="{B0A78C4F-E05A-4E11-8547-EE8575182976}"/>
              </a:ext>
            </a:extLst>
          </p:cNvPr>
          <p:cNvGraphicFramePr>
            <a:graphicFrameLocks/>
          </p:cNvGraphicFramePr>
          <p:nvPr/>
        </p:nvGraphicFramePr>
        <p:xfrm>
          <a:off x="0" y="510161"/>
          <a:ext cx="12191999" cy="4599432"/>
        </p:xfrm>
        <a:graphic>
          <a:graphicData uri="http://schemas.openxmlformats.org/drawingml/2006/table">
            <a:tbl>
              <a:tblPr/>
              <a:tblGrid>
                <a:gridCol w="4349345">
                  <a:extLst>
                    <a:ext uri="{9D8B030D-6E8A-4147-A177-3AD203B41FA5}">
                      <a16:colId xmlns:a16="http://schemas.microsoft.com/office/drawing/2014/main" val="980968862"/>
                    </a:ext>
                  </a:extLst>
                </a:gridCol>
                <a:gridCol w="4280169">
                  <a:extLst>
                    <a:ext uri="{9D8B030D-6E8A-4147-A177-3AD203B41FA5}">
                      <a16:colId xmlns:a16="http://schemas.microsoft.com/office/drawing/2014/main" val="20000"/>
                    </a:ext>
                  </a:extLst>
                </a:gridCol>
                <a:gridCol w="3562485">
                  <a:extLst>
                    <a:ext uri="{9D8B030D-6E8A-4147-A177-3AD203B41FA5}">
                      <a16:colId xmlns:a16="http://schemas.microsoft.com/office/drawing/2014/main" val="20001"/>
                    </a:ext>
                  </a:extLst>
                </a:gridCol>
              </a:tblGrid>
              <a:tr h="4578096">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3600" b="0" i="0" u="none" strike="noStrike" cap="none" normalizeH="0" baseline="0" dirty="0" err="1">
                          <a:ln>
                            <a:noFill/>
                          </a:ln>
                          <a:solidFill>
                            <a:schemeClr val="tx1"/>
                          </a:solidFill>
                          <a:effectLst/>
                          <a:latin typeface="Coptic1" pitchFamily="2" charset="0"/>
                          <a:cs typeface="Arial" charset="0"/>
                        </a:rPr>
                        <a:t>N~ywou</a:t>
                      </a:r>
                      <a:r>
                        <a:rPr kumimoji="0" lang="fr-CA" sz="3600" b="0" i="0" u="none" strike="noStrike" cap="none" normalizeH="0" baseline="0" dirty="0">
                          <a:ln>
                            <a:noFill/>
                          </a:ln>
                          <a:solidFill>
                            <a:schemeClr val="tx1"/>
                          </a:solidFill>
                          <a:effectLst/>
                          <a:latin typeface="Coptic1" pitchFamily="2" charset="0"/>
                          <a:cs typeface="Arial" charset="0"/>
                        </a:rPr>
                        <a:t> de </a:t>
                      </a:r>
                      <a:r>
                        <a:rPr kumimoji="0" lang="fr-CA" sz="3600" b="0" i="0" u="none" strike="noStrike" cap="none" normalizeH="0" baseline="0" dirty="0" err="1">
                          <a:ln>
                            <a:noFill/>
                          </a:ln>
                          <a:solidFill>
                            <a:schemeClr val="tx1"/>
                          </a:solidFill>
                          <a:effectLst/>
                          <a:latin typeface="Coptic1" pitchFamily="2" charset="0"/>
                          <a:cs typeface="Arial" charset="0"/>
                        </a:rPr>
                        <a:t>a~reh</a:t>
                      </a:r>
                      <a:r>
                        <a:rPr kumimoji="0" lang="fr-CA" sz="3600" b="0" i="0" u="none" strike="noStrike" cap="none" normalizeH="0" baseline="0" dirty="0">
                          <a:ln>
                            <a:noFill/>
                          </a:ln>
                          <a:solidFill>
                            <a:schemeClr val="tx1"/>
                          </a:solidFill>
                          <a:effectLst/>
                          <a:latin typeface="Coptic1" pitchFamily="2" charset="0"/>
                          <a:cs typeface="Arial" charset="0"/>
                        </a:rPr>
                        <a:t> </a:t>
                      </a:r>
                      <a:r>
                        <a:rPr kumimoji="0" lang="fr-CA" sz="3600" b="0" i="0" u="none" strike="noStrike" cap="none" normalizeH="0" baseline="0" dirty="0" err="1">
                          <a:ln>
                            <a:noFill/>
                          </a:ln>
                          <a:solidFill>
                            <a:schemeClr val="tx1"/>
                          </a:solidFill>
                          <a:effectLst/>
                          <a:latin typeface="Coptic1" pitchFamily="2" charset="0"/>
                          <a:cs typeface="Arial" charset="0"/>
                        </a:rPr>
                        <a:t>e~rwou</a:t>
                      </a:r>
                      <a:r>
                        <a:rPr kumimoji="0" lang="fr-CA" sz="3600" b="0" i="0" u="none" strike="noStrike" cap="none" normalizeH="0" baseline="0" dirty="0">
                          <a:ln>
                            <a:noFill/>
                          </a:ln>
                          <a:solidFill>
                            <a:schemeClr val="tx1"/>
                          </a:solidFill>
                          <a:effectLst/>
                          <a:latin typeface="Coptic1" pitchFamily="2" charset="0"/>
                          <a:cs typeface="Arial" charset="0"/>
                        </a:rPr>
                        <a:t> </a:t>
                      </a:r>
                      <a:r>
                        <a:rPr kumimoji="0" lang="fr-CA" sz="3600" b="0" i="0" u="none" strike="noStrike" cap="none" normalizeH="0" baseline="0" dirty="0" err="1">
                          <a:ln>
                            <a:noFill/>
                          </a:ln>
                          <a:solidFill>
                            <a:schemeClr val="tx1"/>
                          </a:solidFill>
                          <a:effectLst/>
                          <a:latin typeface="Coptic1" pitchFamily="2" charset="0"/>
                          <a:cs typeface="Arial" charset="0"/>
                        </a:rPr>
                        <a:t>qen</a:t>
                      </a:r>
                      <a:r>
                        <a:rPr kumimoji="0" lang="fr-CA" sz="3600" b="0" i="0" u="none" strike="noStrike" cap="none" normalizeH="0" baseline="0" dirty="0">
                          <a:ln>
                            <a:noFill/>
                          </a:ln>
                          <a:solidFill>
                            <a:schemeClr val="tx1"/>
                          </a:solidFill>
                          <a:effectLst/>
                          <a:latin typeface="Coptic1" pitchFamily="2" charset="0"/>
                          <a:cs typeface="Arial" charset="0"/>
                        </a:rPr>
                        <a:t> </a:t>
                      </a:r>
                      <a:r>
                        <a:rPr kumimoji="0" lang="fr-CA" sz="3600" b="0" i="0" u="none" strike="noStrike" cap="none" normalizeH="0" baseline="0" dirty="0" err="1">
                          <a:ln>
                            <a:noFill/>
                          </a:ln>
                          <a:solidFill>
                            <a:schemeClr val="tx1"/>
                          </a:solidFill>
                          <a:effectLst/>
                          <a:latin typeface="Coptic1" pitchFamily="2" charset="0"/>
                          <a:cs typeface="Arial" charset="0"/>
                        </a:rPr>
                        <a:t>ouhir</a:t>
                      </a:r>
                      <a:r>
                        <a:rPr kumimoji="0" lang="fr-CA" sz="3600" b="0" i="0" u="none" strike="noStrike" cap="none" normalizeH="0" baseline="0" dirty="0">
                          <a:ln>
                            <a:noFill/>
                          </a:ln>
                          <a:solidFill>
                            <a:schemeClr val="tx1"/>
                          </a:solidFill>
                          <a:effectLst/>
                          <a:latin typeface="Coptic1" pitchFamily="2" charset="0"/>
                          <a:cs typeface="Arial" charset="0"/>
                        </a:rPr>
                        <a:t>/n/ nem </a:t>
                      </a:r>
                      <a:r>
                        <a:rPr kumimoji="0" lang="fr-CA" sz="3600" b="0" i="0" u="none" strike="noStrike" cap="none" normalizeH="0" baseline="0" dirty="0" err="1">
                          <a:ln>
                            <a:noFill/>
                          </a:ln>
                          <a:solidFill>
                            <a:schemeClr val="tx1"/>
                          </a:solidFill>
                          <a:effectLst/>
                          <a:latin typeface="Coptic1" pitchFamily="2" charset="0"/>
                          <a:cs typeface="Arial" charset="0"/>
                        </a:rPr>
                        <a:t>oudikeo~cun</a:t>
                      </a:r>
                      <a:r>
                        <a:rPr kumimoji="0" lang="fr-CA" sz="3600" b="0" i="0" u="none" strike="noStrike" cap="none" normalizeH="0" baseline="0" dirty="0">
                          <a:ln>
                            <a:noFill/>
                          </a:ln>
                          <a:solidFill>
                            <a:schemeClr val="tx1"/>
                          </a:solidFill>
                          <a:effectLst/>
                          <a:latin typeface="Coptic1" pitchFamily="2" charset="0"/>
                          <a:cs typeface="Arial" charset="0"/>
                        </a:rPr>
                        <a:t>/ : </a:t>
                      </a:r>
                      <a:r>
                        <a:rPr kumimoji="0" lang="fr-CA" sz="3600" b="0" i="0" u="none" strike="noStrike" cap="none" normalizeH="0" baseline="0" dirty="0" err="1">
                          <a:ln>
                            <a:noFill/>
                          </a:ln>
                          <a:solidFill>
                            <a:schemeClr val="tx1"/>
                          </a:solidFill>
                          <a:effectLst/>
                          <a:latin typeface="Coptic1" pitchFamily="2" charset="0"/>
                          <a:cs typeface="Arial" charset="0"/>
                        </a:rPr>
                        <a:t>qen</a:t>
                      </a:r>
                      <a:r>
                        <a:rPr kumimoji="0" lang="fr-CA" sz="3600" b="0" i="0" u="none" strike="noStrike" cap="none" normalizeH="0" baseline="0" dirty="0">
                          <a:ln>
                            <a:noFill/>
                          </a:ln>
                          <a:solidFill>
                            <a:schemeClr val="tx1"/>
                          </a:solidFill>
                          <a:effectLst/>
                          <a:latin typeface="Coptic1" pitchFamily="2" charset="0"/>
                          <a:cs typeface="Arial" charset="0"/>
                        </a:rPr>
                        <a:t> </a:t>
                      </a:r>
                      <a:r>
                        <a:rPr kumimoji="0" lang="fr-CA" sz="3600" b="0" i="0" u="none" strike="noStrike" cap="none" normalizeH="0" baseline="0" dirty="0" err="1">
                          <a:ln>
                            <a:noFill/>
                          </a:ln>
                          <a:solidFill>
                            <a:schemeClr val="tx1"/>
                          </a:solidFill>
                          <a:effectLst/>
                          <a:latin typeface="Coptic1" pitchFamily="2" charset="0"/>
                          <a:cs typeface="Arial" charset="0"/>
                        </a:rPr>
                        <a:t>tekEkk~l</a:t>
                      </a:r>
                      <a:r>
                        <a:rPr kumimoji="0" lang="fr-CA" sz="3600" b="0" i="0" u="none" strike="noStrike" cap="none" normalizeH="0" baseline="0" dirty="0">
                          <a:ln>
                            <a:noFill/>
                          </a:ln>
                          <a:solidFill>
                            <a:schemeClr val="tx1"/>
                          </a:solidFill>
                          <a:effectLst/>
                          <a:latin typeface="Coptic1" pitchFamily="2" charset="0"/>
                          <a:cs typeface="Arial" charset="0"/>
                        </a:rPr>
                        <a:t>/</a:t>
                      </a:r>
                      <a:r>
                        <a:rPr kumimoji="0" lang="fr-CA" sz="3600" b="0" i="0" u="none" strike="noStrike" cap="none" normalizeH="0" baseline="0" dirty="0" err="1">
                          <a:ln>
                            <a:noFill/>
                          </a:ln>
                          <a:solidFill>
                            <a:schemeClr val="tx1"/>
                          </a:solidFill>
                          <a:effectLst/>
                          <a:latin typeface="Coptic1" pitchFamily="2" charset="0"/>
                          <a:cs typeface="Arial" charset="0"/>
                        </a:rPr>
                        <a:t>cia</a:t>
                      </a:r>
                      <a:r>
                        <a:rPr kumimoji="0" lang="fr-CA" sz="3600" b="0" i="0" u="none" strike="noStrike" cap="none" normalizeH="0" baseline="0" dirty="0">
                          <a:ln>
                            <a:noFill/>
                          </a:ln>
                          <a:solidFill>
                            <a:schemeClr val="tx1"/>
                          </a:solidFill>
                          <a:effectLst/>
                          <a:latin typeface="Coptic1" pitchFamily="2" charset="0"/>
                          <a:cs typeface="Arial" charset="0"/>
                        </a:rPr>
                        <a:t>~ </a:t>
                      </a:r>
                      <a:r>
                        <a:rPr kumimoji="0" lang="fr-CA" sz="3600" b="0" i="0" u="none" strike="noStrike" cap="none" normalizeH="0" baseline="0" dirty="0" err="1">
                          <a:ln>
                            <a:noFill/>
                          </a:ln>
                          <a:solidFill>
                            <a:schemeClr val="tx1"/>
                          </a:solidFill>
                          <a:effectLst/>
                          <a:latin typeface="Coptic1" pitchFamily="2" charset="0"/>
                          <a:cs typeface="Arial" charset="0"/>
                        </a:rPr>
                        <a:t>e~youab</a:t>
                      </a:r>
                      <a:r>
                        <a:rPr kumimoji="0" lang="fr-CA" sz="3600" b="0" i="0" u="none" strike="noStrike" cap="none" normalizeH="0" baseline="0" dirty="0">
                          <a:ln>
                            <a:noFill/>
                          </a:ln>
                          <a:solidFill>
                            <a:schemeClr val="tx1"/>
                          </a:solidFill>
                          <a:effectLst/>
                          <a:latin typeface="Coptic1" pitchFamily="2" charset="0"/>
                          <a:cs typeface="Arial" charset="0"/>
                        </a:rPr>
                        <a:t>.</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2700" b="0" i="0" u="sng" strike="noStrike" cap="none" normalizeH="0" baseline="0" dirty="0" err="1">
                          <a:ln>
                            <a:noFill/>
                          </a:ln>
                          <a:solidFill>
                            <a:srgbClr val="FF9900"/>
                          </a:solidFill>
                          <a:effectLst/>
                          <a:latin typeface="Coptic1" pitchFamily="2" charset="0"/>
                          <a:cs typeface="Arial" charset="0"/>
                        </a:rPr>
                        <a:t>Pilaoc</a:t>
                      </a:r>
                      <a:r>
                        <a:rPr kumimoji="0" lang="fr-FR" sz="2700" b="0" i="0" u="sng" strike="noStrike" cap="none" normalizeH="0" baseline="0" dirty="0">
                          <a:ln>
                            <a:noFill/>
                          </a:ln>
                          <a:solidFill>
                            <a:srgbClr val="FF9900"/>
                          </a:solidFill>
                          <a:effectLst/>
                          <a:latin typeface="Coptic1" pitchFamily="2" charset="0"/>
                          <a:cs typeface="Arial" charset="0"/>
                        </a:rPr>
                        <a:t> :</a:t>
                      </a:r>
                    </a:p>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fr-FR" sz="3700" b="0" i="0" u="none" strike="noStrike" cap="none" normalizeH="0" baseline="0" dirty="0" err="1">
                          <a:ln>
                            <a:noFill/>
                          </a:ln>
                          <a:solidFill>
                            <a:schemeClr val="tx1"/>
                          </a:solidFill>
                          <a:effectLst/>
                          <a:latin typeface="Coptic1" pitchFamily="2" charset="0"/>
                          <a:cs typeface="Arial" charset="0"/>
                        </a:rPr>
                        <a:t>Kurie</a:t>
                      </a:r>
                      <a:r>
                        <a:rPr kumimoji="0" lang="fr-FR" sz="3700" b="0" i="0" u="none" strike="noStrike" cap="none" normalizeH="0" baseline="0" dirty="0">
                          <a:ln>
                            <a:noFill/>
                          </a:ln>
                          <a:solidFill>
                            <a:schemeClr val="tx1"/>
                          </a:solidFill>
                          <a:effectLst/>
                          <a:latin typeface="Coptic1" pitchFamily="2" charset="0"/>
                          <a:cs typeface="Arial" charset="0"/>
                        </a:rPr>
                        <a:t>~ </a:t>
                      </a:r>
                      <a:r>
                        <a:rPr kumimoji="0" lang="fr-FR" sz="3700" b="0" i="0" u="none" strike="noStrike" cap="none" normalizeH="0" baseline="0" dirty="0" err="1">
                          <a:ln>
                            <a:noFill/>
                          </a:ln>
                          <a:solidFill>
                            <a:schemeClr val="tx1"/>
                          </a:solidFill>
                          <a:effectLst/>
                          <a:latin typeface="Coptic1" pitchFamily="2" charset="0"/>
                          <a:cs typeface="Arial" charset="0"/>
                        </a:rPr>
                        <a:t>e~le</a:t>
                      </a:r>
                      <a:r>
                        <a:rPr kumimoji="0" lang="fr-FR" sz="3700" b="0" i="0" u="none" strike="noStrike" cap="none" normalizeH="0" baseline="0" dirty="0">
                          <a:ln>
                            <a:noFill/>
                          </a:ln>
                          <a:solidFill>
                            <a:schemeClr val="tx1"/>
                          </a:solidFill>
                          <a:effectLst/>
                          <a:latin typeface="Coptic1" pitchFamily="2" charset="0"/>
                          <a:cs typeface="Arial" charset="0"/>
                        </a:rPr>
                        <a:t>/~con.</a:t>
                      </a:r>
                    </a:p>
                  </a:txBody>
                  <a:tcPr marL="121920" marR="121920" horzOverflow="overflow">
                    <a:lnL cap="flat">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600" b="0" i="0" u="none" strike="noStrike" cap="none" normalizeH="0" baseline="0" dirty="0">
                          <a:ln>
                            <a:noFill/>
                          </a:ln>
                          <a:solidFill>
                            <a:schemeClr val="tx1"/>
                          </a:solidFill>
                          <a:effectLst/>
                          <a:latin typeface="Arial" charset="0"/>
                          <a:cs typeface="Arial" charset="0"/>
                        </a:rPr>
                        <a:t>Préserve les eux-mêmes dans la paix et la justice de Ta sainte Église.</a:t>
                      </a: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fr-FR" sz="3600" b="0" i="0" u="none" strike="noStrike" cap="none" normalizeH="0" baseline="0" dirty="0">
                        <a:ln>
                          <a:noFill/>
                        </a:ln>
                        <a:solidFill>
                          <a:schemeClr val="tx1"/>
                        </a:solidFill>
                        <a:effectLst/>
                        <a:latin typeface="Arial"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fr-FR" sz="2700" b="0" i="0" u="none" strike="noStrike" cap="none" normalizeH="0" baseline="0" dirty="0">
                        <a:ln>
                          <a:noFill/>
                        </a:ln>
                        <a:solidFill>
                          <a:schemeClr val="tx1"/>
                        </a:solidFill>
                        <a:effectLst/>
                        <a:latin typeface="Arial"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dirty="0">
                          <a:ln>
                            <a:noFill/>
                          </a:ln>
                          <a:solidFill>
                            <a:srgbClr val="FF9933"/>
                          </a:solidFill>
                          <a:effectLst/>
                          <a:latin typeface="Arial" charset="0"/>
                          <a:cs typeface="Times New Roman" pitchFamily="18" charset="0"/>
                        </a:rPr>
                        <a:t>Le peuple :</a:t>
                      </a:r>
                      <a:endParaRPr kumimoji="0" lang="ar-EG" sz="2700" b="0" i="0" u="sng" strike="noStrike" cap="none" normalizeH="0" baseline="0" dirty="0">
                        <a:ln>
                          <a:noFill/>
                        </a:ln>
                        <a:solidFill>
                          <a:srgbClr val="FF9933"/>
                        </a:solidFill>
                        <a:effectLst/>
                        <a:latin typeface="Arial" charset="0"/>
                        <a:cs typeface="Times New Roman" pitchFamily="18"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3200" b="0" i="0" u="none" strike="noStrike" cap="none" normalizeH="0" baseline="0" dirty="0">
                          <a:ln>
                            <a:noFill/>
                          </a:ln>
                          <a:solidFill>
                            <a:schemeClr val="tx1"/>
                          </a:solidFill>
                          <a:effectLst/>
                          <a:latin typeface="Arial" charset="0"/>
                          <a:cs typeface="Arial" charset="0"/>
                        </a:rPr>
                        <a:t>Pitié Seigneur.</a:t>
                      </a:r>
                    </a:p>
                  </a:txBody>
                  <a:tcPr marL="121920" marR="121920" horzOverflow="overflow">
                    <a:lnL cap="flat">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4300" b="0" i="0" u="none" strike="noStrike" cap="none" normalizeH="0" baseline="0" dirty="0">
                          <a:ln>
                            <a:noFill/>
                          </a:ln>
                          <a:solidFill>
                            <a:schemeClr val="tx1"/>
                          </a:solidFill>
                          <a:effectLst/>
                          <a:latin typeface="Arial" charset="0"/>
                          <a:cs typeface="Arial" charset="0"/>
                        </a:rPr>
                        <a:t>وأما هم </a:t>
                      </a:r>
                      <a:r>
                        <a:rPr kumimoji="0" lang="ar-EG" sz="4300" b="0" i="0" u="none" strike="noStrike" cap="none" normalizeH="0" baseline="0" dirty="0" err="1">
                          <a:ln>
                            <a:noFill/>
                          </a:ln>
                          <a:solidFill>
                            <a:schemeClr val="tx1"/>
                          </a:solidFill>
                          <a:effectLst/>
                          <a:latin typeface="Arial" charset="0"/>
                          <a:cs typeface="Arial" charset="0"/>
                        </a:rPr>
                        <a:t>فاحفظهُم</a:t>
                      </a:r>
                      <a:r>
                        <a:rPr kumimoji="0" lang="ar-EG" sz="4300" b="0" i="0" u="none" strike="noStrike" cap="none" normalizeH="0" baseline="0" dirty="0">
                          <a:ln>
                            <a:noFill/>
                          </a:ln>
                          <a:solidFill>
                            <a:schemeClr val="tx1"/>
                          </a:solidFill>
                          <a:effectLst/>
                          <a:latin typeface="Arial" charset="0"/>
                          <a:cs typeface="Arial" charset="0"/>
                        </a:rPr>
                        <a:t> في سلام وعدل في كنيستِكَ المقدسة.</a:t>
                      </a:r>
                      <a:endParaRPr kumimoji="0" lang="fr-FR" sz="37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endParaRPr kumimoji="0" lang="fr-FR" sz="37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endParaRPr kumimoji="0" lang="fr-FR" sz="32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2700" b="0" i="0" u="sng" strike="noStrike" cap="none" normalizeH="0" baseline="0" dirty="0">
                          <a:ln>
                            <a:noFill/>
                          </a:ln>
                          <a:solidFill>
                            <a:srgbClr val="FF9933"/>
                          </a:solidFill>
                          <a:effectLst/>
                          <a:latin typeface="Arial" charset="0"/>
                          <a:cs typeface="Times New Roman" pitchFamily="18" charset="0"/>
                        </a:rPr>
                        <a:t>الشعب :</a:t>
                      </a: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4300" b="0" i="0" u="none" strike="noStrike" cap="none" normalizeH="0" baseline="0" dirty="0">
                          <a:ln>
                            <a:noFill/>
                          </a:ln>
                          <a:solidFill>
                            <a:schemeClr val="tx1"/>
                          </a:solidFill>
                          <a:effectLst/>
                          <a:latin typeface="Arial" charset="0"/>
                          <a:cs typeface="Arial" charset="0"/>
                        </a:rPr>
                        <a:t>يا ربُ ارحم.</a:t>
                      </a:r>
                      <a:endParaRPr kumimoji="0" lang="en-CA" sz="43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734845941"/>
      </p:ext>
    </p:extLst>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a:extLst>
              <a:ext uri="{FF2B5EF4-FFF2-40B4-BE49-F238E27FC236}">
                <a16:creationId xmlns:a16="http://schemas.microsoft.com/office/drawing/2014/main" id="{43F962AE-2EFC-4D3A-876B-891C9FAED23C}"/>
              </a:ext>
            </a:extLst>
          </p:cNvPr>
          <p:cNvGraphicFramePr>
            <a:graphicFrameLocks noGrp="1"/>
          </p:cNvGraphicFramePr>
          <p:nvPr/>
        </p:nvGraphicFramePr>
        <p:xfrm>
          <a:off x="2032000" y="52368"/>
          <a:ext cx="8128000" cy="457200"/>
        </p:xfrm>
        <a:graphic>
          <a:graphicData uri="http://schemas.openxmlformats.org/drawingml/2006/table">
            <a:tbl>
              <a:tblPr firstRow="1" bandRow="1">
                <a:tableStyleId>{2D5ABB26-0587-4C30-8999-92F81FD0307C}</a:tableStyleId>
              </a:tblPr>
              <a:tblGrid>
                <a:gridCol w="8128000">
                  <a:extLst>
                    <a:ext uri="{9D8B030D-6E8A-4147-A177-3AD203B41FA5}">
                      <a16:colId xmlns:a16="http://schemas.microsoft.com/office/drawing/2014/main" val="2688949656"/>
                    </a:ext>
                  </a:extLst>
                </a:gridCol>
              </a:tblGrid>
              <a:tr h="4572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dirty="0" err="1">
                          <a:latin typeface="Arial" charset="0"/>
                        </a:rPr>
                        <a:t>Oraison</a:t>
                      </a:r>
                      <a:r>
                        <a:rPr lang="en-US" sz="2400" b="0" dirty="0">
                          <a:latin typeface="Arial" charset="0"/>
                        </a:rPr>
                        <a:t> pour les </a:t>
                      </a:r>
                      <a:r>
                        <a:rPr lang="en-US" sz="2400" b="0" dirty="0" err="1">
                          <a:latin typeface="Arial" charset="0"/>
                        </a:rPr>
                        <a:t>assemblées</a:t>
                      </a:r>
                      <a:endParaRPr lang="en-US" sz="2400" b="0" dirty="0">
                        <a:latin typeface="Arial" charset="0"/>
                      </a:endParaRPr>
                    </a:p>
                  </a:txBody>
                  <a:tcPr marL="121920" marR="12192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7245632"/>
                  </a:ext>
                </a:extLst>
              </a:tr>
            </a:tbl>
          </a:graphicData>
        </a:graphic>
      </p:graphicFrame>
      <p:graphicFrame>
        <p:nvGraphicFramePr>
          <p:cNvPr id="7" name="Group 68">
            <a:extLst>
              <a:ext uri="{FF2B5EF4-FFF2-40B4-BE49-F238E27FC236}">
                <a16:creationId xmlns:a16="http://schemas.microsoft.com/office/drawing/2014/main" id="{2E266074-5BF5-4628-9E31-9009F6569AC4}"/>
              </a:ext>
            </a:extLst>
          </p:cNvPr>
          <p:cNvGraphicFramePr>
            <a:graphicFrameLocks noGrp="1"/>
          </p:cNvGraphicFramePr>
          <p:nvPr>
            <p:ph type="tbl" idx="1"/>
          </p:nvPr>
        </p:nvGraphicFramePr>
        <p:xfrm>
          <a:off x="1" y="560184"/>
          <a:ext cx="12192001" cy="6019800"/>
        </p:xfrm>
        <a:graphic>
          <a:graphicData uri="http://schemas.openxmlformats.org/drawingml/2006/table">
            <a:tbl>
              <a:tblPr/>
              <a:tblGrid>
                <a:gridCol w="4340697">
                  <a:extLst>
                    <a:ext uri="{9D8B030D-6E8A-4147-A177-3AD203B41FA5}">
                      <a16:colId xmlns:a16="http://schemas.microsoft.com/office/drawing/2014/main" val="3677694730"/>
                    </a:ext>
                  </a:extLst>
                </a:gridCol>
                <a:gridCol w="4435813">
                  <a:extLst>
                    <a:ext uri="{9D8B030D-6E8A-4147-A177-3AD203B41FA5}">
                      <a16:colId xmlns:a16="http://schemas.microsoft.com/office/drawing/2014/main" val="20000"/>
                    </a:ext>
                  </a:extLst>
                </a:gridCol>
                <a:gridCol w="3415491">
                  <a:extLst>
                    <a:ext uri="{9D8B030D-6E8A-4147-A177-3AD203B41FA5}">
                      <a16:colId xmlns:a16="http://schemas.microsoft.com/office/drawing/2014/main" val="20001"/>
                    </a:ext>
                  </a:extLst>
                </a:gridCol>
              </a:tblGrid>
              <a:tr h="5967984">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3200" b="0" i="0" u="sng" strike="noStrike" cap="none" normalizeH="0" baseline="0" dirty="0" err="1">
                          <a:ln>
                            <a:noFill/>
                          </a:ln>
                          <a:solidFill>
                            <a:srgbClr val="FF9900"/>
                          </a:solidFill>
                          <a:effectLst/>
                          <a:latin typeface="Coptic1" pitchFamily="2" charset="0"/>
                          <a:cs typeface="Arial" charset="0"/>
                        </a:rPr>
                        <a:t>Piou</a:t>
                      </a:r>
                      <a:r>
                        <a:rPr kumimoji="0" lang="en-US" sz="3200" b="0" i="0" u="sng" strike="noStrike" cap="none" normalizeH="0" baseline="0" dirty="0">
                          <a:ln>
                            <a:noFill/>
                          </a:ln>
                          <a:solidFill>
                            <a:srgbClr val="FF9900"/>
                          </a:solidFill>
                          <a:effectLst/>
                          <a:latin typeface="Coptic1" pitchFamily="2" charset="0"/>
                          <a:cs typeface="Arial" charset="0"/>
                        </a:rPr>
                        <a:t>/b :</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3500" b="0" i="0" u="none" strike="noStrike" cap="none" normalizeH="0" baseline="0" dirty="0">
                          <a:ln>
                            <a:noFill/>
                          </a:ln>
                          <a:solidFill>
                            <a:schemeClr val="tx1"/>
                          </a:solidFill>
                          <a:effectLst/>
                          <a:latin typeface="Coptic1" pitchFamily="2" charset="0"/>
                          <a:cs typeface="Arial" charset="0"/>
                        </a:rPr>
                        <a:t>Palin on </a:t>
                      </a:r>
                      <a:r>
                        <a:rPr kumimoji="0" lang="en-US" sz="3500" b="0" i="0" u="none" strike="noStrike" cap="none" normalizeH="0" baseline="0" dirty="0" err="1">
                          <a:ln>
                            <a:noFill/>
                          </a:ln>
                          <a:solidFill>
                            <a:schemeClr val="tx1"/>
                          </a:solidFill>
                          <a:effectLst/>
                          <a:latin typeface="Coptic1" pitchFamily="2" charset="0"/>
                          <a:cs typeface="Arial" charset="0"/>
                        </a:rPr>
                        <a:t>maren</a:t>
                      </a:r>
                      <a:r>
                        <a:rPr kumimoji="0" lang="en-US" sz="3500" b="0" i="0" u="none" strike="noStrike" cap="none" normalizeH="0" baseline="0" dirty="0">
                          <a:ln>
                            <a:noFill/>
                          </a:ln>
                          <a:solidFill>
                            <a:schemeClr val="tx1"/>
                          </a:solidFill>
                          <a:effectLst/>
                          <a:latin typeface="Coptic1" pitchFamily="2" charset="0"/>
                          <a:cs typeface="Arial" charset="0"/>
                        </a:rPr>
                        <a:t>]ho </a:t>
                      </a:r>
                      <a:r>
                        <a:rPr kumimoji="0" lang="en-US" sz="3500" b="0" i="0" u="none" strike="noStrike" cap="none" normalizeH="0" baseline="0" dirty="0" err="1">
                          <a:ln>
                            <a:noFill/>
                          </a:ln>
                          <a:solidFill>
                            <a:schemeClr val="tx1"/>
                          </a:solidFill>
                          <a:effectLst/>
                          <a:latin typeface="Coptic1" pitchFamily="2" charset="0"/>
                          <a:cs typeface="Arial" charset="0"/>
                        </a:rPr>
                        <a:t>e~V</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PiPantokratwr</a:t>
                      </a:r>
                      <a:r>
                        <a:rPr kumimoji="0" lang="en-US" sz="3500" b="0" i="0" u="none" strike="noStrike" cap="none" normalizeH="0" baseline="0" dirty="0">
                          <a:ln>
                            <a:noFill/>
                          </a:ln>
                          <a:solidFill>
                            <a:schemeClr val="tx1"/>
                          </a:solidFill>
                          <a:effectLst/>
                          <a:latin typeface="Coptic1" pitchFamily="2" charset="0"/>
                          <a:cs typeface="Arial" charset="0"/>
                        </a:rPr>
                        <a:t> : </a:t>
                      </a:r>
                      <a:r>
                        <a:rPr kumimoji="0" lang="en-US" sz="3500" b="0" i="0" u="none" strike="noStrike" cap="none" normalizeH="0" baseline="0" dirty="0" err="1">
                          <a:ln>
                            <a:noFill/>
                          </a:ln>
                          <a:solidFill>
                            <a:schemeClr val="tx1"/>
                          </a:solidFill>
                          <a:effectLst/>
                          <a:latin typeface="Coptic1" pitchFamily="2" charset="0"/>
                          <a:cs typeface="Arial" charset="0"/>
                        </a:rPr>
                        <a:t>V~Iwt</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m~Pen</a:t>
                      </a:r>
                      <a:r>
                        <a:rPr kumimoji="0" lang="en-US" sz="3500" b="0" i="0" u="none" strike="noStrike" cap="none" normalizeH="0" baseline="0" dirty="0">
                          <a:ln>
                            <a:noFill/>
                          </a:ln>
                          <a:solidFill>
                            <a:schemeClr val="tx1"/>
                          </a:solidFill>
                          <a:effectLst/>
                          <a:latin typeface="Coptic1" pitchFamily="2" charset="0"/>
                          <a:cs typeface="Arial" charset="0"/>
                        </a:rPr>
                        <a:t>[#c# </a:t>
                      </a:r>
                      <a:r>
                        <a:rPr kumimoji="0" lang="en-US" sz="3500" b="0" i="0" u="none" strike="noStrike" cap="none" normalizeH="0" baseline="0" dirty="0" err="1">
                          <a:ln>
                            <a:noFill/>
                          </a:ln>
                          <a:solidFill>
                            <a:schemeClr val="tx1"/>
                          </a:solidFill>
                          <a:effectLst/>
                          <a:latin typeface="Coptic1" pitchFamily="2" charset="0"/>
                          <a:cs typeface="Arial" charset="0"/>
                        </a:rPr>
                        <a:t>ouoh</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PenNou</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ouoh</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Penc#w</a:t>
                      </a:r>
                      <a:r>
                        <a:rPr kumimoji="0" lang="en-US" sz="3500" b="0" i="0" u="none" strike="noStrike" cap="none" normalizeH="0" baseline="0" dirty="0">
                          <a:ln>
                            <a:noFill/>
                          </a:ln>
                          <a:solidFill>
                            <a:schemeClr val="tx1"/>
                          </a:solidFill>
                          <a:effectLst/>
                          <a:latin typeface="Coptic1" pitchFamily="2" charset="0"/>
                          <a:cs typeface="Arial" charset="0"/>
                        </a:rPr>
                        <a:t>~#r# I/#c# </a:t>
                      </a:r>
                      <a:r>
                        <a:rPr kumimoji="0" lang="en-US" sz="3500" b="0" i="0" u="none" strike="noStrike" cap="none" normalizeH="0" baseline="0" dirty="0" err="1">
                          <a:ln>
                            <a:noFill/>
                          </a:ln>
                          <a:solidFill>
                            <a:schemeClr val="tx1"/>
                          </a:solidFill>
                          <a:effectLst/>
                          <a:latin typeface="Coptic1" pitchFamily="2" charset="0"/>
                          <a:cs typeface="Arial" charset="0"/>
                        </a:rPr>
                        <a:t>P,#c</a:t>
                      </a:r>
                      <a:r>
                        <a:rPr kumimoji="0" lang="en-US" sz="3500" b="0" i="0" u="none" strike="noStrike" cap="none" normalizeH="0" baseline="0" dirty="0">
                          <a:ln>
                            <a:noFill/>
                          </a:ln>
                          <a:solidFill>
                            <a:schemeClr val="tx1"/>
                          </a:solidFill>
                          <a:effectLst/>
                          <a:latin typeface="Coptic1" pitchFamily="2" charset="0"/>
                          <a:cs typeface="Arial" charset="0"/>
                        </a:rPr>
                        <a:t># Ten]ho </a:t>
                      </a:r>
                      <a:r>
                        <a:rPr kumimoji="0" lang="en-US" sz="3500" b="0" i="0" u="none" strike="noStrike" cap="none" normalizeH="0" baseline="0" dirty="0" err="1">
                          <a:ln>
                            <a:noFill/>
                          </a:ln>
                          <a:solidFill>
                            <a:schemeClr val="tx1"/>
                          </a:solidFill>
                          <a:effectLst/>
                          <a:latin typeface="Coptic1" pitchFamily="2" charset="0"/>
                          <a:cs typeface="Arial" charset="0"/>
                        </a:rPr>
                        <a:t>ouoh</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tentwbh</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n~tekmeta~gayoc</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pimairwmi</a:t>
                      </a:r>
                      <a:r>
                        <a:rPr kumimoji="0" lang="en-US" sz="3500" b="0" i="0" u="none" strike="noStrike" cap="none" normalizeH="0" baseline="0" dirty="0">
                          <a:ln>
                            <a:noFill/>
                          </a:ln>
                          <a:solidFill>
                            <a:schemeClr val="tx1"/>
                          </a:solidFill>
                          <a:effectLst/>
                          <a:latin typeface="Coptic1" pitchFamily="2" charset="0"/>
                          <a:cs typeface="Arial" charset="0"/>
                        </a:rPr>
                        <a:t> :</a:t>
                      </a:r>
                    </a:p>
                  </a:txBody>
                  <a:tcPr marL="121920" marR="121920" horzOverflow="overflow">
                    <a:lnL cap="flat">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800" b="0" i="0" u="sng" strike="noStrike" cap="none" normalizeH="0" baseline="0" dirty="0">
                          <a:ln>
                            <a:noFill/>
                          </a:ln>
                          <a:solidFill>
                            <a:srgbClr val="FF9900"/>
                          </a:solidFill>
                          <a:effectLst/>
                          <a:latin typeface="Arial" charset="0"/>
                          <a:cs typeface="Arial" charset="0"/>
                        </a:rPr>
                        <a:t>Le prêtre :</a:t>
                      </a:r>
                      <a:endParaRPr kumimoji="0" lang="en-CA" sz="2800" b="0" i="0" u="sng" strike="noStrike" cap="none" normalizeH="0" baseline="0" dirty="0">
                        <a:ln>
                          <a:noFill/>
                        </a:ln>
                        <a:solidFill>
                          <a:srgbClr val="FF9900"/>
                        </a:solidFill>
                        <a:effectLst/>
                        <a:latin typeface="Arial"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lang="fr-FR" sz="3500" kern="1200" dirty="0">
                          <a:solidFill>
                            <a:schemeClr val="tx1"/>
                          </a:solidFill>
                          <a:effectLst/>
                          <a:latin typeface="Arial" panose="020B0604020202020204" pitchFamily="34" charset="0"/>
                          <a:ea typeface="+mn-ea"/>
                          <a:cs typeface="+mn-cs"/>
                        </a:rPr>
                        <a:t>Implorons encore Dieu Tout-puissant, Père de notre Seigneur, Dieu et Sauveur Jésus-Christ. Nous invoquons et supplions Ta bonté ô Ami du genre humain</a:t>
                      </a:r>
                      <a:endParaRPr kumimoji="0" lang="en-US" sz="3500" b="0" i="0" u="none" strike="noStrike" cap="none" normalizeH="0" baseline="0" dirty="0">
                        <a:ln>
                          <a:noFill/>
                        </a:ln>
                        <a:solidFill>
                          <a:schemeClr val="tx1"/>
                        </a:solidFill>
                        <a:effectLst/>
                        <a:latin typeface="Arial" charset="0"/>
                        <a:cs typeface="Arial" charset="0"/>
                      </a:endParaRPr>
                    </a:p>
                  </a:txBody>
                  <a:tcPr marL="121920" marR="121920" horzOverflow="overflow">
                    <a:lnL cap="flat">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defRPr/>
                      </a:pPr>
                      <a:r>
                        <a:rPr kumimoji="0" lang="ar-SA" sz="2800" b="0" i="0" u="sng" strike="noStrike" cap="none" normalizeH="0" baseline="0" dirty="0">
                          <a:ln>
                            <a:noFill/>
                          </a:ln>
                          <a:solidFill>
                            <a:srgbClr val="FF9900"/>
                          </a:solidFill>
                          <a:effectLst/>
                          <a:latin typeface="Arial" charset="0"/>
                          <a:cs typeface="Arial" charset="0"/>
                        </a:rPr>
                        <a:t>الكاهن :</a:t>
                      </a:r>
                      <a:endParaRPr kumimoji="0" lang="fr-CA" sz="28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defRPr/>
                      </a:pPr>
                      <a:r>
                        <a:rPr kumimoji="0" lang="ar-SA" sz="4300" b="0" i="0" u="none" strike="noStrike" cap="none" normalizeH="0" baseline="0" dirty="0">
                          <a:ln>
                            <a:noFill/>
                          </a:ln>
                          <a:solidFill>
                            <a:schemeClr val="tx1"/>
                          </a:solidFill>
                          <a:effectLst/>
                          <a:latin typeface="Arial" charset="0"/>
                          <a:cs typeface="Arial" pitchFamily="34" charset="0"/>
                        </a:rPr>
                        <a:t>وأيضاً فلنسأل الله ضابط الكل أبا رَبَنا وإلهَنا ومُخلصنا يسوع المسيح نسأل ونطلب من صلاحِكَ يا مُحب البشر </a:t>
                      </a:r>
                      <a:endParaRPr kumimoji="0" lang="en-CA" sz="4300" b="0" i="0" u="none" strike="noStrike" cap="none" normalizeH="0" baseline="0" dirty="0">
                        <a:ln>
                          <a:noFill/>
                        </a:ln>
                        <a:solidFill>
                          <a:schemeClr val="tx1"/>
                        </a:solidFill>
                        <a:effectLst/>
                        <a:latin typeface="Arial" charset="0"/>
                        <a:cs typeface="Arial" pitchFamily="34"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415182309"/>
      </p:ext>
    </p:extLst>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82792" name="Group 8"/>
          <p:cNvGraphicFramePr>
            <a:graphicFrameLocks noGrp="1"/>
          </p:cNvGraphicFramePr>
          <p:nvPr>
            <p:ph sz="half" idx="1"/>
          </p:nvPr>
        </p:nvGraphicFramePr>
        <p:xfrm>
          <a:off x="406400" y="1371600"/>
          <a:ext cx="5080000" cy="4114800"/>
        </p:xfrm>
        <a:graphic>
          <a:graphicData uri="http://schemas.openxmlformats.org/drawingml/2006/table">
            <a:tbl>
              <a:tblPr/>
              <a:tblGrid>
                <a:gridCol w="5080000">
                  <a:extLst>
                    <a:ext uri="{9D8B030D-6E8A-4147-A177-3AD203B41FA5}">
                      <a16:colId xmlns:a16="http://schemas.microsoft.com/office/drawing/2014/main" val="20000"/>
                    </a:ext>
                  </a:extLst>
                </a:gridCol>
              </a:tblGrid>
              <a:tr h="411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CA" sz="3200" b="0" i="0" u="none" strike="noStrike" cap="none" normalizeH="0" baseline="0">
                        <a:ln>
                          <a:noFill/>
                        </a:ln>
                        <a:solidFill>
                          <a:schemeClr val="tx1"/>
                        </a:solidFill>
                        <a:effectLst/>
                        <a:latin typeface="Arial" charset="0"/>
                        <a:cs typeface="Arial" charset="0"/>
                      </a:endParaRPr>
                    </a:p>
                  </a:txBody>
                  <a:tcPr marL="121920" marR="121920"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4982847" name="Group 63"/>
          <p:cNvGraphicFramePr>
            <a:graphicFrameLocks noGrp="1"/>
          </p:cNvGraphicFramePr>
          <p:nvPr>
            <p:ph sz="half" idx="2"/>
          </p:nvPr>
        </p:nvGraphicFramePr>
        <p:xfrm>
          <a:off x="2" y="0"/>
          <a:ext cx="12191999" cy="6553200"/>
        </p:xfrm>
        <a:graphic>
          <a:graphicData uri="http://schemas.openxmlformats.org/drawingml/2006/table">
            <a:tbl>
              <a:tblPr/>
              <a:tblGrid>
                <a:gridCol w="4236935">
                  <a:extLst>
                    <a:ext uri="{9D8B030D-6E8A-4147-A177-3AD203B41FA5}">
                      <a16:colId xmlns:a16="http://schemas.microsoft.com/office/drawing/2014/main" val="944690134"/>
                    </a:ext>
                  </a:extLst>
                </a:gridCol>
                <a:gridCol w="4496340">
                  <a:extLst>
                    <a:ext uri="{9D8B030D-6E8A-4147-A177-3AD203B41FA5}">
                      <a16:colId xmlns:a16="http://schemas.microsoft.com/office/drawing/2014/main" val="20000"/>
                    </a:ext>
                  </a:extLst>
                </a:gridCol>
                <a:gridCol w="3458724">
                  <a:extLst>
                    <a:ext uri="{9D8B030D-6E8A-4147-A177-3AD203B41FA5}">
                      <a16:colId xmlns:a16="http://schemas.microsoft.com/office/drawing/2014/main" val="20001"/>
                    </a:ext>
                  </a:extLst>
                </a:gridCol>
              </a:tblGrid>
              <a:tr h="655320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fr-CA" sz="3700" b="0" i="0" u="none" strike="noStrike" cap="none" normalizeH="0" baseline="0" dirty="0" err="1">
                          <a:ln>
                            <a:noFill/>
                          </a:ln>
                          <a:solidFill>
                            <a:schemeClr val="tx1"/>
                          </a:solidFill>
                          <a:effectLst/>
                          <a:latin typeface="Coptic1" pitchFamily="2" charset="0"/>
                          <a:cs typeface="Arial" charset="0"/>
                        </a:rPr>
                        <a:t>A~riv~meui</a:t>
                      </a:r>
                      <a:r>
                        <a:rPr kumimoji="0" lang="fr-CA" sz="3700" b="0" i="0" u="none" strike="noStrike" cap="none" normalizeH="0" baseline="0" dirty="0">
                          <a:ln>
                            <a:noFill/>
                          </a:ln>
                          <a:solidFill>
                            <a:schemeClr val="tx1"/>
                          </a:solidFill>
                          <a:effectLst/>
                          <a:latin typeface="Coptic1" pitchFamily="2" charset="0"/>
                          <a:cs typeface="Arial" charset="0"/>
                        </a:rPr>
                        <a:t>~ P~{</a:t>
                      </a:r>
                      <a:r>
                        <a:rPr kumimoji="0" lang="fr-CA" sz="3700" b="0" i="0" u="none" strike="noStrike" cap="none" normalizeH="0" baseline="0" dirty="0" err="1">
                          <a:ln>
                            <a:noFill/>
                          </a:ln>
                          <a:solidFill>
                            <a:schemeClr val="tx1"/>
                          </a:solidFill>
                          <a:effectLst/>
                          <a:latin typeface="Coptic1" pitchFamily="2" charset="0"/>
                          <a:cs typeface="Arial" charset="0"/>
                        </a:rPr>
                        <a:t>oic</a:t>
                      </a:r>
                      <a:r>
                        <a:rPr kumimoji="0" lang="fr-CA" sz="3700" b="0" i="0" u="none" strike="noStrike" cap="none" normalizeH="0" baseline="0" dirty="0">
                          <a:ln>
                            <a:noFill/>
                          </a:ln>
                          <a:solidFill>
                            <a:schemeClr val="tx1"/>
                          </a:solidFill>
                          <a:effectLst/>
                          <a:latin typeface="Coptic1" pitchFamily="2" charset="0"/>
                          <a:cs typeface="Arial" charset="0"/>
                        </a:rPr>
                        <a:t> </a:t>
                      </a:r>
                      <a:r>
                        <a:rPr kumimoji="0" lang="fr-CA" sz="3700" b="0" i="0" u="none" strike="noStrike" cap="none" normalizeH="0" baseline="0" dirty="0" err="1">
                          <a:ln>
                            <a:noFill/>
                          </a:ln>
                          <a:solidFill>
                            <a:schemeClr val="tx1"/>
                          </a:solidFill>
                          <a:effectLst/>
                          <a:latin typeface="Coptic1" pitchFamily="2" charset="0"/>
                          <a:cs typeface="Arial" charset="0"/>
                        </a:rPr>
                        <a:t>n~nenjinywou</a:t>
                      </a:r>
                      <a:r>
                        <a:rPr kumimoji="0" lang="fr-CA" sz="3700" b="0" i="0" u="none" strike="noStrike" cap="none" normalizeH="0" baseline="0" dirty="0">
                          <a:ln>
                            <a:noFill/>
                          </a:ln>
                          <a:solidFill>
                            <a:schemeClr val="tx1"/>
                          </a:solidFill>
                          <a:effectLst/>
                          <a:latin typeface="Coptic1" pitchFamily="2" charset="0"/>
                          <a:cs typeface="Arial" charset="0"/>
                        </a:rPr>
                        <a:t>] </a:t>
                      </a:r>
                    </a:p>
                    <a:p>
                      <a:pPr marL="0" marR="0" lvl="0" indent="0" algn="just" defTabSz="914400" rtl="0" eaLnBrk="1" fontAlgn="base" latinLnBrk="0" hangingPunct="1">
                        <a:lnSpc>
                          <a:spcPct val="100000"/>
                        </a:lnSpc>
                        <a:spcBef>
                          <a:spcPct val="20000"/>
                        </a:spcBef>
                        <a:spcAft>
                          <a:spcPct val="0"/>
                        </a:spcAft>
                        <a:buClrTx/>
                        <a:buSzTx/>
                        <a:buFontTx/>
                        <a:buNone/>
                        <a:tabLst/>
                        <a:defRPr/>
                      </a:pPr>
                      <a:r>
                        <a:rPr lang="en-US" sz="3700" kern="1200" dirty="0" err="1">
                          <a:solidFill>
                            <a:schemeClr val="tx1"/>
                          </a:solidFill>
                          <a:effectLst/>
                          <a:latin typeface="Coptic1" pitchFamily="2" charset="0"/>
                          <a:ea typeface="+mn-ea"/>
                          <a:cs typeface="+mn-cs"/>
                        </a:rPr>
                        <a:t>Cmou</a:t>
                      </a:r>
                      <a:r>
                        <a:rPr lang="en-US" sz="3700" kern="1200" dirty="0">
                          <a:solidFill>
                            <a:schemeClr val="tx1"/>
                          </a:solidFill>
                          <a:effectLst/>
                          <a:latin typeface="Coptic1" pitchFamily="2" charset="0"/>
                          <a:ea typeface="+mn-ea"/>
                          <a:cs typeface="+mn-cs"/>
                        </a:rPr>
                        <a:t> </a:t>
                      </a:r>
                      <a:r>
                        <a:rPr lang="en-US" sz="3700" kern="1200" dirty="0" err="1">
                          <a:solidFill>
                            <a:schemeClr val="tx1"/>
                          </a:solidFill>
                          <a:effectLst/>
                          <a:latin typeface="Coptic1" pitchFamily="2" charset="0"/>
                          <a:ea typeface="+mn-ea"/>
                          <a:cs typeface="+mn-cs"/>
                        </a:rPr>
                        <a:t>e~rwou</a:t>
                      </a:r>
                      <a:r>
                        <a:rPr lang="en-US" sz="3700" kern="1200" dirty="0">
                          <a:solidFill>
                            <a:schemeClr val="tx1"/>
                          </a:solidFill>
                          <a:effectLst/>
                          <a:latin typeface="Coptic1" pitchFamily="2" charset="0"/>
                          <a:ea typeface="+mn-ea"/>
                          <a:cs typeface="+mn-cs"/>
                        </a:rPr>
                        <a:t>.</a:t>
                      </a:r>
                    </a:p>
                    <a:p>
                      <a:pPr marL="0" marR="0" lvl="0" indent="0" algn="just" defTabSz="914400" rtl="0" eaLnBrk="1" fontAlgn="base" latinLnBrk="0" hangingPunct="1">
                        <a:lnSpc>
                          <a:spcPct val="100000"/>
                        </a:lnSpc>
                        <a:spcBef>
                          <a:spcPct val="20000"/>
                        </a:spcBef>
                        <a:spcAft>
                          <a:spcPct val="0"/>
                        </a:spcAft>
                        <a:buClrTx/>
                        <a:buSzTx/>
                        <a:buFontTx/>
                        <a:buNone/>
                        <a:tabLst/>
                        <a:defRPr/>
                      </a:pPr>
                      <a:endParaRPr lang="en-US" sz="1300" kern="1200" dirty="0">
                        <a:solidFill>
                          <a:schemeClr val="tx1"/>
                        </a:solidFill>
                        <a:effectLst/>
                        <a:latin typeface="Coptic1" pitchFamily="2" charset="0"/>
                        <a:ea typeface="+mn-ea"/>
                        <a:cs typeface="+mn-cs"/>
                      </a:endParaRPr>
                    </a:p>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en-US" sz="3200" b="0" i="0" u="sng" strike="noStrike" kern="1200" cap="none" normalizeH="0" baseline="0" dirty="0" err="1">
                          <a:ln>
                            <a:noFill/>
                          </a:ln>
                          <a:solidFill>
                            <a:srgbClr val="FF9900"/>
                          </a:solidFill>
                          <a:effectLst/>
                          <a:latin typeface="Coptic1" pitchFamily="2" charset="0"/>
                          <a:ea typeface="+mn-ea"/>
                          <a:cs typeface="+mn-cs"/>
                        </a:rPr>
                        <a:t>Pidia~kwn</a:t>
                      </a:r>
                      <a:r>
                        <a:rPr kumimoji="0" lang="en-US" sz="3200" b="0" i="0" u="sng" strike="noStrike" kern="1200" cap="none" normalizeH="0" baseline="0" dirty="0">
                          <a:ln>
                            <a:noFill/>
                          </a:ln>
                          <a:solidFill>
                            <a:srgbClr val="FF9900"/>
                          </a:solidFill>
                          <a:effectLst/>
                          <a:latin typeface="Coptic1" pitchFamily="2" charset="0"/>
                          <a:ea typeface="+mn-ea"/>
                          <a:cs typeface="+mn-cs"/>
                        </a:rPr>
                        <a:t> :</a:t>
                      </a:r>
                    </a:p>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fr-CA" sz="3300" b="0" i="0" u="none" strike="noStrike" cap="none" normalizeH="0" baseline="0" dirty="0" err="1">
                          <a:ln>
                            <a:noFill/>
                          </a:ln>
                          <a:solidFill>
                            <a:schemeClr val="tx1"/>
                          </a:solidFill>
                          <a:effectLst/>
                          <a:latin typeface="Coptic1" pitchFamily="2" charset="0"/>
                          <a:cs typeface="Arial" charset="0"/>
                        </a:rPr>
                        <a:t>P~roceuxacye</a:t>
                      </a:r>
                      <a:r>
                        <a:rPr kumimoji="0" lang="fr-CA" sz="3300" b="0" i="0" u="none" strike="noStrike" cap="none" normalizeH="0" baseline="0" dirty="0">
                          <a:ln>
                            <a:noFill/>
                          </a:ln>
                          <a:solidFill>
                            <a:schemeClr val="tx1"/>
                          </a:solidFill>
                          <a:effectLst/>
                          <a:latin typeface="Coptic1" pitchFamily="2" charset="0"/>
                          <a:cs typeface="Arial" charset="0"/>
                        </a:rPr>
                        <a:t> </a:t>
                      </a:r>
                      <a:r>
                        <a:rPr kumimoji="0" lang="fr-CA" sz="3300" b="0" i="0" u="none" strike="noStrike" cap="none" normalizeH="0" baseline="0" dirty="0" err="1">
                          <a:ln>
                            <a:noFill/>
                          </a:ln>
                          <a:solidFill>
                            <a:schemeClr val="tx1"/>
                          </a:solidFill>
                          <a:effectLst/>
                          <a:latin typeface="Coptic1" pitchFamily="2" charset="0"/>
                          <a:cs typeface="Arial" charset="0"/>
                        </a:rPr>
                        <a:t>u~per</a:t>
                      </a:r>
                      <a:r>
                        <a:rPr kumimoji="0" lang="fr-CA" sz="3300" b="0" i="0" u="none" strike="noStrike" cap="none" normalizeH="0" baseline="0" dirty="0">
                          <a:ln>
                            <a:noFill/>
                          </a:ln>
                          <a:solidFill>
                            <a:schemeClr val="tx1"/>
                          </a:solidFill>
                          <a:effectLst/>
                          <a:latin typeface="Coptic1" pitchFamily="2" charset="0"/>
                          <a:cs typeface="Arial" charset="0"/>
                        </a:rPr>
                        <a:t> t/c </a:t>
                      </a:r>
                      <a:r>
                        <a:rPr kumimoji="0" lang="fr-CA" sz="3300" b="0" i="0" u="none" strike="noStrike" cap="none" normalizeH="0" baseline="0" dirty="0" err="1">
                          <a:ln>
                            <a:noFill/>
                          </a:ln>
                          <a:solidFill>
                            <a:schemeClr val="tx1"/>
                          </a:solidFill>
                          <a:effectLst/>
                          <a:latin typeface="Coptic1" pitchFamily="2" charset="0"/>
                          <a:cs typeface="Arial" charset="0"/>
                        </a:rPr>
                        <a:t>a~giac</a:t>
                      </a:r>
                      <a:r>
                        <a:rPr kumimoji="0" lang="fr-CA" sz="3300" b="0" i="0" u="none" strike="noStrike" cap="none" normalizeH="0" baseline="0" dirty="0">
                          <a:ln>
                            <a:noFill/>
                          </a:ln>
                          <a:solidFill>
                            <a:schemeClr val="tx1"/>
                          </a:solidFill>
                          <a:effectLst/>
                          <a:latin typeface="Coptic1" pitchFamily="2" charset="0"/>
                          <a:cs typeface="Arial" charset="0"/>
                        </a:rPr>
                        <a:t> </a:t>
                      </a:r>
                      <a:r>
                        <a:rPr kumimoji="0" lang="fr-CA" sz="3300" b="0" i="0" u="none" strike="noStrike" cap="none" normalizeH="0" baseline="0" dirty="0" err="1">
                          <a:ln>
                            <a:noFill/>
                          </a:ln>
                          <a:solidFill>
                            <a:schemeClr val="tx1"/>
                          </a:solidFill>
                          <a:effectLst/>
                          <a:latin typeface="Coptic1" pitchFamily="2" charset="0"/>
                          <a:cs typeface="Arial" charset="0"/>
                        </a:rPr>
                        <a:t>Ekk~l</a:t>
                      </a:r>
                      <a:r>
                        <a:rPr kumimoji="0" lang="fr-CA" sz="3300" b="0" i="0" u="none" strike="noStrike" cap="none" normalizeH="0" baseline="0" dirty="0">
                          <a:ln>
                            <a:noFill/>
                          </a:ln>
                          <a:solidFill>
                            <a:schemeClr val="tx1"/>
                          </a:solidFill>
                          <a:effectLst/>
                          <a:latin typeface="Coptic1" pitchFamily="2" charset="0"/>
                          <a:cs typeface="Arial" charset="0"/>
                        </a:rPr>
                        <a:t>/</a:t>
                      </a:r>
                      <a:r>
                        <a:rPr kumimoji="0" lang="fr-CA" sz="3300" b="0" i="0" u="none" strike="noStrike" cap="none" normalizeH="0" baseline="0" dirty="0" err="1">
                          <a:ln>
                            <a:noFill/>
                          </a:ln>
                          <a:solidFill>
                            <a:schemeClr val="tx1"/>
                          </a:solidFill>
                          <a:effectLst/>
                          <a:latin typeface="Coptic1" pitchFamily="2" charset="0"/>
                          <a:cs typeface="Arial" charset="0"/>
                        </a:rPr>
                        <a:t>cia~c</a:t>
                      </a:r>
                      <a:r>
                        <a:rPr kumimoji="0" lang="fr-CA" sz="3300" b="0" i="0" u="none" strike="noStrike" cap="none" normalizeH="0" baseline="0" dirty="0">
                          <a:ln>
                            <a:noFill/>
                          </a:ln>
                          <a:solidFill>
                            <a:schemeClr val="tx1"/>
                          </a:solidFill>
                          <a:effectLst/>
                          <a:latin typeface="Coptic1" pitchFamily="2" charset="0"/>
                          <a:cs typeface="Arial" charset="0"/>
                        </a:rPr>
                        <a:t> </a:t>
                      </a:r>
                      <a:r>
                        <a:rPr kumimoji="0" lang="fr-CA" sz="3300" b="0" i="0" u="none" strike="noStrike" cap="none" normalizeH="0" baseline="0" dirty="0" err="1">
                          <a:ln>
                            <a:noFill/>
                          </a:ln>
                          <a:solidFill>
                            <a:schemeClr val="tx1"/>
                          </a:solidFill>
                          <a:effectLst/>
                          <a:latin typeface="Coptic1" pitchFamily="2" charset="0"/>
                          <a:cs typeface="Arial" charset="0"/>
                        </a:rPr>
                        <a:t>taut</a:t>
                      </a:r>
                      <a:r>
                        <a:rPr kumimoji="0" lang="fr-CA" sz="3300" b="0" i="0" u="none" strike="noStrike" cap="none" normalizeH="0" baseline="0" dirty="0">
                          <a:ln>
                            <a:noFill/>
                          </a:ln>
                          <a:solidFill>
                            <a:schemeClr val="tx1"/>
                          </a:solidFill>
                          <a:effectLst/>
                          <a:latin typeface="Coptic1" pitchFamily="2" charset="0"/>
                          <a:cs typeface="Arial" charset="0"/>
                        </a:rPr>
                        <a:t>/c </a:t>
                      </a:r>
                      <a:r>
                        <a:rPr kumimoji="0" lang="fr-CA" sz="3300" b="0" i="0" u="none" strike="noStrike" cap="none" normalizeH="0" baseline="0" dirty="0" err="1">
                          <a:ln>
                            <a:noFill/>
                          </a:ln>
                          <a:solidFill>
                            <a:schemeClr val="tx1"/>
                          </a:solidFill>
                          <a:effectLst/>
                          <a:latin typeface="Coptic1" pitchFamily="2" charset="0"/>
                          <a:cs typeface="Arial" charset="0"/>
                        </a:rPr>
                        <a:t>ke</a:t>
                      </a:r>
                      <a:r>
                        <a:rPr kumimoji="0" lang="fr-CA" sz="3300" b="0" i="0" u="none" strike="noStrike" cap="none" normalizeH="0" baseline="0" dirty="0">
                          <a:ln>
                            <a:noFill/>
                          </a:ln>
                          <a:solidFill>
                            <a:schemeClr val="tx1"/>
                          </a:solidFill>
                          <a:effectLst/>
                          <a:latin typeface="Coptic1" pitchFamily="2" charset="0"/>
                          <a:cs typeface="Arial" charset="0"/>
                        </a:rPr>
                        <a:t> </a:t>
                      </a:r>
                      <a:r>
                        <a:rPr kumimoji="0" lang="fr-CA" sz="3300" b="0" i="0" u="none" strike="noStrike" cap="none" normalizeH="0" baseline="0" dirty="0" err="1">
                          <a:ln>
                            <a:noFill/>
                          </a:ln>
                          <a:solidFill>
                            <a:schemeClr val="tx1"/>
                          </a:solidFill>
                          <a:effectLst/>
                          <a:latin typeface="Coptic1" pitchFamily="2" charset="0"/>
                          <a:cs typeface="Arial" charset="0"/>
                        </a:rPr>
                        <a:t>twn</a:t>
                      </a:r>
                      <a:r>
                        <a:rPr kumimoji="0" lang="fr-CA" sz="3300" b="0" i="0" u="none" strike="noStrike" cap="none" normalizeH="0" baseline="0" dirty="0">
                          <a:ln>
                            <a:noFill/>
                          </a:ln>
                          <a:solidFill>
                            <a:schemeClr val="tx1"/>
                          </a:solidFill>
                          <a:effectLst/>
                          <a:latin typeface="Coptic1" pitchFamily="2" charset="0"/>
                          <a:cs typeface="Arial" charset="0"/>
                        </a:rPr>
                        <a:t> </a:t>
                      </a:r>
                      <a:r>
                        <a:rPr kumimoji="0" lang="fr-CA" sz="3300" b="0" i="0" u="none" strike="noStrike" cap="none" normalizeH="0" baseline="0" dirty="0" err="1">
                          <a:ln>
                            <a:noFill/>
                          </a:ln>
                          <a:solidFill>
                            <a:schemeClr val="tx1"/>
                          </a:solidFill>
                          <a:effectLst/>
                          <a:latin typeface="Coptic1" pitchFamily="2" charset="0"/>
                          <a:cs typeface="Arial" charset="0"/>
                        </a:rPr>
                        <a:t>cune~leucewn</a:t>
                      </a:r>
                      <a:r>
                        <a:rPr kumimoji="0" lang="fr-CA" sz="3300" b="0" i="0" u="none" strike="noStrike" cap="none" normalizeH="0" baseline="0" dirty="0">
                          <a:ln>
                            <a:noFill/>
                          </a:ln>
                          <a:solidFill>
                            <a:schemeClr val="tx1"/>
                          </a:solidFill>
                          <a:effectLst/>
                          <a:latin typeface="Coptic1" pitchFamily="2" charset="0"/>
                          <a:cs typeface="Arial" charset="0"/>
                        </a:rPr>
                        <a:t> /~</a:t>
                      </a:r>
                      <a:r>
                        <a:rPr kumimoji="0" lang="fr-CA" sz="3300" b="0" i="0" u="none" strike="noStrike" cap="none" normalizeH="0" baseline="0" dirty="0" err="1">
                          <a:ln>
                            <a:noFill/>
                          </a:ln>
                          <a:solidFill>
                            <a:schemeClr val="tx1"/>
                          </a:solidFill>
                          <a:effectLst/>
                          <a:latin typeface="Coptic1" pitchFamily="2" charset="0"/>
                          <a:cs typeface="Arial" charset="0"/>
                        </a:rPr>
                        <a:t>mwn</a:t>
                      </a:r>
                      <a:r>
                        <a:rPr kumimoji="0" lang="fr-CA" sz="3300" b="0" i="0" u="none" strike="noStrike" cap="none" normalizeH="0" baseline="0" dirty="0">
                          <a:ln>
                            <a:noFill/>
                          </a:ln>
                          <a:solidFill>
                            <a:schemeClr val="tx1"/>
                          </a:solidFill>
                          <a:effectLst/>
                          <a:latin typeface="Coptic1" pitchFamily="2" charset="0"/>
                          <a:cs typeface="Arial" charset="0"/>
                        </a:rPr>
                        <a:t>. </a:t>
                      </a:r>
                    </a:p>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fr-CA" sz="3200" b="0" i="0" u="sng" strike="noStrike" cap="none" normalizeH="0" baseline="0" dirty="0" err="1">
                          <a:ln>
                            <a:noFill/>
                          </a:ln>
                          <a:solidFill>
                            <a:srgbClr val="FF9900"/>
                          </a:solidFill>
                          <a:effectLst/>
                          <a:latin typeface="Coptic1" pitchFamily="2" charset="0"/>
                          <a:cs typeface="Arial" charset="0"/>
                        </a:rPr>
                        <a:t>Pilaoc</a:t>
                      </a:r>
                      <a:r>
                        <a:rPr kumimoji="0" lang="fr-CA" sz="3200" b="0" i="0" u="sng" strike="noStrike" cap="none" normalizeH="0" baseline="0" dirty="0">
                          <a:ln>
                            <a:noFill/>
                          </a:ln>
                          <a:solidFill>
                            <a:srgbClr val="FF9900"/>
                          </a:solidFill>
                          <a:effectLst/>
                          <a:latin typeface="Coptic1" pitchFamily="2" charset="0"/>
                          <a:cs typeface="Arial" charset="0"/>
                        </a:rPr>
                        <a:t> :</a:t>
                      </a:r>
                    </a:p>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fr-FR" sz="3200" b="0" i="0" u="none" strike="noStrike" cap="none" normalizeH="0" baseline="0" dirty="0" err="1">
                          <a:ln>
                            <a:noFill/>
                          </a:ln>
                          <a:solidFill>
                            <a:schemeClr val="tx1"/>
                          </a:solidFill>
                          <a:effectLst/>
                          <a:latin typeface="Coptic1" pitchFamily="2" charset="0"/>
                          <a:cs typeface="Arial" charset="0"/>
                        </a:rPr>
                        <a:t>Kurie</a:t>
                      </a:r>
                      <a:r>
                        <a:rPr kumimoji="0" lang="fr-FR" sz="3200" b="0" i="0" u="none" strike="noStrike" cap="none" normalizeH="0" baseline="0" dirty="0">
                          <a:ln>
                            <a:noFill/>
                          </a:ln>
                          <a:solidFill>
                            <a:schemeClr val="tx1"/>
                          </a:solidFill>
                          <a:effectLst/>
                          <a:latin typeface="Coptic1" pitchFamily="2" charset="0"/>
                          <a:cs typeface="Arial" charset="0"/>
                        </a:rPr>
                        <a:t>~ </a:t>
                      </a:r>
                      <a:r>
                        <a:rPr kumimoji="0" lang="fr-FR" sz="3200" b="0" i="0" u="none" strike="noStrike" cap="none" normalizeH="0" baseline="0" dirty="0" err="1">
                          <a:ln>
                            <a:noFill/>
                          </a:ln>
                          <a:solidFill>
                            <a:schemeClr val="tx1"/>
                          </a:solidFill>
                          <a:effectLst/>
                          <a:latin typeface="Coptic1" pitchFamily="2" charset="0"/>
                          <a:cs typeface="Arial" charset="0"/>
                        </a:rPr>
                        <a:t>e~le</a:t>
                      </a:r>
                      <a:r>
                        <a:rPr kumimoji="0" lang="fr-FR" sz="3200" b="0" i="0" u="none" strike="noStrike" cap="none" normalizeH="0" baseline="0" dirty="0">
                          <a:ln>
                            <a:noFill/>
                          </a:ln>
                          <a:solidFill>
                            <a:schemeClr val="tx1"/>
                          </a:solidFill>
                          <a:effectLst/>
                          <a:latin typeface="Coptic1" pitchFamily="2" charset="0"/>
                          <a:cs typeface="Arial" charset="0"/>
                        </a:rPr>
                        <a:t>/~con.</a:t>
                      </a:r>
                      <a:endParaRPr kumimoji="0" lang="fr-CA" sz="3500" b="0" i="0" u="none" strike="noStrike" cap="none" normalizeH="0" baseline="0" dirty="0">
                        <a:ln>
                          <a:noFill/>
                        </a:ln>
                        <a:solidFill>
                          <a:schemeClr val="tx1"/>
                        </a:solidFill>
                        <a:effectLst/>
                        <a:latin typeface="Coptic1" pitchFamily="2"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lang="fr-FR" sz="3600" kern="1200" dirty="0">
                          <a:solidFill>
                            <a:schemeClr val="tx1"/>
                          </a:solidFill>
                          <a:effectLst/>
                          <a:latin typeface="Arial" panose="020B0604020202020204" pitchFamily="34" charset="0"/>
                          <a:ea typeface="+mn-ea"/>
                          <a:cs typeface="+mn-cs"/>
                        </a:rPr>
                        <a:t>Souviens-Toi Seigneur de nos assemblées Bénis-les.</a:t>
                      </a: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fr-CA" sz="1100" b="0" i="0" u="sng" strike="noStrike" cap="none" normalizeH="0" baseline="0" dirty="0">
                        <a:ln>
                          <a:noFill/>
                        </a:ln>
                        <a:solidFill>
                          <a:srgbClr val="FF9900"/>
                        </a:solidFill>
                        <a:effectLst/>
                        <a:latin typeface="Arial"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dirty="0">
                          <a:ln>
                            <a:noFill/>
                          </a:ln>
                          <a:solidFill>
                            <a:srgbClr val="FF9900"/>
                          </a:solidFill>
                          <a:effectLst/>
                          <a:latin typeface="Arial" charset="0"/>
                          <a:cs typeface="Arial" charset="0"/>
                        </a:rPr>
                        <a:t>Le diacre :</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3700" b="0" i="0" u="none" strike="noStrike" cap="none" normalizeH="0" baseline="0" dirty="0">
                          <a:ln>
                            <a:noFill/>
                          </a:ln>
                          <a:solidFill>
                            <a:schemeClr val="tx1"/>
                          </a:solidFill>
                          <a:effectLst/>
                          <a:latin typeface="Arial" charset="0"/>
                          <a:cs typeface="Arial" charset="0"/>
                        </a:rPr>
                        <a:t>Priez pour cette sainte église et pour nos assemblées.</a:t>
                      </a: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fr-CA" sz="3200" b="0" i="0" u="sng" strike="noStrike" cap="none" normalizeH="0" baseline="0" dirty="0">
                        <a:ln>
                          <a:noFill/>
                        </a:ln>
                        <a:solidFill>
                          <a:srgbClr val="FF9900"/>
                        </a:solidFill>
                        <a:effectLst/>
                        <a:latin typeface="Arial"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dirty="0">
                          <a:ln>
                            <a:noFill/>
                          </a:ln>
                          <a:solidFill>
                            <a:srgbClr val="FF9900"/>
                          </a:solidFill>
                          <a:effectLst/>
                          <a:latin typeface="Arial" charset="0"/>
                          <a:cs typeface="Arial" charset="0"/>
                        </a:rPr>
                        <a:t>Le peuple :</a:t>
                      </a:r>
                      <a:endParaRPr kumimoji="0" lang="en-US" sz="2700" b="0" i="0" u="sng" strike="noStrike" cap="none" normalizeH="0" baseline="0" dirty="0">
                        <a:ln>
                          <a:noFill/>
                        </a:ln>
                        <a:solidFill>
                          <a:srgbClr val="FF9900"/>
                        </a:solidFill>
                        <a:effectLst/>
                        <a:latin typeface="Arial"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3200" b="0" i="0" u="none" strike="noStrike" cap="none" normalizeH="0" baseline="0" dirty="0">
                          <a:ln>
                            <a:noFill/>
                          </a:ln>
                          <a:solidFill>
                            <a:schemeClr val="tx1"/>
                          </a:solidFill>
                          <a:effectLst/>
                          <a:latin typeface="Arial" charset="0"/>
                          <a:cs typeface="Arial" charset="0"/>
                        </a:rPr>
                        <a:t>Pitié Seigneur.</a:t>
                      </a:r>
                      <a:endParaRPr kumimoji="0" lang="en-US" sz="32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lang="ar-SA" sz="3700" kern="1200" dirty="0">
                          <a:solidFill>
                            <a:schemeClr val="tx1"/>
                          </a:solidFill>
                          <a:effectLst/>
                          <a:latin typeface="Arial" panose="020B0604020202020204" pitchFamily="34" charset="0"/>
                          <a:ea typeface="+mn-ea"/>
                          <a:cs typeface="+mn-cs"/>
                        </a:rPr>
                        <a:t>أذكر يا رب اجتماعاتنا</a:t>
                      </a:r>
                      <a:r>
                        <a:rPr lang="fr-FR" sz="3700" kern="1200" dirty="0">
                          <a:solidFill>
                            <a:schemeClr val="tx1"/>
                          </a:solidFill>
                          <a:effectLst/>
                          <a:latin typeface="Arial" panose="020B0604020202020204" pitchFamily="34" charset="0"/>
                          <a:ea typeface="+mn-ea"/>
                          <a:cs typeface="+mn-cs"/>
                        </a:rPr>
                        <a:t> </a:t>
                      </a:r>
                      <a:r>
                        <a:rPr lang="ar-SA" sz="3700" kern="1200" dirty="0">
                          <a:solidFill>
                            <a:schemeClr val="tx1"/>
                          </a:solidFill>
                          <a:effectLst/>
                          <a:latin typeface="Arial" panose="020B0604020202020204" pitchFamily="34" charset="0"/>
                          <a:ea typeface="+mn-ea"/>
                          <a:cs typeface="+mn-cs"/>
                        </a:rPr>
                        <a:t>باركها.</a:t>
                      </a:r>
                      <a:endParaRPr lang="fr-FR" sz="3700" kern="1200" dirty="0">
                        <a:solidFill>
                          <a:schemeClr val="tx1"/>
                        </a:solidFill>
                        <a:effectLst/>
                        <a:latin typeface="Arial" panose="020B0604020202020204" pitchFamily="34" charset="0"/>
                        <a:ea typeface="+mn-ea"/>
                        <a:cs typeface="+mn-cs"/>
                      </a:endParaRPr>
                    </a:p>
                    <a:p>
                      <a:pPr marL="0" marR="0" lvl="0" indent="0" algn="just" defTabSz="914400" rtl="1" eaLnBrk="1" fontAlgn="base" latinLnBrk="0" hangingPunct="1">
                        <a:lnSpc>
                          <a:spcPct val="100000"/>
                        </a:lnSpc>
                        <a:spcBef>
                          <a:spcPct val="20000"/>
                        </a:spcBef>
                        <a:spcAft>
                          <a:spcPct val="0"/>
                        </a:spcAft>
                        <a:buClrTx/>
                        <a:buSzTx/>
                        <a:buFontTx/>
                        <a:buNone/>
                        <a:tabLst/>
                      </a:pPr>
                      <a:endParaRPr kumimoji="0" lang="fr-FR" sz="3700" b="0" i="0" u="sng" strike="noStrike" kern="1200" cap="none" normalizeH="0" baseline="0" dirty="0">
                        <a:ln>
                          <a:noFill/>
                        </a:ln>
                        <a:solidFill>
                          <a:schemeClr val="tx1"/>
                        </a:solidFill>
                        <a:effectLst/>
                        <a:latin typeface="Arial" panose="020B0604020202020204" pitchFamily="34" charset="0"/>
                        <a:ea typeface="+mn-ea"/>
                        <a:cs typeface="+mn-cs"/>
                      </a:endParaRPr>
                    </a:p>
                    <a:p>
                      <a:pPr marL="0" marR="0" lvl="0" indent="0" algn="just" defTabSz="914400" rtl="1" eaLnBrk="1" fontAlgn="base" latinLnBrk="0" hangingPunct="1">
                        <a:lnSpc>
                          <a:spcPct val="100000"/>
                        </a:lnSpc>
                        <a:spcBef>
                          <a:spcPct val="20000"/>
                        </a:spcBef>
                        <a:spcAft>
                          <a:spcPct val="0"/>
                        </a:spcAft>
                        <a:buClrTx/>
                        <a:buSzTx/>
                        <a:buFontTx/>
                        <a:buNone/>
                        <a:tabLst/>
                      </a:pPr>
                      <a:endParaRPr kumimoji="0" lang="fr-FR" sz="3700" b="0" i="0" u="sng" strike="noStrike" cap="none" normalizeH="0" baseline="0" dirty="0">
                        <a:ln>
                          <a:noFill/>
                        </a:ln>
                        <a:solidFill>
                          <a:srgbClr val="FF9900"/>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2700" b="0" i="0" u="sng" strike="noStrike" cap="none" normalizeH="0" baseline="0" dirty="0">
                          <a:ln>
                            <a:noFill/>
                          </a:ln>
                          <a:solidFill>
                            <a:srgbClr val="FF9900"/>
                          </a:solidFill>
                          <a:effectLst/>
                          <a:latin typeface="Arial" charset="0"/>
                          <a:cs typeface="Arial" charset="0"/>
                        </a:rPr>
                        <a:t>الشماس :</a:t>
                      </a: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3700" b="0" i="0" u="none" strike="noStrike" cap="none" normalizeH="0" baseline="0" dirty="0">
                          <a:ln>
                            <a:noFill/>
                          </a:ln>
                          <a:solidFill>
                            <a:schemeClr val="tx1"/>
                          </a:solidFill>
                          <a:effectLst/>
                          <a:latin typeface="Arial" charset="0"/>
                          <a:cs typeface="Arial" pitchFamily="34" charset="0"/>
                        </a:rPr>
                        <a:t>صلوا من أجل هذه الكنيسَة المقدسة واجتماعاتنا.</a:t>
                      </a:r>
                      <a:endParaRPr kumimoji="0" lang="ar-EG" sz="3700" b="0" i="0" u="none" strike="noStrike" cap="none" normalizeH="0" baseline="0" dirty="0">
                        <a:ln>
                          <a:noFill/>
                        </a:ln>
                        <a:solidFill>
                          <a:schemeClr val="tx1"/>
                        </a:solidFill>
                        <a:effectLst/>
                        <a:latin typeface="Arial" charset="0"/>
                        <a:cs typeface="Arial" pitchFamily="34" charset="0"/>
                      </a:endParaRPr>
                    </a:p>
                    <a:p>
                      <a:pPr marL="0" marR="0" lvl="0" indent="0" algn="just" defTabSz="914400" rtl="1" eaLnBrk="1" fontAlgn="base" latinLnBrk="0" hangingPunct="1">
                        <a:lnSpc>
                          <a:spcPct val="100000"/>
                        </a:lnSpc>
                        <a:spcBef>
                          <a:spcPct val="20000"/>
                        </a:spcBef>
                        <a:spcAft>
                          <a:spcPct val="0"/>
                        </a:spcAft>
                        <a:buClrTx/>
                        <a:buSzTx/>
                        <a:buFontTx/>
                        <a:buNone/>
                        <a:tabLst/>
                      </a:pPr>
                      <a:endParaRPr kumimoji="0" lang="en-CA" sz="2700" b="0" i="0" u="none" strike="noStrike" cap="none" normalizeH="0" baseline="0" dirty="0">
                        <a:ln>
                          <a:noFill/>
                        </a:ln>
                        <a:solidFill>
                          <a:schemeClr val="tx1"/>
                        </a:solidFill>
                        <a:effectLst/>
                        <a:latin typeface="Arial" charset="0"/>
                        <a:cs typeface="Arial" pitchFamily="34" charset="0"/>
                      </a:endParaRP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2700" b="0" i="0" u="sng" strike="noStrike" cap="none" normalizeH="0" baseline="0" dirty="0">
                          <a:ln>
                            <a:noFill/>
                          </a:ln>
                          <a:solidFill>
                            <a:srgbClr val="FF9900"/>
                          </a:solidFill>
                          <a:effectLst/>
                          <a:latin typeface="Arial" charset="0"/>
                          <a:cs typeface="Arial" charset="0"/>
                        </a:rPr>
                        <a:t>الشعب :</a:t>
                      </a: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3200" b="0" i="0" u="none" strike="noStrike" cap="none" normalizeH="0" baseline="0" dirty="0">
                          <a:ln>
                            <a:noFill/>
                          </a:ln>
                          <a:solidFill>
                            <a:schemeClr val="tx1"/>
                          </a:solidFill>
                          <a:effectLst/>
                          <a:latin typeface="Arial" charset="0"/>
                          <a:cs typeface="Arial" pitchFamily="34" charset="0"/>
                        </a:rPr>
                        <a:t>يا ربُ ارحم.</a:t>
                      </a:r>
                      <a:endParaRPr kumimoji="0" lang="en-US" sz="32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4108431532"/>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oup 68">
            <a:extLst>
              <a:ext uri="{FF2B5EF4-FFF2-40B4-BE49-F238E27FC236}">
                <a16:creationId xmlns:a16="http://schemas.microsoft.com/office/drawing/2014/main" id="{AC47BBF7-8A7D-4FB3-AFAB-B311D39D39E5}"/>
              </a:ext>
            </a:extLst>
          </p:cNvPr>
          <p:cNvGraphicFramePr>
            <a:graphicFrameLocks noGrp="1"/>
          </p:cNvGraphicFramePr>
          <p:nvPr>
            <p:ph type="tbl" idx="1"/>
          </p:nvPr>
        </p:nvGraphicFramePr>
        <p:xfrm>
          <a:off x="1" y="0"/>
          <a:ext cx="12192002" cy="6492240"/>
        </p:xfrm>
        <a:graphic>
          <a:graphicData uri="http://schemas.openxmlformats.org/drawingml/2006/table">
            <a:tbl>
              <a:tblPr/>
              <a:tblGrid>
                <a:gridCol w="4236936">
                  <a:extLst>
                    <a:ext uri="{9D8B030D-6E8A-4147-A177-3AD203B41FA5}">
                      <a16:colId xmlns:a16="http://schemas.microsoft.com/office/drawing/2014/main" val="3677694730"/>
                    </a:ext>
                  </a:extLst>
                </a:gridCol>
                <a:gridCol w="4565515">
                  <a:extLst>
                    <a:ext uri="{9D8B030D-6E8A-4147-A177-3AD203B41FA5}">
                      <a16:colId xmlns:a16="http://schemas.microsoft.com/office/drawing/2014/main" val="20000"/>
                    </a:ext>
                  </a:extLst>
                </a:gridCol>
                <a:gridCol w="3389551">
                  <a:extLst>
                    <a:ext uri="{9D8B030D-6E8A-4147-A177-3AD203B41FA5}">
                      <a16:colId xmlns:a16="http://schemas.microsoft.com/office/drawing/2014/main" val="20001"/>
                    </a:ext>
                  </a:extLst>
                </a:gridCol>
              </a:tblGrid>
              <a:tr h="5907024">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3200" b="0" i="0" u="sng" strike="noStrike" cap="none" normalizeH="0" baseline="0" dirty="0" err="1">
                          <a:ln>
                            <a:noFill/>
                          </a:ln>
                          <a:solidFill>
                            <a:srgbClr val="FF9900"/>
                          </a:solidFill>
                          <a:effectLst/>
                          <a:latin typeface="Coptic1" pitchFamily="2" charset="0"/>
                          <a:cs typeface="Arial" charset="0"/>
                        </a:rPr>
                        <a:t>Piou</a:t>
                      </a:r>
                      <a:r>
                        <a:rPr kumimoji="0" lang="en-US" sz="3200" b="0" i="0" u="sng" strike="noStrike" cap="none" normalizeH="0" baseline="0" dirty="0">
                          <a:ln>
                            <a:noFill/>
                          </a:ln>
                          <a:solidFill>
                            <a:srgbClr val="FF9900"/>
                          </a:solidFill>
                          <a:effectLst/>
                          <a:latin typeface="Coptic1" pitchFamily="2" charset="0"/>
                          <a:cs typeface="Arial" charset="0"/>
                        </a:rPr>
                        <a:t>/b :</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3700" b="0" i="0" u="none" strike="noStrike" cap="none" normalizeH="0" baseline="0" dirty="0">
                          <a:ln>
                            <a:noFill/>
                          </a:ln>
                          <a:solidFill>
                            <a:schemeClr val="tx1"/>
                          </a:solidFill>
                          <a:effectLst/>
                          <a:latin typeface="Coptic1" pitchFamily="2" charset="0"/>
                          <a:cs typeface="Arial" charset="0"/>
                        </a:rPr>
                        <a:t>M/</a:t>
                      </a:r>
                      <a:r>
                        <a:rPr kumimoji="0" lang="en-US" sz="3700" b="0" i="0" u="none" strike="noStrike" cap="none" normalizeH="0" baseline="0" dirty="0" err="1">
                          <a:ln>
                            <a:noFill/>
                          </a:ln>
                          <a:solidFill>
                            <a:schemeClr val="tx1"/>
                          </a:solidFill>
                          <a:effectLst/>
                          <a:latin typeface="Coptic1" pitchFamily="2" charset="0"/>
                          <a:cs typeface="Arial" charset="0"/>
                        </a:rPr>
                        <a:t>ic</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eyrouswpi</a:t>
                      </a:r>
                      <a:r>
                        <a:rPr kumimoji="0" lang="en-US" sz="3700" b="0" i="0" u="none" strike="noStrike" cap="none" normalizeH="0" baseline="0" dirty="0">
                          <a:ln>
                            <a:noFill/>
                          </a:ln>
                          <a:solidFill>
                            <a:schemeClr val="tx1"/>
                          </a:solidFill>
                          <a:effectLst/>
                          <a:latin typeface="Coptic1" pitchFamily="2" charset="0"/>
                          <a:cs typeface="Arial" charset="0"/>
                        </a:rPr>
                        <a:t> nan </a:t>
                      </a:r>
                      <a:r>
                        <a:rPr kumimoji="0" lang="en-US" sz="3700" b="0" i="0" u="none" strike="noStrike" cap="none" normalizeH="0" baseline="0" dirty="0" err="1">
                          <a:ln>
                            <a:noFill/>
                          </a:ln>
                          <a:solidFill>
                            <a:schemeClr val="tx1"/>
                          </a:solidFill>
                          <a:effectLst/>
                          <a:latin typeface="Coptic1" pitchFamily="2" charset="0"/>
                          <a:cs typeface="Arial" charset="0"/>
                        </a:rPr>
                        <a:t>n~aterkwlin</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n~attahno</a:t>
                      </a:r>
                      <a:r>
                        <a:rPr kumimoji="0" lang="en-US" sz="3700" b="0" i="0" u="none" strike="noStrike" cap="none" normalizeH="0" baseline="0" dirty="0">
                          <a:ln>
                            <a:noFill/>
                          </a:ln>
                          <a:solidFill>
                            <a:schemeClr val="tx1"/>
                          </a:solidFill>
                          <a:effectLst/>
                          <a:latin typeface="Coptic1" pitchFamily="2" charset="0"/>
                          <a:cs typeface="Arial" charset="0"/>
                        </a:rPr>
                        <a:t> : </a:t>
                      </a:r>
                      <a:r>
                        <a:rPr kumimoji="0" lang="en-US" sz="3700" b="0" i="0" u="none" strike="noStrike" cap="none" normalizeH="0" baseline="0" dirty="0" err="1">
                          <a:ln>
                            <a:noFill/>
                          </a:ln>
                          <a:solidFill>
                            <a:schemeClr val="tx1"/>
                          </a:solidFill>
                          <a:effectLst/>
                          <a:latin typeface="Coptic1" pitchFamily="2" charset="0"/>
                          <a:cs typeface="Arial" charset="0"/>
                        </a:rPr>
                        <a:t>eyrenaitou</a:t>
                      </a:r>
                      <a:r>
                        <a:rPr kumimoji="0" lang="en-US" sz="3700" b="0" i="0" u="none" strike="noStrike" cap="none" normalizeH="0" baseline="0" dirty="0">
                          <a:ln>
                            <a:noFill/>
                          </a:ln>
                          <a:solidFill>
                            <a:schemeClr val="tx1"/>
                          </a:solidFill>
                          <a:effectLst/>
                          <a:latin typeface="Coptic1" pitchFamily="2" charset="0"/>
                          <a:cs typeface="Arial" charset="0"/>
                        </a:rPr>
                        <a:t> kata </a:t>
                      </a:r>
                      <a:r>
                        <a:rPr kumimoji="0" lang="en-US" sz="3700" b="0" i="0" u="none" strike="noStrike" cap="none" normalizeH="0" baseline="0" dirty="0" err="1">
                          <a:ln>
                            <a:noFill/>
                          </a:ln>
                          <a:solidFill>
                            <a:schemeClr val="tx1"/>
                          </a:solidFill>
                          <a:effectLst/>
                          <a:latin typeface="Coptic1" pitchFamily="2" charset="0"/>
                          <a:cs typeface="Arial" charset="0"/>
                        </a:rPr>
                        <a:t>pekouws</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e~youab</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ouoh</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m~makarion</a:t>
                      </a:r>
                      <a:r>
                        <a:rPr kumimoji="0" lang="en-US" sz="3700" b="0" i="0" u="none" strike="noStrike" cap="none" normalizeH="0" baseline="0" dirty="0">
                          <a:ln>
                            <a:noFill/>
                          </a:ln>
                          <a:solidFill>
                            <a:schemeClr val="tx1"/>
                          </a:solidFill>
                          <a:effectLst/>
                          <a:latin typeface="Coptic1" pitchFamily="2" charset="0"/>
                          <a:cs typeface="Arial" charset="0"/>
                        </a:rPr>
                        <a:t>. Han/~</a:t>
                      </a:r>
                      <a:r>
                        <a:rPr kumimoji="0" lang="en-US" sz="3700" b="0" i="0" u="none" strike="noStrike" cap="none" normalizeH="0" baseline="0" dirty="0" err="1">
                          <a:ln>
                            <a:noFill/>
                          </a:ln>
                          <a:solidFill>
                            <a:schemeClr val="tx1"/>
                          </a:solidFill>
                          <a:effectLst/>
                          <a:latin typeface="Coptic1" pitchFamily="2" charset="0"/>
                          <a:cs typeface="Arial" charset="0"/>
                        </a:rPr>
                        <a:t>i</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n~eu</a:t>
                      </a:r>
                      <a:r>
                        <a:rPr kumimoji="0" lang="en-US" sz="3700" b="0" i="0" u="none" strike="noStrike" cap="none" normalizeH="0" baseline="0" dirty="0">
                          <a:ln>
                            <a:noFill/>
                          </a:ln>
                          <a:solidFill>
                            <a:schemeClr val="tx1"/>
                          </a:solidFill>
                          <a:effectLst/>
                          <a:latin typeface="Coptic1" pitchFamily="2" charset="0"/>
                          <a:cs typeface="Arial" charset="0"/>
                        </a:rPr>
                        <a:t>,/ : </a:t>
                      </a:r>
                      <a:r>
                        <a:rPr kumimoji="0" lang="en-US" sz="3700" b="0" i="0" u="none" strike="noStrike" cap="none" normalizeH="0" baseline="0" dirty="0" err="1">
                          <a:ln>
                            <a:noFill/>
                          </a:ln>
                          <a:solidFill>
                            <a:schemeClr val="tx1"/>
                          </a:solidFill>
                          <a:effectLst/>
                          <a:latin typeface="Coptic1" pitchFamily="2" charset="0"/>
                          <a:cs typeface="Arial" charset="0"/>
                        </a:rPr>
                        <a:t>han</a:t>
                      </a:r>
                      <a:r>
                        <a:rPr kumimoji="0" lang="en-US" sz="3700" b="0" i="0" u="none" strike="noStrike" cap="none" normalizeH="0" baseline="0" dirty="0">
                          <a:ln>
                            <a:noFill/>
                          </a:ln>
                          <a:solidFill>
                            <a:schemeClr val="tx1"/>
                          </a:solidFill>
                          <a:effectLst/>
                          <a:latin typeface="Coptic1" pitchFamily="2" charset="0"/>
                          <a:cs typeface="Arial" charset="0"/>
                        </a:rPr>
                        <a:t>/~</a:t>
                      </a:r>
                      <a:r>
                        <a:rPr kumimoji="0" lang="en-US" sz="3700" b="0" i="0" u="none" strike="noStrike" cap="none" normalizeH="0" baseline="0" dirty="0" err="1">
                          <a:ln>
                            <a:noFill/>
                          </a:ln>
                          <a:solidFill>
                            <a:schemeClr val="tx1"/>
                          </a:solidFill>
                          <a:effectLst/>
                          <a:latin typeface="Coptic1" pitchFamily="2" charset="0"/>
                          <a:cs typeface="Arial" charset="0"/>
                        </a:rPr>
                        <a:t>i</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n~toubo</a:t>
                      </a:r>
                      <a:r>
                        <a:rPr kumimoji="0" lang="en-US" sz="3700" b="0" i="0" u="none" strike="noStrike" cap="none" normalizeH="0" baseline="0" dirty="0">
                          <a:ln>
                            <a:noFill/>
                          </a:ln>
                          <a:solidFill>
                            <a:schemeClr val="tx1"/>
                          </a:solidFill>
                          <a:effectLst/>
                          <a:latin typeface="Coptic1" pitchFamily="2" charset="0"/>
                          <a:cs typeface="Arial" charset="0"/>
                        </a:rPr>
                        <a:t> : </a:t>
                      </a:r>
                      <a:r>
                        <a:rPr kumimoji="0" lang="en-US" sz="3700" b="0" i="0" u="none" strike="noStrike" cap="none" normalizeH="0" baseline="0" dirty="0" err="1">
                          <a:ln>
                            <a:noFill/>
                          </a:ln>
                          <a:solidFill>
                            <a:schemeClr val="tx1"/>
                          </a:solidFill>
                          <a:effectLst/>
                          <a:latin typeface="Coptic1" pitchFamily="2" charset="0"/>
                          <a:cs typeface="Arial" charset="0"/>
                        </a:rPr>
                        <a:t>han</a:t>
                      </a:r>
                      <a:r>
                        <a:rPr kumimoji="0" lang="en-US" sz="3700" b="0" i="0" u="none" strike="noStrike" cap="none" normalizeH="0" baseline="0" dirty="0">
                          <a:ln>
                            <a:noFill/>
                          </a:ln>
                          <a:solidFill>
                            <a:schemeClr val="tx1"/>
                          </a:solidFill>
                          <a:effectLst/>
                          <a:latin typeface="Coptic1" pitchFamily="2" charset="0"/>
                          <a:cs typeface="Arial" charset="0"/>
                        </a:rPr>
                        <a:t>/~</a:t>
                      </a:r>
                      <a:r>
                        <a:rPr kumimoji="0" lang="en-US" sz="3700" b="0" i="0" u="none" strike="noStrike" cap="none" normalizeH="0" baseline="0" dirty="0" err="1">
                          <a:ln>
                            <a:noFill/>
                          </a:ln>
                          <a:solidFill>
                            <a:schemeClr val="tx1"/>
                          </a:solidFill>
                          <a:effectLst/>
                          <a:latin typeface="Coptic1" pitchFamily="2" charset="0"/>
                          <a:cs typeface="Arial" charset="0"/>
                        </a:rPr>
                        <a:t>i</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n~c~mou</a:t>
                      </a:r>
                      <a:r>
                        <a:rPr kumimoji="0" lang="en-US" sz="3700" b="0" i="0" u="none" strike="noStrike" cap="none" normalizeH="0" baseline="0" dirty="0">
                          <a:ln>
                            <a:noFill/>
                          </a:ln>
                          <a:solidFill>
                            <a:schemeClr val="tx1"/>
                          </a:solidFill>
                          <a:effectLst/>
                          <a:latin typeface="Coptic1" pitchFamily="2" charset="0"/>
                          <a:cs typeface="Arial" charset="0"/>
                        </a:rPr>
                        <a:t> : </a:t>
                      </a:r>
                    </a:p>
                  </a:txBody>
                  <a:tcPr marL="121920" marR="121920" horzOverflow="overflow">
                    <a:lnL cap="flat">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800" b="0" i="0" u="sng" strike="noStrike" cap="none" normalizeH="0" baseline="0" dirty="0">
                          <a:ln>
                            <a:noFill/>
                          </a:ln>
                          <a:solidFill>
                            <a:srgbClr val="FF9900"/>
                          </a:solidFill>
                          <a:effectLst/>
                          <a:latin typeface="Arial" charset="0"/>
                          <a:cs typeface="Arial" charset="0"/>
                        </a:rPr>
                        <a:t>Le prêtre :</a:t>
                      </a:r>
                      <a:endParaRPr kumimoji="0" lang="en-CA" sz="2800" b="0" i="0" u="sng" strike="noStrike" cap="none" normalizeH="0" baseline="0" dirty="0">
                        <a:ln>
                          <a:noFill/>
                        </a:ln>
                        <a:solidFill>
                          <a:srgbClr val="FF9900"/>
                        </a:solidFill>
                        <a:effectLst/>
                        <a:latin typeface="Arial"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lang="fr-FR" sz="3500" kern="1200" dirty="0">
                          <a:solidFill>
                            <a:schemeClr val="tx1"/>
                          </a:solidFill>
                          <a:effectLst/>
                          <a:latin typeface="Arial" panose="020B0604020202020204" pitchFamily="34" charset="0"/>
                          <a:ea typeface="+mn-ea"/>
                          <a:cs typeface="+mn-cs"/>
                        </a:rPr>
                        <a:t>Fais qu’elle soit pour nous sans encombre ni obstacle afin que nous agissions selon Ta sainte et bienheureuse volonté des maisons de prière, des maisons de pureté, des maisons de bénédiction. </a:t>
                      </a:r>
                      <a:endParaRPr kumimoji="0" lang="en-US" sz="3500" b="0" i="0" u="none" strike="noStrike" cap="none" normalizeH="0" baseline="0" dirty="0">
                        <a:ln>
                          <a:noFill/>
                        </a:ln>
                        <a:solidFill>
                          <a:schemeClr val="tx1"/>
                        </a:solidFill>
                        <a:effectLst/>
                        <a:latin typeface="Arial" charset="0"/>
                        <a:cs typeface="Arial" charset="0"/>
                      </a:endParaRPr>
                    </a:p>
                  </a:txBody>
                  <a:tcPr marL="121920" marR="121920" horzOverflow="overflow">
                    <a:lnL cap="flat">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defRPr/>
                      </a:pPr>
                      <a:r>
                        <a:rPr kumimoji="0" lang="ar-SA" sz="2800" b="0" i="0" u="sng" strike="noStrike" cap="none" normalizeH="0" baseline="0" dirty="0">
                          <a:ln>
                            <a:noFill/>
                          </a:ln>
                          <a:solidFill>
                            <a:srgbClr val="FF9900"/>
                          </a:solidFill>
                          <a:effectLst/>
                          <a:latin typeface="Arial" charset="0"/>
                          <a:cs typeface="Arial" charset="0"/>
                        </a:rPr>
                        <a:t>الكاهن :</a:t>
                      </a:r>
                      <a:endParaRPr kumimoji="0" lang="fr-CA" sz="28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defRPr/>
                      </a:pPr>
                      <a:r>
                        <a:rPr kumimoji="0" lang="ar-SA" sz="4300" b="0" i="0" u="none" strike="noStrike" cap="none" normalizeH="0" baseline="0" dirty="0">
                          <a:ln>
                            <a:noFill/>
                          </a:ln>
                          <a:solidFill>
                            <a:schemeClr val="tx1"/>
                          </a:solidFill>
                          <a:effectLst/>
                          <a:latin typeface="Arial" charset="0"/>
                          <a:cs typeface="Arial" pitchFamily="34" charset="0"/>
                        </a:rPr>
                        <a:t>اجعلها أن تكون لنا بغير مانع </a:t>
                      </a:r>
                      <a:r>
                        <a:rPr kumimoji="0" lang="ar-SA" sz="4300" b="0" i="0" u="none" strike="noStrike" cap="none" normalizeH="0" baseline="0" dirty="0" err="1">
                          <a:ln>
                            <a:noFill/>
                          </a:ln>
                          <a:solidFill>
                            <a:schemeClr val="tx1"/>
                          </a:solidFill>
                          <a:effectLst/>
                          <a:latin typeface="Arial" charset="0"/>
                          <a:cs typeface="Arial" pitchFamily="34" charset="0"/>
                        </a:rPr>
                        <a:t>ولاعائق</a:t>
                      </a:r>
                      <a:r>
                        <a:rPr kumimoji="0" lang="ar-SA" sz="4300" b="0" i="0" u="none" strike="noStrike" cap="none" normalizeH="0" baseline="0" dirty="0">
                          <a:ln>
                            <a:noFill/>
                          </a:ln>
                          <a:solidFill>
                            <a:schemeClr val="tx1"/>
                          </a:solidFill>
                          <a:effectLst/>
                          <a:latin typeface="Arial" charset="0"/>
                          <a:cs typeface="Arial" pitchFamily="34" charset="0"/>
                        </a:rPr>
                        <a:t> لنصنعها كمشيئتك المقدسة</a:t>
                      </a:r>
                      <a:r>
                        <a:rPr kumimoji="0" lang="fr-FR" sz="4300" b="0" i="0" u="none" strike="noStrike" cap="none" normalizeH="0" baseline="0" dirty="0">
                          <a:ln>
                            <a:noFill/>
                          </a:ln>
                          <a:solidFill>
                            <a:schemeClr val="tx1"/>
                          </a:solidFill>
                          <a:effectLst/>
                          <a:latin typeface="Arial" charset="0"/>
                          <a:cs typeface="Arial" pitchFamily="34" charset="0"/>
                        </a:rPr>
                        <a:t> </a:t>
                      </a:r>
                      <a:r>
                        <a:rPr kumimoji="0" lang="ar-SA" sz="4300" b="0" i="0" u="none" strike="noStrike" cap="none" normalizeH="0" baseline="0" dirty="0">
                          <a:ln>
                            <a:noFill/>
                          </a:ln>
                          <a:solidFill>
                            <a:schemeClr val="tx1"/>
                          </a:solidFill>
                          <a:effectLst/>
                          <a:latin typeface="Arial" charset="0"/>
                          <a:cs typeface="Arial" pitchFamily="34" charset="0"/>
                        </a:rPr>
                        <a:t>الطوباوية</a:t>
                      </a:r>
                      <a:r>
                        <a:rPr kumimoji="0" lang="fr-FR" sz="4300" b="0" i="0" u="none" strike="noStrike" cap="none" normalizeH="0" baseline="0" dirty="0">
                          <a:ln>
                            <a:noFill/>
                          </a:ln>
                          <a:solidFill>
                            <a:schemeClr val="tx1"/>
                          </a:solidFill>
                          <a:effectLst/>
                          <a:latin typeface="Arial" charset="0"/>
                          <a:cs typeface="Arial" pitchFamily="34" charset="0"/>
                        </a:rPr>
                        <a:t> </a:t>
                      </a:r>
                      <a:r>
                        <a:rPr kumimoji="0" lang="ar-EG" sz="4300" b="0" i="0" u="none" strike="noStrike" cap="none" normalizeH="0" baseline="0" dirty="0">
                          <a:ln>
                            <a:noFill/>
                          </a:ln>
                          <a:solidFill>
                            <a:schemeClr val="tx1"/>
                          </a:solidFill>
                          <a:effectLst/>
                          <a:latin typeface="Arial" charset="0"/>
                          <a:cs typeface="Arial" pitchFamily="34" charset="0"/>
                        </a:rPr>
                        <a:t>بيوت صلاة بيوت طهارة بيوت بركة، </a:t>
                      </a:r>
                      <a:endParaRPr kumimoji="0" lang="en-CA" sz="4300" b="0" i="0" u="none" strike="noStrike" cap="none" normalizeH="0" baseline="0" dirty="0">
                        <a:ln>
                          <a:noFill/>
                        </a:ln>
                        <a:solidFill>
                          <a:schemeClr val="tx1"/>
                        </a:solidFill>
                        <a:effectLst/>
                        <a:latin typeface="Arial" charset="0"/>
                        <a:cs typeface="Arial" pitchFamily="34"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922401871"/>
      </p:ext>
    </p:extLst>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oup 12">
            <a:extLst>
              <a:ext uri="{FF2B5EF4-FFF2-40B4-BE49-F238E27FC236}">
                <a16:creationId xmlns:a16="http://schemas.microsoft.com/office/drawing/2014/main" id="{2F9CAEAA-1FF8-4D85-92AD-2090BE32915A}"/>
              </a:ext>
            </a:extLst>
          </p:cNvPr>
          <p:cNvGraphicFramePr>
            <a:graphicFrameLocks/>
          </p:cNvGraphicFramePr>
          <p:nvPr/>
        </p:nvGraphicFramePr>
        <p:xfrm>
          <a:off x="2" y="181581"/>
          <a:ext cx="12191999" cy="5914419"/>
        </p:xfrm>
        <a:graphic>
          <a:graphicData uri="http://schemas.openxmlformats.org/drawingml/2006/table">
            <a:tbl>
              <a:tblPr/>
              <a:tblGrid>
                <a:gridCol w="4453107">
                  <a:extLst>
                    <a:ext uri="{9D8B030D-6E8A-4147-A177-3AD203B41FA5}">
                      <a16:colId xmlns:a16="http://schemas.microsoft.com/office/drawing/2014/main" val="341624736"/>
                    </a:ext>
                  </a:extLst>
                </a:gridCol>
                <a:gridCol w="4236935">
                  <a:extLst>
                    <a:ext uri="{9D8B030D-6E8A-4147-A177-3AD203B41FA5}">
                      <a16:colId xmlns:a16="http://schemas.microsoft.com/office/drawing/2014/main" val="20000"/>
                    </a:ext>
                  </a:extLst>
                </a:gridCol>
                <a:gridCol w="3501957">
                  <a:extLst>
                    <a:ext uri="{9D8B030D-6E8A-4147-A177-3AD203B41FA5}">
                      <a16:colId xmlns:a16="http://schemas.microsoft.com/office/drawing/2014/main" val="20001"/>
                    </a:ext>
                  </a:extLst>
                </a:gridCol>
              </a:tblGrid>
              <a:tr h="5914419">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3700" b="0" i="0" u="none" strike="noStrike" cap="none" normalizeH="0" baseline="0" dirty="0" err="1">
                          <a:ln>
                            <a:noFill/>
                          </a:ln>
                          <a:solidFill>
                            <a:schemeClr val="tx1"/>
                          </a:solidFill>
                          <a:effectLst/>
                          <a:latin typeface="Coptic1" pitchFamily="2" charset="0"/>
                          <a:cs typeface="Arial" charset="0"/>
                        </a:rPr>
                        <a:t>Ari,arizecye</a:t>
                      </a:r>
                      <a:r>
                        <a:rPr kumimoji="0" lang="fr-CA" sz="3700" b="0" i="0" u="none" strike="noStrike" cap="none" normalizeH="0" baseline="0" dirty="0">
                          <a:ln>
                            <a:noFill/>
                          </a:ln>
                          <a:solidFill>
                            <a:schemeClr val="tx1"/>
                          </a:solidFill>
                          <a:effectLst/>
                          <a:latin typeface="Coptic1" pitchFamily="2" charset="0"/>
                          <a:cs typeface="Arial" charset="0"/>
                        </a:rPr>
                        <a:t> </a:t>
                      </a:r>
                      <a:r>
                        <a:rPr kumimoji="0" lang="fr-CA" sz="3700" b="0" i="0" u="none" strike="noStrike" cap="none" normalizeH="0" baseline="0" dirty="0" err="1">
                          <a:ln>
                            <a:noFill/>
                          </a:ln>
                          <a:solidFill>
                            <a:schemeClr val="tx1"/>
                          </a:solidFill>
                          <a:effectLst/>
                          <a:latin typeface="Coptic1" pitchFamily="2" charset="0"/>
                          <a:cs typeface="Arial" charset="0"/>
                        </a:rPr>
                        <a:t>m~mwou</a:t>
                      </a:r>
                      <a:r>
                        <a:rPr kumimoji="0" lang="fr-CA" sz="3700" b="0" i="0" u="none" strike="noStrike" cap="none" normalizeH="0" baseline="0" dirty="0">
                          <a:ln>
                            <a:noFill/>
                          </a:ln>
                          <a:solidFill>
                            <a:schemeClr val="tx1"/>
                          </a:solidFill>
                          <a:effectLst/>
                          <a:latin typeface="Coptic1" pitchFamily="2" charset="0"/>
                          <a:cs typeface="Arial" charset="0"/>
                        </a:rPr>
                        <a:t> nan P~{</a:t>
                      </a:r>
                      <a:r>
                        <a:rPr kumimoji="0" lang="fr-CA" sz="3700" b="0" i="0" u="none" strike="noStrike" cap="none" normalizeH="0" baseline="0" dirty="0" err="1">
                          <a:ln>
                            <a:noFill/>
                          </a:ln>
                          <a:solidFill>
                            <a:schemeClr val="tx1"/>
                          </a:solidFill>
                          <a:effectLst/>
                          <a:latin typeface="Coptic1" pitchFamily="2" charset="0"/>
                          <a:cs typeface="Arial" charset="0"/>
                        </a:rPr>
                        <a:t>oic</a:t>
                      </a:r>
                      <a:r>
                        <a:rPr kumimoji="0" lang="fr-CA" sz="3700" b="0" i="0" u="none" strike="noStrike" cap="none" normalizeH="0" baseline="0" dirty="0">
                          <a:ln>
                            <a:noFill/>
                          </a:ln>
                          <a:solidFill>
                            <a:schemeClr val="tx1"/>
                          </a:solidFill>
                          <a:effectLst/>
                          <a:latin typeface="Coptic1" pitchFamily="2" charset="0"/>
                          <a:cs typeface="Arial" charset="0"/>
                        </a:rPr>
                        <a:t> : nem </a:t>
                      </a:r>
                      <a:r>
                        <a:rPr kumimoji="0" lang="fr-CA" sz="3700" b="0" i="0" u="none" strike="noStrike" cap="none" normalizeH="0" baseline="0" dirty="0" err="1">
                          <a:ln>
                            <a:noFill/>
                          </a:ln>
                          <a:solidFill>
                            <a:schemeClr val="tx1"/>
                          </a:solidFill>
                          <a:effectLst/>
                          <a:latin typeface="Coptic1" pitchFamily="2" charset="0"/>
                          <a:cs typeface="Arial" charset="0"/>
                        </a:rPr>
                        <a:t>neke~biaik</a:t>
                      </a:r>
                      <a:r>
                        <a:rPr kumimoji="0" lang="fr-CA" sz="3700" b="0" i="0" u="none" strike="noStrike" cap="none" normalizeH="0" baseline="0" dirty="0">
                          <a:ln>
                            <a:noFill/>
                          </a:ln>
                          <a:solidFill>
                            <a:schemeClr val="tx1"/>
                          </a:solidFill>
                          <a:effectLst/>
                          <a:latin typeface="Coptic1" pitchFamily="2" charset="0"/>
                          <a:cs typeface="Arial" charset="0"/>
                        </a:rPr>
                        <a:t> </a:t>
                      </a:r>
                      <a:r>
                        <a:rPr kumimoji="0" lang="fr-CA" sz="3700" b="0" i="0" u="none" strike="noStrike" cap="none" normalizeH="0" baseline="0" dirty="0" err="1">
                          <a:ln>
                            <a:noFill/>
                          </a:ln>
                          <a:solidFill>
                            <a:schemeClr val="tx1"/>
                          </a:solidFill>
                          <a:effectLst/>
                          <a:latin typeface="Coptic1" pitchFamily="2" charset="0"/>
                          <a:cs typeface="Arial" charset="0"/>
                        </a:rPr>
                        <a:t>eyn</a:t>
                      </a:r>
                      <a:r>
                        <a:rPr kumimoji="0" lang="fr-CA" sz="3700" b="0" i="0" u="none" strike="noStrike" cap="none" normalizeH="0" baseline="0" dirty="0">
                          <a:ln>
                            <a:noFill/>
                          </a:ln>
                          <a:solidFill>
                            <a:schemeClr val="tx1"/>
                          </a:solidFill>
                          <a:effectLst/>
                          <a:latin typeface="Coptic1" pitchFamily="2" charset="0"/>
                          <a:cs typeface="Arial" charset="0"/>
                        </a:rPr>
                        <a:t>/ou </a:t>
                      </a:r>
                      <a:r>
                        <a:rPr kumimoji="0" lang="fr-CA" sz="3700" b="0" i="0" u="none" strike="noStrike" cap="none" normalizeH="0" baseline="0" dirty="0" err="1">
                          <a:ln>
                            <a:noFill/>
                          </a:ln>
                          <a:solidFill>
                            <a:schemeClr val="tx1"/>
                          </a:solidFill>
                          <a:effectLst/>
                          <a:latin typeface="Coptic1" pitchFamily="2" charset="0"/>
                          <a:cs typeface="Arial" charset="0"/>
                        </a:rPr>
                        <a:t>menencwn</a:t>
                      </a:r>
                      <a:r>
                        <a:rPr kumimoji="0" lang="fr-CA" sz="3700" b="0" i="0" u="none" strike="noStrike" cap="none" normalizeH="0" baseline="0" dirty="0">
                          <a:ln>
                            <a:noFill/>
                          </a:ln>
                          <a:solidFill>
                            <a:schemeClr val="tx1"/>
                          </a:solidFill>
                          <a:effectLst/>
                          <a:latin typeface="Coptic1" pitchFamily="2" charset="0"/>
                          <a:cs typeface="Arial" charset="0"/>
                        </a:rPr>
                        <a:t> sa </a:t>
                      </a:r>
                      <a:r>
                        <a:rPr kumimoji="0" lang="fr-CA" sz="3700" b="0" i="0" u="none" strike="noStrike" cap="none" normalizeH="0" baseline="0" dirty="0" err="1">
                          <a:ln>
                            <a:noFill/>
                          </a:ln>
                          <a:solidFill>
                            <a:schemeClr val="tx1"/>
                          </a:solidFill>
                          <a:effectLst/>
                          <a:latin typeface="Coptic1" pitchFamily="2" charset="0"/>
                          <a:cs typeface="Arial" charset="0"/>
                        </a:rPr>
                        <a:t>e~neh</a:t>
                      </a:r>
                      <a:r>
                        <a:rPr kumimoji="0" lang="fr-CA" sz="3700" b="0" i="0" u="none" strike="noStrike" cap="none" normalizeH="0" baseline="0" dirty="0">
                          <a:ln>
                            <a:noFill/>
                          </a:ln>
                          <a:solidFill>
                            <a:schemeClr val="tx1"/>
                          </a:solidFill>
                          <a:effectLst/>
                          <a:latin typeface="Coptic1" pitchFamily="2" charset="0"/>
                          <a:cs typeface="Arial" charset="0"/>
                        </a:rPr>
                        <a:t>. }</a:t>
                      </a:r>
                      <a:r>
                        <a:rPr kumimoji="0" lang="fr-CA" sz="3700" b="0" i="0" u="none" strike="noStrike" cap="none" normalizeH="0" baseline="0" dirty="0" err="1">
                          <a:ln>
                            <a:noFill/>
                          </a:ln>
                          <a:solidFill>
                            <a:schemeClr val="tx1"/>
                          </a:solidFill>
                          <a:effectLst/>
                          <a:latin typeface="Coptic1" pitchFamily="2" charset="0"/>
                          <a:cs typeface="Arial" charset="0"/>
                        </a:rPr>
                        <a:t>metsamse</a:t>
                      </a:r>
                      <a:r>
                        <a:rPr kumimoji="0" lang="fr-CA" sz="3700" b="0" i="0" u="none" strike="noStrike" cap="none" normalizeH="0" baseline="0" dirty="0">
                          <a:ln>
                            <a:noFill/>
                          </a:ln>
                          <a:solidFill>
                            <a:schemeClr val="tx1"/>
                          </a:solidFill>
                          <a:effectLst/>
                          <a:latin typeface="Coptic1" pitchFamily="2" charset="0"/>
                          <a:cs typeface="Arial" charset="0"/>
                        </a:rPr>
                        <a:t> </a:t>
                      </a:r>
                      <a:r>
                        <a:rPr kumimoji="0" lang="fr-CA" sz="3700" b="0" i="0" u="none" strike="noStrike" cap="none" normalizeH="0" baseline="0" dirty="0" err="1">
                          <a:ln>
                            <a:noFill/>
                          </a:ln>
                          <a:solidFill>
                            <a:schemeClr val="tx1"/>
                          </a:solidFill>
                          <a:effectLst/>
                          <a:latin typeface="Coptic1" pitchFamily="2" charset="0"/>
                          <a:cs typeface="Arial" charset="0"/>
                        </a:rPr>
                        <a:t>i~dwlon</a:t>
                      </a:r>
                      <a:r>
                        <a:rPr kumimoji="0" lang="fr-CA" sz="3700" b="0" i="0" u="none" strike="noStrike" cap="none" normalizeH="0" baseline="0" dirty="0">
                          <a:ln>
                            <a:noFill/>
                          </a:ln>
                          <a:solidFill>
                            <a:schemeClr val="tx1"/>
                          </a:solidFill>
                          <a:effectLst/>
                          <a:latin typeface="Coptic1" pitchFamily="2" charset="0"/>
                          <a:cs typeface="Arial" charset="0"/>
                        </a:rPr>
                        <a:t> </a:t>
                      </a:r>
                      <a:r>
                        <a:rPr kumimoji="0" lang="fr-CA" sz="3700" b="0" i="0" u="none" strike="noStrike" cap="none" normalizeH="0" baseline="0" err="1">
                          <a:ln>
                            <a:noFill/>
                          </a:ln>
                          <a:solidFill>
                            <a:schemeClr val="tx1"/>
                          </a:solidFill>
                          <a:effectLst/>
                          <a:latin typeface="Coptic1" pitchFamily="2" charset="0"/>
                          <a:cs typeface="Arial" charset="0"/>
                        </a:rPr>
                        <a:t>qen</a:t>
                      </a:r>
                      <a:r>
                        <a:rPr kumimoji="0" lang="fr-CA" sz="3700" b="0" i="0" u="none" strike="noStrike" cap="none" normalizeH="0" baseline="0">
                          <a:ln>
                            <a:noFill/>
                          </a:ln>
                          <a:solidFill>
                            <a:schemeClr val="tx1"/>
                          </a:solidFill>
                          <a:effectLst/>
                          <a:latin typeface="Coptic1" pitchFamily="2" charset="0"/>
                          <a:cs typeface="Arial" charset="0"/>
                        </a:rPr>
                        <a:t> oujwk </a:t>
                      </a:r>
                      <a:r>
                        <a:rPr kumimoji="0" lang="fr-CA" sz="3700" b="0" i="0" u="none" strike="noStrike" cap="none" normalizeH="0" baseline="0" dirty="0" err="1">
                          <a:ln>
                            <a:noFill/>
                          </a:ln>
                          <a:solidFill>
                            <a:schemeClr val="tx1"/>
                          </a:solidFill>
                          <a:effectLst/>
                          <a:latin typeface="Coptic1" pitchFamily="2" charset="0"/>
                          <a:cs typeface="Arial" charset="0"/>
                        </a:rPr>
                        <a:t>fojc</a:t>
                      </a:r>
                      <a:r>
                        <a:rPr kumimoji="0" lang="fr-CA" sz="3700" b="0" i="0" u="none" strike="noStrike" cap="none" normalizeH="0" baseline="0" dirty="0">
                          <a:ln>
                            <a:noFill/>
                          </a:ln>
                          <a:solidFill>
                            <a:schemeClr val="tx1"/>
                          </a:solidFill>
                          <a:effectLst/>
                          <a:latin typeface="Coptic1" pitchFamily="2" charset="0"/>
                          <a:cs typeface="Arial" charset="0"/>
                        </a:rPr>
                        <a:t> </a:t>
                      </a:r>
                      <a:r>
                        <a:rPr kumimoji="0" lang="fr-CA" sz="3700" b="0" i="0" u="none" strike="noStrike" cap="none" normalizeH="0" baseline="0" dirty="0" err="1">
                          <a:ln>
                            <a:noFill/>
                          </a:ln>
                          <a:solidFill>
                            <a:schemeClr val="tx1"/>
                          </a:solidFill>
                          <a:effectLst/>
                          <a:latin typeface="Coptic1" pitchFamily="2" charset="0"/>
                          <a:cs typeface="Arial" charset="0"/>
                        </a:rPr>
                        <a:t>e~bolqen</a:t>
                      </a:r>
                      <a:r>
                        <a:rPr kumimoji="0" lang="fr-CA" sz="3700" b="0" i="0" u="none" strike="noStrike" cap="none" normalizeH="0" baseline="0" dirty="0">
                          <a:ln>
                            <a:noFill/>
                          </a:ln>
                          <a:solidFill>
                            <a:schemeClr val="tx1"/>
                          </a:solidFill>
                          <a:effectLst/>
                          <a:latin typeface="Coptic1" pitchFamily="2" charset="0"/>
                          <a:cs typeface="Arial" charset="0"/>
                        </a:rPr>
                        <a:t> </a:t>
                      </a:r>
                      <a:r>
                        <a:rPr kumimoji="0" lang="fr-CA" sz="3700" b="0" i="0" u="none" strike="noStrike" cap="none" normalizeH="0" baseline="0" dirty="0" err="1">
                          <a:ln>
                            <a:noFill/>
                          </a:ln>
                          <a:solidFill>
                            <a:schemeClr val="tx1"/>
                          </a:solidFill>
                          <a:effectLst/>
                          <a:latin typeface="Coptic1" pitchFamily="2" charset="0"/>
                          <a:cs typeface="Arial" charset="0"/>
                        </a:rPr>
                        <a:t>pikocmoc</a:t>
                      </a:r>
                      <a:endParaRPr kumimoji="0" lang="fr-CA" sz="3700" b="0" i="0" u="none" strike="noStrike" cap="none" normalizeH="0" baseline="0" dirty="0">
                        <a:ln>
                          <a:noFill/>
                        </a:ln>
                        <a:solidFill>
                          <a:schemeClr val="tx1"/>
                        </a:solidFill>
                        <a:effectLst/>
                        <a:latin typeface="Coptic1" pitchFamily="2"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700" b="0" i="0" u="none" strike="noStrike" cap="none" normalizeH="0" baseline="0" dirty="0">
                          <a:ln>
                            <a:noFill/>
                          </a:ln>
                          <a:solidFill>
                            <a:schemeClr val="tx1"/>
                          </a:solidFill>
                          <a:effectLst/>
                          <a:latin typeface="Arial" charset="0"/>
                          <a:cs typeface="Arial" charset="0"/>
                        </a:rPr>
                        <a:t>Accorde-les nous Seigneur et fais-en jouir Tes serviteurs qui nous succéderont jusqu’à la fin des temps. Déracine totalement du monde le culte des idoles.</a:t>
                      </a:r>
                      <a:endParaRPr kumimoji="0" lang="fr-CA" sz="37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4300" b="0" i="0" u="none" strike="noStrike" cap="none" normalizeH="0" baseline="0" dirty="0">
                          <a:ln>
                            <a:noFill/>
                          </a:ln>
                          <a:solidFill>
                            <a:schemeClr val="tx1"/>
                          </a:solidFill>
                          <a:effectLst/>
                          <a:latin typeface="Arial" charset="0"/>
                          <a:cs typeface="Arial" charset="0"/>
                        </a:rPr>
                        <a:t>أنعم بها علينا يا رب وعلى عبيدك الآتين بعدنا الى الأبد عبادة الأوثان بالكمال اقلعها من العالم </a:t>
                      </a: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902604841"/>
      </p:ext>
    </p:extLst>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oup 12">
            <a:extLst>
              <a:ext uri="{FF2B5EF4-FFF2-40B4-BE49-F238E27FC236}">
                <a16:creationId xmlns:a16="http://schemas.microsoft.com/office/drawing/2014/main" id="{9B3A5B23-3925-483B-91C1-7CFF510FB08B}"/>
              </a:ext>
            </a:extLst>
          </p:cNvPr>
          <p:cNvGraphicFramePr>
            <a:graphicFrameLocks/>
          </p:cNvGraphicFramePr>
          <p:nvPr/>
        </p:nvGraphicFramePr>
        <p:xfrm>
          <a:off x="2" y="0"/>
          <a:ext cx="12191999" cy="6675120"/>
        </p:xfrm>
        <a:graphic>
          <a:graphicData uri="http://schemas.openxmlformats.org/drawingml/2006/table">
            <a:tbl>
              <a:tblPr/>
              <a:tblGrid>
                <a:gridCol w="4453107">
                  <a:extLst>
                    <a:ext uri="{9D8B030D-6E8A-4147-A177-3AD203B41FA5}">
                      <a16:colId xmlns:a16="http://schemas.microsoft.com/office/drawing/2014/main" val="341624736"/>
                    </a:ext>
                  </a:extLst>
                </a:gridCol>
                <a:gridCol w="4236935">
                  <a:extLst>
                    <a:ext uri="{9D8B030D-6E8A-4147-A177-3AD203B41FA5}">
                      <a16:colId xmlns:a16="http://schemas.microsoft.com/office/drawing/2014/main" val="20000"/>
                    </a:ext>
                  </a:extLst>
                </a:gridCol>
                <a:gridCol w="3501957">
                  <a:extLst>
                    <a:ext uri="{9D8B030D-6E8A-4147-A177-3AD203B41FA5}">
                      <a16:colId xmlns:a16="http://schemas.microsoft.com/office/drawing/2014/main" val="20001"/>
                    </a:ext>
                  </a:extLst>
                </a:gridCol>
              </a:tblGrid>
              <a:tr h="667512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3600" b="0" i="0" u="none" strike="noStrike" cap="none" normalizeH="0" baseline="0" dirty="0" err="1">
                          <a:ln>
                            <a:noFill/>
                          </a:ln>
                          <a:solidFill>
                            <a:schemeClr val="tx1"/>
                          </a:solidFill>
                          <a:effectLst/>
                          <a:latin typeface="Coptic1" pitchFamily="2" charset="0"/>
                          <a:cs typeface="Arial" charset="0"/>
                        </a:rPr>
                        <a:t>Pcatanac</a:t>
                      </a:r>
                      <a:r>
                        <a:rPr kumimoji="0" lang="fr-CA" sz="3600" b="0" i="0" u="none" strike="noStrike" cap="none" normalizeH="0" baseline="0" dirty="0">
                          <a:ln>
                            <a:noFill/>
                          </a:ln>
                          <a:solidFill>
                            <a:schemeClr val="tx1"/>
                          </a:solidFill>
                          <a:effectLst/>
                          <a:latin typeface="Coptic1" pitchFamily="2" charset="0"/>
                          <a:cs typeface="Arial" charset="0"/>
                        </a:rPr>
                        <a:t> nem </a:t>
                      </a:r>
                      <a:r>
                        <a:rPr kumimoji="0" lang="fr-CA" sz="3600" b="0" i="0" u="none" strike="noStrike" cap="none" normalizeH="0" baseline="0" dirty="0" err="1">
                          <a:ln>
                            <a:noFill/>
                          </a:ln>
                          <a:solidFill>
                            <a:schemeClr val="tx1"/>
                          </a:solidFill>
                          <a:effectLst/>
                          <a:latin typeface="Coptic1" pitchFamily="2" charset="0"/>
                          <a:cs typeface="Arial" charset="0"/>
                        </a:rPr>
                        <a:t>jom</a:t>
                      </a:r>
                      <a:r>
                        <a:rPr kumimoji="0" lang="fr-CA" sz="3600" b="0" i="0" u="none" strike="noStrike" cap="none" normalizeH="0" baseline="0" dirty="0">
                          <a:ln>
                            <a:noFill/>
                          </a:ln>
                          <a:solidFill>
                            <a:schemeClr val="tx1"/>
                          </a:solidFill>
                          <a:effectLst/>
                          <a:latin typeface="Coptic1" pitchFamily="2" charset="0"/>
                          <a:cs typeface="Arial" charset="0"/>
                        </a:rPr>
                        <a:t> </a:t>
                      </a:r>
                      <a:r>
                        <a:rPr kumimoji="0" lang="fr-CA" sz="3600" b="0" i="0" u="none" strike="noStrike" cap="none" normalizeH="0" baseline="0" dirty="0" err="1">
                          <a:ln>
                            <a:noFill/>
                          </a:ln>
                          <a:solidFill>
                            <a:schemeClr val="tx1"/>
                          </a:solidFill>
                          <a:effectLst/>
                          <a:latin typeface="Coptic1" pitchFamily="2" charset="0"/>
                          <a:cs typeface="Arial" charset="0"/>
                        </a:rPr>
                        <a:t>niben</a:t>
                      </a:r>
                      <a:r>
                        <a:rPr kumimoji="0" lang="fr-CA" sz="3600" b="0" i="0" u="none" strike="noStrike" cap="none" normalizeH="0" baseline="0" dirty="0">
                          <a:ln>
                            <a:noFill/>
                          </a:ln>
                          <a:solidFill>
                            <a:schemeClr val="tx1"/>
                          </a:solidFill>
                          <a:effectLst/>
                          <a:latin typeface="Coptic1" pitchFamily="2" charset="0"/>
                          <a:cs typeface="Arial" charset="0"/>
                        </a:rPr>
                        <a:t> </a:t>
                      </a:r>
                      <a:r>
                        <a:rPr kumimoji="0" lang="fr-CA" sz="3600" b="0" i="0" u="none" strike="noStrike" cap="none" normalizeH="0" baseline="0" dirty="0" err="1">
                          <a:ln>
                            <a:noFill/>
                          </a:ln>
                          <a:solidFill>
                            <a:schemeClr val="tx1"/>
                          </a:solidFill>
                          <a:effectLst/>
                          <a:latin typeface="Coptic1" pitchFamily="2" charset="0"/>
                          <a:cs typeface="Arial" charset="0"/>
                        </a:rPr>
                        <a:t>ethwou</a:t>
                      </a:r>
                      <a:r>
                        <a:rPr kumimoji="0" lang="fr-CA" sz="3600" b="0" i="0" u="none" strike="noStrike" cap="none" normalizeH="0" baseline="0" dirty="0">
                          <a:ln>
                            <a:noFill/>
                          </a:ln>
                          <a:solidFill>
                            <a:schemeClr val="tx1"/>
                          </a:solidFill>
                          <a:effectLst/>
                          <a:latin typeface="Coptic1" pitchFamily="2" charset="0"/>
                          <a:cs typeface="Arial" charset="0"/>
                        </a:rPr>
                        <a:t> </a:t>
                      </a:r>
                      <a:r>
                        <a:rPr kumimoji="0" lang="fr-CA" sz="3600" b="0" i="0" u="none" strike="noStrike" cap="none" normalizeH="0" baseline="0" dirty="0" err="1">
                          <a:ln>
                            <a:noFill/>
                          </a:ln>
                          <a:solidFill>
                            <a:schemeClr val="tx1"/>
                          </a:solidFill>
                          <a:effectLst/>
                          <a:latin typeface="Coptic1" pitchFamily="2" charset="0"/>
                          <a:cs typeface="Arial" charset="0"/>
                        </a:rPr>
                        <a:t>n~taf</a:t>
                      </a:r>
                      <a:r>
                        <a:rPr kumimoji="0" lang="fr-CA" sz="3600" b="0" i="0" u="none" strike="noStrike" cap="none" normalizeH="0" baseline="0" dirty="0">
                          <a:ln>
                            <a:noFill/>
                          </a:ln>
                          <a:solidFill>
                            <a:schemeClr val="tx1"/>
                          </a:solidFill>
                          <a:effectLst/>
                          <a:latin typeface="Coptic1" pitchFamily="2" charset="0"/>
                          <a:cs typeface="Arial" charset="0"/>
                        </a:rPr>
                        <a:t> </a:t>
                      </a:r>
                      <a:r>
                        <a:rPr kumimoji="0" lang="fr-CA" sz="3600" b="0" i="0" u="none" strike="noStrike" cap="none" normalizeH="0" baseline="0" dirty="0" err="1">
                          <a:ln>
                            <a:noFill/>
                          </a:ln>
                          <a:solidFill>
                            <a:schemeClr val="tx1"/>
                          </a:solidFill>
                          <a:effectLst/>
                          <a:latin typeface="Coptic1" pitchFamily="2" charset="0"/>
                          <a:cs typeface="Arial" charset="0"/>
                        </a:rPr>
                        <a:t>qemqwmou</a:t>
                      </a:r>
                      <a:r>
                        <a:rPr kumimoji="0" lang="fr-CA" sz="3600" b="0" i="0" u="none" strike="noStrike" cap="none" normalizeH="0" baseline="0" dirty="0">
                          <a:ln>
                            <a:noFill/>
                          </a:ln>
                          <a:solidFill>
                            <a:schemeClr val="tx1"/>
                          </a:solidFill>
                          <a:effectLst/>
                          <a:latin typeface="Coptic1" pitchFamily="2" charset="0"/>
                          <a:cs typeface="Arial" charset="0"/>
                        </a:rPr>
                        <a:t> </a:t>
                      </a:r>
                      <a:r>
                        <a:rPr kumimoji="0" lang="fr-CA" sz="3600" b="0" i="0" u="none" strike="noStrike" cap="none" normalizeH="0" baseline="0" dirty="0" err="1">
                          <a:ln>
                            <a:noFill/>
                          </a:ln>
                          <a:solidFill>
                            <a:schemeClr val="tx1"/>
                          </a:solidFill>
                          <a:effectLst/>
                          <a:latin typeface="Coptic1" pitchFamily="2" charset="0"/>
                          <a:cs typeface="Arial" charset="0"/>
                        </a:rPr>
                        <a:t>ouoh</a:t>
                      </a:r>
                      <a:r>
                        <a:rPr kumimoji="0" lang="fr-CA" sz="3600" b="0" i="0" u="none" strike="noStrike" cap="none" normalizeH="0" baseline="0" dirty="0">
                          <a:ln>
                            <a:noFill/>
                          </a:ln>
                          <a:solidFill>
                            <a:schemeClr val="tx1"/>
                          </a:solidFill>
                          <a:effectLst/>
                          <a:latin typeface="Coptic1" pitchFamily="2" charset="0"/>
                          <a:cs typeface="Arial" charset="0"/>
                        </a:rPr>
                        <a:t> </a:t>
                      </a:r>
                      <a:r>
                        <a:rPr kumimoji="0" lang="fr-CA" sz="3600" b="0" i="0" u="none" strike="noStrike" cap="none" normalizeH="0" baseline="0" dirty="0" err="1">
                          <a:ln>
                            <a:noFill/>
                          </a:ln>
                          <a:solidFill>
                            <a:schemeClr val="tx1"/>
                          </a:solidFill>
                          <a:effectLst/>
                          <a:latin typeface="Coptic1" pitchFamily="2" charset="0"/>
                          <a:cs typeface="Arial" charset="0"/>
                        </a:rPr>
                        <a:t>mayebiw~ou</a:t>
                      </a:r>
                      <a:r>
                        <a:rPr kumimoji="0" lang="fr-CA" sz="3600" b="0" i="0" u="none" strike="noStrike" cap="none" normalizeH="0" baseline="0" dirty="0">
                          <a:ln>
                            <a:noFill/>
                          </a:ln>
                          <a:solidFill>
                            <a:schemeClr val="tx1"/>
                          </a:solidFill>
                          <a:effectLst/>
                          <a:latin typeface="Coptic1" pitchFamily="2" charset="0"/>
                          <a:cs typeface="Arial" charset="0"/>
                        </a:rPr>
                        <a:t> </a:t>
                      </a:r>
                      <a:r>
                        <a:rPr kumimoji="0" lang="fr-CA" sz="3600" b="0" i="0" u="none" strike="noStrike" cap="none" normalizeH="0" baseline="0" dirty="0" err="1">
                          <a:ln>
                            <a:noFill/>
                          </a:ln>
                          <a:solidFill>
                            <a:schemeClr val="tx1"/>
                          </a:solidFill>
                          <a:effectLst/>
                          <a:latin typeface="Coptic1" pitchFamily="2" charset="0"/>
                          <a:cs typeface="Arial" charset="0"/>
                        </a:rPr>
                        <a:t>capec</a:t>
                      </a:r>
                      <a:r>
                        <a:rPr kumimoji="0" lang="fr-CA" sz="3600" b="0" i="0" u="none" strike="noStrike" cap="none" normalizeH="0" baseline="0" dirty="0">
                          <a:ln>
                            <a:noFill/>
                          </a:ln>
                          <a:solidFill>
                            <a:schemeClr val="tx1"/>
                          </a:solidFill>
                          <a:effectLst/>
                          <a:latin typeface="Coptic1" pitchFamily="2" charset="0"/>
                          <a:cs typeface="Arial" charset="0"/>
                        </a:rPr>
                        <a:t>/t </a:t>
                      </a:r>
                      <a:r>
                        <a:rPr lang="fr-FR" sz="3600" kern="1200" dirty="0" err="1">
                          <a:solidFill>
                            <a:schemeClr val="tx1"/>
                          </a:solidFill>
                          <a:effectLst/>
                          <a:latin typeface="Coptic1" pitchFamily="2" charset="0"/>
                          <a:ea typeface="+mn-ea"/>
                          <a:cs typeface="+mn-cs"/>
                        </a:rPr>
                        <a:t>n~nen</a:t>
                      </a:r>
                      <a:r>
                        <a:rPr lang="fr-FR" sz="3600" kern="1200" dirty="0">
                          <a:solidFill>
                            <a:schemeClr val="tx1"/>
                          </a:solidFill>
                          <a:effectLst/>
                          <a:latin typeface="Coptic1" pitchFamily="2" charset="0"/>
                          <a:ea typeface="+mn-ea"/>
                          <a:cs typeface="+mn-cs"/>
                        </a:rPr>
                        <a:t>[</a:t>
                      </a:r>
                      <a:r>
                        <a:rPr lang="fr-FR" sz="3600" kern="1200" dirty="0" err="1">
                          <a:solidFill>
                            <a:schemeClr val="tx1"/>
                          </a:solidFill>
                          <a:effectLst/>
                          <a:latin typeface="Coptic1" pitchFamily="2" charset="0"/>
                          <a:ea typeface="+mn-ea"/>
                          <a:cs typeface="+mn-cs"/>
                        </a:rPr>
                        <a:t>alauj</a:t>
                      </a:r>
                      <a:r>
                        <a:rPr lang="fr-FR" sz="3600" kern="1200" dirty="0">
                          <a:solidFill>
                            <a:schemeClr val="tx1"/>
                          </a:solidFill>
                          <a:effectLst/>
                          <a:latin typeface="Coptic1" pitchFamily="2" charset="0"/>
                          <a:ea typeface="+mn-ea"/>
                          <a:cs typeface="+mn-cs"/>
                        </a:rPr>
                        <a:t> n~,</a:t>
                      </a:r>
                      <a:r>
                        <a:rPr lang="fr-FR" sz="3600" kern="1200" dirty="0" err="1">
                          <a:solidFill>
                            <a:schemeClr val="tx1"/>
                          </a:solidFill>
                          <a:effectLst/>
                          <a:latin typeface="Coptic1" pitchFamily="2" charset="0"/>
                          <a:ea typeface="+mn-ea"/>
                          <a:cs typeface="+mn-cs"/>
                        </a:rPr>
                        <a:t>wlem</a:t>
                      </a:r>
                      <a:r>
                        <a:rPr lang="fr-FR" sz="3600" kern="1200" dirty="0">
                          <a:solidFill>
                            <a:schemeClr val="tx1"/>
                          </a:solidFill>
                          <a:effectLst/>
                          <a:latin typeface="Coptic1" pitchFamily="2" charset="0"/>
                          <a:ea typeface="+mn-ea"/>
                          <a:cs typeface="+mn-cs"/>
                        </a:rPr>
                        <a:t>. </a:t>
                      </a:r>
                      <a:r>
                        <a:rPr lang="fr-FR" sz="3600" kern="1200" dirty="0" err="1">
                          <a:solidFill>
                            <a:schemeClr val="tx1"/>
                          </a:solidFill>
                          <a:effectLst/>
                          <a:latin typeface="Coptic1" pitchFamily="2" charset="0"/>
                          <a:ea typeface="+mn-ea"/>
                          <a:cs typeface="+mn-cs"/>
                        </a:rPr>
                        <a:t>Nic~kandalon</a:t>
                      </a:r>
                      <a:r>
                        <a:rPr lang="fr-FR" sz="3600" kern="1200" dirty="0">
                          <a:solidFill>
                            <a:schemeClr val="tx1"/>
                          </a:solidFill>
                          <a:effectLst/>
                          <a:latin typeface="Coptic1" pitchFamily="2" charset="0"/>
                          <a:ea typeface="+mn-ea"/>
                          <a:cs typeface="+mn-cs"/>
                        </a:rPr>
                        <a:t> nem n/</a:t>
                      </a:r>
                      <a:r>
                        <a:rPr lang="fr-FR" sz="3600" kern="1200" dirty="0" err="1">
                          <a:solidFill>
                            <a:schemeClr val="tx1"/>
                          </a:solidFill>
                          <a:effectLst/>
                          <a:latin typeface="Coptic1" pitchFamily="2" charset="0"/>
                          <a:ea typeface="+mn-ea"/>
                          <a:cs typeface="+mn-cs"/>
                        </a:rPr>
                        <a:t>eti~ri</a:t>
                      </a:r>
                      <a:r>
                        <a:rPr lang="fr-FR" sz="3600" kern="1200" dirty="0">
                          <a:solidFill>
                            <a:schemeClr val="tx1"/>
                          </a:solidFill>
                          <a:effectLst/>
                          <a:latin typeface="Coptic1" pitchFamily="2" charset="0"/>
                          <a:ea typeface="+mn-ea"/>
                          <a:cs typeface="+mn-cs"/>
                        </a:rPr>
                        <a:t> </a:t>
                      </a:r>
                      <a:r>
                        <a:rPr lang="fr-FR" sz="3600" kern="1200" dirty="0" err="1">
                          <a:solidFill>
                            <a:schemeClr val="tx1"/>
                          </a:solidFill>
                          <a:effectLst/>
                          <a:latin typeface="Coptic1" pitchFamily="2" charset="0"/>
                          <a:ea typeface="+mn-ea"/>
                          <a:cs typeface="+mn-cs"/>
                        </a:rPr>
                        <a:t>m~mwou</a:t>
                      </a:r>
                      <a:r>
                        <a:rPr lang="fr-FR" sz="3600" kern="1200" dirty="0">
                          <a:solidFill>
                            <a:schemeClr val="tx1"/>
                          </a:solidFill>
                          <a:effectLst/>
                          <a:latin typeface="Coptic1" pitchFamily="2" charset="0"/>
                          <a:ea typeface="+mn-ea"/>
                          <a:cs typeface="+mn-cs"/>
                        </a:rPr>
                        <a:t> </a:t>
                      </a:r>
                      <a:r>
                        <a:rPr lang="fr-FR" sz="3600" kern="1200" dirty="0" err="1">
                          <a:solidFill>
                            <a:schemeClr val="tx1"/>
                          </a:solidFill>
                          <a:effectLst/>
                          <a:latin typeface="Coptic1" pitchFamily="2" charset="0"/>
                          <a:ea typeface="+mn-ea"/>
                          <a:cs typeface="+mn-cs"/>
                        </a:rPr>
                        <a:t>korfou</a:t>
                      </a:r>
                      <a:r>
                        <a:rPr lang="fr-FR" sz="3600" kern="1200" dirty="0">
                          <a:solidFill>
                            <a:schemeClr val="tx1"/>
                          </a:solidFill>
                          <a:effectLst/>
                          <a:latin typeface="Coptic1" pitchFamily="2" charset="0"/>
                          <a:ea typeface="+mn-ea"/>
                          <a:cs typeface="+mn-cs"/>
                        </a:rPr>
                        <a:t> : </a:t>
                      </a:r>
                      <a:r>
                        <a:rPr lang="fr-FR" sz="3600" kern="1200" dirty="0" err="1">
                          <a:solidFill>
                            <a:schemeClr val="tx1"/>
                          </a:solidFill>
                          <a:effectLst/>
                          <a:latin typeface="Coptic1" pitchFamily="2" charset="0"/>
                          <a:ea typeface="+mn-ea"/>
                          <a:cs typeface="+mn-cs"/>
                        </a:rPr>
                        <a:t>marouk</a:t>
                      </a:r>
                      <a:r>
                        <a:rPr lang="fr-FR" sz="3600" kern="1200" dirty="0">
                          <a:solidFill>
                            <a:schemeClr val="tx1"/>
                          </a:solidFill>
                          <a:effectLst/>
                          <a:latin typeface="Coptic1" pitchFamily="2" charset="0"/>
                          <a:ea typeface="+mn-ea"/>
                          <a:cs typeface="+mn-cs"/>
                        </a:rPr>
                        <a:t>/n </a:t>
                      </a:r>
                      <a:r>
                        <a:rPr lang="fr-FR" sz="3600" kern="1200" dirty="0" err="1">
                          <a:solidFill>
                            <a:schemeClr val="tx1"/>
                          </a:solidFill>
                          <a:effectLst/>
                          <a:latin typeface="Coptic1" pitchFamily="2" charset="0"/>
                          <a:ea typeface="+mn-ea"/>
                          <a:cs typeface="+mn-cs"/>
                        </a:rPr>
                        <a:t>n~je</a:t>
                      </a:r>
                      <a:r>
                        <a:rPr lang="fr-FR" sz="3600" kern="1200" dirty="0">
                          <a:solidFill>
                            <a:schemeClr val="tx1"/>
                          </a:solidFill>
                          <a:effectLst/>
                          <a:latin typeface="Coptic1" pitchFamily="2" charset="0"/>
                          <a:ea typeface="+mn-ea"/>
                          <a:cs typeface="+mn-cs"/>
                        </a:rPr>
                        <a:t> </a:t>
                      </a:r>
                      <a:r>
                        <a:rPr lang="fr-FR" sz="3600" kern="1200" dirty="0" err="1">
                          <a:solidFill>
                            <a:schemeClr val="tx1"/>
                          </a:solidFill>
                          <a:effectLst/>
                          <a:latin typeface="Coptic1" pitchFamily="2" charset="0"/>
                          <a:ea typeface="+mn-ea"/>
                          <a:cs typeface="+mn-cs"/>
                        </a:rPr>
                        <a:t>nivwrj</a:t>
                      </a:r>
                      <a:r>
                        <a:rPr lang="fr-FR" sz="3600" kern="1200" dirty="0">
                          <a:solidFill>
                            <a:schemeClr val="tx1"/>
                          </a:solidFill>
                          <a:effectLst/>
                          <a:latin typeface="Coptic1" pitchFamily="2" charset="0"/>
                          <a:ea typeface="+mn-ea"/>
                          <a:cs typeface="+mn-cs"/>
                        </a:rPr>
                        <a:t> </a:t>
                      </a:r>
                      <a:r>
                        <a:rPr lang="fr-FR" sz="3600" kern="1200" dirty="0" err="1">
                          <a:solidFill>
                            <a:schemeClr val="tx1"/>
                          </a:solidFill>
                          <a:effectLst/>
                          <a:latin typeface="Coptic1" pitchFamily="2" charset="0"/>
                          <a:ea typeface="+mn-ea"/>
                          <a:cs typeface="+mn-cs"/>
                        </a:rPr>
                        <a:t>m~p~tako</a:t>
                      </a:r>
                      <a:r>
                        <a:rPr lang="fr-FR" sz="3600" kern="1200" dirty="0">
                          <a:solidFill>
                            <a:schemeClr val="tx1"/>
                          </a:solidFill>
                          <a:effectLst/>
                          <a:latin typeface="Coptic1" pitchFamily="2" charset="0"/>
                          <a:ea typeface="+mn-ea"/>
                          <a:cs typeface="+mn-cs"/>
                        </a:rPr>
                        <a:t> </a:t>
                      </a:r>
                      <a:r>
                        <a:rPr lang="fr-FR" sz="3600" kern="1200" dirty="0" err="1">
                          <a:solidFill>
                            <a:schemeClr val="tx1"/>
                          </a:solidFill>
                          <a:effectLst/>
                          <a:latin typeface="Coptic1" pitchFamily="2" charset="0"/>
                          <a:ea typeface="+mn-ea"/>
                          <a:cs typeface="+mn-cs"/>
                        </a:rPr>
                        <a:t>n~te</a:t>
                      </a:r>
                      <a:r>
                        <a:rPr lang="fr-FR" sz="3600" kern="1200" dirty="0">
                          <a:solidFill>
                            <a:schemeClr val="tx1"/>
                          </a:solidFill>
                          <a:effectLst/>
                          <a:latin typeface="Coptic1" pitchFamily="2" charset="0"/>
                          <a:ea typeface="+mn-ea"/>
                          <a:cs typeface="+mn-cs"/>
                        </a:rPr>
                        <a:t> </a:t>
                      </a:r>
                      <a:r>
                        <a:rPr lang="fr-FR" sz="3600" kern="1200" dirty="0" err="1">
                          <a:solidFill>
                            <a:schemeClr val="tx1"/>
                          </a:solidFill>
                          <a:effectLst/>
                          <a:latin typeface="Coptic1" pitchFamily="2" charset="0"/>
                          <a:ea typeface="+mn-ea"/>
                          <a:cs typeface="+mn-cs"/>
                        </a:rPr>
                        <a:t>niherecic</a:t>
                      </a:r>
                      <a:r>
                        <a:rPr lang="fr-FR" sz="3600" kern="1200" dirty="0">
                          <a:solidFill>
                            <a:schemeClr val="tx1"/>
                          </a:solidFill>
                          <a:effectLst/>
                          <a:latin typeface="Coptic1" pitchFamily="2" charset="0"/>
                          <a:ea typeface="+mn-ea"/>
                          <a:cs typeface="+mn-cs"/>
                        </a:rPr>
                        <a:t>.</a:t>
                      </a:r>
                      <a:endParaRPr kumimoji="0" lang="fr-CA" sz="3600" b="0" i="0" u="none" strike="noStrike" cap="none" normalizeH="0" baseline="0" dirty="0">
                        <a:ln>
                          <a:noFill/>
                        </a:ln>
                        <a:solidFill>
                          <a:schemeClr val="tx1"/>
                        </a:solidFill>
                        <a:effectLst/>
                        <a:latin typeface="Coptic1" pitchFamily="2"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700" b="0" i="0" u="none" strike="noStrike" cap="none" normalizeH="0" baseline="0" dirty="0">
                          <a:ln>
                            <a:noFill/>
                          </a:ln>
                          <a:solidFill>
                            <a:schemeClr val="tx1"/>
                          </a:solidFill>
                          <a:effectLst/>
                          <a:latin typeface="Arial" charset="0"/>
                          <a:cs typeface="Arial" charset="0"/>
                        </a:rPr>
                        <a:t>Écrase et humilie rapidement le démon et toutes ses forces pernicieuses. </a:t>
                      </a:r>
                      <a:r>
                        <a:rPr lang="fr-FR" sz="3700" kern="1200" dirty="0">
                          <a:solidFill>
                            <a:schemeClr val="tx1"/>
                          </a:solidFill>
                          <a:effectLst/>
                          <a:latin typeface="Arial" panose="020B0604020202020204" pitchFamily="34" charset="0"/>
                          <a:ea typeface="+mn-ea"/>
                          <a:cs typeface="+mn-cs"/>
                        </a:rPr>
                        <a:t>Écarte les doutes et ceux qui les suscitent et que cessent les divisions dues aux hérésies.</a:t>
                      </a:r>
                      <a:endParaRPr kumimoji="0" lang="fr-CA" sz="37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4300" b="0" i="0" u="none" strike="noStrike" cap="none" normalizeH="0" baseline="0" dirty="0">
                          <a:ln>
                            <a:noFill/>
                          </a:ln>
                          <a:solidFill>
                            <a:schemeClr val="tx1"/>
                          </a:solidFill>
                          <a:effectLst/>
                          <a:latin typeface="Arial" charset="0"/>
                          <a:cs typeface="Arial" charset="0"/>
                        </a:rPr>
                        <a:t>الشيطان وكل قواته الشريرة اسحقهم وأذلهم تحت أقدامنا سريعا </a:t>
                      </a:r>
                      <a:r>
                        <a:rPr lang="ar-SA" sz="4300" kern="1200" dirty="0">
                          <a:solidFill>
                            <a:schemeClr val="tx1"/>
                          </a:solidFill>
                          <a:effectLst/>
                          <a:latin typeface="Arial" panose="020B0604020202020204" pitchFamily="34" charset="0"/>
                          <a:ea typeface="+mn-ea"/>
                          <a:cs typeface="+mn-cs"/>
                        </a:rPr>
                        <a:t>الشكوك وفاعليها ابطلهم ولينقض </a:t>
                      </a:r>
                      <a:r>
                        <a:rPr lang="ar-SA" sz="4300" kern="1200" dirty="0" err="1">
                          <a:solidFill>
                            <a:schemeClr val="tx1"/>
                          </a:solidFill>
                          <a:effectLst/>
                          <a:latin typeface="Arial" panose="020B0604020202020204" pitchFamily="34" charset="0"/>
                          <a:ea typeface="+mn-ea"/>
                          <a:cs typeface="+mn-cs"/>
                        </a:rPr>
                        <a:t>أفتراق</a:t>
                      </a:r>
                      <a:r>
                        <a:rPr lang="ar-SA" sz="4300" kern="1200" dirty="0">
                          <a:solidFill>
                            <a:schemeClr val="tx1"/>
                          </a:solidFill>
                          <a:effectLst/>
                          <a:latin typeface="Arial" panose="020B0604020202020204" pitchFamily="34" charset="0"/>
                          <a:ea typeface="+mn-ea"/>
                          <a:cs typeface="+mn-cs"/>
                        </a:rPr>
                        <a:t> فساد البدع </a:t>
                      </a:r>
                      <a:endParaRPr kumimoji="0" lang="ar-EG" sz="43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11807932"/>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722201" name="Group 25"/>
          <p:cNvGraphicFramePr>
            <a:graphicFrameLocks noGrp="1"/>
          </p:cNvGraphicFramePr>
          <p:nvPr>
            <p:extLst>
              <p:ext uri="{D42A27DB-BD31-4B8C-83A1-F6EECF244321}">
                <p14:modId xmlns:p14="http://schemas.microsoft.com/office/powerpoint/2010/main" val="3995286096"/>
              </p:ext>
            </p:extLst>
          </p:nvPr>
        </p:nvGraphicFramePr>
        <p:xfrm>
          <a:off x="0" y="761551"/>
          <a:ext cx="12192000" cy="5830596"/>
        </p:xfrm>
        <a:graphic>
          <a:graphicData uri="http://schemas.openxmlformats.org/drawingml/2006/table">
            <a:tbl>
              <a:tblPr/>
              <a:tblGrid>
                <a:gridCol w="7439187">
                  <a:extLst>
                    <a:ext uri="{9D8B030D-6E8A-4147-A177-3AD203B41FA5}">
                      <a16:colId xmlns:a16="http://schemas.microsoft.com/office/drawing/2014/main" val="20000"/>
                    </a:ext>
                  </a:extLst>
                </a:gridCol>
                <a:gridCol w="4752813">
                  <a:extLst>
                    <a:ext uri="{9D8B030D-6E8A-4147-A177-3AD203B41FA5}">
                      <a16:colId xmlns:a16="http://schemas.microsoft.com/office/drawing/2014/main" val="20001"/>
                    </a:ext>
                  </a:extLst>
                </a:gridCol>
              </a:tblGrid>
              <a:tr h="244731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3200" b="0" i="0" u="none" strike="noStrike" cap="none" normalizeH="0" baseline="0" dirty="0">
                          <a:ln>
                            <a:noFill/>
                          </a:ln>
                          <a:solidFill>
                            <a:schemeClr val="tx1"/>
                          </a:solidFill>
                          <a:effectLst/>
                          <a:latin typeface="Arial" charset="0"/>
                          <a:cs typeface="Arial" pitchFamily="34" charset="0"/>
                        </a:rPr>
                        <a:t>J’ai vu l’Esprit Saint</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3200" b="0" i="0" u="none" strike="noStrike" cap="none" normalizeH="0" baseline="0" dirty="0">
                          <a:ln>
                            <a:noFill/>
                          </a:ln>
                          <a:solidFill>
                            <a:schemeClr val="tx1"/>
                          </a:solidFill>
                          <a:effectLst/>
                          <a:latin typeface="Arial" charset="0"/>
                          <a:cs typeface="Arial" pitchFamily="34" charset="0"/>
                        </a:rPr>
                        <a:t>quand Il descendait du Ciel</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3200" b="0" i="0" u="none" strike="noStrike" cap="none" normalizeH="0" baseline="0" dirty="0">
                          <a:ln>
                            <a:noFill/>
                          </a:ln>
                          <a:solidFill>
                            <a:schemeClr val="tx1"/>
                          </a:solidFill>
                          <a:effectLst/>
                          <a:latin typeface="Arial" charset="0"/>
                          <a:cs typeface="Arial" pitchFamily="34" charset="0"/>
                        </a:rPr>
                        <a:t>et j’ai entendu la voix du Père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3200" b="0" i="0" u="none" strike="noStrike" cap="none" normalizeH="0" baseline="0" dirty="0">
                          <a:ln>
                            <a:noFill/>
                          </a:ln>
                          <a:solidFill>
                            <a:schemeClr val="tx1"/>
                          </a:solidFill>
                          <a:effectLst/>
                          <a:latin typeface="Arial" charset="0"/>
                          <a:cs typeface="Arial" pitchFamily="34" charset="0"/>
                        </a:rPr>
                        <a:t>criant en disant :</a:t>
                      </a:r>
                    </a:p>
                  </a:txBody>
                  <a:tcPr marL="121920" marR="121920" anchor="ctr" horzOverflow="overflow">
                    <a:lnL cap="flat">
                      <a:noFill/>
                    </a:lnL>
                    <a:lnR>
                      <a:noFill/>
                    </a:lnR>
                    <a:lnT cap="flat">
                      <a:noFill/>
                    </a:lnT>
                    <a:lnB>
                      <a:noFill/>
                    </a:lnB>
                    <a:lnTlToBr>
                      <a:noFill/>
                    </a:lnTlToBr>
                    <a:lnBlToTr>
                      <a:noFill/>
                    </a:lnBlToTr>
                    <a:noFill/>
                  </a:tcPr>
                </a:tc>
                <a:tc>
                  <a:txBody>
                    <a:bodyPr/>
                    <a:lstStyle/>
                    <a:p>
                      <a:pPr marL="0" marR="0" lvl="0" indent="0" algn="ctr" defTabSz="914400" rtl="1" eaLnBrk="1" fontAlgn="base" latinLnBrk="0" hangingPunct="1">
                        <a:lnSpc>
                          <a:spcPct val="100000"/>
                        </a:lnSpc>
                        <a:spcBef>
                          <a:spcPts val="0"/>
                        </a:spcBef>
                        <a:spcAft>
                          <a:spcPct val="0"/>
                        </a:spcAft>
                        <a:buClrTx/>
                        <a:buSzTx/>
                        <a:buFontTx/>
                        <a:buNone/>
                        <a:tabLst/>
                      </a:pPr>
                      <a:r>
                        <a:rPr kumimoji="0" lang="ar-SA" sz="3700" b="0" i="0" u="none" strike="noStrike" cap="none" normalizeH="0" baseline="0" dirty="0">
                          <a:ln>
                            <a:noFill/>
                          </a:ln>
                          <a:solidFill>
                            <a:schemeClr val="tx1"/>
                          </a:solidFill>
                          <a:effectLst/>
                          <a:latin typeface="Arial" charset="0"/>
                          <a:cs typeface="Arial" charset="0"/>
                        </a:rPr>
                        <a:t>رأيتُ الروح القُدُس،</a:t>
                      </a:r>
                    </a:p>
                    <a:p>
                      <a:pPr marL="0" marR="0" lvl="0" indent="0" algn="ctr" defTabSz="914400" rtl="1" eaLnBrk="1" fontAlgn="base" latinLnBrk="0" hangingPunct="1">
                        <a:lnSpc>
                          <a:spcPct val="100000"/>
                        </a:lnSpc>
                        <a:spcBef>
                          <a:spcPts val="0"/>
                        </a:spcBef>
                        <a:spcAft>
                          <a:spcPct val="0"/>
                        </a:spcAft>
                        <a:buClrTx/>
                        <a:buSzTx/>
                        <a:buFontTx/>
                        <a:buNone/>
                        <a:tabLst/>
                      </a:pPr>
                      <a:r>
                        <a:rPr kumimoji="0" lang="ar-SA" sz="3700" b="0" i="0" u="none" strike="noStrike" cap="none" normalizeH="0" baseline="0" dirty="0">
                          <a:ln>
                            <a:noFill/>
                          </a:ln>
                          <a:solidFill>
                            <a:schemeClr val="tx1"/>
                          </a:solidFill>
                          <a:effectLst/>
                          <a:latin typeface="Arial" charset="0"/>
                          <a:cs typeface="Arial" charset="0"/>
                        </a:rPr>
                        <a:t>لمَّا نزلَ من السَّماء، </a:t>
                      </a:r>
                    </a:p>
                    <a:p>
                      <a:pPr marL="0" marR="0" lvl="0" indent="0" algn="ctr" defTabSz="914400" rtl="1" eaLnBrk="1" fontAlgn="base" latinLnBrk="0" hangingPunct="1">
                        <a:lnSpc>
                          <a:spcPct val="100000"/>
                        </a:lnSpc>
                        <a:spcBef>
                          <a:spcPts val="0"/>
                        </a:spcBef>
                        <a:spcAft>
                          <a:spcPct val="0"/>
                        </a:spcAft>
                        <a:buClrTx/>
                        <a:buSzTx/>
                        <a:buFontTx/>
                        <a:buNone/>
                        <a:tabLst/>
                      </a:pPr>
                      <a:r>
                        <a:rPr kumimoji="0" lang="ar-SA" sz="3700" b="0" i="0" u="none" strike="noStrike" cap="none" normalizeH="0" baseline="0" dirty="0">
                          <a:ln>
                            <a:noFill/>
                          </a:ln>
                          <a:solidFill>
                            <a:schemeClr val="tx1"/>
                          </a:solidFill>
                          <a:effectLst/>
                          <a:latin typeface="Arial" charset="0"/>
                          <a:cs typeface="Arial" charset="0"/>
                        </a:rPr>
                        <a:t> وسمعتُ صوتَ الآب، </a:t>
                      </a:r>
                    </a:p>
                    <a:p>
                      <a:pPr marL="0" marR="0" lvl="0" indent="0" algn="ctr" defTabSz="914400" rtl="1" eaLnBrk="1" fontAlgn="base" latinLnBrk="0" hangingPunct="1">
                        <a:lnSpc>
                          <a:spcPct val="100000"/>
                        </a:lnSpc>
                        <a:spcBef>
                          <a:spcPts val="0"/>
                        </a:spcBef>
                        <a:spcAft>
                          <a:spcPct val="0"/>
                        </a:spcAft>
                        <a:buClrTx/>
                        <a:buSzTx/>
                        <a:buFontTx/>
                        <a:buNone/>
                        <a:tabLst/>
                      </a:pPr>
                      <a:r>
                        <a:rPr kumimoji="0" lang="ar-SA" sz="3700" b="0" i="0" u="none" strike="noStrike" cap="none" normalizeH="0" baseline="0" dirty="0">
                          <a:ln>
                            <a:noFill/>
                          </a:ln>
                          <a:solidFill>
                            <a:schemeClr val="tx1"/>
                          </a:solidFill>
                          <a:effectLst/>
                          <a:latin typeface="Arial" charset="0"/>
                          <a:cs typeface="Arial" charset="0"/>
                        </a:rPr>
                        <a:t>صارخاً قائلاً :</a:t>
                      </a:r>
                    </a:p>
                  </a:txBody>
                  <a:tcPr marL="121920" marR="121920" anchor="ctr"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3342640">
                <a:tc gridSpan="2">
                  <a:txBody>
                    <a:bodyPr/>
                    <a:lstStyle/>
                    <a:p>
                      <a:pPr algn="ctr"/>
                      <a:r>
                        <a:rPr lang="fr-FR" sz="5400" b="0" i="0" dirty="0" err="1">
                          <a:solidFill>
                            <a:srgbClr val="FFFF00"/>
                          </a:solidFill>
                          <a:effectLst/>
                          <a:latin typeface="Avva_Marcos" panose="04020500000000000000" pitchFamily="82" charset="0"/>
                        </a:rPr>
                        <a:t>A</a:t>
                      </a:r>
                      <a:r>
                        <a:rPr lang="fr-FR" sz="5400" b="0" i="0" dirty="0" err="1">
                          <a:solidFill>
                            <a:srgbClr val="FFFF00"/>
                          </a:solidFill>
                          <a:effectLst/>
                          <a:latin typeface="Coptic1" pitchFamily="2" charset="0"/>
                        </a:rPr>
                        <a:t>inau</a:t>
                      </a:r>
                      <a:r>
                        <a:rPr lang="fr-FR" sz="5400" b="0" i="0" dirty="0">
                          <a:solidFill>
                            <a:srgbClr val="FFFF00"/>
                          </a:solidFill>
                          <a:effectLst/>
                          <a:latin typeface="Coptic1" pitchFamily="2" charset="0"/>
                        </a:rPr>
                        <a:t> </a:t>
                      </a:r>
                      <a:r>
                        <a:rPr lang="fr-FR" sz="5400" b="0" i="0" dirty="0" err="1">
                          <a:solidFill>
                            <a:srgbClr val="FFFF00"/>
                          </a:solidFill>
                          <a:effectLst/>
                          <a:latin typeface="Coptic1" pitchFamily="2" charset="0"/>
                        </a:rPr>
                        <a:t>e~piP~neuma</a:t>
                      </a:r>
                      <a:r>
                        <a:rPr lang="fr-FR" sz="5400" b="0" i="0" dirty="0">
                          <a:solidFill>
                            <a:srgbClr val="FFFF00"/>
                          </a:solidFill>
                          <a:effectLst/>
                          <a:latin typeface="Coptic1" pitchFamily="2" charset="0"/>
                        </a:rPr>
                        <a:t> </a:t>
                      </a:r>
                      <a:r>
                        <a:rPr lang="fr-FR" sz="5400" b="0" i="0" dirty="0" err="1">
                          <a:solidFill>
                            <a:srgbClr val="FFFF00"/>
                          </a:solidFill>
                          <a:effectLst/>
                          <a:latin typeface="Coptic1" pitchFamily="2" charset="0"/>
                        </a:rPr>
                        <a:t>E~youab</a:t>
                      </a:r>
                      <a:r>
                        <a:rPr lang="fr-FR" sz="5400" b="0" i="0" dirty="0">
                          <a:solidFill>
                            <a:srgbClr val="FFFF00"/>
                          </a:solidFill>
                          <a:effectLst/>
                          <a:latin typeface="Coptic1" pitchFamily="2" charset="0"/>
                        </a:rPr>
                        <a:t> :</a:t>
                      </a:r>
                    </a:p>
                    <a:p>
                      <a:pPr algn="ctr"/>
                      <a:r>
                        <a:rPr lang="fr-FR" sz="5400" b="0" i="0" dirty="0" err="1">
                          <a:solidFill>
                            <a:srgbClr val="FFFF00"/>
                          </a:solidFill>
                          <a:effectLst/>
                          <a:latin typeface="Coptic1" pitchFamily="2" charset="0"/>
                        </a:rPr>
                        <a:t>e~tafi</a:t>
                      </a:r>
                      <a:r>
                        <a:rPr lang="fr-FR" sz="5400" b="0" i="0" dirty="0">
                          <a:solidFill>
                            <a:srgbClr val="FFFF00"/>
                          </a:solidFill>
                          <a:effectLst/>
                          <a:latin typeface="Coptic1" pitchFamily="2" charset="0"/>
                        </a:rPr>
                        <a:t>~ </a:t>
                      </a:r>
                      <a:r>
                        <a:rPr lang="fr-FR" sz="5400" b="0" i="0" dirty="0" err="1">
                          <a:solidFill>
                            <a:srgbClr val="FFFF00"/>
                          </a:solidFill>
                          <a:effectLst/>
                          <a:latin typeface="Coptic1" pitchFamily="2" charset="0"/>
                        </a:rPr>
                        <a:t>e~pec</a:t>
                      </a:r>
                      <a:r>
                        <a:rPr lang="fr-FR" sz="5400" b="0" i="0" dirty="0">
                          <a:solidFill>
                            <a:srgbClr val="FFFF00"/>
                          </a:solidFill>
                          <a:effectLst/>
                          <a:latin typeface="Coptic1" pitchFamily="2" charset="0"/>
                        </a:rPr>
                        <a:t>/t </a:t>
                      </a:r>
                      <a:r>
                        <a:rPr lang="fr-FR" sz="5400" b="0" i="0" dirty="0" err="1">
                          <a:solidFill>
                            <a:srgbClr val="FFFF00"/>
                          </a:solidFill>
                          <a:effectLst/>
                          <a:latin typeface="Coptic1" pitchFamily="2" charset="0"/>
                        </a:rPr>
                        <a:t>e~bolqen</a:t>
                      </a:r>
                      <a:r>
                        <a:rPr lang="fr-FR" sz="5400" b="0" i="0" dirty="0">
                          <a:solidFill>
                            <a:srgbClr val="FFFF00"/>
                          </a:solidFill>
                          <a:effectLst/>
                          <a:latin typeface="Coptic1" pitchFamily="2" charset="0"/>
                        </a:rPr>
                        <a:t> </a:t>
                      </a:r>
                      <a:r>
                        <a:rPr lang="fr-FR" sz="5400" b="0" i="0" dirty="0" err="1">
                          <a:solidFill>
                            <a:srgbClr val="FFFF00"/>
                          </a:solidFill>
                          <a:effectLst/>
                          <a:latin typeface="Coptic1" pitchFamily="2" charset="0"/>
                        </a:rPr>
                        <a:t>t~ve</a:t>
                      </a:r>
                      <a:r>
                        <a:rPr lang="fr-FR" sz="5400" b="0" i="0" dirty="0">
                          <a:solidFill>
                            <a:srgbClr val="FFFF00"/>
                          </a:solidFill>
                          <a:effectLst/>
                          <a:latin typeface="Coptic1" pitchFamily="2" charset="0"/>
                        </a:rPr>
                        <a:t> :</a:t>
                      </a:r>
                    </a:p>
                    <a:p>
                      <a:pPr algn="ctr"/>
                      <a:r>
                        <a:rPr lang="fr-FR" sz="5400" b="0" i="0" dirty="0" err="1">
                          <a:solidFill>
                            <a:srgbClr val="FFFF00"/>
                          </a:solidFill>
                          <a:effectLst/>
                          <a:latin typeface="Coptic1" pitchFamily="2" charset="0"/>
                        </a:rPr>
                        <a:t>aicwtem</a:t>
                      </a:r>
                      <a:r>
                        <a:rPr lang="fr-FR" sz="5400" b="0" i="0" dirty="0">
                          <a:solidFill>
                            <a:srgbClr val="FFFF00"/>
                          </a:solidFill>
                          <a:effectLst/>
                          <a:latin typeface="Coptic1" pitchFamily="2" charset="0"/>
                        </a:rPr>
                        <a:t> </a:t>
                      </a:r>
                      <a:r>
                        <a:rPr lang="fr-FR" sz="5400" b="0" i="0" dirty="0" err="1">
                          <a:solidFill>
                            <a:srgbClr val="FFFF00"/>
                          </a:solidFill>
                          <a:effectLst/>
                          <a:latin typeface="Coptic1" pitchFamily="2" charset="0"/>
                        </a:rPr>
                        <a:t>e~t~c~m</a:t>
                      </a:r>
                      <a:r>
                        <a:rPr lang="fr-FR" sz="5400" b="0" i="0" dirty="0">
                          <a:solidFill>
                            <a:srgbClr val="FFFF00"/>
                          </a:solidFill>
                          <a:effectLst/>
                          <a:latin typeface="Coptic1" pitchFamily="2" charset="0"/>
                        </a:rPr>
                        <a:t>/ </a:t>
                      </a:r>
                      <a:r>
                        <a:rPr lang="fr-FR" sz="5400" b="0" i="0" dirty="0" err="1">
                          <a:solidFill>
                            <a:srgbClr val="FFFF00"/>
                          </a:solidFill>
                          <a:effectLst/>
                          <a:latin typeface="Coptic1" pitchFamily="2" charset="0"/>
                        </a:rPr>
                        <a:t>nte</a:t>
                      </a:r>
                      <a:r>
                        <a:rPr lang="fr-FR" sz="5400" b="0" i="0" dirty="0">
                          <a:solidFill>
                            <a:srgbClr val="FFFF00"/>
                          </a:solidFill>
                          <a:effectLst/>
                          <a:latin typeface="Coptic1" pitchFamily="2" charset="0"/>
                        </a:rPr>
                        <a:t> </a:t>
                      </a:r>
                      <a:r>
                        <a:rPr lang="fr-FR" sz="5400" b="0" i="0" dirty="0" err="1">
                          <a:solidFill>
                            <a:srgbClr val="FFFF00"/>
                          </a:solidFill>
                          <a:effectLst/>
                          <a:latin typeface="Coptic1" pitchFamily="2" charset="0"/>
                        </a:rPr>
                        <a:t>V~iwt</a:t>
                      </a:r>
                      <a:r>
                        <a:rPr lang="fr-FR" sz="5400" b="0" i="0" dirty="0">
                          <a:solidFill>
                            <a:srgbClr val="FFFF00"/>
                          </a:solidFill>
                          <a:effectLst/>
                          <a:latin typeface="Coptic1" pitchFamily="2" charset="0"/>
                        </a:rPr>
                        <a:t> :</a:t>
                      </a:r>
                    </a:p>
                    <a:p>
                      <a:pPr algn="ctr"/>
                      <a:r>
                        <a:rPr lang="fr-FR" sz="5400" b="0" i="0" dirty="0" err="1">
                          <a:solidFill>
                            <a:srgbClr val="FFFF00"/>
                          </a:solidFill>
                          <a:effectLst/>
                          <a:latin typeface="Coptic1" pitchFamily="2" charset="0"/>
                        </a:rPr>
                        <a:t>ecws</a:t>
                      </a:r>
                      <a:r>
                        <a:rPr lang="fr-FR" sz="5400" b="0" i="0" dirty="0">
                          <a:solidFill>
                            <a:srgbClr val="FFFF00"/>
                          </a:solidFill>
                          <a:effectLst/>
                          <a:latin typeface="Coptic1" pitchFamily="2" charset="0"/>
                        </a:rPr>
                        <a:t> </a:t>
                      </a:r>
                      <a:r>
                        <a:rPr lang="fr-FR" sz="5400" b="0" i="0" dirty="0" err="1">
                          <a:solidFill>
                            <a:srgbClr val="FFFF00"/>
                          </a:solidFill>
                          <a:effectLst/>
                          <a:latin typeface="Coptic1" pitchFamily="2" charset="0"/>
                        </a:rPr>
                        <a:t>e~bol</a:t>
                      </a:r>
                      <a:r>
                        <a:rPr lang="fr-FR" sz="5400" b="0" i="0" dirty="0">
                          <a:solidFill>
                            <a:srgbClr val="FFFF00"/>
                          </a:solidFill>
                          <a:effectLst/>
                          <a:latin typeface="Coptic1" pitchFamily="2" charset="0"/>
                        </a:rPr>
                        <a:t> </a:t>
                      </a:r>
                      <a:r>
                        <a:rPr lang="fr-FR" sz="5400" b="0" i="0" dirty="0" err="1">
                          <a:solidFill>
                            <a:srgbClr val="FFFF00"/>
                          </a:solidFill>
                          <a:effectLst/>
                          <a:latin typeface="Coptic1" pitchFamily="2" charset="0"/>
                        </a:rPr>
                        <a:t>ecjw</a:t>
                      </a:r>
                      <a:r>
                        <a:rPr lang="fr-FR" sz="5400" b="0" i="0" dirty="0">
                          <a:solidFill>
                            <a:srgbClr val="FFFF00"/>
                          </a:solidFill>
                          <a:effectLst/>
                          <a:latin typeface="Coptic1" pitchFamily="2" charset="0"/>
                        </a:rPr>
                        <a:t> </a:t>
                      </a:r>
                      <a:r>
                        <a:rPr lang="fr-FR" sz="5400" b="0" i="0" dirty="0" err="1">
                          <a:solidFill>
                            <a:srgbClr val="FFFF00"/>
                          </a:solidFill>
                          <a:effectLst/>
                          <a:latin typeface="Coptic1" pitchFamily="2" charset="0"/>
                        </a:rPr>
                        <a:t>m~moc</a:t>
                      </a:r>
                      <a:r>
                        <a:rPr lang="fr-FR" sz="5400" b="0" i="0" dirty="0">
                          <a:solidFill>
                            <a:srgbClr val="FFFF00"/>
                          </a:solidFill>
                          <a:effectLst/>
                          <a:latin typeface="Coptic1" pitchFamily="2" charset="0"/>
                        </a:rPr>
                        <a:t>.</a:t>
                      </a:r>
                      <a:endParaRPr lang="fr-FR" sz="5400" b="0" i="0" dirty="0">
                        <a:solidFill>
                          <a:srgbClr val="FFFF00"/>
                        </a:solidFill>
                        <a:effectLst/>
                        <a:latin typeface="Coptic1" pitchFamily="2" charset="0"/>
                        <a:sym typeface="Avva_Shenouda" panose="020B0500000000000000" pitchFamily="34" charset="2"/>
                      </a:endParaRPr>
                    </a:p>
                  </a:txBody>
                  <a:tcPr marL="121920" marR="121920" anchor="ctr" horzOverflow="overflow">
                    <a:lnL cap="flat">
                      <a:noFill/>
                    </a:lnL>
                    <a:lnR cap="flat">
                      <a:noFill/>
                    </a:lnR>
                    <a:lnT>
                      <a:noFill/>
                    </a:lnT>
                    <a:lnB>
                      <a:noFill/>
                    </a:lnB>
                    <a:lnTlToBr>
                      <a:noFill/>
                    </a:lnTlToBr>
                    <a:lnBlToTr>
                      <a:noFill/>
                    </a:lnBlToTr>
                    <a:noFill/>
                  </a:tcPr>
                </a:tc>
                <a:tc hMerge="1">
                  <a:txBody>
                    <a:bodyPr/>
                    <a:lstStyle/>
                    <a:p>
                      <a:endParaRPr lang="en-CA"/>
                    </a:p>
                  </a:txBody>
                  <a:tcPr/>
                </a:tc>
                <a:extLst>
                  <a:ext uri="{0D108BD9-81ED-4DB2-BD59-A6C34878D82A}">
                    <a16:rowId xmlns:a16="http://schemas.microsoft.com/office/drawing/2014/main" val="10001"/>
                  </a:ext>
                </a:extLst>
              </a:tr>
            </a:tbl>
          </a:graphicData>
        </a:graphic>
      </p:graphicFrame>
      <p:graphicFrame>
        <p:nvGraphicFramePr>
          <p:cNvPr id="3" name="Tableau 2">
            <a:extLst>
              <a:ext uri="{FF2B5EF4-FFF2-40B4-BE49-F238E27FC236}">
                <a16:creationId xmlns:a16="http://schemas.microsoft.com/office/drawing/2014/main" id="{30C247CE-5EEA-A98E-5946-0EC73CD6BB0D}"/>
              </a:ext>
            </a:extLst>
          </p:cNvPr>
          <p:cNvGraphicFramePr>
            <a:graphicFrameLocks noGrp="1"/>
          </p:cNvGraphicFramePr>
          <p:nvPr>
            <p:extLst>
              <p:ext uri="{D42A27DB-BD31-4B8C-83A1-F6EECF244321}">
                <p14:modId xmlns:p14="http://schemas.microsoft.com/office/powerpoint/2010/main" val="1855379527"/>
              </p:ext>
            </p:extLst>
          </p:nvPr>
        </p:nvGraphicFramePr>
        <p:xfrm>
          <a:off x="2032000" y="122039"/>
          <a:ext cx="8128000" cy="502920"/>
        </p:xfrm>
        <a:graphic>
          <a:graphicData uri="http://schemas.openxmlformats.org/drawingml/2006/table">
            <a:tbl>
              <a:tblPr firstRow="1" bandRow="1">
                <a:tableStyleId>{2D5ABB26-0587-4C30-8999-92F81FD0307C}</a:tableStyleId>
              </a:tblPr>
              <a:tblGrid>
                <a:gridCol w="8128000">
                  <a:extLst>
                    <a:ext uri="{9D8B030D-6E8A-4147-A177-3AD203B41FA5}">
                      <a16:colId xmlns:a16="http://schemas.microsoft.com/office/drawing/2014/main" val="2370409483"/>
                    </a:ext>
                  </a:extLst>
                </a:gridCol>
              </a:tblGrid>
              <a:tr h="497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2400" b="0" dirty="0">
                          <a:latin typeface="Arial" panose="020B0604020202020204" pitchFamily="34" charset="0"/>
                          <a:cs typeface="Arial" panose="020B0604020202020204" pitchFamily="34" charset="0"/>
                        </a:rPr>
                        <a:t>Fête de </a:t>
                      </a:r>
                      <a:r>
                        <a:rPr lang="fr-FR" sz="2400" b="0" i="0" u="none" strike="noStrike" kern="1200" baseline="0" dirty="0">
                          <a:solidFill>
                            <a:schemeClr val="tx1"/>
                          </a:solidFill>
                          <a:latin typeface="Arial" panose="020B0604020202020204" pitchFamily="34" charset="0"/>
                          <a:ea typeface="+mn-ea"/>
                          <a:cs typeface="Arial" panose="020B0604020202020204" pitchFamily="34" charset="0"/>
                        </a:rPr>
                        <a:t>l’</a:t>
                      </a:r>
                      <a:r>
                        <a:rPr lang="en-CA" sz="2400" dirty="0">
                          <a:solidFill>
                            <a:srgbClr val="FFFFFF"/>
                          </a:solidFill>
                          <a:latin typeface="Arial" panose="020B0604020202020204" pitchFamily="34" charset="0"/>
                          <a:cs typeface="Arial" panose="020B0604020202020204" pitchFamily="34" charset="0"/>
                        </a:rPr>
                        <a:t>É</a:t>
                      </a:r>
                      <a:r>
                        <a:rPr lang="fr-FR" sz="2400" b="0" i="0" u="none" strike="noStrike" kern="1200" baseline="0" dirty="0" err="1">
                          <a:solidFill>
                            <a:schemeClr val="tx1"/>
                          </a:solidFill>
                          <a:latin typeface="Arial" panose="020B0604020202020204" pitchFamily="34" charset="0"/>
                          <a:ea typeface="+mn-ea"/>
                          <a:cs typeface="Arial" panose="020B0604020202020204" pitchFamily="34" charset="0"/>
                        </a:rPr>
                        <a:t>piphanie</a:t>
                      </a:r>
                      <a:r>
                        <a:rPr lang="fr-CA" sz="2400" b="0" dirty="0">
                          <a:latin typeface="Arial" panose="020B0604020202020204" pitchFamily="34" charset="0"/>
                          <a:cs typeface="Arial" panose="020B0604020202020204" pitchFamily="34" charset="0"/>
                        </a:rPr>
                        <a:t> - </a:t>
                      </a:r>
                      <a:r>
                        <a:rPr lang="ar-EG" sz="2700" b="0" dirty="0">
                          <a:latin typeface="Arial" panose="020B0604020202020204" pitchFamily="34" charset="0"/>
                          <a:cs typeface="Arial" panose="020B0604020202020204" pitchFamily="34" charset="0"/>
                        </a:rPr>
                        <a:t>عيد الغطاس</a:t>
                      </a:r>
                      <a:endParaRPr lang="en-CA" sz="2400" b="0" dirty="0">
                        <a:latin typeface="Arial" panose="020B0604020202020204" pitchFamily="34" charset="0"/>
                        <a:cs typeface="Arial" panose="020B0604020202020204" pitchFamily="34" charset="0"/>
                      </a:endParaRPr>
                    </a:p>
                  </a:txBody>
                  <a:tcPr marL="121920" marR="12192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6293985"/>
                  </a:ext>
                </a:extLst>
              </a:tr>
            </a:tbl>
          </a:graphicData>
        </a:graphic>
      </p:graphicFrame>
    </p:spTree>
    <p:extLst>
      <p:ext uri="{BB962C8B-B14F-4D97-AF65-F5344CB8AC3E}">
        <p14:creationId xmlns:p14="http://schemas.microsoft.com/office/powerpoint/2010/main" val="1445939600"/>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oup 12">
            <a:extLst>
              <a:ext uri="{FF2B5EF4-FFF2-40B4-BE49-F238E27FC236}">
                <a16:creationId xmlns:a16="http://schemas.microsoft.com/office/drawing/2014/main" id="{25BC2897-3D33-4629-97EA-3F9CEAE217AF}"/>
              </a:ext>
            </a:extLst>
          </p:cNvPr>
          <p:cNvGraphicFramePr>
            <a:graphicFrameLocks/>
          </p:cNvGraphicFramePr>
          <p:nvPr/>
        </p:nvGraphicFramePr>
        <p:xfrm>
          <a:off x="2" y="181581"/>
          <a:ext cx="12191999" cy="5914419"/>
        </p:xfrm>
        <a:graphic>
          <a:graphicData uri="http://schemas.openxmlformats.org/drawingml/2006/table">
            <a:tbl>
              <a:tblPr/>
              <a:tblGrid>
                <a:gridCol w="4453107">
                  <a:extLst>
                    <a:ext uri="{9D8B030D-6E8A-4147-A177-3AD203B41FA5}">
                      <a16:colId xmlns:a16="http://schemas.microsoft.com/office/drawing/2014/main" val="341624736"/>
                    </a:ext>
                  </a:extLst>
                </a:gridCol>
                <a:gridCol w="4236935">
                  <a:extLst>
                    <a:ext uri="{9D8B030D-6E8A-4147-A177-3AD203B41FA5}">
                      <a16:colId xmlns:a16="http://schemas.microsoft.com/office/drawing/2014/main" val="20000"/>
                    </a:ext>
                  </a:extLst>
                </a:gridCol>
                <a:gridCol w="3501957">
                  <a:extLst>
                    <a:ext uri="{9D8B030D-6E8A-4147-A177-3AD203B41FA5}">
                      <a16:colId xmlns:a16="http://schemas.microsoft.com/office/drawing/2014/main" val="20001"/>
                    </a:ext>
                  </a:extLst>
                </a:gridCol>
              </a:tblGrid>
              <a:tr h="5914419">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3700" b="0" i="0" u="none" strike="noStrike" cap="none" normalizeH="0" baseline="0" dirty="0" err="1">
                          <a:ln>
                            <a:noFill/>
                          </a:ln>
                          <a:solidFill>
                            <a:schemeClr val="tx1"/>
                          </a:solidFill>
                          <a:effectLst/>
                          <a:latin typeface="Coptic1" pitchFamily="2" charset="0"/>
                          <a:cs typeface="Arial" charset="0"/>
                        </a:rPr>
                        <a:t>Nijaji</a:t>
                      </a:r>
                      <a:r>
                        <a:rPr kumimoji="0" lang="fr-CA" sz="3700" b="0" i="0" u="none" strike="noStrike" cap="none" normalizeH="0" baseline="0" dirty="0">
                          <a:ln>
                            <a:noFill/>
                          </a:ln>
                          <a:solidFill>
                            <a:schemeClr val="tx1"/>
                          </a:solidFill>
                          <a:effectLst/>
                          <a:latin typeface="Coptic1" pitchFamily="2" charset="0"/>
                          <a:cs typeface="Arial" charset="0"/>
                        </a:rPr>
                        <a:t> </a:t>
                      </a:r>
                      <a:r>
                        <a:rPr kumimoji="0" lang="fr-CA" sz="3700" b="0" i="0" u="none" strike="noStrike" cap="none" normalizeH="0" baseline="0" dirty="0" err="1">
                          <a:ln>
                            <a:noFill/>
                          </a:ln>
                          <a:solidFill>
                            <a:schemeClr val="tx1"/>
                          </a:solidFill>
                          <a:effectLst/>
                          <a:latin typeface="Coptic1" pitchFamily="2" charset="0"/>
                          <a:cs typeface="Arial" charset="0"/>
                        </a:rPr>
                        <a:t>n~te</a:t>
                      </a:r>
                      <a:r>
                        <a:rPr kumimoji="0" lang="fr-CA" sz="3700" b="0" i="0" u="none" strike="noStrike" cap="none" normalizeH="0" baseline="0" dirty="0">
                          <a:ln>
                            <a:noFill/>
                          </a:ln>
                          <a:solidFill>
                            <a:schemeClr val="tx1"/>
                          </a:solidFill>
                          <a:effectLst/>
                          <a:latin typeface="Coptic1" pitchFamily="2" charset="0"/>
                          <a:cs typeface="Arial" charset="0"/>
                        </a:rPr>
                        <a:t> </a:t>
                      </a:r>
                      <a:r>
                        <a:rPr kumimoji="0" lang="fr-CA" sz="3700" b="0" i="0" u="none" strike="noStrike" cap="none" normalizeH="0" baseline="0" dirty="0" err="1">
                          <a:ln>
                            <a:noFill/>
                          </a:ln>
                          <a:solidFill>
                            <a:schemeClr val="tx1"/>
                          </a:solidFill>
                          <a:effectLst/>
                          <a:latin typeface="Coptic1" pitchFamily="2" charset="0"/>
                          <a:cs typeface="Arial" charset="0"/>
                        </a:rPr>
                        <a:t>tekEkk~l</a:t>
                      </a:r>
                      <a:r>
                        <a:rPr kumimoji="0" lang="fr-CA" sz="3700" b="0" i="0" u="none" strike="noStrike" cap="none" normalizeH="0" baseline="0" dirty="0">
                          <a:ln>
                            <a:noFill/>
                          </a:ln>
                          <a:solidFill>
                            <a:schemeClr val="tx1"/>
                          </a:solidFill>
                          <a:effectLst/>
                          <a:latin typeface="Coptic1" pitchFamily="2" charset="0"/>
                          <a:cs typeface="Arial" charset="0"/>
                        </a:rPr>
                        <a:t>/</a:t>
                      </a:r>
                      <a:r>
                        <a:rPr kumimoji="0" lang="fr-CA" sz="3700" b="0" i="0" u="none" strike="noStrike" cap="none" normalizeH="0" baseline="0" dirty="0" err="1">
                          <a:ln>
                            <a:noFill/>
                          </a:ln>
                          <a:solidFill>
                            <a:schemeClr val="tx1"/>
                          </a:solidFill>
                          <a:effectLst/>
                          <a:latin typeface="Coptic1" pitchFamily="2" charset="0"/>
                          <a:cs typeface="Arial" charset="0"/>
                        </a:rPr>
                        <a:t>cia</a:t>
                      </a:r>
                      <a:r>
                        <a:rPr kumimoji="0" lang="fr-CA" sz="3700" b="0" i="0" u="none" strike="noStrike" cap="none" normalizeH="0" baseline="0" dirty="0">
                          <a:ln>
                            <a:noFill/>
                          </a:ln>
                          <a:solidFill>
                            <a:schemeClr val="tx1"/>
                          </a:solidFill>
                          <a:effectLst/>
                          <a:latin typeface="Coptic1" pitchFamily="2" charset="0"/>
                          <a:cs typeface="Arial" charset="0"/>
                        </a:rPr>
                        <a:t>~ </a:t>
                      </a:r>
                      <a:r>
                        <a:rPr kumimoji="0" lang="fr-CA" sz="3700" b="0" i="0" u="none" strike="noStrike" cap="none" normalizeH="0" baseline="0" dirty="0" err="1">
                          <a:ln>
                            <a:noFill/>
                          </a:ln>
                          <a:solidFill>
                            <a:schemeClr val="tx1"/>
                          </a:solidFill>
                          <a:effectLst/>
                          <a:latin typeface="Coptic1" pitchFamily="2" charset="0"/>
                          <a:cs typeface="Arial" charset="0"/>
                        </a:rPr>
                        <a:t>e~youab</a:t>
                      </a:r>
                      <a:r>
                        <a:rPr kumimoji="0" lang="fr-CA" sz="3700" b="0" i="0" u="none" strike="noStrike" cap="none" normalizeH="0" baseline="0" dirty="0">
                          <a:ln>
                            <a:noFill/>
                          </a:ln>
                          <a:solidFill>
                            <a:schemeClr val="tx1"/>
                          </a:solidFill>
                          <a:effectLst/>
                          <a:latin typeface="Coptic1" pitchFamily="2" charset="0"/>
                          <a:cs typeface="Arial" charset="0"/>
                        </a:rPr>
                        <a:t> P~{</a:t>
                      </a:r>
                      <a:r>
                        <a:rPr kumimoji="0" lang="fr-CA" sz="3700" b="0" i="0" u="none" strike="noStrike" cap="none" normalizeH="0" baseline="0" dirty="0" err="1">
                          <a:ln>
                            <a:noFill/>
                          </a:ln>
                          <a:solidFill>
                            <a:schemeClr val="tx1"/>
                          </a:solidFill>
                          <a:effectLst/>
                          <a:latin typeface="Coptic1" pitchFamily="2" charset="0"/>
                          <a:cs typeface="Arial" charset="0"/>
                        </a:rPr>
                        <a:t>oic</a:t>
                      </a:r>
                      <a:r>
                        <a:rPr kumimoji="0" lang="fr-CA" sz="3700" b="0" i="0" u="none" strike="noStrike" cap="none" normalizeH="0" baseline="0" dirty="0">
                          <a:ln>
                            <a:noFill/>
                          </a:ln>
                          <a:solidFill>
                            <a:schemeClr val="tx1"/>
                          </a:solidFill>
                          <a:effectLst/>
                          <a:latin typeface="Coptic1" pitchFamily="2" charset="0"/>
                          <a:cs typeface="Arial" charset="0"/>
                        </a:rPr>
                        <a:t> : </a:t>
                      </a:r>
                      <a:r>
                        <a:rPr kumimoji="0" lang="fr-CA" sz="3700" b="0" i="0" u="none" strike="noStrike" cap="none" normalizeH="0" baseline="0" dirty="0" err="1">
                          <a:ln>
                            <a:noFill/>
                          </a:ln>
                          <a:solidFill>
                            <a:schemeClr val="tx1"/>
                          </a:solidFill>
                          <a:effectLst/>
                          <a:latin typeface="Coptic1" pitchFamily="2" charset="0"/>
                          <a:cs typeface="Arial" charset="0"/>
                        </a:rPr>
                        <a:t>m~v~r</a:t>
                      </a:r>
                      <a:r>
                        <a:rPr kumimoji="0" lang="fr-CA" sz="3700" b="0" i="0" u="none" strike="noStrike" cap="none" normalizeH="0" baseline="0" dirty="0">
                          <a:ln>
                            <a:noFill/>
                          </a:ln>
                          <a:solidFill>
                            <a:schemeClr val="tx1"/>
                          </a:solidFill>
                          <a:effectLst/>
                          <a:latin typeface="Coptic1" pitchFamily="2" charset="0"/>
                          <a:cs typeface="Arial" charset="0"/>
                        </a:rPr>
                        <a:t>/] </a:t>
                      </a:r>
                      <a:r>
                        <a:rPr kumimoji="0" lang="fr-CA" sz="3700" b="0" i="0" u="none" strike="noStrike" cap="none" normalizeH="0" baseline="0" dirty="0" err="1">
                          <a:ln>
                            <a:noFill/>
                          </a:ln>
                          <a:solidFill>
                            <a:schemeClr val="tx1"/>
                          </a:solidFill>
                          <a:effectLst/>
                          <a:latin typeface="Coptic1" pitchFamily="2" charset="0"/>
                          <a:cs typeface="Arial" charset="0"/>
                        </a:rPr>
                        <a:t>n~c</a:t>
                      </a:r>
                      <a:r>
                        <a:rPr kumimoji="0" lang="fr-CA" sz="3700" b="0" i="0" u="none" strike="noStrike" cap="none" normalizeH="0" baseline="0" dirty="0">
                          <a:ln>
                            <a:noFill/>
                          </a:ln>
                          <a:solidFill>
                            <a:schemeClr val="tx1"/>
                          </a:solidFill>
                          <a:effectLst/>
                          <a:latin typeface="Coptic1" pitchFamily="2" charset="0"/>
                          <a:cs typeface="Arial" charset="0"/>
                        </a:rPr>
                        <a:t>/ou </a:t>
                      </a:r>
                      <a:r>
                        <a:rPr kumimoji="0" lang="fr-CA" sz="3700" b="0" i="0" u="none" strike="noStrike" cap="none" normalizeH="0" baseline="0" dirty="0" err="1">
                          <a:ln>
                            <a:noFill/>
                          </a:ln>
                          <a:solidFill>
                            <a:schemeClr val="tx1"/>
                          </a:solidFill>
                          <a:effectLst/>
                          <a:latin typeface="Coptic1" pitchFamily="2" charset="0"/>
                          <a:cs typeface="Arial" charset="0"/>
                        </a:rPr>
                        <a:t>niben</a:t>
                      </a:r>
                      <a:r>
                        <a:rPr kumimoji="0" lang="fr-CA" sz="3700" b="0" i="0" u="none" strike="noStrike" cap="none" normalizeH="0" baseline="0" dirty="0">
                          <a:ln>
                            <a:noFill/>
                          </a:ln>
                          <a:solidFill>
                            <a:schemeClr val="tx1"/>
                          </a:solidFill>
                          <a:effectLst/>
                          <a:latin typeface="Coptic1" pitchFamily="2" charset="0"/>
                          <a:cs typeface="Arial" charset="0"/>
                        </a:rPr>
                        <a:t> nem ]</a:t>
                      </a:r>
                      <a:r>
                        <a:rPr kumimoji="0" lang="fr-CA" sz="3700" b="0" i="0" u="none" strike="noStrike" cap="none" normalizeH="0" baseline="0" dirty="0" err="1">
                          <a:ln>
                            <a:noFill/>
                          </a:ln>
                          <a:solidFill>
                            <a:schemeClr val="tx1"/>
                          </a:solidFill>
                          <a:effectLst/>
                          <a:latin typeface="Coptic1" pitchFamily="2" charset="0"/>
                          <a:cs typeface="Arial" charset="0"/>
                        </a:rPr>
                        <a:t>nou</a:t>
                      </a:r>
                      <a:r>
                        <a:rPr kumimoji="0" lang="fr-CA" sz="3700" b="0" i="0" u="none" strike="noStrike" cap="none" normalizeH="0" baseline="0" dirty="0">
                          <a:ln>
                            <a:noFill/>
                          </a:ln>
                          <a:solidFill>
                            <a:schemeClr val="tx1"/>
                          </a:solidFill>
                          <a:effectLst/>
                          <a:latin typeface="Coptic1" pitchFamily="2" charset="0"/>
                          <a:cs typeface="Arial" charset="0"/>
                        </a:rPr>
                        <a:t> </a:t>
                      </a:r>
                      <a:r>
                        <a:rPr kumimoji="0" lang="fr-CA" sz="3700" b="0" i="0" u="none" strike="noStrike" cap="none" normalizeH="0" baseline="0" dirty="0" err="1">
                          <a:ln>
                            <a:noFill/>
                          </a:ln>
                          <a:solidFill>
                            <a:schemeClr val="tx1"/>
                          </a:solidFill>
                          <a:effectLst/>
                          <a:latin typeface="Coptic1" pitchFamily="2" charset="0"/>
                          <a:cs typeface="Arial" charset="0"/>
                        </a:rPr>
                        <a:t>mayebiw~ou</a:t>
                      </a:r>
                      <a:r>
                        <a:rPr kumimoji="0" lang="fr-CA" sz="3700" b="0" i="0" u="none" strike="noStrike" cap="none" normalizeH="0" baseline="0" dirty="0">
                          <a:ln>
                            <a:noFill/>
                          </a:ln>
                          <a:solidFill>
                            <a:schemeClr val="tx1"/>
                          </a:solidFill>
                          <a:effectLst/>
                          <a:latin typeface="Coptic1" pitchFamily="2" charset="0"/>
                          <a:cs typeface="Arial" charset="0"/>
                        </a:rPr>
                        <a:t>. </a:t>
                      </a:r>
                      <a:r>
                        <a:rPr lang="fr-FR" sz="3700" kern="1200" dirty="0" err="1">
                          <a:solidFill>
                            <a:schemeClr val="tx1"/>
                          </a:solidFill>
                          <a:effectLst/>
                          <a:latin typeface="Coptic1" pitchFamily="2" charset="0"/>
                          <a:ea typeface="+mn-ea"/>
                          <a:cs typeface="+mn-cs"/>
                        </a:rPr>
                        <a:t>Bwl</a:t>
                      </a:r>
                      <a:r>
                        <a:rPr lang="fr-FR" sz="3700" kern="1200" dirty="0">
                          <a:solidFill>
                            <a:schemeClr val="tx1"/>
                          </a:solidFill>
                          <a:effectLst/>
                          <a:latin typeface="Coptic1" pitchFamily="2" charset="0"/>
                          <a:ea typeface="+mn-ea"/>
                          <a:cs typeface="+mn-cs"/>
                        </a:rPr>
                        <a:t> </a:t>
                      </a:r>
                      <a:r>
                        <a:rPr lang="fr-FR" sz="3700" kern="1200" dirty="0" err="1">
                          <a:solidFill>
                            <a:schemeClr val="tx1"/>
                          </a:solidFill>
                          <a:effectLst/>
                          <a:latin typeface="Coptic1" pitchFamily="2" charset="0"/>
                          <a:ea typeface="+mn-ea"/>
                          <a:cs typeface="+mn-cs"/>
                        </a:rPr>
                        <a:t>n~toumet</a:t>
                      </a:r>
                      <a:r>
                        <a:rPr lang="fr-FR" sz="3700" kern="1200" dirty="0">
                          <a:solidFill>
                            <a:schemeClr val="tx1"/>
                          </a:solidFill>
                          <a:effectLst/>
                          <a:latin typeface="Coptic1" pitchFamily="2" charset="0"/>
                          <a:ea typeface="+mn-ea"/>
                          <a:cs typeface="+mn-cs"/>
                        </a:rPr>
                        <a:t>[</a:t>
                      </a:r>
                      <a:r>
                        <a:rPr lang="fr-FR" sz="3700" kern="1200" dirty="0" err="1">
                          <a:solidFill>
                            <a:schemeClr val="tx1"/>
                          </a:solidFill>
                          <a:effectLst/>
                          <a:latin typeface="Coptic1" pitchFamily="2" charset="0"/>
                          <a:ea typeface="+mn-ea"/>
                          <a:cs typeface="+mn-cs"/>
                        </a:rPr>
                        <a:t>acih</a:t>
                      </a:r>
                      <a:r>
                        <a:rPr lang="fr-FR" sz="3700" kern="1200" dirty="0">
                          <a:solidFill>
                            <a:schemeClr val="tx1"/>
                          </a:solidFill>
                          <a:effectLst/>
                          <a:latin typeface="Coptic1" pitchFamily="2" charset="0"/>
                          <a:ea typeface="+mn-ea"/>
                          <a:cs typeface="+mn-cs"/>
                        </a:rPr>
                        <a:t>/t </a:t>
                      </a:r>
                      <a:r>
                        <a:rPr lang="fr-FR" sz="3700" kern="1200" dirty="0" err="1">
                          <a:solidFill>
                            <a:schemeClr val="tx1"/>
                          </a:solidFill>
                          <a:effectLst/>
                          <a:latin typeface="Coptic1" pitchFamily="2" charset="0"/>
                          <a:ea typeface="+mn-ea"/>
                          <a:cs typeface="+mn-cs"/>
                        </a:rPr>
                        <a:t>e~bol</a:t>
                      </a:r>
                      <a:r>
                        <a:rPr lang="fr-FR" sz="3700" kern="1200" dirty="0">
                          <a:solidFill>
                            <a:schemeClr val="tx1"/>
                          </a:solidFill>
                          <a:effectLst/>
                          <a:latin typeface="Coptic1" pitchFamily="2" charset="0"/>
                          <a:ea typeface="+mn-ea"/>
                          <a:cs typeface="+mn-cs"/>
                        </a:rPr>
                        <a:t> : </a:t>
                      </a:r>
                      <a:r>
                        <a:rPr lang="fr-FR" sz="3700" kern="1200" dirty="0" err="1">
                          <a:solidFill>
                            <a:schemeClr val="tx1"/>
                          </a:solidFill>
                          <a:effectLst/>
                          <a:latin typeface="Coptic1" pitchFamily="2" charset="0"/>
                          <a:ea typeface="+mn-ea"/>
                          <a:cs typeface="+mn-cs"/>
                        </a:rPr>
                        <a:t>matamwou</a:t>
                      </a:r>
                      <a:r>
                        <a:rPr lang="fr-FR" sz="3700" kern="1200" dirty="0">
                          <a:solidFill>
                            <a:schemeClr val="tx1"/>
                          </a:solidFill>
                          <a:effectLst/>
                          <a:latin typeface="Coptic1" pitchFamily="2" charset="0"/>
                          <a:ea typeface="+mn-ea"/>
                          <a:cs typeface="+mn-cs"/>
                        </a:rPr>
                        <a:t> </a:t>
                      </a:r>
                      <a:r>
                        <a:rPr lang="fr-FR" sz="3700" kern="1200" dirty="0" err="1">
                          <a:solidFill>
                            <a:schemeClr val="tx1"/>
                          </a:solidFill>
                          <a:effectLst/>
                          <a:latin typeface="Coptic1" pitchFamily="2" charset="0"/>
                          <a:ea typeface="+mn-ea"/>
                          <a:cs typeface="+mn-cs"/>
                        </a:rPr>
                        <a:t>e~toumetjwb</a:t>
                      </a:r>
                      <a:r>
                        <a:rPr lang="fr-FR" sz="3700" kern="1200" dirty="0">
                          <a:solidFill>
                            <a:schemeClr val="tx1"/>
                          </a:solidFill>
                          <a:effectLst/>
                          <a:latin typeface="Coptic1" pitchFamily="2" charset="0"/>
                          <a:ea typeface="+mn-ea"/>
                          <a:cs typeface="+mn-cs"/>
                        </a:rPr>
                        <a:t> n~,</a:t>
                      </a:r>
                      <a:r>
                        <a:rPr lang="fr-FR" sz="3700" kern="1200" dirty="0" err="1">
                          <a:solidFill>
                            <a:schemeClr val="tx1"/>
                          </a:solidFill>
                          <a:effectLst/>
                          <a:latin typeface="Coptic1" pitchFamily="2" charset="0"/>
                          <a:ea typeface="+mn-ea"/>
                          <a:cs typeface="+mn-cs"/>
                        </a:rPr>
                        <a:t>w~lem</a:t>
                      </a:r>
                      <a:endParaRPr kumimoji="0" lang="fr-CA" sz="3700" b="0" i="0" u="none" strike="noStrike" cap="none" normalizeH="0" baseline="0" dirty="0">
                        <a:ln>
                          <a:noFill/>
                        </a:ln>
                        <a:solidFill>
                          <a:schemeClr val="tx1"/>
                        </a:solidFill>
                        <a:effectLst/>
                        <a:latin typeface="Coptic1" pitchFamily="2"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700" b="0" i="0" u="none" strike="noStrike" cap="none" normalizeH="0" baseline="0" dirty="0">
                          <a:ln>
                            <a:noFill/>
                          </a:ln>
                          <a:solidFill>
                            <a:schemeClr val="tx1"/>
                          </a:solidFill>
                          <a:effectLst/>
                          <a:latin typeface="Arial" charset="0"/>
                          <a:cs typeface="Arial" charset="0"/>
                        </a:rPr>
                        <a:t>Humilie, Seigneur, les ennemis de Ta Sainte Église aujourd’hui ainsi qu’en tout temps.</a:t>
                      </a:r>
                      <a:r>
                        <a:rPr lang="fr-FR" sz="3700" kern="1200" dirty="0">
                          <a:solidFill>
                            <a:schemeClr val="tx1"/>
                          </a:solidFill>
                          <a:effectLst/>
                          <a:latin typeface="Arial" panose="020B0604020202020204" pitchFamily="34" charset="0"/>
                          <a:ea typeface="+mn-ea"/>
                          <a:cs typeface="+mn-cs"/>
                        </a:rPr>
                        <a:t> Brise leur orgueil et fais-leur promptement connaître leurs faiblesses. </a:t>
                      </a:r>
                      <a:endParaRPr kumimoji="0" lang="fr-CA" sz="37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lang="ar-SA" sz="4300" kern="1200" dirty="0">
                          <a:solidFill>
                            <a:schemeClr val="tx1"/>
                          </a:solidFill>
                          <a:effectLst/>
                          <a:latin typeface="Arial" panose="020B0604020202020204" pitchFamily="34" charset="0"/>
                          <a:ea typeface="+mn-ea"/>
                          <a:cs typeface="+mn-cs"/>
                        </a:rPr>
                        <a:t>أعداء بيعتك المقدسة يا رب مثل كل زمان والآن أذلهم حل تعاظمهم عرفهم ضعفهم سريعا </a:t>
                      </a:r>
                      <a:endParaRPr kumimoji="0" lang="ar-EG" sz="43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948596291"/>
      </p:ext>
    </p:extLst>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oup 12">
            <a:extLst>
              <a:ext uri="{FF2B5EF4-FFF2-40B4-BE49-F238E27FC236}">
                <a16:creationId xmlns:a16="http://schemas.microsoft.com/office/drawing/2014/main" id="{25BC2897-3D33-4629-97EA-3F9CEAE217AF}"/>
              </a:ext>
            </a:extLst>
          </p:cNvPr>
          <p:cNvGraphicFramePr>
            <a:graphicFrameLocks/>
          </p:cNvGraphicFramePr>
          <p:nvPr/>
        </p:nvGraphicFramePr>
        <p:xfrm>
          <a:off x="1" y="579335"/>
          <a:ext cx="12191999" cy="4634691"/>
        </p:xfrm>
        <a:graphic>
          <a:graphicData uri="http://schemas.openxmlformats.org/drawingml/2006/table">
            <a:tbl>
              <a:tblPr/>
              <a:tblGrid>
                <a:gridCol w="4453107">
                  <a:extLst>
                    <a:ext uri="{9D8B030D-6E8A-4147-A177-3AD203B41FA5}">
                      <a16:colId xmlns:a16="http://schemas.microsoft.com/office/drawing/2014/main" val="341624736"/>
                    </a:ext>
                  </a:extLst>
                </a:gridCol>
                <a:gridCol w="4236935">
                  <a:extLst>
                    <a:ext uri="{9D8B030D-6E8A-4147-A177-3AD203B41FA5}">
                      <a16:colId xmlns:a16="http://schemas.microsoft.com/office/drawing/2014/main" val="20000"/>
                    </a:ext>
                  </a:extLst>
                </a:gridCol>
                <a:gridCol w="3501957">
                  <a:extLst>
                    <a:ext uri="{9D8B030D-6E8A-4147-A177-3AD203B41FA5}">
                      <a16:colId xmlns:a16="http://schemas.microsoft.com/office/drawing/2014/main" val="20001"/>
                    </a:ext>
                  </a:extLst>
                </a:gridCol>
              </a:tblGrid>
              <a:tr h="4634691">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3700" b="0" i="0" u="none" strike="noStrike" cap="none" normalizeH="0" baseline="0" dirty="0" err="1">
                          <a:ln>
                            <a:noFill/>
                          </a:ln>
                          <a:solidFill>
                            <a:schemeClr val="tx1"/>
                          </a:solidFill>
                          <a:effectLst/>
                          <a:latin typeface="Coptic1" pitchFamily="2" charset="0"/>
                          <a:cs typeface="Arial" charset="0"/>
                        </a:rPr>
                        <a:t>Kwrf</a:t>
                      </a:r>
                      <a:r>
                        <a:rPr kumimoji="0" lang="fr-CA" sz="3700" b="0" i="0" u="none" strike="noStrike" cap="none" normalizeH="0" baseline="0" dirty="0">
                          <a:ln>
                            <a:noFill/>
                          </a:ln>
                          <a:solidFill>
                            <a:schemeClr val="tx1"/>
                          </a:solidFill>
                          <a:effectLst/>
                          <a:latin typeface="Coptic1" pitchFamily="2" charset="0"/>
                          <a:cs typeface="Arial" charset="0"/>
                        </a:rPr>
                        <a:t> </a:t>
                      </a:r>
                      <a:r>
                        <a:rPr kumimoji="0" lang="fr-CA" sz="3700" b="0" i="0" u="none" strike="noStrike" cap="none" normalizeH="0" baseline="0" dirty="0" err="1">
                          <a:ln>
                            <a:noFill/>
                          </a:ln>
                          <a:solidFill>
                            <a:schemeClr val="tx1"/>
                          </a:solidFill>
                          <a:effectLst/>
                          <a:latin typeface="Coptic1" pitchFamily="2" charset="0"/>
                          <a:cs typeface="Arial" charset="0"/>
                        </a:rPr>
                        <a:t>n~nouv~yonoc</a:t>
                      </a:r>
                      <a:r>
                        <a:rPr kumimoji="0" lang="fr-CA" sz="3700" b="0" i="0" u="none" strike="noStrike" cap="none" normalizeH="0" baseline="0" dirty="0">
                          <a:ln>
                            <a:noFill/>
                          </a:ln>
                          <a:solidFill>
                            <a:schemeClr val="tx1"/>
                          </a:solidFill>
                          <a:effectLst/>
                          <a:latin typeface="Coptic1" pitchFamily="2" charset="0"/>
                          <a:cs typeface="Arial" charset="0"/>
                        </a:rPr>
                        <a:t> </a:t>
                      </a:r>
                      <a:r>
                        <a:rPr kumimoji="0" lang="fr-CA" sz="3700" b="0" i="0" u="none" strike="noStrike" cap="none" normalizeH="0" baseline="0" dirty="0" err="1">
                          <a:ln>
                            <a:noFill/>
                          </a:ln>
                          <a:solidFill>
                            <a:schemeClr val="tx1"/>
                          </a:solidFill>
                          <a:effectLst/>
                          <a:latin typeface="Coptic1" pitchFamily="2" charset="0"/>
                          <a:cs typeface="Arial" charset="0"/>
                        </a:rPr>
                        <a:t>noue~pibol</a:t>
                      </a:r>
                      <a:r>
                        <a:rPr kumimoji="0" lang="fr-CA" sz="3700" b="0" i="0" u="none" strike="noStrike" cap="none" normalizeH="0" baseline="0" dirty="0">
                          <a:ln>
                            <a:noFill/>
                          </a:ln>
                          <a:solidFill>
                            <a:schemeClr val="tx1"/>
                          </a:solidFill>
                          <a:effectLst/>
                          <a:latin typeface="Coptic1" pitchFamily="2" charset="0"/>
                          <a:cs typeface="Arial" charset="0"/>
                        </a:rPr>
                        <a:t>/ </a:t>
                      </a:r>
                      <a:r>
                        <a:rPr kumimoji="0" lang="fr-CA" sz="3700" b="0" i="0" u="none" strike="noStrike" cap="none" normalizeH="0" baseline="0" dirty="0" err="1">
                          <a:ln>
                            <a:noFill/>
                          </a:ln>
                          <a:solidFill>
                            <a:schemeClr val="tx1"/>
                          </a:solidFill>
                          <a:effectLst/>
                          <a:latin typeface="Coptic1" pitchFamily="2" charset="0"/>
                          <a:cs typeface="Arial" charset="0"/>
                        </a:rPr>
                        <a:t>noumankania</a:t>
                      </a:r>
                      <a:r>
                        <a:rPr kumimoji="0" lang="fr-CA" sz="3700" b="0" i="0" u="none" strike="noStrike" cap="none" normalizeH="0" baseline="0" dirty="0">
                          <a:ln>
                            <a:noFill/>
                          </a:ln>
                          <a:solidFill>
                            <a:schemeClr val="tx1"/>
                          </a:solidFill>
                          <a:effectLst/>
                          <a:latin typeface="Coptic1" pitchFamily="2" charset="0"/>
                          <a:cs typeface="Arial" charset="0"/>
                        </a:rPr>
                        <a:t>~ </a:t>
                      </a:r>
                      <a:r>
                        <a:rPr kumimoji="0" lang="fr-CA" sz="3700" b="0" i="0" u="none" strike="noStrike" cap="none" normalizeH="0" baseline="0" dirty="0" err="1">
                          <a:ln>
                            <a:noFill/>
                          </a:ln>
                          <a:solidFill>
                            <a:schemeClr val="tx1"/>
                          </a:solidFill>
                          <a:effectLst/>
                          <a:latin typeface="Coptic1" pitchFamily="2" charset="0"/>
                          <a:cs typeface="Arial" charset="0"/>
                        </a:rPr>
                        <a:t>noukakourgia</a:t>
                      </a:r>
                      <a:r>
                        <a:rPr kumimoji="0" lang="fr-CA" sz="3700" b="0" i="0" u="none" strike="noStrike" cap="none" normalizeH="0" baseline="0" dirty="0">
                          <a:ln>
                            <a:noFill/>
                          </a:ln>
                          <a:solidFill>
                            <a:schemeClr val="tx1"/>
                          </a:solidFill>
                          <a:effectLst/>
                          <a:latin typeface="Coptic1" pitchFamily="2" charset="0"/>
                          <a:cs typeface="Arial" charset="0"/>
                        </a:rPr>
                        <a:t>~ </a:t>
                      </a:r>
                      <a:r>
                        <a:rPr kumimoji="0" lang="fr-CA" sz="3700" b="0" i="0" u="none" strike="noStrike" cap="none" normalizeH="0" baseline="0" dirty="0" err="1">
                          <a:ln>
                            <a:noFill/>
                          </a:ln>
                          <a:solidFill>
                            <a:schemeClr val="tx1"/>
                          </a:solidFill>
                          <a:effectLst/>
                          <a:latin typeface="Coptic1" pitchFamily="2" charset="0"/>
                          <a:cs typeface="Arial" charset="0"/>
                        </a:rPr>
                        <a:t>noukatalalia</a:t>
                      </a:r>
                      <a:r>
                        <a:rPr kumimoji="0" lang="fr-CA" sz="3700" b="0" i="0" u="none" strike="noStrike" cap="none" normalizeH="0" baseline="0" dirty="0">
                          <a:ln>
                            <a:noFill/>
                          </a:ln>
                          <a:solidFill>
                            <a:schemeClr val="tx1"/>
                          </a:solidFill>
                          <a:effectLst/>
                          <a:latin typeface="Coptic1" pitchFamily="2" charset="0"/>
                          <a:cs typeface="Arial" charset="0"/>
                        </a:rPr>
                        <a:t>~ </a:t>
                      </a:r>
                      <a:r>
                        <a:rPr kumimoji="0" lang="fr-CA" sz="3700" b="0" i="0" u="none" strike="noStrike" cap="none" normalizeH="0" baseline="0" dirty="0" err="1">
                          <a:ln>
                            <a:noFill/>
                          </a:ln>
                          <a:solidFill>
                            <a:schemeClr val="tx1"/>
                          </a:solidFill>
                          <a:effectLst/>
                          <a:latin typeface="Coptic1" pitchFamily="2" charset="0"/>
                          <a:cs typeface="Arial" charset="0"/>
                        </a:rPr>
                        <a:t>e~toui~ri</a:t>
                      </a:r>
                      <a:r>
                        <a:rPr kumimoji="0" lang="fr-CA" sz="3700" b="0" i="0" u="none" strike="noStrike" cap="none" normalizeH="0" baseline="0" dirty="0">
                          <a:ln>
                            <a:noFill/>
                          </a:ln>
                          <a:solidFill>
                            <a:schemeClr val="tx1"/>
                          </a:solidFill>
                          <a:effectLst/>
                          <a:latin typeface="Coptic1" pitchFamily="2" charset="0"/>
                          <a:cs typeface="Arial" charset="0"/>
                        </a:rPr>
                        <a:t> </a:t>
                      </a:r>
                      <a:r>
                        <a:rPr kumimoji="0" lang="fr-CA" sz="3700" b="0" i="0" u="none" strike="noStrike" cap="none" normalizeH="0" baseline="0" dirty="0" err="1">
                          <a:ln>
                            <a:noFill/>
                          </a:ln>
                          <a:solidFill>
                            <a:schemeClr val="tx1"/>
                          </a:solidFill>
                          <a:effectLst/>
                          <a:latin typeface="Coptic1" pitchFamily="2" charset="0"/>
                          <a:cs typeface="Arial" charset="0"/>
                        </a:rPr>
                        <a:t>m~mwou</a:t>
                      </a:r>
                      <a:r>
                        <a:rPr kumimoji="0" lang="fr-CA" sz="3700" b="0" i="0" u="none" strike="noStrike" cap="none" normalizeH="0" baseline="0" dirty="0">
                          <a:ln>
                            <a:noFill/>
                          </a:ln>
                          <a:solidFill>
                            <a:schemeClr val="tx1"/>
                          </a:solidFill>
                          <a:effectLst/>
                          <a:latin typeface="Coptic1" pitchFamily="2" charset="0"/>
                          <a:cs typeface="Arial" charset="0"/>
                        </a:rPr>
                        <a:t> </a:t>
                      </a:r>
                      <a:r>
                        <a:rPr kumimoji="0" lang="fr-CA" sz="3700" b="0" i="0" u="none" strike="noStrike" cap="none" normalizeH="0" baseline="0" dirty="0" err="1">
                          <a:ln>
                            <a:noFill/>
                          </a:ln>
                          <a:solidFill>
                            <a:schemeClr val="tx1"/>
                          </a:solidFill>
                          <a:effectLst/>
                          <a:latin typeface="Coptic1" pitchFamily="2" charset="0"/>
                          <a:cs typeface="Arial" charset="0"/>
                        </a:rPr>
                        <a:t>qaron</a:t>
                      </a:r>
                      <a:r>
                        <a:rPr kumimoji="0" lang="fr-CA" sz="3700" b="0" i="0" u="none" strike="noStrike" cap="none" normalizeH="0" baseline="0" dirty="0">
                          <a:ln>
                            <a:noFill/>
                          </a:ln>
                          <a:solidFill>
                            <a:schemeClr val="tx1"/>
                          </a:solidFill>
                          <a:effectLst/>
                          <a:latin typeface="Coptic1" pitchFamily="2" charset="0"/>
                          <a:cs typeface="Arial" charset="0"/>
                        </a:rPr>
                        <a:t>.</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700" b="0" i="0" u="none" strike="noStrike" cap="none" normalizeH="0" baseline="0" dirty="0">
                          <a:ln>
                            <a:noFill/>
                          </a:ln>
                          <a:solidFill>
                            <a:schemeClr val="tx1"/>
                          </a:solidFill>
                          <a:effectLst/>
                          <a:latin typeface="Arial" charset="0"/>
                          <a:cs typeface="Arial" charset="0"/>
                        </a:rPr>
                        <a:t>Freine leur envie, leur tentative, leur folie, leur méchanceté, leur calomnie envers nous. </a:t>
                      </a:r>
                      <a:endParaRPr kumimoji="0" lang="fr-CA" sz="37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4300" b="0" i="0" u="none" strike="noStrike" cap="none" normalizeH="0" baseline="0" dirty="0">
                          <a:ln>
                            <a:noFill/>
                          </a:ln>
                          <a:solidFill>
                            <a:schemeClr val="tx1"/>
                          </a:solidFill>
                          <a:effectLst/>
                          <a:latin typeface="Arial" charset="0"/>
                          <a:cs typeface="Arial" charset="0"/>
                        </a:rPr>
                        <a:t>ابطل حسدهم وسعايتهم وجنونهم وشرهم ونميمتهم التي يصنعونها فينا </a:t>
                      </a: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083803271"/>
      </p:ext>
    </p:extLst>
  </p:cSld>
  <p:clrMapOvr>
    <a:masterClrMapping/>
  </p:clrMapOvr>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91148" name="Group 172"/>
          <p:cNvGraphicFramePr>
            <a:graphicFrameLocks noGrp="1"/>
          </p:cNvGraphicFramePr>
          <p:nvPr>
            <p:ph sz="half" idx="1"/>
          </p:nvPr>
        </p:nvGraphicFramePr>
        <p:xfrm>
          <a:off x="406400" y="1371600"/>
          <a:ext cx="5080000" cy="4114800"/>
        </p:xfrm>
        <a:graphic>
          <a:graphicData uri="http://schemas.openxmlformats.org/drawingml/2006/table">
            <a:tbl>
              <a:tblPr/>
              <a:tblGrid>
                <a:gridCol w="1811867">
                  <a:extLst>
                    <a:ext uri="{9D8B030D-6E8A-4147-A177-3AD203B41FA5}">
                      <a16:colId xmlns:a16="http://schemas.microsoft.com/office/drawing/2014/main" val="20000"/>
                    </a:ext>
                  </a:extLst>
                </a:gridCol>
                <a:gridCol w="2163233">
                  <a:extLst>
                    <a:ext uri="{9D8B030D-6E8A-4147-A177-3AD203B41FA5}">
                      <a16:colId xmlns:a16="http://schemas.microsoft.com/office/drawing/2014/main" val="20001"/>
                    </a:ext>
                  </a:extLst>
                </a:gridCol>
                <a:gridCol w="1104900">
                  <a:extLst>
                    <a:ext uri="{9D8B030D-6E8A-4147-A177-3AD203B41FA5}">
                      <a16:colId xmlns:a16="http://schemas.microsoft.com/office/drawing/2014/main" val="20002"/>
                    </a:ext>
                  </a:extLst>
                </a:gridCol>
              </a:tblGrid>
              <a:tr h="411480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CA" sz="3600" b="0" i="0" u="none" strike="noStrike" cap="none" normalizeH="0" baseline="0">
                        <a:ln>
                          <a:noFill/>
                        </a:ln>
                        <a:solidFill>
                          <a:schemeClr val="tx1"/>
                        </a:solidFill>
                        <a:effectLst/>
                        <a:latin typeface="Arial" charset="0"/>
                        <a:cs typeface="Arial" charset="0"/>
                      </a:endParaRPr>
                    </a:p>
                  </a:txBody>
                  <a:tcPr marL="121920" marR="121920" horzOverflow="overflow">
                    <a:lnL cap="flat">
                      <a:noFill/>
                    </a:lnL>
                    <a:lnR>
                      <a:noFill/>
                    </a:lnR>
                    <a:lnT cap="fla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CA" sz="3600" b="0" i="0" u="none" strike="noStrike" cap="none" normalizeH="0" baseline="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CA" sz="3600" b="0" i="0" u="none" strike="noStrike" cap="none" normalizeH="0" baseline="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4991007" name="Rectangle 31"/>
          <p:cNvSpPr>
            <a:spLocks noChangeArrowheads="1"/>
          </p:cNvSpPr>
          <p:nvPr/>
        </p:nvSpPr>
        <p:spPr bwMode="auto">
          <a:xfrm>
            <a:off x="2844800" y="304801"/>
            <a:ext cx="9347200" cy="461665"/>
          </a:xfrm>
          <a:prstGeom prst="rect">
            <a:avLst/>
          </a:prstGeom>
          <a:noFill/>
          <a:ln w="9525">
            <a:noFill/>
            <a:miter lim="800000"/>
            <a:headEnd/>
            <a:tailEnd/>
          </a:ln>
          <a:effectLst/>
        </p:spPr>
        <p:txBody>
          <a:bodyPr>
            <a:spAutoFit/>
          </a:bodyPr>
          <a:lstStyle/>
          <a:p>
            <a:pPr algn="r" rtl="1"/>
            <a:endParaRPr lang="en-CA" sz="2400">
              <a:latin typeface="Arial" charset="0"/>
            </a:endParaRPr>
          </a:p>
        </p:txBody>
      </p:sp>
      <p:graphicFrame>
        <p:nvGraphicFramePr>
          <p:cNvPr id="9" name="Group 97">
            <a:extLst>
              <a:ext uri="{FF2B5EF4-FFF2-40B4-BE49-F238E27FC236}">
                <a16:creationId xmlns:a16="http://schemas.microsoft.com/office/drawing/2014/main" id="{226CEA96-79F7-4EA4-8A88-3FC250082ED3}"/>
              </a:ext>
            </a:extLst>
          </p:cNvPr>
          <p:cNvGraphicFramePr>
            <a:graphicFrameLocks/>
          </p:cNvGraphicFramePr>
          <p:nvPr>
            <p:extLst>
              <p:ext uri="{D42A27DB-BD31-4B8C-83A1-F6EECF244321}">
                <p14:modId xmlns:p14="http://schemas.microsoft.com/office/powerpoint/2010/main" val="3538989692"/>
              </p:ext>
            </p:extLst>
          </p:nvPr>
        </p:nvGraphicFramePr>
        <p:xfrm>
          <a:off x="0" y="446024"/>
          <a:ext cx="12191999" cy="5671312"/>
        </p:xfrm>
        <a:graphic>
          <a:graphicData uri="http://schemas.openxmlformats.org/drawingml/2006/table">
            <a:tbl>
              <a:tblPr/>
              <a:tblGrid>
                <a:gridCol w="4349345">
                  <a:extLst>
                    <a:ext uri="{9D8B030D-6E8A-4147-A177-3AD203B41FA5}">
                      <a16:colId xmlns:a16="http://schemas.microsoft.com/office/drawing/2014/main" val="980968862"/>
                    </a:ext>
                  </a:extLst>
                </a:gridCol>
                <a:gridCol w="4280169">
                  <a:extLst>
                    <a:ext uri="{9D8B030D-6E8A-4147-A177-3AD203B41FA5}">
                      <a16:colId xmlns:a16="http://schemas.microsoft.com/office/drawing/2014/main" val="20000"/>
                    </a:ext>
                  </a:extLst>
                </a:gridCol>
                <a:gridCol w="3562485">
                  <a:extLst>
                    <a:ext uri="{9D8B030D-6E8A-4147-A177-3AD203B41FA5}">
                      <a16:colId xmlns:a16="http://schemas.microsoft.com/office/drawing/2014/main" val="20001"/>
                    </a:ext>
                  </a:extLst>
                </a:gridCol>
              </a:tblGrid>
              <a:tr h="5671312">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3600" b="0" i="0" u="none" strike="noStrike" cap="none" normalizeH="0" baseline="0" dirty="0" err="1">
                          <a:ln>
                            <a:noFill/>
                          </a:ln>
                          <a:solidFill>
                            <a:schemeClr val="tx1"/>
                          </a:solidFill>
                          <a:effectLst/>
                          <a:latin typeface="Coptic1" pitchFamily="2" charset="0"/>
                          <a:cs typeface="Arial" charset="0"/>
                        </a:rPr>
                        <a:t>Po#c</a:t>
                      </a:r>
                      <a:r>
                        <a:rPr kumimoji="0" lang="fr-CA" sz="3600" b="0" i="0" u="none" strike="noStrike" cap="none" normalizeH="0" baseline="0" dirty="0">
                          <a:ln>
                            <a:noFill/>
                          </a:ln>
                          <a:solidFill>
                            <a:schemeClr val="tx1"/>
                          </a:solidFill>
                          <a:effectLst/>
                          <a:latin typeface="Coptic1" pitchFamily="2" charset="0"/>
                          <a:cs typeface="Arial" charset="0"/>
                        </a:rPr>
                        <a:t># </a:t>
                      </a:r>
                      <a:r>
                        <a:rPr kumimoji="0" lang="fr-CA" sz="3600" b="0" i="0" u="none" strike="noStrike" cap="none" normalizeH="0" baseline="0" dirty="0" err="1">
                          <a:ln>
                            <a:noFill/>
                          </a:ln>
                          <a:solidFill>
                            <a:schemeClr val="tx1"/>
                          </a:solidFill>
                          <a:effectLst/>
                          <a:latin typeface="Coptic1" pitchFamily="2" charset="0"/>
                          <a:cs typeface="Arial" charset="0"/>
                        </a:rPr>
                        <a:t>a~ritou</a:t>
                      </a:r>
                      <a:r>
                        <a:rPr kumimoji="0" lang="fr-CA" sz="3600" b="0" i="0" u="none" strike="noStrike" cap="none" normalizeH="0" baseline="0" dirty="0">
                          <a:ln>
                            <a:noFill/>
                          </a:ln>
                          <a:solidFill>
                            <a:schemeClr val="tx1"/>
                          </a:solidFill>
                          <a:effectLst/>
                          <a:latin typeface="Coptic1" pitchFamily="2" charset="0"/>
                          <a:cs typeface="Arial" charset="0"/>
                        </a:rPr>
                        <a:t> t/</a:t>
                      </a:r>
                      <a:r>
                        <a:rPr kumimoji="0" lang="fr-CA" sz="3600" b="0" i="0" u="none" strike="noStrike" cap="none" normalizeH="0" baseline="0" dirty="0" err="1">
                          <a:ln>
                            <a:noFill/>
                          </a:ln>
                          <a:solidFill>
                            <a:schemeClr val="tx1"/>
                          </a:solidFill>
                          <a:effectLst/>
                          <a:latin typeface="Coptic1" pitchFamily="2" charset="0"/>
                          <a:cs typeface="Arial" charset="0"/>
                        </a:rPr>
                        <a:t>rou</a:t>
                      </a:r>
                      <a:r>
                        <a:rPr kumimoji="0" lang="fr-CA" sz="3600" b="0" i="0" u="none" strike="noStrike" cap="none" normalizeH="0" baseline="0" dirty="0">
                          <a:ln>
                            <a:noFill/>
                          </a:ln>
                          <a:solidFill>
                            <a:schemeClr val="tx1"/>
                          </a:solidFill>
                          <a:effectLst/>
                          <a:latin typeface="Coptic1" pitchFamily="2" charset="0"/>
                          <a:cs typeface="Arial" charset="0"/>
                        </a:rPr>
                        <a:t> </a:t>
                      </a:r>
                      <a:r>
                        <a:rPr kumimoji="0" lang="fr-CA" sz="3600" b="0" i="0" u="none" strike="noStrike" cap="none" normalizeH="0" baseline="0" dirty="0" err="1">
                          <a:ln>
                            <a:noFill/>
                          </a:ln>
                          <a:solidFill>
                            <a:schemeClr val="tx1"/>
                          </a:solidFill>
                          <a:effectLst/>
                          <a:latin typeface="Coptic1" pitchFamily="2" charset="0"/>
                          <a:cs typeface="Arial" charset="0"/>
                        </a:rPr>
                        <a:t>n~aprakton</a:t>
                      </a:r>
                      <a:r>
                        <a:rPr kumimoji="0" lang="fr-CA" sz="3600" b="0" i="0" u="none" strike="noStrike" cap="none" normalizeH="0" baseline="0" dirty="0">
                          <a:ln>
                            <a:noFill/>
                          </a:ln>
                          <a:solidFill>
                            <a:schemeClr val="tx1"/>
                          </a:solidFill>
                          <a:effectLst/>
                          <a:latin typeface="Coptic1" pitchFamily="2" charset="0"/>
                          <a:cs typeface="Arial" charset="0"/>
                        </a:rPr>
                        <a:t> : </a:t>
                      </a:r>
                      <a:r>
                        <a:rPr kumimoji="0" lang="fr-CA" sz="3600" b="0" i="0" u="none" strike="noStrike" cap="none" normalizeH="0" baseline="0" dirty="0" err="1">
                          <a:ln>
                            <a:noFill/>
                          </a:ln>
                          <a:solidFill>
                            <a:schemeClr val="tx1"/>
                          </a:solidFill>
                          <a:effectLst/>
                          <a:latin typeface="Coptic1" pitchFamily="2" charset="0"/>
                          <a:cs typeface="Arial" charset="0"/>
                        </a:rPr>
                        <a:t>ouoh</a:t>
                      </a:r>
                      <a:r>
                        <a:rPr kumimoji="0" lang="fr-CA" sz="3600" b="0" i="0" u="none" strike="noStrike" cap="none" normalizeH="0" baseline="0" dirty="0">
                          <a:ln>
                            <a:noFill/>
                          </a:ln>
                          <a:solidFill>
                            <a:schemeClr val="tx1"/>
                          </a:solidFill>
                          <a:effectLst/>
                          <a:latin typeface="Coptic1" pitchFamily="2" charset="0"/>
                          <a:cs typeface="Arial" charset="0"/>
                        </a:rPr>
                        <a:t> </a:t>
                      </a:r>
                      <a:r>
                        <a:rPr kumimoji="0" lang="fr-CA" sz="3600" b="0" i="0" u="none" strike="noStrike" cap="none" normalizeH="0" baseline="0" dirty="0" err="1">
                          <a:ln>
                            <a:noFill/>
                          </a:ln>
                          <a:solidFill>
                            <a:schemeClr val="tx1"/>
                          </a:solidFill>
                          <a:effectLst/>
                          <a:latin typeface="Coptic1" pitchFamily="2" charset="0"/>
                          <a:cs typeface="Arial" charset="0"/>
                        </a:rPr>
                        <a:t>jwr</a:t>
                      </a:r>
                      <a:r>
                        <a:rPr kumimoji="0" lang="fr-CA" sz="3600" b="0" i="0" u="none" strike="noStrike" cap="none" normalizeH="0" baseline="0" dirty="0">
                          <a:ln>
                            <a:noFill/>
                          </a:ln>
                          <a:solidFill>
                            <a:schemeClr val="tx1"/>
                          </a:solidFill>
                          <a:effectLst/>
                          <a:latin typeface="Coptic1" pitchFamily="2" charset="0"/>
                          <a:cs typeface="Arial" charset="0"/>
                        </a:rPr>
                        <a:t> </a:t>
                      </a:r>
                      <a:r>
                        <a:rPr kumimoji="0" lang="fr-CA" sz="3600" b="0" i="0" u="none" strike="noStrike" cap="none" normalizeH="0" baseline="0" dirty="0" err="1">
                          <a:ln>
                            <a:noFill/>
                          </a:ln>
                          <a:solidFill>
                            <a:schemeClr val="tx1"/>
                          </a:solidFill>
                          <a:effectLst/>
                          <a:latin typeface="Coptic1" pitchFamily="2" charset="0"/>
                          <a:cs typeface="Arial" charset="0"/>
                        </a:rPr>
                        <a:t>e~bol</a:t>
                      </a:r>
                      <a:r>
                        <a:rPr kumimoji="0" lang="fr-CA" sz="3600" b="0" i="0" u="none" strike="noStrike" cap="none" normalizeH="0" baseline="0" dirty="0">
                          <a:ln>
                            <a:noFill/>
                          </a:ln>
                          <a:solidFill>
                            <a:schemeClr val="tx1"/>
                          </a:solidFill>
                          <a:effectLst/>
                          <a:latin typeface="Coptic1" pitchFamily="2" charset="0"/>
                          <a:cs typeface="Arial" charset="0"/>
                        </a:rPr>
                        <a:t> </a:t>
                      </a:r>
                      <a:r>
                        <a:rPr kumimoji="0" lang="fr-CA" sz="3600" b="0" i="0" u="none" strike="noStrike" cap="none" normalizeH="0" baseline="0" dirty="0" err="1">
                          <a:ln>
                            <a:noFill/>
                          </a:ln>
                          <a:solidFill>
                            <a:schemeClr val="tx1"/>
                          </a:solidFill>
                          <a:effectLst/>
                          <a:latin typeface="Coptic1" pitchFamily="2" charset="0"/>
                          <a:cs typeface="Arial" charset="0"/>
                        </a:rPr>
                        <a:t>m~pouco</a:t>
                      </a:r>
                      <a:r>
                        <a:rPr kumimoji="0" lang="fr-CA" sz="3600" b="0" i="0" u="none" strike="noStrike" cap="none" normalizeH="0" baseline="0" dirty="0">
                          <a:ln>
                            <a:noFill/>
                          </a:ln>
                          <a:solidFill>
                            <a:schemeClr val="tx1"/>
                          </a:solidFill>
                          <a:effectLst/>
                          <a:latin typeface="Coptic1" pitchFamily="2" charset="0"/>
                          <a:cs typeface="Arial" charset="0"/>
                        </a:rPr>
                        <a:t>[ni V} v/</a:t>
                      </a:r>
                      <a:r>
                        <a:rPr kumimoji="0" lang="fr-CA" sz="3600" b="0" i="0" u="none" strike="noStrike" cap="none" normalizeH="0" baseline="0" dirty="0" err="1">
                          <a:ln>
                            <a:noFill/>
                          </a:ln>
                          <a:solidFill>
                            <a:schemeClr val="tx1"/>
                          </a:solidFill>
                          <a:effectLst/>
                          <a:latin typeface="Coptic1" pitchFamily="2" charset="0"/>
                          <a:cs typeface="Arial" charset="0"/>
                        </a:rPr>
                        <a:t>e~tafjwr</a:t>
                      </a:r>
                      <a:r>
                        <a:rPr kumimoji="0" lang="fr-CA" sz="3600" b="0" i="0" u="none" strike="noStrike" cap="none" normalizeH="0" baseline="0" dirty="0">
                          <a:ln>
                            <a:noFill/>
                          </a:ln>
                          <a:solidFill>
                            <a:schemeClr val="tx1"/>
                          </a:solidFill>
                          <a:effectLst/>
                          <a:latin typeface="Coptic1" pitchFamily="2" charset="0"/>
                          <a:cs typeface="Arial" charset="0"/>
                        </a:rPr>
                        <a:t> </a:t>
                      </a:r>
                      <a:r>
                        <a:rPr kumimoji="0" lang="fr-CA" sz="3600" b="0" i="0" u="none" strike="noStrike" cap="none" normalizeH="0" baseline="0" dirty="0" err="1">
                          <a:ln>
                            <a:noFill/>
                          </a:ln>
                          <a:solidFill>
                            <a:schemeClr val="tx1"/>
                          </a:solidFill>
                          <a:effectLst/>
                          <a:latin typeface="Coptic1" pitchFamily="2" charset="0"/>
                          <a:cs typeface="Arial" charset="0"/>
                        </a:rPr>
                        <a:t>e~bol</a:t>
                      </a:r>
                      <a:r>
                        <a:rPr kumimoji="0" lang="fr-CA" sz="3600" b="0" i="0" u="none" strike="noStrike" cap="none" normalizeH="0" baseline="0" dirty="0">
                          <a:ln>
                            <a:noFill/>
                          </a:ln>
                          <a:solidFill>
                            <a:schemeClr val="tx1"/>
                          </a:solidFill>
                          <a:effectLst/>
                          <a:latin typeface="Coptic1" pitchFamily="2" charset="0"/>
                          <a:cs typeface="Arial" charset="0"/>
                        </a:rPr>
                        <a:t> </a:t>
                      </a:r>
                      <a:r>
                        <a:rPr kumimoji="0" lang="fr-CA" sz="3600" b="0" i="0" u="none" strike="noStrike" cap="none" normalizeH="0" baseline="0" dirty="0" err="1">
                          <a:ln>
                            <a:noFill/>
                          </a:ln>
                          <a:solidFill>
                            <a:schemeClr val="tx1"/>
                          </a:solidFill>
                          <a:effectLst/>
                          <a:latin typeface="Coptic1" pitchFamily="2" charset="0"/>
                          <a:cs typeface="Arial" charset="0"/>
                        </a:rPr>
                        <a:t>m~p~co</a:t>
                      </a:r>
                      <a:r>
                        <a:rPr kumimoji="0" lang="fr-CA" sz="3600" b="0" i="0" u="none" strike="noStrike" cap="none" normalizeH="0" baseline="0" dirty="0">
                          <a:ln>
                            <a:noFill/>
                          </a:ln>
                          <a:solidFill>
                            <a:schemeClr val="tx1"/>
                          </a:solidFill>
                          <a:effectLst/>
                          <a:latin typeface="Coptic1" pitchFamily="2" charset="0"/>
                          <a:cs typeface="Arial" charset="0"/>
                        </a:rPr>
                        <a:t>[ni </a:t>
                      </a:r>
                      <a:r>
                        <a:rPr kumimoji="0" lang="fr-CA" sz="3600" b="0" i="0" u="none" strike="noStrike" cap="none" normalizeH="0" baseline="0" dirty="0" err="1">
                          <a:ln>
                            <a:noFill/>
                          </a:ln>
                          <a:solidFill>
                            <a:schemeClr val="tx1"/>
                          </a:solidFill>
                          <a:effectLst/>
                          <a:latin typeface="Coptic1" pitchFamily="2" charset="0"/>
                          <a:cs typeface="Arial" charset="0"/>
                        </a:rPr>
                        <a:t>n~A,itovel</a:t>
                      </a:r>
                      <a:r>
                        <a:rPr kumimoji="0" lang="fr-CA" sz="3600" b="0" i="0" u="none" strike="noStrike" cap="none" normalizeH="0" baseline="0" dirty="0">
                          <a:ln>
                            <a:noFill/>
                          </a:ln>
                          <a:solidFill>
                            <a:schemeClr val="tx1"/>
                          </a:solidFill>
                          <a:effectLst/>
                          <a:latin typeface="Coptic1" pitchFamily="2" charset="0"/>
                          <a:cs typeface="Arial" charset="0"/>
                        </a:rPr>
                        <a:t>.</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dirty="0" err="1">
                          <a:ln>
                            <a:noFill/>
                          </a:ln>
                          <a:solidFill>
                            <a:srgbClr val="FF9900"/>
                          </a:solidFill>
                          <a:effectLst/>
                          <a:latin typeface="Coptic1" pitchFamily="2" charset="0"/>
                          <a:cs typeface="Arial" charset="0"/>
                        </a:rPr>
                        <a:t>Pilaoc</a:t>
                      </a:r>
                      <a:r>
                        <a:rPr kumimoji="0" lang="fr-CA" sz="2700" b="0" i="0" u="sng" strike="noStrike" cap="none" normalizeH="0" baseline="0" dirty="0">
                          <a:ln>
                            <a:noFill/>
                          </a:ln>
                          <a:solidFill>
                            <a:srgbClr val="FF9900"/>
                          </a:solidFill>
                          <a:effectLst/>
                          <a:latin typeface="Coptic1" pitchFamily="2" charset="0"/>
                          <a:cs typeface="Arial" charset="0"/>
                        </a:rPr>
                        <a:t> :</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700" b="0" i="0" u="none" strike="noStrike" cap="none" normalizeH="0" baseline="0" dirty="0" err="1">
                          <a:ln>
                            <a:noFill/>
                          </a:ln>
                          <a:solidFill>
                            <a:schemeClr val="tx1"/>
                          </a:solidFill>
                          <a:effectLst/>
                          <a:latin typeface="Coptic1" pitchFamily="2" charset="0"/>
                          <a:cs typeface="Arial" charset="0"/>
                        </a:rPr>
                        <a:t>A~m</a:t>
                      </a:r>
                      <a:r>
                        <a:rPr kumimoji="0" lang="fr-FR" sz="3700" b="0" i="0" u="none" strike="noStrike" cap="none" normalizeH="0" baseline="0" dirty="0">
                          <a:ln>
                            <a:noFill/>
                          </a:ln>
                          <a:solidFill>
                            <a:schemeClr val="tx1"/>
                          </a:solidFill>
                          <a:effectLst/>
                          <a:latin typeface="Coptic1" pitchFamily="2" charset="0"/>
                          <a:cs typeface="Arial" charset="0"/>
                        </a:rPr>
                        <a:t>/n </a:t>
                      </a:r>
                      <a:r>
                        <a:rPr kumimoji="0" lang="fr-FR" sz="3700" b="0" i="0" u="none" strike="noStrike" cap="none" normalizeH="0" baseline="0" dirty="0" err="1">
                          <a:ln>
                            <a:noFill/>
                          </a:ln>
                          <a:solidFill>
                            <a:schemeClr val="tx1"/>
                          </a:solidFill>
                          <a:effectLst/>
                          <a:latin typeface="Coptic1" pitchFamily="2" charset="0"/>
                          <a:cs typeface="Arial" charset="0"/>
                        </a:rPr>
                        <a:t>Kurie</a:t>
                      </a:r>
                      <a:r>
                        <a:rPr kumimoji="0" lang="fr-FR" sz="3700" b="0" i="0" u="none" strike="noStrike" cap="none" normalizeH="0" baseline="0" dirty="0">
                          <a:ln>
                            <a:noFill/>
                          </a:ln>
                          <a:solidFill>
                            <a:schemeClr val="tx1"/>
                          </a:solidFill>
                          <a:effectLst/>
                          <a:latin typeface="Coptic1" pitchFamily="2" charset="0"/>
                          <a:cs typeface="Arial" charset="0"/>
                        </a:rPr>
                        <a:t>~ </a:t>
                      </a:r>
                      <a:r>
                        <a:rPr kumimoji="0" lang="fr-FR" sz="3700" b="0" i="0" u="none" strike="noStrike" cap="none" normalizeH="0" baseline="0" dirty="0" err="1">
                          <a:ln>
                            <a:noFill/>
                          </a:ln>
                          <a:solidFill>
                            <a:schemeClr val="tx1"/>
                          </a:solidFill>
                          <a:effectLst/>
                          <a:latin typeface="Coptic1" pitchFamily="2" charset="0"/>
                          <a:cs typeface="Arial" charset="0"/>
                        </a:rPr>
                        <a:t>e~le</a:t>
                      </a:r>
                      <a:r>
                        <a:rPr kumimoji="0" lang="fr-FR" sz="3700" b="0" i="0" u="none" strike="noStrike" cap="none" normalizeH="0" baseline="0" dirty="0">
                          <a:ln>
                            <a:noFill/>
                          </a:ln>
                          <a:solidFill>
                            <a:schemeClr val="tx1"/>
                          </a:solidFill>
                          <a:effectLst/>
                          <a:latin typeface="Coptic1" pitchFamily="2" charset="0"/>
                          <a:cs typeface="Arial" charset="0"/>
                        </a:rPr>
                        <a:t>/~con.</a:t>
                      </a:r>
                    </a:p>
                  </a:txBody>
                  <a:tcPr marL="121920" marR="121920" horzOverflow="overflow">
                    <a:lnL cap="flat">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600" b="0" i="0" u="none" strike="noStrike" cap="none" normalizeH="0" baseline="0" dirty="0">
                          <a:ln>
                            <a:noFill/>
                          </a:ln>
                          <a:solidFill>
                            <a:schemeClr val="tx1"/>
                          </a:solidFill>
                          <a:effectLst/>
                          <a:latin typeface="Arial" charset="0"/>
                          <a:cs typeface="Arial" charset="0"/>
                        </a:rPr>
                        <a:t>Anéantis-les Seigneur et déjoue leur conseil comme tu as déjoué le conseil d’</a:t>
                      </a:r>
                      <a:r>
                        <a:rPr kumimoji="0" lang="fr-FR" sz="3600" b="0" i="0" u="none" strike="noStrike" cap="none" normalizeH="0" baseline="0" dirty="0" err="1">
                          <a:ln>
                            <a:noFill/>
                          </a:ln>
                          <a:solidFill>
                            <a:schemeClr val="tx1"/>
                          </a:solidFill>
                          <a:effectLst/>
                          <a:latin typeface="Arial" charset="0"/>
                          <a:cs typeface="Arial" charset="0"/>
                        </a:rPr>
                        <a:t>Akhitophel</a:t>
                      </a:r>
                      <a:r>
                        <a:rPr kumimoji="0" lang="fr-FR" sz="3600" b="0" i="0" u="none" strike="noStrike" cap="none" normalizeH="0" baseline="0" dirty="0">
                          <a:ln>
                            <a:noFill/>
                          </a:ln>
                          <a:solidFill>
                            <a:schemeClr val="tx1"/>
                          </a:solidFill>
                          <a:effectLst/>
                          <a:latin typeface="Arial" charset="0"/>
                          <a:cs typeface="Arial" charset="0"/>
                        </a:rPr>
                        <a:t>.</a:t>
                      </a: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fr-FR" sz="2700" b="0" i="0" u="none" strike="noStrike" cap="none" normalizeH="0" baseline="0" dirty="0">
                        <a:ln>
                          <a:noFill/>
                        </a:ln>
                        <a:solidFill>
                          <a:schemeClr val="tx1"/>
                        </a:solidFill>
                        <a:effectLst/>
                        <a:latin typeface="Arial"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dirty="0">
                          <a:ln>
                            <a:noFill/>
                          </a:ln>
                          <a:solidFill>
                            <a:srgbClr val="FF9933"/>
                          </a:solidFill>
                          <a:effectLst/>
                          <a:latin typeface="Arial" charset="0"/>
                          <a:cs typeface="Times New Roman" pitchFamily="18" charset="0"/>
                        </a:rPr>
                        <a:t>Le peuple :</a:t>
                      </a:r>
                      <a:endParaRPr kumimoji="0" lang="ar-EG" sz="2700" b="0" i="0" u="sng" strike="noStrike" cap="none" normalizeH="0" baseline="0" dirty="0">
                        <a:ln>
                          <a:noFill/>
                        </a:ln>
                        <a:solidFill>
                          <a:srgbClr val="FF9933"/>
                        </a:solidFill>
                        <a:effectLst/>
                        <a:latin typeface="Arial" charset="0"/>
                        <a:cs typeface="Times New Roman" pitchFamily="18"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3200" b="0" i="0" u="none" strike="noStrike" cap="none" normalizeH="0" baseline="0" dirty="0">
                          <a:ln>
                            <a:noFill/>
                          </a:ln>
                          <a:solidFill>
                            <a:schemeClr val="tx1"/>
                          </a:solidFill>
                          <a:effectLst/>
                          <a:latin typeface="Arial" charset="0"/>
                          <a:cs typeface="Arial" charset="0"/>
                        </a:rPr>
                        <a:t>Amen, Pitié Seigneur.</a:t>
                      </a:r>
                    </a:p>
                  </a:txBody>
                  <a:tcPr marL="121920" marR="121920" horzOverflow="overflow">
                    <a:lnL cap="flat">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4300" b="0" i="0" u="none" strike="noStrike" cap="none" normalizeH="0" baseline="0" dirty="0">
                          <a:ln>
                            <a:noFill/>
                          </a:ln>
                          <a:solidFill>
                            <a:schemeClr val="tx1"/>
                          </a:solidFill>
                          <a:effectLst/>
                          <a:latin typeface="Arial" charset="0"/>
                          <a:cs typeface="Arial" charset="0"/>
                        </a:rPr>
                        <a:t>يا رب أجعلهم كلهم كلا شيء وبدد مشورتهم يا الله الذي بدد مشورة </a:t>
                      </a:r>
                      <a:r>
                        <a:rPr kumimoji="0" lang="ar-EG" sz="4300" b="0" i="0" u="none" strike="noStrike" cap="none" normalizeH="0" baseline="0" dirty="0" err="1">
                          <a:ln>
                            <a:noFill/>
                          </a:ln>
                          <a:solidFill>
                            <a:schemeClr val="tx1"/>
                          </a:solidFill>
                          <a:effectLst/>
                          <a:latin typeface="Arial" charset="0"/>
                          <a:cs typeface="Arial" charset="0"/>
                        </a:rPr>
                        <a:t>أخيتوفل</a:t>
                      </a:r>
                      <a:r>
                        <a:rPr kumimoji="0" lang="fr-FR" sz="4300" b="0" i="0" u="none" strike="noStrike" cap="none" normalizeH="0" baseline="0" dirty="0">
                          <a:ln>
                            <a:noFill/>
                          </a:ln>
                          <a:solidFill>
                            <a:schemeClr val="tx1"/>
                          </a:solidFill>
                          <a:effectLst/>
                          <a:latin typeface="Arial" charset="0"/>
                          <a:cs typeface="Arial" charset="0"/>
                        </a:rPr>
                        <a:t>.</a:t>
                      </a:r>
                      <a:endParaRPr kumimoji="0" lang="fr-FR" sz="37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endParaRPr kumimoji="0" lang="fr-FR" sz="32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2700" b="0" i="0" u="sng" strike="noStrike" cap="none" normalizeH="0" baseline="0" dirty="0">
                          <a:ln>
                            <a:noFill/>
                          </a:ln>
                          <a:solidFill>
                            <a:srgbClr val="FF9933"/>
                          </a:solidFill>
                          <a:effectLst/>
                          <a:latin typeface="Arial" charset="0"/>
                          <a:cs typeface="Times New Roman" pitchFamily="18" charset="0"/>
                        </a:rPr>
                        <a:t>الشعب :</a:t>
                      </a: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4300" b="0" i="0" u="none" strike="noStrike" cap="none" normalizeH="0" baseline="0" dirty="0">
                          <a:ln>
                            <a:noFill/>
                          </a:ln>
                          <a:solidFill>
                            <a:schemeClr val="tx1"/>
                          </a:solidFill>
                          <a:effectLst/>
                          <a:latin typeface="Arial" charset="0"/>
                          <a:cs typeface="Arial" charset="0"/>
                        </a:rPr>
                        <a:t>امين يا ربُ ارحم</a:t>
                      </a:r>
                      <a:r>
                        <a:rPr kumimoji="0" lang="fr-FR" sz="4300" b="0" i="0" u="none" strike="noStrike" cap="none" normalizeH="0" baseline="0" dirty="0">
                          <a:ln>
                            <a:noFill/>
                          </a:ln>
                          <a:solidFill>
                            <a:schemeClr val="tx1"/>
                          </a:solidFill>
                          <a:effectLst/>
                          <a:latin typeface="Arial" charset="0"/>
                          <a:cs typeface="Arial" charset="0"/>
                        </a:rPr>
                        <a:t>.</a:t>
                      </a:r>
                      <a:endParaRPr kumimoji="0" lang="en-CA" sz="43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225491093"/>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oup 68">
            <a:extLst>
              <a:ext uri="{FF2B5EF4-FFF2-40B4-BE49-F238E27FC236}">
                <a16:creationId xmlns:a16="http://schemas.microsoft.com/office/drawing/2014/main" id="{723F0F8B-466D-4A5F-B478-3F33EDF3EA47}"/>
              </a:ext>
            </a:extLst>
          </p:cNvPr>
          <p:cNvGraphicFramePr>
            <a:graphicFrameLocks/>
          </p:cNvGraphicFramePr>
          <p:nvPr>
            <p:extLst>
              <p:ext uri="{D42A27DB-BD31-4B8C-83A1-F6EECF244321}">
                <p14:modId xmlns:p14="http://schemas.microsoft.com/office/powerpoint/2010/main" val="1715713082"/>
              </p:ext>
            </p:extLst>
          </p:nvPr>
        </p:nvGraphicFramePr>
        <p:xfrm>
          <a:off x="1" y="0"/>
          <a:ext cx="12192002" cy="6580632"/>
        </p:xfrm>
        <a:graphic>
          <a:graphicData uri="http://schemas.openxmlformats.org/drawingml/2006/table">
            <a:tbl>
              <a:tblPr/>
              <a:tblGrid>
                <a:gridCol w="4306111">
                  <a:extLst>
                    <a:ext uri="{9D8B030D-6E8A-4147-A177-3AD203B41FA5}">
                      <a16:colId xmlns:a16="http://schemas.microsoft.com/office/drawing/2014/main" val="3677694730"/>
                    </a:ext>
                  </a:extLst>
                </a:gridCol>
                <a:gridCol w="4323404">
                  <a:extLst>
                    <a:ext uri="{9D8B030D-6E8A-4147-A177-3AD203B41FA5}">
                      <a16:colId xmlns:a16="http://schemas.microsoft.com/office/drawing/2014/main" val="20000"/>
                    </a:ext>
                  </a:extLst>
                </a:gridCol>
                <a:gridCol w="3562487">
                  <a:extLst>
                    <a:ext uri="{9D8B030D-6E8A-4147-A177-3AD203B41FA5}">
                      <a16:colId xmlns:a16="http://schemas.microsoft.com/office/drawing/2014/main" val="20001"/>
                    </a:ext>
                  </a:extLst>
                </a:gridCol>
              </a:tblGrid>
              <a:tr h="6528816">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3200" b="0" i="0" u="sng" strike="noStrike" cap="none" normalizeH="0" baseline="0" dirty="0" err="1">
                          <a:ln>
                            <a:noFill/>
                          </a:ln>
                          <a:solidFill>
                            <a:srgbClr val="FF9900"/>
                          </a:solidFill>
                          <a:effectLst/>
                          <a:latin typeface="Coptic1" pitchFamily="2" charset="0"/>
                          <a:cs typeface="Arial" charset="0"/>
                        </a:rPr>
                        <a:t>Piou</a:t>
                      </a:r>
                      <a:r>
                        <a:rPr kumimoji="0" lang="en-US" sz="3200" b="0" i="0" u="sng" strike="noStrike" cap="none" normalizeH="0" baseline="0" dirty="0">
                          <a:ln>
                            <a:noFill/>
                          </a:ln>
                          <a:solidFill>
                            <a:srgbClr val="FF9900"/>
                          </a:solidFill>
                          <a:effectLst/>
                          <a:latin typeface="Coptic1" pitchFamily="2" charset="0"/>
                          <a:cs typeface="Arial" charset="0"/>
                        </a:rPr>
                        <a:t>/b :</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3100" b="0" i="0" u="none" strike="noStrike" cap="none" normalizeH="0" baseline="0" dirty="0" err="1">
                          <a:ln>
                            <a:noFill/>
                          </a:ln>
                          <a:solidFill>
                            <a:schemeClr val="tx1"/>
                          </a:solidFill>
                          <a:effectLst/>
                          <a:latin typeface="Coptic1" pitchFamily="2" charset="0"/>
                          <a:cs typeface="Arial" charset="0"/>
                        </a:rPr>
                        <a:t>Twnk</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Po#c</a:t>
                      </a:r>
                      <a:r>
                        <a:rPr kumimoji="0" lang="en-US" sz="3100" b="0" i="0" u="none" strike="noStrike" cap="none" normalizeH="0" baseline="0" dirty="0">
                          <a:ln>
                            <a:noFill/>
                          </a:ln>
                          <a:solidFill>
                            <a:schemeClr val="tx1"/>
                          </a:solidFill>
                          <a:effectLst/>
                          <a:latin typeface="Coptic1" pitchFamily="2" charset="0"/>
                          <a:cs typeface="Arial" charset="0"/>
                        </a:rPr>
                        <a:t>#” V} : </a:t>
                      </a:r>
                      <a:r>
                        <a:rPr kumimoji="0" lang="en-US" sz="3100" b="0" i="0" u="none" strike="noStrike" cap="none" normalizeH="0" baseline="0" dirty="0" err="1">
                          <a:ln>
                            <a:noFill/>
                          </a:ln>
                          <a:solidFill>
                            <a:schemeClr val="tx1"/>
                          </a:solidFill>
                          <a:effectLst/>
                          <a:latin typeface="Coptic1" pitchFamily="2" charset="0"/>
                          <a:cs typeface="Arial" charset="0"/>
                        </a:rPr>
                        <a:t>maroujwr</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e~bol</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n~je</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nekjaji</a:t>
                      </a:r>
                      <a:r>
                        <a:rPr kumimoji="0" lang="en-US" sz="3100" b="0" i="0" u="none" strike="noStrike" cap="none" normalizeH="0" baseline="0" dirty="0">
                          <a:ln>
                            <a:noFill/>
                          </a:ln>
                          <a:solidFill>
                            <a:schemeClr val="tx1"/>
                          </a:solidFill>
                          <a:effectLst/>
                          <a:latin typeface="Coptic1" pitchFamily="2" charset="0"/>
                          <a:cs typeface="Arial" charset="0"/>
                        </a:rPr>
                        <a:t> t/</a:t>
                      </a:r>
                      <a:r>
                        <a:rPr kumimoji="0" lang="en-US" sz="3100" b="0" i="0" u="none" strike="noStrike" cap="none" normalizeH="0" baseline="0" dirty="0" err="1">
                          <a:ln>
                            <a:noFill/>
                          </a:ln>
                          <a:solidFill>
                            <a:schemeClr val="tx1"/>
                          </a:solidFill>
                          <a:effectLst/>
                          <a:latin typeface="Coptic1" pitchFamily="2" charset="0"/>
                          <a:cs typeface="Arial" charset="0"/>
                        </a:rPr>
                        <a:t>rou</a:t>
                      </a:r>
                      <a:r>
                        <a:rPr kumimoji="0" lang="en-US" sz="3100" b="0" i="0" u="none" strike="noStrike" cap="none" normalizeH="0" baseline="0" dirty="0">
                          <a:ln>
                            <a:noFill/>
                          </a:ln>
                          <a:solidFill>
                            <a:schemeClr val="tx1"/>
                          </a:solidFill>
                          <a:effectLst/>
                          <a:latin typeface="Coptic1" pitchFamily="2" charset="0"/>
                          <a:cs typeface="Arial" charset="0"/>
                        </a:rPr>
                        <a:t> : </a:t>
                      </a:r>
                      <a:r>
                        <a:rPr kumimoji="0" lang="en-US" sz="3100" b="0" i="0" u="none" strike="noStrike" cap="none" normalizeH="0" baseline="0" dirty="0" err="1">
                          <a:ln>
                            <a:noFill/>
                          </a:ln>
                          <a:solidFill>
                            <a:schemeClr val="tx1"/>
                          </a:solidFill>
                          <a:effectLst/>
                          <a:latin typeface="Coptic1" pitchFamily="2" charset="0"/>
                          <a:cs typeface="Arial" charset="0"/>
                        </a:rPr>
                        <a:t>marouvwt</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e~bol</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qat~h</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m~pekho</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n~je</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ouon</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niben</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eymoc</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m~PekRan</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e#y#u</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Peklaoc</a:t>
                      </a:r>
                      <a:r>
                        <a:rPr kumimoji="0" lang="en-US" sz="3100" b="0" i="0" u="none" strike="noStrike" cap="none" normalizeH="0" baseline="0" dirty="0">
                          <a:ln>
                            <a:noFill/>
                          </a:ln>
                          <a:solidFill>
                            <a:schemeClr val="tx1"/>
                          </a:solidFill>
                          <a:effectLst/>
                          <a:latin typeface="Coptic1" pitchFamily="2" charset="0"/>
                          <a:cs typeface="Arial" charset="0"/>
                        </a:rPr>
                        <a:t> de </a:t>
                      </a:r>
                      <a:r>
                        <a:rPr kumimoji="0" lang="en-US" sz="3100" b="0" i="0" u="none" strike="noStrike" cap="none" normalizeH="0" baseline="0" dirty="0" err="1">
                          <a:ln>
                            <a:noFill/>
                          </a:ln>
                          <a:solidFill>
                            <a:schemeClr val="tx1"/>
                          </a:solidFill>
                          <a:effectLst/>
                          <a:latin typeface="Coptic1" pitchFamily="2" charset="0"/>
                          <a:cs typeface="Arial" charset="0"/>
                        </a:rPr>
                        <a:t>marefswpi</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qen</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pic~mou</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e~hananso</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n~so</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nem</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hany~ba</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n~y~ba</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eui~ri</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m~pekouws</a:t>
                      </a:r>
                      <a:r>
                        <a:rPr kumimoji="0" lang="en-US" sz="3100" b="0" i="0" u="none" strike="noStrike" cap="none" normalizeH="0" baseline="0" dirty="0">
                          <a:ln>
                            <a:noFill/>
                          </a:ln>
                          <a:solidFill>
                            <a:schemeClr val="tx1"/>
                          </a:solidFill>
                          <a:effectLst/>
                          <a:latin typeface="Coptic1" pitchFamily="2" charset="0"/>
                          <a:cs typeface="Arial" charset="0"/>
                        </a:rPr>
                        <a:t>.</a:t>
                      </a:r>
                    </a:p>
                  </a:txBody>
                  <a:tcPr marL="121920" marR="121920" horzOverflow="overflow">
                    <a:lnL cap="flat">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800" b="0" i="0" u="sng" strike="noStrike" cap="none" normalizeH="0" baseline="0" dirty="0">
                          <a:ln>
                            <a:noFill/>
                          </a:ln>
                          <a:solidFill>
                            <a:srgbClr val="FF9900"/>
                          </a:solidFill>
                          <a:effectLst/>
                          <a:latin typeface="Arial" charset="0"/>
                          <a:cs typeface="Arial" charset="0"/>
                        </a:rPr>
                        <a:t>Le prêtre :</a:t>
                      </a:r>
                      <a:endParaRPr kumimoji="0" lang="en-CA" sz="2800" b="0" i="0" u="sng" strike="noStrike" cap="none" normalizeH="0" baseline="0" dirty="0">
                        <a:ln>
                          <a:noFill/>
                        </a:ln>
                        <a:solidFill>
                          <a:srgbClr val="FF9900"/>
                        </a:solidFill>
                        <a:effectLst/>
                        <a:latin typeface="Arial"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lang="fr-FR" sz="3200" kern="1200" dirty="0">
                          <a:solidFill>
                            <a:schemeClr val="tx1"/>
                          </a:solidFill>
                          <a:effectLst/>
                          <a:latin typeface="Arial" panose="020B0604020202020204" pitchFamily="34" charset="0"/>
                          <a:ea typeface="+mn-ea"/>
                          <a:cs typeface="+mn-cs"/>
                        </a:rPr>
                        <a:t>Lève-toi Seigneur Dieu. Que tous Tes ennemis soient dispersés. Que fuient devant Toi tous ceux qui haïssent Ton Saint Nom. Par Ta bénédiction multiplie Ton peuple par milliers et par dizaines de milliers qui agissent selon Ta Volonté.</a:t>
                      </a:r>
                      <a:endParaRPr kumimoji="0" lang="en-US" sz="3200" b="0" i="0" u="none" strike="noStrike" cap="none" normalizeH="0" baseline="0" dirty="0">
                        <a:ln>
                          <a:noFill/>
                        </a:ln>
                        <a:solidFill>
                          <a:schemeClr val="tx1"/>
                        </a:solidFill>
                        <a:effectLst/>
                        <a:latin typeface="Arial" charset="0"/>
                        <a:cs typeface="Arial" charset="0"/>
                      </a:endParaRPr>
                    </a:p>
                  </a:txBody>
                  <a:tcPr marL="121920" marR="121920" horzOverflow="overflow">
                    <a:lnL cap="flat">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defRPr/>
                      </a:pPr>
                      <a:r>
                        <a:rPr kumimoji="0" lang="ar-SA" sz="2800" b="0" i="0" u="sng" strike="noStrike" cap="none" normalizeH="0" baseline="0" dirty="0">
                          <a:ln>
                            <a:noFill/>
                          </a:ln>
                          <a:solidFill>
                            <a:srgbClr val="FF9900"/>
                          </a:solidFill>
                          <a:effectLst/>
                          <a:latin typeface="Arial" charset="0"/>
                          <a:cs typeface="Arial" charset="0"/>
                        </a:rPr>
                        <a:t>الكاهن :</a:t>
                      </a:r>
                      <a:endParaRPr kumimoji="0" lang="fr-CA" sz="28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defRPr/>
                      </a:pPr>
                      <a:r>
                        <a:rPr kumimoji="0" lang="ar-SA" sz="3900" b="0" i="0" u="none" strike="noStrike" cap="none" normalizeH="0" baseline="0" dirty="0">
                          <a:ln>
                            <a:noFill/>
                          </a:ln>
                          <a:solidFill>
                            <a:schemeClr val="tx1"/>
                          </a:solidFill>
                          <a:effectLst/>
                          <a:latin typeface="Arial" charset="0"/>
                          <a:cs typeface="Arial" pitchFamily="34" charset="0"/>
                        </a:rPr>
                        <a:t>قم أيها الرب الإله وليتفرق جميع أعدائك وليهرب من قدام وجهك كل مبغضي اسمك القدوس وأما شعبك فليكن بالبركة ألوف </a:t>
                      </a:r>
                      <a:r>
                        <a:rPr kumimoji="0" lang="ar-SA" sz="3900" b="0" i="0" u="none" strike="noStrike" cap="none" normalizeH="0" baseline="0" dirty="0" err="1">
                          <a:ln>
                            <a:noFill/>
                          </a:ln>
                          <a:solidFill>
                            <a:schemeClr val="tx1"/>
                          </a:solidFill>
                          <a:effectLst/>
                          <a:latin typeface="Arial" charset="0"/>
                          <a:cs typeface="Arial" pitchFamily="34" charset="0"/>
                        </a:rPr>
                        <a:t>ألوف</a:t>
                      </a:r>
                      <a:r>
                        <a:rPr kumimoji="0" lang="ar-SA" sz="3900" b="0" i="0" u="none" strike="noStrike" cap="none" normalizeH="0" baseline="0" dirty="0">
                          <a:ln>
                            <a:noFill/>
                          </a:ln>
                          <a:solidFill>
                            <a:schemeClr val="tx1"/>
                          </a:solidFill>
                          <a:effectLst/>
                          <a:latin typeface="Arial" charset="0"/>
                          <a:cs typeface="Arial" pitchFamily="34" charset="0"/>
                        </a:rPr>
                        <a:t> وربوات ربوات يصنعون إرادتك</a:t>
                      </a:r>
                      <a:r>
                        <a:rPr kumimoji="0" lang="fr-FR" sz="3900" b="0" i="0" u="none" strike="noStrike" cap="none" normalizeH="0" baseline="0" dirty="0">
                          <a:ln>
                            <a:noFill/>
                          </a:ln>
                          <a:solidFill>
                            <a:schemeClr val="tx1"/>
                          </a:solidFill>
                          <a:effectLst/>
                          <a:latin typeface="Arial" charset="0"/>
                          <a:cs typeface="Arial" pitchFamily="34" charset="0"/>
                        </a:rPr>
                        <a:t>.</a:t>
                      </a:r>
                      <a:endParaRPr kumimoji="0" lang="en-CA" sz="3900" b="0" i="0" u="none" strike="noStrike" cap="none" normalizeH="0" baseline="0" dirty="0">
                        <a:ln>
                          <a:noFill/>
                        </a:ln>
                        <a:solidFill>
                          <a:schemeClr val="tx1"/>
                        </a:solidFill>
                        <a:effectLst/>
                        <a:latin typeface="Arial" charset="0"/>
                        <a:cs typeface="Arial" pitchFamily="34"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625974626"/>
      </p:ext>
    </p:extLst>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51">
            <a:extLst>
              <a:ext uri="{FF2B5EF4-FFF2-40B4-BE49-F238E27FC236}">
                <a16:creationId xmlns:a16="http://schemas.microsoft.com/office/drawing/2014/main" id="{4CC50715-4E13-96A8-D578-6B06F21931C7}"/>
              </a:ext>
            </a:extLst>
          </p:cNvPr>
          <p:cNvGraphicFramePr>
            <a:graphicFrameLocks/>
          </p:cNvGraphicFramePr>
          <p:nvPr>
            <p:extLst>
              <p:ext uri="{D42A27DB-BD31-4B8C-83A1-F6EECF244321}">
                <p14:modId xmlns:p14="http://schemas.microsoft.com/office/powerpoint/2010/main" val="3409287173"/>
              </p:ext>
            </p:extLst>
          </p:nvPr>
        </p:nvGraphicFramePr>
        <p:xfrm>
          <a:off x="0" y="304800"/>
          <a:ext cx="12192001" cy="5114544"/>
        </p:xfrm>
        <a:graphic>
          <a:graphicData uri="http://schemas.openxmlformats.org/drawingml/2006/table">
            <a:tbl>
              <a:tblPr/>
              <a:tblGrid>
                <a:gridCol w="4305300">
                  <a:extLst>
                    <a:ext uri="{9D8B030D-6E8A-4147-A177-3AD203B41FA5}">
                      <a16:colId xmlns:a16="http://schemas.microsoft.com/office/drawing/2014/main" val="20000"/>
                    </a:ext>
                  </a:extLst>
                </a:gridCol>
                <a:gridCol w="4073458">
                  <a:extLst>
                    <a:ext uri="{9D8B030D-6E8A-4147-A177-3AD203B41FA5}">
                      <a16:colId xmlns:a16="http://schemas.microsoft.com/office/drawing/2014/main" val="20001"/>
                    </a:ext>
                  </a:extLst>
                </a:gridCol>
                <a:gridCol w="3813243">
                  <a:extLst>
                    <a:ext uri="{9D8B030D-6E8A-4147-A177-3AD203B41FA5}">
                      <a16:colId xmlns:a16="http://schemas.microsoft.com/office/drawing/2014/main" val="20002"/>
                    </a:ext>
                  </a:extLst>
                </a:gridCol>
              </a:tblGrid>
              <a:tr h="5114544">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3200" b="0" i="0" u="sng" strike="noStrike" cap="none" normalizeH="0" baseline="0" dirty="0" err="1">
                          <a:ln>
                            <a:noFill/>
                          </a:ln>
                          <a:solidFill>
                            <a:srgbClr val="FF9900"/>
                          </a:solidFill>
                          <a:effectLst/>
                          <a:latin typeface="Coptic1" pitchFamily="2" charset="0"/>
                          <a:cs typeface="Times New Roman" pitchFamily="18" charset="0"/>
                        </a:rPr>
                        <a:t>Pidia~kwn</a:t>
                      </a:r>
                      <a:r>
                        <a:rPr kumimoji="0" lang="en-US" sz="3200" b="0" i="0" u="sng" strike="noStrike" cap="none" normalizeH="0" baseline="0" dirty="0">
                          <a:ln>
                            <a:noFill/>
                          </a:ln>
                          <a:solidFill>
                            <a:srgbClr val="FF9900"/>
                          </a:solidFill>
                          <a:effectLst/>
                          <a:latin typeface="Coptic1" pitchFamily="2" charset="0"/>
                          <a:cs typeface="Times New Roman" pitchFamily="18" charset="0"/>
                        </a:rPr>
                        <a:t> :</a:t>
                      </a:r>
                      <a:r>
                        <a:rPr kumimoji="0" lang="en-US" sz="3200" b="0" i="0" u="none" strike="noStrike" cap="none" normalizeH="0" baseline="0" dirty="0">
                          <a:ln>
                            <a:noFill/>
                          </a:ln>
                          <a:solidFill>
                            <a:srgbClr val="FF9933"/>
                          </a:solidFill>
                          <a:effectLst/>
                          <a:latin typeface="Arial" charset="0"/>
                          <a:cs typeface="Times New Roman" pitchFamily="18" charset="0"/>
                        </a:rPr>
                        <a:t>	</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4300" b="0" i="0" u="none" strike="noStrike" cap="none" normalizeH="0" baseline="0" dirty="0">
                          <a:ln>
                            <a:noFill/>
                          </a:ln>
                          <a:solidFill>
                            <a:schemeClr val="tx1"/>
                          </a:solidFill>
                          <a:effectLst/>
                          <a:latin typeface="Coptic1" pitchFamily="2" charset="0"/>
                          <a:cs typeface="Times New Roman" pitchFamily="18" charset="0"/>
                        </a:rPr>
                        <a:t>En </a:t>
                      </a:r>
                      <a:r>
                        <a:rPr kumimoji="0" lang="en-US" sz="4300" b="0" i="0" u="none" strike="noStrike" cap="none" normalizeH="0" baseline="0" dirty="0" err="1">
                          <a:ln>
                            <a:noFill/>
                          </a:ln>
                          <a:solidFill>
                            <a:schemeClr val="tx1"/>
                          </a:solidFill>
                          <a:effectLst/>
                          <a:latin typeface="Coptic1" pitchFamily="2" charset="0"/>
                          <a:cs typeface="Times New Roman" pitchFamily="18" charset="0"/>
                        </a:rPr>
                        <a:t>covia</a:t>
                      </a:r>
                      <a:r>
                        <a:rPr kumimoji="0" lang="en-US" sz="4300" b="0" i="0" u="none" strike="noStrike" cap="none" normalizeH="0" baseline="0" dirty="0">
                          <a:ln>
                            <a:noFill/>
                          </a:ln>
                          <a:solidFill>
                            <a:schemeClr val="tx1"/>
                          </a:solidFill>
                          <a:effectLst/>
                          <a:latin typeface="Coptic1" pitchFamily="2" charset="0"/>
                          <a:cs typeface="Times New Roman" pitchFamily="18" charset="0"/>
                        </a:rPr>
                        <a:t>~ </a:t>
                      </a:r>
                      <a:r>
                        <a:rPr kumimoji="0" lang="en-US" sz="4300" b="0" i="0" u="none" strike="noStrike" cap="none" normalizeH="0" baseline="0" dirty="0" err="1">
                          <a:ln>
                            <a:noFill/>
                          </a:ln>
                          <a:solidFill>
                            <a:schemeClr val="tx1"/>
                          </a:solidFill>
                          <a:effectLst/>
                          <a:latin typeface="Coptic1" pitchFamily="2" charset="0"/>
                          <a:cs typeface="Times New Roman" pitchFamily="18" charset="0"/>
                        </a:rPr>
                        <a:t>Yeou</a:t>
                      </a:r>
                      <a:r>
                        <a:rPr kumimoji="0" lang="en-US" sz="4300" b="0" i="0" u="none" strike="noStrike" cap="none" normalizeH="0" baseline="0" dirty="0">
                          <a:ln>
                            <a:noFill/>
                          </a:ln>
                          <a:solidFill>
                            <a:schemeClr val="tx1"/>
                          </a:solidFill>
                          <a:effectLst/>
                          <a:latin typeface="Coptic1" pitchFamily="2" charset="0"/>
                          <a:cs typeface="Times New Roman" pitchFamily="18" charset="0"/>
                        </a:rPr>
                        <a:t> </a:t>
                      </a:r>
                      <a:r>
                        <a:rPr kumimoji="0" lang="en-US" sz="4300" b="0" i="0" u="none" strike="noStrike" cap="none" normalizeH="0" baseline="0" dirty="0" err="1">
                          <a:ln>
                            <a:noFill/>
                          </a:ln>
                          <a:solidFill>
                            <a:schemeClr val="tx1"/>
                          </a:solidFill>
                          <a:effectLst/>
                          <a:latin typeface="Coptic1" pitchFamily="2" charset="0"/>
                          <a:cs typeface="Times New Roman" pitchFamily="18" charset="0"/>
                        </a:rPr>
                        <a:t>p~roc,wmen</a:t>
                      </a:r>
                      <a:r>
                        <a:rPr kumimoji="0" lang="en-US" sz="4300" b="0" i="0" u="none" strike="noStrike" cap="none" normalizeH="0" baseline="0" dirty="0">
                          <a:ln>
                            <a:noFill/>
                          </a:ln>
                          <a:solidFill>
                            <a:schemeClr val="tx1"/>
                          </a:solidFill>
                          <a:effectLst/>
                          <a:latin typeface="Coptic1" pitchFamily="2" charset="0"/>
                          <a:cs typeface="Times New Roman" pitchFamily="18" charset="0"/>
                        </a:rPr>
                        <a:t> : </a:t>
                      </a:r>
                      <a:r>
                        <a:rPr kumimoji="0" lang="en-US" sz="4300" b="0" i="0" u="none" strike="noStrike" cap="none" normalizeH="0" baseline="0" dirty="0" err="1">
                          <a:ln>
                            <a:noFill/>
                          </a:ln>
                          <a:solidFill>
                            <a:schemeClr val="tx1"/>
                          </a:solidFill>
                          <a:effectLst/>
                          <a:latin typeface="Coptic1" pitchFamily="2" charset="0"/>
                          <a:cs typeface="Times New Roman" pitchFamily="18" charset="0"/>
                        </a:rPr>
                        <a:t>Kurie</a:t>
                      </a:r>
                      <a:r>
                        <a:rPr kumimoji="0" lang="en-US" sz="4300" b="0" i="0" u="none" strike="noStrike" cap="none" normalizeH="0" baseline="0" dirty="0">
                          <a:ln>
                            <a:noFill/>
                          </a:ln>
                          <a:solidFill>
                            <a:schemeClr val="tx1"/>
                          </a:solidFill>
                          <a:effectLst/>
                          <a:latin typeface="Coptic1" pitchFamily="2" charset="0"/>
                          <a:cs typeface="Times New Roman" pitchFamily="18" charset="0"/>
                        </a:rPr>
                        <a:t>~ </a:t>
                      </a:r>
                      <a:r>
                        <a:rPr kumimoji="0" lang="en-US" sz="4300" b="0" i="0" u="none" strike="noStrike" cap="none" normalizeH="0" baseline="0" dirty="0" err="1">
                          <a:ln>
                            <a:noFill/>
                          </a:ln>
                          <a:solidFill>
                            <a:schemeClr val="tx1"/>
                          </a:solidFill>
                          <a:effectLst/>
                          <a:latin typeface="Coptic1" pitchFamily="2" charset="0"/>
                          <a:cs typeface="Times New Roman" pitchFamily="18" charset="0"/>
                        </a:rPr>
                        <a:t>e~le</a:t>
                      </a:r>
                      <a:r>
                        <a:rPr kumimoji="0" lang="en-US" sz="4300" b="0" i="0" u="none" strike="noStrike" cap="none" normalizeH="0" baseline="0" dirty="0">
                          <a:ln>
                            <a:noFill/>
                          </a:ln>
                          <a:solidFill>
                            <a:schemeClr val="tx1"/>
                          </a:solidFill>
                          <a:effectLst/>
                          <a:latin typeface="Coptic1" pitchFamily="2" charset="0"/>
                          <a:cs typeface="Times New Roman" pitchFamily="18" charset="0"/>
                        </a:rPr>
                        <a:t>/~con: </a:t>
                      </a:r>
                      <a:r>
                        <a:rPr kumimoji="0" lang="en-US" sz="4300" b="0" i="0" u="none" strike="noStrike" cap="none" normalizeH="0" baseline="0" dirty="0" err="1">
                          <a:ln>
                            <a:noFill/>
                          </a:ln>
                          <a:solidFill>
                            <a:schemeClr val="tx1"/>
                          </a:solidFill>
                          <a:effectLst/>
                          <a:latin typeface="Coptic1" pitchFamily="2" charset="0"/>
                          <a:cs typeface="Times New Roman" pitchFamily="18" charset="0"/>
                        </a:rPr>
                        <a:t>Kurie</a:t>
                      </a:r>
                      <a:r>
                        <a:rPr kumimoji="0" lang="en-US" sz="4300" b="0" i="0" u="none" strike="noStrike" cap="none" normalizeH="0" baseline="0" dirty="0">
                          <a:ln>
                            <a:noFill/>
                          </a:ln>
                          <a:solidFill>
                            <a:schemeClr val="tx1"/>
                          </a:solidFill>
                          <a:effectLst/>
                          <a:latin typeface="Coptic1" pitchFamily="2" charset="0"/>
                          <a:cs typeface="Times New Roman" pitchFamily="18" charset="0"/>
                        </a:rPr>
                        <a:t>~ </a:t>
                      </a:r>
                      <a:r>
                        <a:rPr kumimoji="0" lang="en-US" sz="4300" b="0" i="0" u="none" strike="noStrike" cap="none" normalizeH="0" baseline="0" dirty="0" err="1">
                          <a:ln>
                            <a:noFill/>
                          </a:ln>
                          <a:solidFill>
                            <a:schemeClr val="tx1"/>
                          </a:solidFill>
                          <a:effectLst/>
                          <a:latin typeface="Coptic1" pitchFamily="2" charset="0"/>
                          <a:cs typeface="Times New Roman" pitchFamily="18" charset="0"/>
                        </a:rPr>
                        <a:t>e~le</a:t>
                      </a:r>
                      <a:r>
                        <a:rPr kumimoji="0" lang="en-US" sz="4300" b="0" i="0" u="none" strike="noStrike" cap="none" normalizeH="0" baseline="0" dirty="0">
                          <a:ln>
                            <a:noFill/>
                          </a:ln>
                          <a:solidFill>
                            <a:schemeClr val="tx1"/>
                          </a:solidFill>
                          <a:effectLst/>
                          <a:latin typeface="Coptic1" pitchFamily="2" charset="0"/>
                          <a:cs typeface="Times New Roman" pitchFamily="18" charset="0"/>
                        </a:rPr>
                        <a:t>/~con: </a:t>
                      </a:r>
                      <a:r>
                        <a:rPr kumimoji="0" lang="en-US" sz="4300" b="0" i="0" u="none" strike="noStrike" cap="none" normalizeH="0" baseline="0" dirty="0" err="1">
                          <a:ln>
                            <a:noFill/>
                          </a:ln>
                          <a:solidFill>
                            <a:schemeClr val="tx1"/>
                          </a:solidFill>
                          <a:effectLst/>
                          <a:latin typeface="Coptic1" pitchFamily="2" charset="0"/>
                          <a:cs typeface="Times New Roman" pitchFamily="18" charset="0"/>
                        </a:rPr>
                        <a:t>qen</a:t>
                      </a:r>
                      <a:r>
                        <a:rPr kumimoji="0" lang="en-US" sz="4300" b="0" i="0" u="none" strike="noStrike" cap="none" normalizeH="0" baseline="0" dirty="0">
                          <a:ln>
                            <a:noFill/>
                          </a:ln>
                          <a:solidFill>
                            <a:schemeClr val="tx1"/>
                          </a:solidFill>
                          <a:effectLst/>
                          <a:latin typeface="Coptic1" pitchFamily="2" charset="0"/>
                          <a:cs typeface="Times New Roman" pitchFamily="18" charset="0"/>
                        </a:rPr>
                        <a:t> </a:t>
                      </a:r>
                      <a:r>
                        <a:rPr kumimoji="0" lang="en-US" sz="4300" b="0" i="0" u="none" strike="noStrike" cap="none" normalizeH="0" baseline="0" dirty="0" err="1">
                          <a:ln>
                            <a:noFill/>
                          </a:ln>
                          <a:solidFill>
                            <a:schemeClr val="tx1"/>
                          </a:solidFill>
                          <a:effectLst/>
                          <a:latin typeface="Coptic1" pitchFamily="2" charset="0"/>
                          <a:cs typeface="Times New Roman" pitchFamily="18" charset="0"/>
                        </a:rPr>
                        <a:t>oumeym</a:t>
                      </a:r>
                      <a:r>
                        <a:rPr kumimoji="0" lang="en-US" sz="4300" b="0" i="0" u="none" strike="noStrike" cap="none" normalizeH="0" baseline="0" dirty="0">
                          <a:ln>
                            <a:noFill/>
                          </a:ln>
                          <a:solidFill>
                            <a:schemeClr val="tx1"/>
                          </a:solidFill>
                          <a:effectLst/>
                          <a:latin typeface="Coptic1" pitchFamily="2" charset="0"/>
                          <a:cs typeface="Times New Roman" pitchFamily="18" charset="0"/>
                        </a:rPr>
                        <a:t>/</a:t>
                      </a:r>
                      <a:r>
                        <a:rPr kumimoji="0" lang="en-US" sz="4300" b="0" i="0" u="none" strike="noStrike" cap="none" normalizeH="0" baseline="0" dirty="0" err="1">
                          <a:ln>
                            <a:noFill/>
                          </a:ln>
                          <a:solidFill>
                            <a:schemeClr val="tx1"/>
                          </a:solidFill>
                          <a:effectLst/>
                          <a:latin typeface="Coptic1" pitchFamily="2" charset="0"/>
                          <a:cs typeface="Times New Roman" pitchFamily="18" charset="0"/>
                        </a:rPr>
                        <a:t>i</a:t>
                      </a:r>
                      <a:r>
                        <a:rPr kumimoji="0" lang="en-US" sz="4300" b="0" i="0" u="none" strike="noStrike" cap="none" normalizeH="0" baseline="0" dirty="0">
                          <a:ln>
                            <a:noFill/>
                          </a:ln>
                          <a:solidFill>
                            <a:schemeClr val="tx1"/>
                          </a:solidFill>
                          <a:effectLst/>
                          <a:latin typeface="Coptic1" pitchFamily="2" charset="0"/>
                          <a:cs typeface="Times New Roman" pitchFamily="18" charset="0"/>
                        </a:rPr>
                        <a:t>…</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800" b="0" i="0" u="sng" strike="noStrike" cap="none" normalizeH="0" baseline="0" dirty="0">
                          <a:ln>
                            <a:noFill/>
                          </a:ln>
                          <a:solidFill>
                            <a:srgbClr val="FF9900"/>
                          </a:solidFill>
                          <a:effectLst/>
                          <a:latin typeface="Arial" charset="0"/>
                          <a:cs typeface="Arial" charset="0"/>
                        </a:rPr>
                        <a:t>Le diacre :</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3700" b="0" i="0" u="none" strike="noStrike" cap="none" normalizeH="0" baseline="0" dirty="0">
                          <a:ln>
                            <a:noFill/>
                          </a:ln>
                          <a:solidFill>
                            <a:schemeClr val="tx1"/>
                          </a:solidFill>
                          <a:effectLst/>
                          <a:latin typeface="Arial" charset="0"/>
                          <a:cs typeface="Arial" charset="0"/>
                        </a:rPr>
                        <a:t>Avec la sagesse de Dieu, soyons attentifs, pitié Seigneur pitié Seigneur. En vérité… </a:t>
                      </a:r>
                      <a:endParaRPr kumimoji="0" lang="en-US" sz="37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2800" b="0" i="0" u="sng" strike="noStrike" cap="none" normalizeH="0" baseline="0" dirty="0">
                          <a:ln>
                            <a:noFill/>
                          </a:ln>
                          <a:solidFill>
                            <a:srgbClr val="FF9900"/>
                          </a:solidFill>
                          <a:effectLst/>
                          <a:latin typeface="Arial" charset="0"/>
                          <a:cs typeface="Arial" charset="0"/>
                        </a:rPr>
                        <a:t>الشماس :</a:t>
                      </a:r>
                      <a:endParaRPr kumimoji="0" lang="ar-EG" sz="28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4300" b="0" i="0" u="none" strike="noStrike" cap="none" normalizeH="0" baseline="0" dirty="0">
                          <a:ln>
                            <a:noFill/>
                          </a:ln>
                          <a:solidFill>
                            <a:schemeClr val="tx1"/>
                          </a:solidFill>
                          <a:effectLst/>
                          <a:latin typeface="Arial" charset="0"/>
                          <a:cs typeface="Arial" pitchFamily="34" charset="0"/>
                        </a:rPr>
                        <a:t>انصتوا بحكمة الله يا ربُ ارحم.</a:t>
                      </a:r>
                      <a:r>
                        <a:rPr kumimoji="0" lang="fr-FR" sz="4300" b="0" i="0" u="none" strike="noStrike" cap="none" normalizeH="0" baseline="0" dirty="0">
                          <a:ln>
                            <a:noFill/>
                          </a:ln>
                          <a:solidFill>
                            <a:schemeClr val="tx1"/>
                          </a:solidFill>
                          <a:effectLst/>
                          <a:latin typeface="Arial" charset="0"/>
                          <a:cs typeface="Arial" pitchFamily="34" charset="0"/>
                        </a:rPr>
                        <a:t> </a:t>
                      </a:r>
                      <a:r>
                        <a:rPr kumimoji="0" lang="ar-SA" sz="4300" b="0" i="0" u="none" strike="noStrike" cap="none" normalizeH="0" baseline="0" dirty="0">
                          <a:ln>
                            <a:noFill/>
                          </a:ln>
                          <a:solidFill>
                            <a:schemeClr val="tx1"/>
                          </a:solidFill>
                          <a:effectLst/>
                          <a:latin typeface="Arial" charset="0"/>
                          <a:cs typeface="Arial" pitchFamily="34" charset="0"/>
                        </a:rPr>
                        <a:t>يا ربُ ارحم.</a:t>
                      </a:r>
                      <a:r>
                        <a:rPr kumimoji="0" lang="fr-FR" sz="4300" b="0" i="0" u="none" strike="noStrike" cap="none" normalizeH="0" baseline="0" dirty="0">
                          <a:ln>
                            <a:noFill/>
                          </a:ln>
                          <a:solidFill>
                            <a:schemeClr val="tx1"/>
                          </a:solidFill>
                          <a:effectLst/>
                          <a:latin typeface="Arial" charset="0"/>
                          <a:cs typeface="Arial" pitchFamily="34" charset="0"/>
                        </a:rPr>
                        <a:t> </a:t>
                      </a:r>
                      <a:r>
                        <a:rPr kumimoji="0" lang="ar-SA" sz="4300" b="0" i="0" u="none" strike="noStrike" cap="none" normalizeH="0" baseline="0" dirty="0">
                          <a:ln>
                            <a:noFill/>
                          </a:ln>
                          <a:solidFill>
                            <a:schemeClr val="tx1"/>
                          </a:solidFill>
                          <a:effectLst/>
                          <a:latin typeface="Arial" charset="0"/>
                          <a:cs typeface="Arial" pitchFamily="34" charset="0"/>
                        </a:rPr>
                        <a:t>بالحقيقة</a:t>
                      </a:r>
                      <a:r>
                        <a:rPr kumimoji="0" lang="fr-FR" sz="4300" b="0" i="0" u="none" strike="noStrike" cap="none" normalizeH="0" baseline="0" dirty="0">
                          <a:ln>
                            <a:noFill/>
                          </a:ln>
                          <a:solidFill>
                            <a:schemeClr val="tx1"/>
                          </a:solidFill>
                          <a:effectLst/>
                          <a:latin typeface="Arial" charset="0"/>
                          <a:cs typeface="Arial" pitchFamily="34" charset="0"/>
                        </a:rPr>
                        <a:t>…</a:t>
                      </a:r>
                      <a:endParaRPr kumimoji="0" lang="en-US" sz="4300" b="0" i="0" u="none" strike="noStrike" cap="none" normalizeH="0" baseline="0" dirty="0">
                        <a:ln>
                          <a:noFill/>
                        </a:ln>
                        <a:solidFill>
                          <a:schemeClr val="tx1"/>
                        </a:solidFill>
                        <a:effectLst/>
                        <a:latin typeface="Arial" charset="0"/>
                        <a:cs typeface="Arial" pitchFamily="34"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724556427"/>
      </p:ext>
    </p:extLst>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14">
            <a:extLst>
              <a:ext uri="{FF2B5EF4-FFF2-40B4-BE49-F238E27FC236}">
                <a16:creationId xmlns:a16="http://schemas.microsoft.com/office/drawing/2014/main" id="{D9D67883-858B-2AF5-F5A1-E3A4F54575F2}"/>
              </a:ext>
            </a:extLst>
          </p:cNvPr>
          <p:cNvGraphicFramePr>
            <a:graphicFrameLocks noGrp="1"/>
          </p:cNvGraphicFramePr>
          <p:nvPr/>
        </p:nvGraphicFramePr>
        <p:xfrm>
          <a:off x="0" y="889000"/>
          <a:ext cx="12192000" cy="5731256"/>
        </p:xfrm>
        <a:graphic>
          <a:graphicData uri="http://schemas.openxmlformats.org/drawingml/2006/table">
            <a:tbl>
              <a:tblPr/>
              <a:tblGrid>
                <a:gridCol w="7096835">
                  <a:extLst>
                    <a:ext uri="{9D8B030D-6E8A-4147-A177-3AD203B41FA5}">
                      <a16:colId xmlns:a16="http://schemas.microsoft.com/office/drawing/2014/main" val="20000"/>
                    </a:ext>
                  </a:extLst>
                </a:gridCol>
                <a:gridCol w="5095165">
                  <a:extLst>
                    <a:ext uri="{9D8B030D-6E8A-4147-A177-3AD203B41FA5}">
                      <a16:colId xmlns:a16="http://schemas.microsoft.com/office/drawing/2014/main" val="20001"/>
                    </a:ext>
                  </a:extLst>
                </a:gridCol>
              </a:tblGrid>
              <a:tr h="5731256">
                <a:tc>
                  <a:txBody>
                    <a:bodyPr/>
                    <a:lstStyle/>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fr-CA" sz="3700" b="0" i="0" u="none" strike="noStrike" cap="none" normalizeH="0" baseline="0" dirty="0">
                          <a:ln>
                            <a:noFill/>
                          </a:ln>
                          <a:solidFill>
                            <a:schemeClr val="tx1"/>
                          </a:solidFill>
                          <a:effectLst/>
                          <a:latin typeface="Arial" charset="0"/>
                          <a:cs typeface="Arial" charset="0"/>
                        </a:rPr>
                        <a:t>En vérité je crois en Un seul Dieu, le Père Tout Puissant Créateur du ciel et de la terre, de toutes les choses visibles et invisibles.</a:t>
                      </a:r>
                    </a:p>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fr-CA" sz="3700" b="0" i="0" u="none" strike="noStrike" cap="none" normalizeH="0" baseline="0" dirty="0">
                          <a:ln>
                            <a:noFill/>
                          </a:ln>
                          <a:solidFill>
                            <a:schemeClr val="tx1"/>
                          </a:solidFill>
                          <a:effectLst/>
                          <a:latin typeface="Arial" charset="0"/>
                          <a:cs typeface="Arial" charset="0"/>
                        </a:rPr>
                        <a:t>Je crois en Un seul Seigneur Jésus-Christ le Fils unique de Dieu né du Père avant tous les siècles.</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4300" b="0" i="0" u="none" strike="noStrike" cap="none" normalizeH="0" baseline="0" dirty="0">
                          <a:ln>
                            <a:noFill/>
                          </a:ln>
                          <a:solidFill>
                            <a:schemeClr val="tx1"/>
                          </a:solidFill>
                          <a:effectLst/>
                          <a:latin typeface="Arial" charset="0"/>
                          <a:cs typeface="Arial" charset="0"/>
                        </a:rPr>
                        <a:t>بالحقيقة نؤمن بإله واحد، الله الآب، ضابط الكل، خالق السماء والأرض، ما يُرى وما لا يُرى.</a:t>
                      </a: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4300" b="0" i="0" u="none" strike="noStrike" cap="none" normalizeH="0" baseline="0" dirty="0">
                          <a:ln>
                            <a:noFill/>
                          </a:ln>
                          <a:solidFill>
                            <a:schemeClr val="tx1"/>
                          </a:solidFill>
                          <a:effectLst/>
                          <a:latin typeface="Arial" charset="0"/>
                          <a:cs typeface="Arial" charset="0"/>
                        </a:rPr>
                        <a:t>نؤمن برب واحد يسوع المسيح، </a:t>
                      </a:r>
                      <a:r>
                        <a:rPr kumimoji="0" lang="ar-SA" sz="4300" b="0" i="0" u="none" strike="noStrike" cap="none" normalizeH="0" baseline="0" dirty="0" err="1">
                          <a:ln>
                            <a:noFill/>
                          </a:ln>
                          <a:solidFill>
                            <a:schemeClr val="tx1"/>
                          </a:solidFill>
                          <a:effectLst/>
                          <a:latin typeface="Arial" charset="0"/>
                          <a:cs typeface="Arial" charset="0"/>
                        </a:rPr>
                        <a:t>إبن</a:t>
                      </a:r>
                      <a:r>
                        <a:rPr kumimoji="0" lang="ar-SA" sz="4300" b="0" i="0" u="none" strike="noStrike" cap="none" normalizeH="0" baseline="0" dirty="0">
                          <a:ln>
                            <a:noFill/>
                          </a:ln>
                          <a:solidFill>
                            <a:schemeClr val="tx1"/>
                          </a:solidFill>
                          <a:effectLst/>
                          <a:latin typeface="Arial" charset="0"/>
                          <a:cs typeface="Arial" charset="0"/>
                        </a:rPr>
                        <a:t> الله الوحيد، المولود من الآب قبل كل الدهور.</a:t>
                      </a: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5" name="Tableau 4">
            <a:extLst>
              <a:ext uri="{FF2B5EF4-FFF2-40B4-BE49-F238E27FC236}">
                <a16:creationId xmlns:a16="http://schemas.microsoft.com/office/drawing/2014/main" id="{C166FA1D-7058-008E-69DB-7DDCBD54FA08}"/>
              </a:ext>
            </a:extLst>
          </p:cNvPr>
          <p:cNvGraphicFramePr>
            <a:graphicFrameLocks noGrp="1"/>
          </p:cNvGraphicFramePr>
          <p:nvPr/>
        </p:nvGraphicFramePr>
        <p:xfrm>
          <a:off x="2032000" y="67112"/>
          <a:ext cx="8128000" cy="518160"/>
        </p:xfrm>
        <a:graphic>
          <a:graphicData uri="http://schemas.openxmlformats.org/drawingml/2006/table">
            <a:tbl>
              <a:tblPr firstRow="1" bandRow="1">
                <a:tableStyleId>{2D5ABB26-0587-4C30-8999-92F81FD0307C}</a:tableStyleId>
              </a:tblPr>
              <a:tblGrid>
                <a:gridCol w="8128000">
                  <a:extLst>
                    <a:ext uri="{9D8B030D-6E8A-4147-A177-3AD203B41FA5}">
                      <a16:colId xmlns:a16="http://schemas.microsoft.com/office/drawing/2014/main" val="2691514524"/>
                    </a:ext>
                  </a:extLst>
                </a:gridCol>
              </a:tblGrid>
              <a:tr h="5181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Arial" charset="0"/>
                          <a:cs typeface="Arial" charset="0"/>
                        </a:rPr>
                        <a:t>Le Credo - </a:t>
                      </a:r>
                      <a:r>
                        <a:rPr lang="ar-EG" sz="2800" dirty="0">
                          <a:latin typeface="Arial" panose="020B0604020202020204" pitchFamily="34" charset="0"/>
                        </a:rPr>
                        <a:t>قانون الايمان</a:t>
                      </a:r>
                      <a:endParaRPr lang="en-US" sz="2800" dirty="0">
                        <a:latin typeface="Arial" charset="0"/>
                        <a:cs typeface="Arial" charset="0"/>
                      </a:endParaRPr>
                    </a:p>
                  </a:txBody>
                  <a:tcPr marL="121920" marR="12192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80957523"/>
                  </a:ext>
                </a:extLst>
              </a:tr>
            </a:tbl>
          </a:graphicData>
        </a:graphic>
      </p:graphicFrame>
    </p:spTree>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469250" name="Group 2"/>
          <p:cNvGraphicFramePr>
            <a:graphicFrameLocks noGrp="1"/>
          </p:cNvGraphicFramePr>
          <p:nvPr>
            <p:ph/>
          </p:nvPr>
        </p:nvGraphicFramePr>
        <p:xfrm>
          <a:off x="0" y="203200"/>
          <a:ext cx="12192000" cy="6019800"/>
        </p:xfrm>
        <a:graphic>
          <a:graphicData uri="http://schemas.openxmlformats.org/drawingml/2006/table">
            <a:tbl>
              <a:tblPr/>
              <a:tblGrid>
                <a:gridCol w="6529823">
                  <a:extLst>
                    <a:ext uri="{9D8B030D-6E8A-4147-A177-3AD203B41FA5}">
                      <a16:colId xmlns:a16="http://schemas.microsoft.com/office/drawing/2014/main" val="20000"/>
                    </a:ext>
                  </a:extLst>
                </a:gridCol>
                <a:gridCol w="5662177">
                  <a:extLst>
                    <a:ext uri="{9D8B030D-6E8A-4147-A177-3AD203B41FA5}">
                      <a16:colId xmlns:a16="http://schemas.microsoft.com/office/drawing/2014/main" val="20001"/>
                    </a:ext>
                  </a:extLst>
                </a:gridCol>
              </a:tblGrid>
              <a:tr h="6019800">
                <a:tc>
                  <a:txBody>
                    <a:bodyPr/>
                    <a:lstStyle/>
                    <a:p>
                      <a:pPr marL="0" marR="0" lvl="0" indent="0" algn="just" defTabSz="914400" rtl="0" eaLnBrk="1" fontAlgn="base" latinLnBrk="0" hangingPunct="1">
                        <a:lnSpc>
                          <a:spcPct val="100000"/>
                        </a:lnSpc>
                        <a:spcBef>
                          <a:spcPts val="0"/>
                        </a:spcBef>
                        <a:spcAft>
                          <a:spcPct val="0"/>
                        </a:spcAft>
                        <a:buClrTx/>
                        <a:buSzTx/>
                        <a:buFontTx/>
                        <a:buNone/>
                        <a:tabLst/>
                        <a:defRPr/>
                      </a:pPr>
                      <a:r>
                        <a:rPr kumimoji="0" lang="fr-CA" sz="3700" b="0" i="0" u="none" strike="noStrike" cap="none" normalizeH="0" baseline="0" dirty="0">
                          <a:ln>
                            <a:noFill/>
                          </a:ln>
                          <a:solidFill>
                            <a:schemeClr val="tx1"/>
                          </a:solidFill>
                          <a:effectLst/>
                          <a:latin typeface="Arial" charset="0"/>
                          <a:cs typeface="Arial" charset="0"/>
                        </a:rPr>
                        <a:t>Lumière née de la Lumière, Vrai Dieu né du Vrai Dieu, engendré, non pas créé,</a:t>
                      </a:r>
                      <a:r>
                        <a:rPr kumimoji="0" lang="en-US" sz="3700" b="0" i="0" u="none" strike="noStrike" cap="none" normalizeH="0" baseline="0" dirty="0">
                          <a:ln>
                            <a:noFill/>
                          </a:ln>
                          <a:solidFill>
                            <a:schemeClr val="tx1"/>
                          </a:solidFill>
                          <a:effectLst/>
                          <a:latin typeface="Arial" charset="0"/>
                          <a:cs typeface="Arial" charset="0"/>
                        </a:rPr>
                        <a:t> </a:t>
                      </a:r>
                      <a:r>
                        <a:rPr kumimoji="0" lang="fr-CA" sz="3700" b="0" i="0" u="none" strike="noStrike" cap="none" normalizeH="0" baseline="0" dirty="0">
                          <a:ln>
                            <a:noFill/>
                          </a:ln>
                          <a:solidFill>
                            <a:schemeClr val="tx1"/>
                          </a:solidFill>
                          <a:effectLst/>
                          <a:latin typeface="Arial" charset="0"/>
                          <a:cs typeface="Arial" charset="0"/>
                        </a:rPr>
                        <a:t>consubstantiel au Père, Par qui tout a été fait, qui pour nous, les hommes, et pour notre salut, est descendu du ciel. Par l’Esprit Saint il a pris chair de la Vierge Marie et s’est fait homme.</a:t>
                      </a:r>
                      <a:endParaRPr kumimoji="0" lang="en-US" sz="3700" b="0" i="0" u="none" strike="noStrike" cap="none" normalizeH="0" baseline="0" dirty="0">
                        <a:ln>
                          <a:noFill/>
                        </a:ln>
                        <a:solidFill>
                          <a:schemeClr val="tx1"/>
                        </a:solidFill>
                        <a:effectLst/>
                        <a:latin typeface="Arial" charset="0"/>
                        <a:cs typeface="Arial" charset="0"/>
                      </a:endParaRPr>
                    </a:p>
                  </a:txBody>
                  <a:tcPr marL="121920" marR="121920" marT="60960" marB="6096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defRPr/>
                      </a:pPr>
                      <a:r>
                        <a:rPr kumimoji="0" lang="ar-SA" sz="4300" b="0" i="0" u="none" strike="noStrike" cap="none" normalizeH="0" baseline="0" dirty="0">
                          <a:ln>
                            <a:noFill/>
                          </a:ln>
                          <a:solidFill>
                            <a:schemeClr val="tx1"/>
                          </a:solidFill>
                          <a:effectLst/>
                          <a:latin typeface="Arial" charset="0"/>
                          <a:cs typeface="Arial" charset="0"/>
                        </a:rPr>
                        <a:t>نور من نور، إله حق من إله حق. مولود غير مخلوق، مساوي للآب في الجوهر، الذي به كان كل شيء. هذا الذي من أجلنا نحن البشر، ومن أجل خلاصنا، نزل من السماء، وتجسد من الروح القدس ومن مريم العذراء، وتأنس.</a:t>
                      </a: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125074731"/>
      </p:ext>
    </p:extLst>
  </p:cSld>
  <p:clrMapOvr>
    <a:masterClrMapping/>
  </p:clrMapOvr>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188674" name="Group 2"/>
          <p:cNvGraphicFramePr>
            <a:graphicFrameLocks noGrp="1"/>
          </p:cNvGraphicFramePr>
          <p:nvPr>
            <p:ph/>
            <p:extLst>
              <p:ext uri="{D42A27DB-BD31-4B8C-83A1-F6EECF244321}">
                <p14:modId xmlns:p14="http://schemas.microsoft.com/office/powerpoint/2010/main" val="4055326650"/>
              </p:ext>
            </p:extLst>
          </p:nvPr>
        </p:nvGraphicFramePr>
        <p:xfrm>
          <a:off x="0" y="0"/>
          <a:ext cx="12192000" cy="6788912"/>
        </p:xfrm>
        <a:graphic>
          <a:graphicData uri="http://schemas.openxmlformats.org/drawingml/2006/table">
            <a:tbl>
              <a:tblPr/>
              <a:tblGrid>
                <a:gridCol w="6630572">
                  <a:extLst>
                    <a:ext uri="{9D8B030D-6E8A-4147-A177-3AD203B41FA5}">
                      <a16:colId xmlns:a16="http://schemas.microsoft.com/office/drawing/2014/main" val="20000"/>
                    </a:ext>
                  </a:extLst>
                </a:gridCol>
                <a:gridCol w="5561428">
                  <a:extLst>
                    <a:ext uri="{9D8B030D-6E8A-4147-A177-3AD203B41FA5}">
                      <a16:colId xmlns:a16="http://schemas.microsoft.com/office/drawing/2014/main" val="20001"/>
                    </a:ext>
                  </a:extLst>
                </a:gridCol>
              </a:tblGrid>
              <a:tr h="6788912">
                <a:tc>
                  <a:txBody>
                    <a:bodyPr/>
                    <a:lstStyle/>
                    <a:p>
                      <a:pPr marL="0" marR="0" lvl="0" indent="0" algn="just" defTabSz="914400" rtl="0" eaLnBrk="1" fontAlgn="base" latinLnBrk="0" hangingPunct="1">
                        <a:lnSpc>
                          <a:spcPct val="100000"/>
                        </a:lnSpc>
                        <a:spcBef>
                          <a:spcPts val="0"/>
                        </a:spcBef>
                        <a:spcAft>
                          <a:spcPct val="0"/>
                        </a:spcAft>
                        <a:buClrTx/>
                        <a:buSzTx/>
                        <a:buFontTx/>
                        <a:buNone/>
                        <a:tabLst/>
                      </a:pPr>
                      <a:r>
                        <a:rPr kumimoji="0" lang="fr-CA" sz="3400" b="0" i="0" u="none" strike="noStrike" cap="none" normalizeH="0" baseline="0" dirty="0">
                          <a:ln>
                            <a:noFill/>
                          </a:ln>
                          <a:solidFill>
                            <a:schemeClr val="tx1"/>
                          </a:solidFill>
                          <a:effectLst/>
                          <a:latin typeface="Arial" charset="0"/>
                          <a:cs typeface="Arial" charset="0"/>
                        </a:rPr>
                        <a:t>Il a été crucifié pour nous sous Ponce Pilate, a souffert et a été enseveli. Il est ressuscité des morts le troisième jour conformément aux écritures.</a:t>
                      </a:r>
                    </a:p>
                    <a:p>
                      <a:pPr marL="0" marR="0" lvl="0" indent="0" algn="just" defTabSz="914400" rtl="0" eaLnBrk="1" fontAlgn="base" latinLnBrk="0" hangingPunct="1">
                        <a:lnSpc>
                          <a:spcPct val="100000"/>
                        </a:lnSpc>
                        <a:spcBef>
                          <a:spcPts val="0"/>
                        </a:spcBef>
                        <a:spcAft>
                          <a:spcPct val="0"/>
                        </a:spcAft>
                        <a:buClrTx/>
                        <a:buSzTx/>
                        <a:buFontTx/>
                        <a:buNone/>
                        <a:tabLst/>
                      </a:pPr>
                      <a:r>
                        <a:rPr kumimoji="0" lang="fr-CA" sz="3400" b="0" i="0" u="none" strike="noStrike" cap="none" normalizeH="0" baseline="0" dirty="0">
                          <a:ln>
                            <a:noFill/>
                          </a:ln>
                          <a:solidFill>
                            <a:schemeClr val="tx1"/>
                          </a:solidFill>
                          <a:effectLst/>
                          <a:latin typeface="Arial" charset="0"/>
                          <a:cs typeface="Arial" charset="0"/>
                        </a:rPr>
                        <a:t>Il est monté au ciel et s’est assis à la droite du Père d’où Il reviendra dans Sa gloire pour juger les vivants et les morts et son règne n’aura pas de fin.</a:t>
                      </a:r>
                    </a:p>
                    <a:p>
                      <a:pPr marL="0" marR="0" lvl="0" indent="0" algn="just" defTabSz="914400" rtl="0" eaLnBrk="1" fontAlgn="base" latinLnBrk="0" hangingPunct="1">
                        <a:lnSpc>
                          <a:spcPct val="100000"/>
                        </a:lnSpc>
                        <a:spcBef>
                          <a:spcPts val="0"/>
                        </a:spcBef>
                        <a:spcAft>
                          <a:spcPct val="0"/>
                        </a:spcAft>
                        <a:buClrTx/>
                        <a:buSzTx/>
                        <a:buFontTx/>
                        <a:buNone/>
                        <a:tabLst/>
                      </a:pPr>
                      <a:r>
                        <a:rPr kumimoji="0" lang="fr-CA" sz="3400" b="0" i="0" u="none" strike="noStrike" cap="none" normalizeH="0" baseline="0" dirty="0">
                          <a:ln>
                            <a:noFill/>
                          </a:ln>
                          <a:solidFill>
                            <a:schemeClr val="tx1"/>
                          </a:solidFill>
                          <a:effectLst/>
                          <a:latin typeface="Arial" charset="0"/>
                          <a:cs typeface="Arial" charset="0"/>
                        </a:rPr>
                        <a:t>Je crois en l’Esprit Saint qui est Seigneur et qui donne la vie; il procède du Père. </a:t>
                      </a:r>
                      <a:endParaRPr kumimoji="0" lang="en-US" sz="3400" b="0" i="0" u="none" strike="noStrike" cap="none" normalizeH="0" baseline="0" dirty="0">
                        <a:ln>
                          <a:noFill/>
                        </a:ln>
                        <a:solidFill>
                          <a:schemeClr val="tx1"/>
                        </a:solidFill>
                        <a:effectLst/>
                        <a:latin typeface="Arial" charset="0"/>
                        <a:cs typeface="Arial" charset="0"/>
                      </a:endParaRPr>
                    </a:p>
                  </a:txBody>
                  <a:tcPr marL="120000" marR="120000" marT="0" marB="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ts val="0"/>
                        </a:spcBef>
                        <a:spcAft>
                          <a:spcPct val="0"/>
                        </a:spcAft>
                        <a:buClrTx/>
                        <a:buSzTx/>
                        <a:buFontTx/>
                        <a:buNone/>
                        <a:tabLst/>
                      </a:pPr>
                      <a:r>
                        <a:rPr kumimoji="0" lang="ar-SA" sz="4300" b="0" i="0" u="none" strike="noStrike" cap="none" normalizeH="0" baseline="0" dirty="0">
                          <a:ln>
                            <a:noFill/>
                          </a:ln>
                          <a:solidFill>
                            <a:schemeClr val="tx1"/>
                          </a:solidFill>
                          <a:effectLst/>
                          <a:latin typeface="Arial" charset="0"/>
                          <a:cs typeface="Arial" charset="0"/>
                        </a:rPr>
                        <a:t>وصلب عنا على عهد بيلاطس </a:t>
                      </a:r>
                      <a:r>
                        <a:rPr kumimoji="0" lang="ar-SA" sz="4300" b="0" i="0" u="none" strike="noStrike" cap="none" normalizeH="0" baseline="0" dirty="0" err="1">
                          <a:ln>
                            <a:noFill/>
                          </a:ln>
                          <a:solidFill>
                            <a:schemeClr val="tx1"/>
                          </a:solidFill>
                          <a:effectLst/>
                          <a:latin typeface="Arial" charset="0"/>
                          <a:cs typeface="Arial" charset="0"/>
                        </a:rPr>
                        <a:t>البنطي</a:t>
                      </a:r>
                      <a:r>
                        <a:rPr kumimoji="0" lang="ar-SA" sz="4300" b="0" i="0" u="none" strike="noStrike" cap="none" normalizeH="0" baseline="0" dirty="0">
                          <a:ln>
                            <a:noFill/>
                          </a:ln>
                          <a:solidFill>
                            <a:schemeClr val="tx1"/>
                          </a:solidFill>
                          <a:effectLst/>
                          <a:latin typeface="Arial" charset="0"/>
                          <a:cs typeface="Arial" charset="0"/>
                        </a:rPr>
                        <a:t>، وتألم وقبر. وقام من بين الأموات في اليوم الثالث كما في الكتب.</a:t>
                      </a:r>
                      <a:endParaRPr kumimoji="0" lang="fr-FR" sz="43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ts val="0"/>
                        </a:spcBef>
                        <a:spcAft>
                          <a:spcPct val="0"/>
                        </a:spcAft>
                        <a:buClrTx/>
                        <a:buSzTx/>
                        <a:buFontTx/>
                        <a:buNone/>
                        <a:tabLst/>
                      </a:pPr>
                      <a:r>
                        <a:rPr kumimoji="0" lang="ar-SA" sz="4300" b="0" i="0" u="none" strike="noStrike" cap="none" normalizeH="0" baseline="0" dirty="0">
                          <a:ln>
                            <a:noFill/>
                          </a:ln>
                          <a:solidFill>
                            <a:schemeClr val="tx1"/>
                          </a:solidFill>
                          <a:effectLst/>
                          <a:latin typeface="Arial" charset="0"/>
                          <a:cs typeface="Arial" charset="0"/>
                        </a:rPr>
                        <a:t>وصعد إلى السَّمَوات، وجلس عن يمين أبيه، وأيضاً يأتي في مجده ليدين الأحياء والأموات، الذي ليس لملكه </a:t>
                      </a:r>
                      <a:r>
                        <a:rPr kumimoji="0" lang="ar-SA" sz="4300" b="0" i="0" u="none" strike="noStrike" cap="none" normalizeH="0" baseline="0" dirty="0" err="1">
                          <a:ln>
                            <a:noFill/>
                          </a:ln>
                          <a:solidFill>
                            <a:schemeClr val="tx1"/>
                          </a:solidFill>
                          <a:effectLst/>
                          <a:latin typeface="Arial" charset="0"/>
                          <a:cs typeface="Arial" charset="0"/>
                        </a:rPr>
                        <a:t>إنقضاء</a:t>
                      </a:r>
                      <a:r>
                        <a:rPr kumimoji="0" lang="ar-SA" sz="4300" b="0" i="0" u="none" strike="noStrike" cap="none" normalizeH="0" baseline="0" dirty="0">
                          <a:ln>
                            <a:noFill/>
                          </a:ln>
                          <a:solidFill>
                            <a:schemeClr val="tx1"/>
                          </a:solidFill>
                          <a:effectLst/>
                          <a:latin typeface="Arial" charset="0"/>
                          <a:cs typeface="Arial" charset="0"/>
                        </a:rPr>
                        <a:t>.</a:t>
                      </a:r>
                    </a:p>
                    <a:p>
                      <a:pPr marL="0" marR="0" lvl="0" indent="0" algn="just" defTabSz="914400" rtl="1" eaLnBrk="1" fontAlgn="base" latinLnBrk="0" hangingPunct="1">
                        <a:lnSpc>
                          <a:spcPct val="100000"/>
                        </a:lnSpc>
                        <a:spcBef>
                          <a:spcPts val="0"/>
                        </a:spcBef>
                        <a:spcAft>
                          <a:spcPct val="0"/>
                        </a:spcAft>
                        <a:buClrTx/>
                        <a:buSzTx/>
                        <a:buFontTx/>
                        <a:buNone/>
                        <a:tabLst/>
                      </a:pPr>
                      <a:r>
                        <a:rPr kumimoji="0" lang="ar-AE" sz="4300" b="0" i="0" u="none" strike="noStrike" cap="none" normalizeH="0" baseline="0" dirty="0">
                          <a:ln>
                            <a:noFill/>
                          </a:ln>
                          <a:solidFill>
                            <a:schemeClr val="tx1"/>
                          </a:solidFill>
                          <a:effectLst/>
                          <a:latin typeface="Arial" charset="0"/>
                          <a:cs typeface="Arial" charset="0"/>
                        </a:rPr>
                        <a:t>نعم نؤمن بالروح القدس، الرب المحيي المنبثق من الآب. </a:t>
                      </a:r>
                    </a:p>
                  </a:txBody>
                  <a:tcPr marL="120000" marR="120000" marT="0" marB="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396669920"/>
      </p:ext>
    </p:extLst>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189698" name="Group 2"/>
          <p:cNvGraphicFramePr>
            <a:graphicFrameLocks noGrp="1"/>
          </p:cNvGraphicFramePr>
          <p:nvPr>
            <p:ph/>
          </p:nvPr>
        </p:nvGraphicFramePr>
        <p:xfrm>
          <a:off x="0" y="279401"/>
          <a:ext cx="12192000" cy="5661745"/>
        </p:xfrm>
        <a:graphic>
          <a:graphicData uri="http://schemas.openxmlformats.org/drawingml/2006/table">
            <a:tbl>
              <a:tblPr/>
              <a:tblGrid>
                <a:gridCol w="7010400">
                  <a:extLst>
                    <a:ext uri="{9D8B030D-6E8A-4147-A177-3AD203B41FA5}">
                      <a16:colId xmlns:a16="http://schemas.microsoft.com/office/drawing/2014/main" val="20000"/>
                    </a:ext>
                  </a:extLst>
                </a:gridCol>
                <a:gridCol w="5181600">
                  <a:extLst>
                    <a:ext uri="{9D8B030D-6E8A-4147-A177-3AD203B41FA5}">
                      <a16:colId xmlns:a16="http://schemas.microsoft.com/office/drawing/2014/main" val="20001"/>
                    </a:ext>
                  </a:extLst>
                </a:gridCol>
              </a:tblGrid>
              <a:tr h="5661745">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3700" b="0" i="0" u="none" strike="noStrike" cap="none" normalizeH="0" baseline="0" dirty="0">
                          <a:ln>
                            <a:noFill/>
                          </a:ln>
                          <a:solidFill>
                            <a:schemeClr val="tx1"/>
                          </a:solidFill>
                          <a:effectLst/>
                          <a:latin typeface="Arial" charset="0"/>
                          <a:cs typeface="Arial" charset="0"/>
                        </a:rPr>
                        <a:t>Avec le Père et le Fils, Il reçoit même adoration et même gloire. Il a parlé par les prophètes.</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3700" b="0" i="0" u="none" strike="noStrike" cap="none" normalizeH="0" baseline="0" dirty="0">
                          <a:ln>
                            <a:noFill/>
                          </a:ln>
                          <a:solidFill>
                            <a:schemeClr val="tx1"/>
                          </a:solidFill>
                          <a:effectLst/>
                          <a:latin typeface="Arial" charset="0"/>
                          <a:cs typeface="Arial" charset="0"/>
                        </a:rPr>
                        <a:t>Je crois en l’Église, Une, Sainte, Universelle et Apostolique. Je reconnais un seul baptême pour le pardon des péchés.</a:t>
                      </a:r>
                      <a:endParaRPr kumimoji="0" lang="en-US" sz="37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10000"/>
                        </a:lnSpc>
                        <a:spcBef>
                          <a:spcPts val="0"/>
                        </a:spcBef>
                        <a:spcAft>
                          <a:spcPct val="0"/>
                        </a:spcAft>
                        <a:buClrTx/>
                        <a:buSzTx/>
                        <a:buFontTx/>
                        <a:buNone/>
                        <a:tabLst/>
                        <a:defRPr/>
                      </a:pPr>
                      <a:r>
                        <a:rPr kumimoji="0" lang="ar-EG" sz="4800" b="0" i="0" u="none" strike="noStrike" cap="none" normalizeH="0" baseline="0" dirty="0">
                          <a:ln>
                            <a:noFill/>
                          </a:ln>
                          <a:solidFill>
                            <a:schemeClr val="tx1"/>
                          </a:solidFill>
                          <a:effectLst/>
                          <a:latin typeface="Arial" charset="0"/>
                          <a:cs typeface="Arial" charset="0"/>
                        </a:rPr>
                        <a:t>نسجد له ونمجده مع الآب </a:t>
                      </a:r>
                      <a:r>
                        <a:rPr kumimoji="0" lang="ar-EG" sz="4800" b="0" i="0" u="none" strike="noStrike" cap="none" normalizeH="0" baseline="0" dirty="0" err="1">
                          <a:ln>
                            <a:noFill/>
                          </a:ln>
                          <a:solidFill>
                            <a:schemeClr val="tx1"/>
                          </a:solidFill>
                          <a:effectLst/>
                          <a:latin typeface="Arial" charset="0"/>
                          <a:cs typeface="Arial" charset="0"/>
                        </a:rPr>
                        <a:t>والإبن</a:t>
                      </a:r>
                      <a:r>
                        <a:rPr kumimoji="0" lang="ar-EG" sz="4800" b="0" i="0" u="none" strike="noStrike" cap="none" normalizeH="0" baseline="0" dirty="0">
                          <a:ln>
                            <a:noFill/>
                          </a:ln>
                          <a:solidFill>
                            <a:schemeClr val="tx1"/>
                          </a:solidFill>
                          <a:effectLst/>
                          <a:latin typeface="Arial" charset="0"/>
                          <a:cs typeface="Arial" charset="0"/>
                        </a:rPr>
                        <a:t>، الناطق في الأنبياء.</a:t>
                      </a:r>
                      <a:endParaRPr kumimoji="0" lang="fr-FR" sz="48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10000"/>
                        </a:lnSpc>
                        <a:spcBef>
                          <a:spcPts val="0"/>
                        </a:spcBef>
                        <a:spcAft>
                          <a:spcPct val="0"/>
                        </a:spcAft>
                        <a:buClrTx/>
                        <a:buSzTx/>
                        <a:buFontTx/>
                        <a:buNone/>
                        <a:tabLst/>
                        <a:defRPr/>
                      </a:pPr>
                      <a:r>
                        <a:rPr kumimoji="0" lang="ar-EG" sz="4800" b="0" i="0" u="none" strike="noStrike" cap="none" normalizeH="0" baseline="0" dirty="0">
                          <a:ln>
                            <a:noFill/>
                          </a:ln>
                          <a:solidFill>
                            <a:schemeClr val="tx1"/>
                          </a:solidFill>
                          <a:effectLst/>
                          <a:latin typeface="Arial" charset="0"/>
                          <a:cs typeface="Arial" charset="0"/>
                        </a:rPr>
                        <a:t>وبكنيسة واحدة مقدسة جامعة رسولية. ونعترف بمعمودية واحدة لمغفرة الخطايا.</a:t>
                      </a:r>
                      <a:endParaRPr kumimoji="0" lang="fr-FR" sz="48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465290220"/>
      </p:ext>
    </p:extLst>
  </p:cSld>
  <p:clrMapOvr>
    <a:masterClrMapping/>
  </p:clrMapOvr>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9" name="Text Box 2"/>
          <p:cNvSpPr txBox="1">
            <a:spLocks noChangeArrowheads="1"/>
          </p:cNvSpPr>
          <p:nvPr/>
        </p:nvSpPr>
        <p:spPr bwMode="auto">
          <a:xfrm>
            <a:off x="4449234" y="498475"/>
            <a:ext cx="184731" cy="584775"/>
          </a:xfrm>
          <a:prstGeom prst="rect">
            <a:avLst/>
          </a:prstGeom>
          <a:noFill/>
          <a:ln w="9525">
            <a:noFill/>
            <a:miter lim="800000"/>
            <a:headEnd/>
            <a:tailEnd/>
          </a:ln>
        </p:spPr>
        <p:txBody>
          <a:bodyPr wrap="none">
            <a:spAutoFit/>
          </a:bodyPr>
          <a:lstStyle/>
          <a:p>
            <a:pPr defTabSz="1219170" fontAlgn="base">
              <a:spcBef>
                <a:spcPct val="0"/>
              </a:spcBef>
              <a:spcAft>
                <a:spcPct val="0"/>
              </a:spcAft>
              <a:defRPr/>
            </a:pPr>
            <a:endParaRPr lang="en-CA" sz="3200" dirty="0">
              <a:solidFill>
                <a:srgbClr val="FFFFFF"/>
              </a:solidFill>
              <a:latin typeface="Arial" pitchFamily="34" charset="0"/>
              <a:cs typeface="Arial" charset="0"/>
            </a:endParaRPr>
          </a:p>
        </p:txBody>
      </p:sp>
      <p:graphicFrame>
        <p:nvGraphicFramePr>
          <p:cNvPr id="12190723" name="Group 3"/>
          <p:cNvGraphicFramePr>
            <a:graphicFrameLocks noGrp="1"/>
          </p:cNvGraphicFramePr>
          <p:nvPr>
            <p:ph/>
          </p:nvPr>
        </p:nvGraphicFramePr>
        <p:xfrm>
          <a:off x="0" y="296333"/>
          <a:ext cx="12192000" cy="5943600"/>
        </p:xfrm>
        <a:graphic>
          <a:graphicData uri="http://schemas.openxmlformats.org/drawingml/2006/table">
            <a:tbl>
              <a:tblPr/>
              <a:tblGrid>
                <a:gridCol w="4539575">
                  <a:extLst>
                    <a:ext uri="{9D8B030D-6E8A-4147-A177-3AD203B41FA5}">
                      <a16:colId xmlns:a16="http://schemas.microsoft.com/office/drawing/2014/main" val="20000"/>
                    </a:ext>
                  </a:extLst>
                </a:gridCol>
                <a:gridCol w="4210996">
                  <a:extLst>
                    <a:ext uri="{9D8B030D-6E8A-4147-A177-3AD203B41FA5}">
                      <a16:colId xmlns:a16="http://schemas.microsoft.com/office/drawing/2014/main" val="20001"/>
                    </a:ext>
                  </a:extLst>
                </a:gridCol>
                <a:gridCol w="3441429">
                  <a:extLst>
                    <a:ext uri="{9D8B030D-6E8A-4147-A177-3AD203B41FA5}">
                      <a16:colId xmlns:a16="http://schemas.microsoft.com/office/drawing/2014/main" val="20002"/>
                    </a:ext>
                  </a:extLst>
                </a:gridCol>
              </a:tblGrid>
              <a:tr h="594360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4800" b="0" i="0" u="none" strike="noStrike" cap="none" normalizeH="0" baseline="0" dirty="0" err="1">
                          <a:ln>
                            <a:noFill/>
                          </a:ln>
                          <a:solidFill>
                            <a:schemeClr val="tx1"/>
                          </a:solidFill>
                          <a:effectLst/>
                          <a:latin typeface="Coptic1" pitchFamily="2" charset="0"/>
                          <a:cs typeface="Arial" pitchFamily="34" charset="0"/>
                        </a:rPr>
                        <a:t>Tenjoust</a:t>
                      </a:r>
                      <a:r>
                        <a:rPr kumimoji="0" lang="en-US" sz="4800" b="0" i="0" u="none" strike="noStrike" cap="none" normalizeH="0" baseline="0" dirty="0">
                          <a:ln>
                            <a:noFill/>
                          </a:ln>
                          <a:solidFill>
                            <a:schemeClr val="tx1"/>
                          </a:solidFill>
                          <a:effectLst/>
                          <a:latin typeface="Coptic1" pitchFamily="2" charset="0"/>
                          <a:cs typeface="Arial" pitchFamily="34" charset="0"/>
                        </a:rPr>
                        <a:t> </a:t>
                      </a:r>
                      <a:r>
                        <a:rPr kumimoji="0" lang="en-US" sz="4800" b="0" i="0" u="none" strike="noStrike" cap="none" normalizeH="0" baseline="0" dirty="0" err="1">
                          <a:ln>
                            <a:noFill/>
                          </a:ln>
                          <a:solidFill>
                            <a:schemeClr val="tx1"/>
                          </a:solidFill>
                          <a:effectLst/>
                          <a:latin typeface="Coptic1" pitchFamily="2" charset="0"/>
                          <a:cs typeface="Arial" pitchFamily="34" charset="0"/>
                        </a:rPr>
                        <a:t>e~bol</a:t>
                      </a:r>
                      <a:r>
                        <a:rPr kumimoji="0" lang="en-US" sz="4800" b="0" i="0" u="none" strike="noStrike" cap="none" normalizeH="0" baseline="0" dirty="0">
                          <a:ln>
                            <a:noFill/>
                          </a:ln>
                          <a:solidFill>
                            <a:schemeClr val="tx1"/>
                          </a:solidFill>
                          <a:effectLst/>
                          <a:latin typeface="Coptic1" pitchFamily="2" charset="0"/>
                          <a:cs typeface="Arial" pitchFamily="34" charset="0"/>
                        </a:rPr>
                        <a:t> </a:t>
                      </a:r>
                      <a:r>
                        <a:rPr kumimoji="0" lang="en-US" sz="4800" b="0" i="0" u="none" strike="noStrike" cap="none" normalizeH="0" baseline="0" dirty="0" err="1">
                          <a:ln>
                            <a:noFill/>
                          </a:ln>
                          <a:solidFill>
                            <a:schemeClr val="tx1"/>
                          </a:solidFill>
                          <a:effectLst/>
                          <a:latin typeface="Coptic1" pitchFamily="2" charset="0"/>
                          <a:cs typeface="Arial" pitchFamily="34" charset="0"/>
                        </a:rPr>
                        <a:t>qa</a:t>
                      </a:r>
                      <a:r>
                        <a:rPr kumimoji="0" lang="en-US" sz="4800" b="0" i="0" u="none" strike="noStrike" cap="none" normalizeH="0" baseline="0" dirty="0">
                          <a:ln>
                            <a:noFill/>
                          </a:ln>
                          <a:solidFill>
                            <a:schemeClr val="tx1"/>
                          </a:solidFill>
                          <a:effectLst/>
                          <a:latin typeface="Coptic1" pitchFamily="2" charset="0"/>
                          <a:cs typeface="Arial" pitchFamily="34" charset="0"/>
                        </a:rPr>
                        <a:t> </a:t>
                      </a:r>
                      <a:r>
                        <a:rPr kumimoji="0" lang="en-US" sz="4800" b="0" i="0" u="none" strike="noStrike" cap="none" normalizeH="0" baseline="0" dirty="0" err="1">
                          <a:ln>
                            <a:noFill/>
                          </a:ln>
                          <a:solidFill>
                            <a:schemeClr val="tx1"/>
                          </a:solidFill>
                          <a:effectLst/>
                          <a:latin typeface="Coptic1" pitchFamily="2" charset="0"/>
                          <a:cs typeface="Arial" pitchFamily="34" charset="0"/>
                        </a:rPr>
                        <a:t>t~h</a:t>
                      </a:r>
                      <a:r>
                        <a:rPr kumimoji="0" lang="en-US" sz="4800" b="0" i="0" u="none" strike="noStrike" cap="none" normalizeH="0" baseline="0" dirty="0">
                          <a:ln>
                            <a:noFill/>
                          </a:ln>
                          <a:solidFill>
                            <a:schemeClr val="tx1"/>
                          </a:solidFill>
                          <a:effectLst/>
                          <a:latin typeface="Coptic1" pitchFamily="2" charset="0"/>
                          <a:cs typeface="Arial" pitchFamily="34" charset="0"/>
                        </a:rPr>
                        <a:t>/ n~]</a:t>
                      </a:r>
                      <a:r>
                        <a:rPr kumimoji="0" lang="en-US" sz="4800" b="0" i="0" u="none" strike="noStrike" cap="none" normalizeH="0" baseline="0" dirty="0" err="1">
                          <a:ln>
                            <a:noFill/>
                          </a:ln>
                          <a:solidFill>
                            <a:schemeClr val="tx1"/>
                          </a:solidFill>
                          <a:effectLst/>
                          <a:latin typeface="Coptic1" pitchFamily="2" charset="0"/>
                          <a:cs typeface="Arial" pitchFamily="34" charset="0"/>
                        </a:rPr>
                        <a:t>a~nactacic</a:t>
                      </a:r>
                      <a:r>
                        <a:rPr kumimoji="0" lang="en-US" sz="4800" b="0" i="0" u="none" strike="noStrike" cap="none" normalizeH="0" baseline="0" dirty="0">
                          <a:ln>
                            <a:noFill/>
                          </a:ln>
                          <a:solidFill>
                            <a:schemeClr val="tx1"/>
                          </a:solidFill>
                          <a:effectLst/>
                          <a:latin typeface="Coptic1" pitchFamily="2" charset="0"/>
                          <a:cs typeface="Arial" pitchFamily="34" charset="0"/>
                        </a:rPr>
                        <a:t> </a:t>
                      </a:r>
                      <a:r>
                        <a:rPr kumimoji="0" lang="en-US" sz="4800" b="0" i="0" u="none" strike="noStrike" cap="none" normalizeH="0" baseline="0" dirty="0" err="1">
                          <a:ln>
                            <a:noFill/>
                          </a:ln>
                          <a:solidFill>
                            <a:schemeClr val="tx1"/>
                          </a:solidFill>
                          <a:effectLst/>
                          <a:latin typeface="Coptic1" pitchFamily="2" charset="0"/>
                          <a:cs typeface="Arial" pitchFamily="34" charset="0"/>
                        </a:rPr>
                        <a:t>n~te</a:t>
                      </a:r>
                      <a:r>
                        <a:rPr kumimoji="0" lang="en-US" sz="4800" b="0" i="0" u="none" strike="noStrike" cap="none" normalizeH="0" baseline="0" dirty="0">
                          <a:ln>
                            <a:noFill/>
                          </a:ln>
                          <a:solidFill>
                            <a:schemeClr val="tx1"/>
                          </a:solidFill>
                          <a:effectLst/>
                          <a:latin typeface="Coptic1" pitchFamily="2" charset="0"/>
                          <a:cs typeface="Arial" pitchFamily="34" charset="0"/>
                        </a:rPr>
                        <a:t> </a:t>
                      </a:r>
                      <a:r>
                        <a:rPr kumimoji="0" lang="en-US" sz="4800" b="0" i="0" u="none" strike="noStrike" cap="none" normalizeH="0" baseline="0" dirty="0" err="1">
                          <a:ln>
                            <a:noFill/>
                          </a:ln>
                          <a:solidFill>
                            <a:schemeClr val="tx1"/>
                          </a:solidFill>
                          <a:effectLst/>
                          <a:latin typeface="Coptic1" pitchFamily="2" charset="0"/>
                          <a:cs typeface="Arial" pitchFamily="34" charset="0"/>
                        </a:rPr>
                        <a:t>nirefmwout</a:t>
                      </a:r>
                      <a:r>
                        <a:rPr kumimoji="0" lang="en-US" sz="4800" b="0" i="0" u="none" strike="noStrike" cap="none" normalizeH="0" baseline="0" dirty="0">
                          <a:ln>
                            <a:noFill/>
                          </a:ln>
                          <a:solidFill>
                            <a:schemeClr val="tx1"/>
                          </a:solidFill>
                          <a:effectLst/>
                          <a:latin typeface="Coptic1" pitchFamily="2" charset="0"/>
                          <a:cs typeface="Arial" pitchFamily="34" charset="0"/>
                        </a:rPr>
                        <a:t> : </a:t>
                      </a:r>
                      <a:r>
                        <a:rPr kumimoji="0" lang="en-US" sz="4800" b="0" i="0" u="none" strike="noStrike" cap="none" normalizeH="0" baseline="0" dirty="0" err="1">
                          <a:ln>
                            <a:noFill/>
                          </a:ln>
                          <a:solidFill>
                            <a:schemeClr val="tx1"/>
                          </a:solidFill>
                          <a:effectLst/>
                          <a:latin typeface="Coptic1" pitchFamily="2" charset="0"/>
                          <a:cs typeface="Arial" pitchFamily="34" charset="0"/>
                        </a:rPr>
                        <a:t>nem</a:t>
                      </a:r>
                      <a:r>
                        <a:rPr kumimoji="0" lang="en-US" sz="4800" b="0" i="0" u="none" strike="noStrike" cap="none" normalizeH="0" baseline="0" dirty="0">
                          <a:ln>
                            <a:noFill/>
                          </a:ln>
                          <a:solidFill>
                            <a:schemeClr val="tx1"/>
                          </a:solidFill>
                          <a:effectLst/>
                          <a:latin typeface="Coptic1" pitchFamily="2" charset="0"/>
                          <a:cs typeface="Arial" pitchFamily="34" charset="0"/>
                        </a:rPr>
                        <a:t> </a:t>
                      </a:r>
                      <a:r>
                        <a:rPr kumimoji="0" lang="en-US" sz="4800" b="0" i="0" u="none" strike="noStrike" cap="none" normalizeH="0" baseline="0" dirty="0" err="1">
                          <a:ln>
                            <a:noFill/>
                          </a:ln>
                          <a:solidFill>
                            <a:schemeClr val="tx1"/>
                          </a:solidFill>
                          <a:effectLst/>
                          <a:latin typeface="Coptic1" pitchFamily="2" charset="0"/>
                          <a:cs typeface="Arial" pitchFamily="34" charset="0"/>
                        </a:rPr>
                        <a:t>piwnq</a:t>
                      </a:r>
                      <a:r>
                        <a:rPr kumimoji="0" lang="en-US" sz="4800" b="0" i="0" u="none" strike="noStrike" cap="none" normalizeH="0" baseline="0" dirty="0">
                          <a:ln>
                            <a:noFill/>
                          </a:ln>
                          <a:solidFill>
                            <a:schemeClr val="tx1"/>
                          </a:solidFill>
                          <a:effectLst/>
                          <a:latin typeface="Coptic1" pitchFamily="2" charset="0"/>
                          <a:cs typeface="Arial" pitchFamily="34" charset="0"/>
                        </a:rPr>
                        <a:t> </a:t>
                      </a:r>
                      <a:r>
                        <a:rPr kumimoji="0" lang="en-US" sz="4800" b="0" i="0" u="none" strike="noStrike" cap="none" normalizeH="0" baseline="0" dirty="0" err="1">
                          <a:ln>
                            <a:noFill/>
                          </a:ln>
                          <a:solidFill>
                            <a:schemeClr val="tx1"/>
                          </a:solidFill>
                          <a:effectLst/>
                          <a:latin typeface="Coptic1" pitchFamily="2" charset="0"/>
                          <a:cs typeface="Arial" pitchFamily="34" charset="0"/>
                        </a:rPr>
                        <a:t>n~te</a:t>
                      </a:r>
                      <a:r>
                        <a:rPr kumimoji="0" lang="en-US" sz="4800" b="0" i="0" u="none" strike="noStrike" cap="none" normalizeH="0" baseline="0" dirty="0">
                          <a:ln>
                            <a:noFill/>
                          </a:ln>
                          <a:solidFill>
                            <a:schemeClr val="tx1"/>
                          </a:solidFill>
                          <a:effectLst/>
                          <a:latin typeface="Coptic1" pitchFamily="2" charset="0"/>
                          <a:cs typeface="Arial" pitchFamily="34" charset="0"/>
                        </a:rPr>
                        <a:t> </a:t>
                      </a:r>
                      <a:r>
                        <a:rPr kumimoji="0" lang="en-US" sz="4800" b="0" i="0" u="none" strike="noStrike" cap="none" normalizeH="0" baseline="0" dirty="0" err="1">
                          <a:ln>
                            <a:noFill/>
                          </a:ln>
                          <a:solidFill>
                            <a:schemeClr val="tx1"/>
                          </a:solidFill>
                          <a:effectLst/>
                          <a:latin typeface="Coptic1" pitchFamily="2" charset="0"/>
                          <a:cs typeface="Arial" pitchFamily="34" charset="0"/>
                        </a:rPr>
                        <a:t>pie~wn</a:t>
                      </a:r>
                      <a:r>
                        <a:rPr kumimoji="0" lang="en-US" sz="4800" b="0" i="0" u="none" strike="noStrike" cap="none" normalizeH="0" baseline="0" dirty="0">
                          <a:ln>
                            <a:noFill/>
                          </a:ln>
                          <a:solidFill>
                            <a:schemeClr val="tx1"/>
                          </a:solidFill>
                          <a:effectLst/>
                          <a:latin typeface="Coptic1" pitchFamily="2" charset="0"/>
                          <a:cs typeface="Arial" pitchFamily="34" charset="0"/>
                        </a:rPr>
                        <a:t> </a:t>
                      </a:r>
                      <a:r>
                        <a:rPr kumimoji="0" lang="en-US" sz="4800" b="0" i="0" u="none" strike="noStrike" cap="none" normalizeH="0" baseline="0" dirty="0" err="1">
                          <a:ln>
                            <a:noFill/>
                          </a:ln>
                          <a:solidFill>
                            <a:schemeClr val="tx1"/>
                          </a:solidFill>
                          <a:effectLst/>
                          <a:latin typeface="Coptic1" pitchFamily="2" charset="0"/>
                          <a:cs typeface="Arial" pitchFamily="34" charset="0"/>
                        </a:rPr>
                        <a:t>eyn</a:t>
                      </a:r>
                      <a:r>
                        <a:rPr kumimoji="0" lang="en-US" sz="4800" b="0" i="0" u="none" strike="noStrike" cap="none" normalizeH="0" baseline="0" dirty="0">
                          <a:ln>
                            <a:noFill/>
                          </a:ln>
                          <a:solidFill>
                            <a:schemeClr val="tx1"/>
                          </a:solidFill>
                          <a:effectLst/>
                          <a:latin typeface="Coptic1" pitchFamily="2" charset="0"/>
                          <a:cs typeface="Arial" pitchFamily="34" charset="0"/>
                        </a:rPr>
                        <a:t>/</a:t>
                      </a:r>
                      <a:r>
                        <a:rPr kumimoji="0" lang="en-US" sz="4800" b="0" i="0" u="none" strike="noStrike" cap="none" normalizeH="0" baseline="0" dirty="0" err="1">
                          <a:ln>
                            <a:noFill/>
                          </a:ln>
                          <a:solidFill>
                            <a:schemeClr val="tx1"/>
                          </a:solidFill>
                          <a:effectLst/>
                          <a:latin typeface="Coptic1" pitchFamily="2" charset="0"/>
                          <a:cs typeface="Arial" pitchFamily="34" charset="0"/>
                        </a:rPr>
                        <a:t>ou</a:t>
                      </a:r>
                      <a:r>
                        <a:rPr kumimoji="0" lang="en-US" sz="4800" b="0" i="0" u="none" strike="noStrike" cap="none" normalizeH="0" baseline="0" dirty="0">
                          <a:ln>
                            <a:noFill/>
                          </a:ln>
                          <a:solidFill>
                            <a:schemeClr val="tx1"/>
                          </a:solidFill>
                          <a:effectLst/>
                          <a:latin typeface="Coptic1" pitchFamily="2" charset="0"/>
                          <a:cs typeface="Arial" pitchFamily="34" charset="0"/>
                        </a:rPr>
                        <a:t> : </a:t>
                      </a:r>
                      <a:r>
                        <a:rPr kumimoji="0" lang="en-US" sz="4300" b="0" i="0" u="none" strike="noStrike" cap="none" normalizeH="0" baseline="0" dirty="0" err="1">
                          <a:ln>
                            <a:noFill/>
                          </a:ln>
                          <a:solidFill>
                            <a:schemeClr val="tx1"/>
                          </a:solidFill>
                          <a:effectLst/>
                          <a:latin typeface="Coptic1" pitchFamily="2" charset="0"/>
                          <a:cs typeface="Arial" pitchFamily="34" charset="0"/>
                        </a:rPr>
                        <a:t>A~m</a:t>
                      </a:r>
                      <a:r>
                        <a:rPr kumimoji="0" lang="en-US" sz="4300" b="0" i="0" u="none" strike="noStrike" cap="none" normalizeH="0" baseline="0" dirty="0">
                          <a:ln>
                            <a:noFill/>
                          </a:ln>
                          <a:solidFill>
                            <a:schemeClr val="tx1"/>
                          </a:solidFill>
                          <a:effectLst/>
                          <a:latin typeface="Coptic1" pitchFamily="2" charset="0"/>
                          <a:cs typeface="Arial" pitchFamily="34" charset="0"/>
                        </a:rPr>
                        <a:t>/n.</a:t>
                      </a:r>
                      <a:endParaRPr kumimoji="0" lang="en-US" sz="53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4800" b="0" i="0" u="none" strike="noStrike" cap="none" normalizeH="0" baseline="0" dirty="0">
                          <a:ln>
                            <a:noFill/>
                          </a:ln>
                          <a:solidFill>
                            <a:schemeClr val="tx1"/>
                          </a:solidFill>
                          <a:effectLst/>
                          <a:latin typeface="Arial" charset="0"/>
                          <a:cs typeface="Arial" charset="0"/>
                        </a:rPr>
                        <a:t>J’attends la Résurrection des morts et la vie du monde à venir. Amen.</a:t>
                      </a:r>
                      <a:endParaRPr kumimoji="0" lang="en-US" sz="43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5900" b="0" i="0" u="none" strike="noStrike" cap="none" normalizeH="0" baseline="0" dirty="0">
                          <a:ln>
                            <a:noFill/>
                          </a:ln>
                          <a:solidFill>
                            <a:schemeClr val="tx1"/>
                          </a:solidFill>
                          <a:effectLst/>
                          <a:latin typeface="Arial" charset="0"/>
                          <a:cs typeface="Arial" charset="0"/>
                        </a:rPr>
                        <a:t>وننتظر قيامة الأموات وحياة الدهر الآتي. آمين.</a:t>
                      </a: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2" name="Text Box 20">
            <a:hlinkClick r:id="rId2" action="ppaction://hlinksldjump"/>
            <a:extLst>
              <a:ext uri="{FF2B5EF4-FFF2-40B4-BE49-F238E27FC236}">
                <a16:creationId xmlns:a16="http://schemas.microsoft.com/office/drawing/2014/main" id="{8DB29C54-009A-CBF8-CCED-5CA44BC4FC4C}"/>
              </a:ext>
            </a:extLst>
          </p:cNvPr>
          <p:cNvSpPr txBox="1">
            <a:spLocks noChangeArrowheads="1"/>
          </p:cNvSpPr>
          <p:nvPr/>
        </p:nvSpPr>
        <p:spPr bwMode="auto">
          <a:xfrm>
            <a:off x="10255045" y="5842337"/>
            <a:ext cx="1936955" cy="1015663"/>
          </a:xfrm>
          <a:prstGeom prst="rect">
            <a:avLst/>
          </a:prstGeom>
          <a:solidFill>
            <a:srgbClr val="800000"/>
          </a:solidFill>
          <a:ln w="57150" cmpd="thickThin">
            <a:solidFill>
              <a:schemeClr val="tx1"/>
            </a:solidFill>
            <a:miter lim="800000"/>
            <a:headEnd/>
            <a:tailEnd/>
          </a:ln>
        </p:spPr>
        <p:txBody>
          <a:bodyPr wrap="square">
            <a:spAutoFit/>
          </a:bodyPr>
          <a:lstStyle/>
          <a:p>
            <a:pPr algn="ctr" defTabSz="1219170" fontAlgn="base">
              <a:spcBef>
                <a:spcPct val="0"/>
              </a:spcBef>
              <a:spcAft>
                <a:spcPct val="0"/>
              </a:spcAft>
              <a:defRPr/>
            </a:pPr>
            <a:r>
              <a:rPr lang="fr-FR" sz="2000" dirty="0">
                <a:solidFill>
                  <a:srgbClr val="FFFFFF"/>
                </a:solidFill>
                <a:latin typeface="Arial" panose="020B0604020202020204" pitchFamily="34" charset="0"/>
                <a:cs typeface="Arial" panose="020B0604020202020204" pitchFamily="34" charset="0"/>
              </a:rPr>
              <a:t>Offrez</a:t>
            </a:r>
          </a:p>
          <a:p>
            <a:pPr algn="ctr" defTabSz="1219170" fontAlgn="base">
              <a:spcBef>
                <a:spcPct val="0"/>
              </a:spcBef>
              <a:spcAft>
                <a:spcPct val="0"/>
              </a:spcAft>
              <a:defRPr/>
            </a:pPr>
            <a:r>
              <a:rPr kumimoji="0" lang="fr-FR" sz="2000" b="0" i="0" u="none" strike="noStrike" cap="none" normalizeH="0" baseline="0" dirty="0" err="1">
                <a:ln>
                  <a:noFill/>
                </a:ln>
                <a:solidFill>
                  <a:schemeClr val="tx1"/>
                </a:solidFill>
                <a:effectLst/>
                <a:latin typeface="Coptic1" pitchFamily="2" charset="0"/>
                <a:cs typeface="Arial" charset="0"/>
              </a:rPr>
              <a:t>P~rocverin</a:t>
            </a:r>
            <a:endParaRPr lang="en-CA" sz="2000" dirty="0">
              <a:solidFill>
                <a:srgbClr val="FFFFFF"/>
              </a:solidFill>
              <a:latin typeface="Arial" panose="020B0604020202020204" pitchFamily="34" charset="0"/>
              <a:cs typeface="Arial" panose="020B0604020202020204" pitchFamily="34" charset="0"/>
            </a:endParaRPr>
          </a:p>
          <a:p>
            <a:pPr algn="ctr" defTabSz="1219170" fontAlgn="base">
              <a:spcBef>
                <a:spcPct val="0"/>
              </a:spcBef>
              <a:spcAft>
                <a:spcPct val="0"/>
              </a:spcAft>
              <a:defRPr/>
            </a:pPr>
            <a:r>
              <a:rPr lang="ar-EG" sz="2000" dirty="0">
                <a:solidFill>
                  <a:srgbClr val="FFFFFF"/>
                </a:solidFill>
                <a:latin typeface="Arial" charset="0"/>
                <a:cs typeface="Arial" charset="0"/>
              </a:rPr>
              <a:t>تقدموا</a:t>
            </a:r>
          </a:p>
        </p:txBody>
      </p:sp>
    </p:spTree>
    <p:extLst>
      <p:ext uri="{BB962C8B-B14F-4D97-AF65-F5344CB8AC3E}">
        <p14:creationId xmlns:p14="http://schemas.microsoft.com/office/powerpoint/2010/main" val="448659807"/>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722201" name="Group 25"/>
          <p:cNvGraphicFramePr>
            <a:graphicFrameLocks noGrp="1"/>
          </p:cNvGraphicFramePr>
          <p:nvPr/>
        </p:nvGraphicFramePr>
        <p:xfrm>
          <a:off x="0" y="619879"/>
          <a:ext cx="12192000" cy="5789956"/>
        </p:xfrm>
        <a:graphic>
          <a:graphicData uri="http://schemas.openxmlformats.org/drawingml/2006/table">
            <a:tbl>
              <a:tblPr/>
              <a:tblGrid>
                <a:gridCol w="7643447">
                  <a:extLst>
                    <a:ext uri="{9D8B030D-6E8A-4147-A177-3AD203B41FA5}">
                      <a16:colId xmlns:a16="http://schemas.microsoft.com/office/drawing/2014/main" val="20000"/>
                    </a:ext>
                  </a:extLst>
                </a:gridCol>
                <a:gridCol w="4548553">
                  <a:extLst>
                    <a:ext uri="{9D8B030D-6E8A-4147-A177-3AD203B41FA5}">
                      <a16:colId xmlns:a16="http://schemas.microsoft.com/office/drawing/2014/main" val="20001"/>
                    </a:ext>
                  </a:extLst>
                </a:gridCol>
              </a:tblGrid>
              <a:tr h="244731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900" b="0" i="0" u="none" strike="noStrike" cap="none" normalizeH="0" baseline="0" dirty="0">
                          <a:ln>
                            <a:noFill/>
                          </a:ln>
                          <a:solidFill>
                            <a:schemeClr val="tx1"/>
                          </a:solidFill>
                          <a:effectLst/>
                          <a:latin typeface="Arial" charset="0"/>
                          <a:cs typeface="Arial" pitchFamily="34" charset="0"/>
                        </a:rPr>
                        <a:t>Celui-ci est Mon Fils Bien-aimé,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900" b="0" i="0" u="none" strike="noStrike" cap="none" normalizeH="0" baseline="0" dirty="0">
                          <a:ln>
                            <a:noFill/>
                          </a:ln>
                          <a:solidFill>
                            <a:schemeClr val="tx1"/>
                          </a:solidFill>
                          <a:effectLst/>
                          <a:latin typeface="Arial" charset="0"/>
                          <a:cs typeface="Arial" pitchFamily="34" charset="0"/>
                        </a:rPr>
                        <a:t>en Qui J'ai mis toute Mon affection.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900" b="0" i="0" u="none" strike="noStrike" cap="none" normalizeH="0" baseline="0" dirty="0">
                          <a:ln>
                            <a:noFill/>
                          </a:ln>
                          <a:solidFill>
                            <a:schemeClr val="tx1"/>
                          </a:solidFill>
                          <a:effectLst/>
                          <a:latin typeface="Arial" charset="0"/>
                          <a:cs typeface="Arial" pitchFamily="34" charset="0"/>
                        </a:rPr>
                        <a:t>et Qui a accompli Ma Volonté ; écoutez-Le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900" b="0" i="0" u="none" strike="noStrike" cap="none" normalizeH="0" baseline="0" dirty="0">
                          <a:ln>
                            <a:noFill/>
                          </a:ln>
                          <a:solidFill>
                            <a:schemeClr val="tx1"/>
                          </a:solidFill>
                          <a:effectLst/>
                          <a:latin typeface="Arial" charset="0"/>
                          <a:cs typeface="Arial" pitchFamily="34" charset="0"/>
                        </a:rPr>
                        <a:t>car c’est Lui le vivifiant.</a:t>
                      </a:r>
                      <a:endParaRPr kumimoji="0" lang="fr-CA" sz="2900" b="0" i="0" u="none" strike="noStrike" cap="none" normalizeH="0" baseline="0" dirty="0">
                        <a:ln>
                          <a:noFill/>
                        </a:ln>
                        <a:solidFill>
                          <a:schemeClr val="tx1"/>
                        </a:solidFill>
                        <a:effectLst/>
                        <a:latin typeface="Arial" charset="0"/>
                        <a:cs typeface="Arial" pitchFamily="34" charset="0"/>
                      </a:endParaRPr>
                    </a:p>
                  </a:txBody>
                  <a:tcPr marL="121920" marR="121920" anchor="ctr" horzOverflow="overflow">
                    <a:lnL cap="flat">
                      <a:noFill/>
                    </a:lnL>
                    <a:lnR>
                      <a:noFill/>
                    </a:lnR>
                    <a:lnT cap="flat">
                      <a:noFill/>
                    </a:lnT>
                    <a:lnB>
                      <a:noFill/>
                    </a:lnB>
                    <a:lnTlToBr>
                      <a:noFill/>
                    </a:lnTlToBr>
                    <a:lnBlToTr>
                      <a:noFill/>
                    </a:lnBlToTr>
                    <a:noFill/>
                  </a:tcPr>
                </a:tc>
                <a:tc>
                  <a:txBody>
                    <a:bodyPr/>
                    <a:lstStyle/>
                    <a:p>
                      <a:pPr marL="0" marR="0" lvl="0" indent="0" algn="ctr" defTabSz="914400" rtl="1" eaLnBrk="1" fontAlgn="base" latinLnBrk="0" hangingPunct="1">
                        <a:lnSpc>
                          <a:spcPct val="100000"/>
                        </a:lnSpc>
                        <a:spcBef>
                          <a:spcPts val="0"/>
                        </a:spcBef>
                        <a:spcAft>
                          <a:spcPct val="0"/>
                        </a:spcAft>
                        <a:buClrTx/>
                        <a:buSzTx/>
                        <a:buFontTx/>
                        <a:buNone/>
                        <a:tabLst/>
                      </a:pPr>
                      <a:r>
                        <a:rPr kumimoji="0" lang="ar-SA" sz="3700" b="0" i="0" u="none" strike="noStrike" cap="none" normalizeH="0" baseline="0" dirty="0">
                          <a:ln>
                            <a:noFill/>
                          </a:ln>
                          <a:solidFill>
                            <a:schemeClr val="tx1"/>
                          </a:solidFill>
                          <a:effectLst/>
                          <a:latin typeface="Arial" charset="0"/>
                          <a:cs typeface="Arial" charset="0"/>
                        </a:rPr>
                        <a:t>هذا هو إبني حبيبي، </a:t>
                      </a:r>
                    </a:p>
                    <a:p>
                      <a:pPr marL="0" marR="0" lvl="0" indent="0" algn="ctr" defTabSz="914400" rtl="1" eaLnBrk="1" fontAlgn="base" latinLnBrk="0" hangingPunct="1">
                        <a:lnSpc>
                          <a:spcPct val="100000"/>
                        </a:lnSpc>
                        <a:spcBef>
                          <a:spcPts val="0"/>
                        </a:spcBef>
                        <a:spcAft>
                          <a:spcPct val="0"/>
                        </a:spcAft>
                        <a:buClrTx/>
                        <a:buSzTx/>
                        <a:buFontTx/>
                        <a:buNone/>
                        <a:tabLst/>
                      </a:pPr>
                      <a:r>
                        <a:rPr kumimoji="0" lang="ar-SA" sz="3700" b="0" i="0" u="none" strike="noStrike" cap="none" normalizeH="0" baseline="0" dirty="0">
                          <a:ln>
                            <a:noFill/>
                          </a:ln>
                          <a:solidFill>
                            <a:schemeClr val="tx1"/>
                          </a:solidFill>
                          <a:effectLst/>
                          <a:latin typeface="Arial" charset="0"/>
                          <a:cs typeface="Arial" charset="0"/>
                        </a:rPr>
                        <a:t>الذي سُرَّت به نفسي، </a:t>
                      </a:r>
                    </a:p>
                    <a:p>
                      <a:pPr marL="0" marR="0" lvl="0" indent="0" algn="ctr" defTabSz="914400" rtl="1" eaLnBrk="1" fontAlgn="base" latinLnBrk="0" hangingPunct="1">
                        <a:lnSpc>
                          <a:spcPct val="100000"/>
                        </a:lnSpc>
                        <a:spcBef>
                          <a:spcPts val="0"/>
                        </a:spcBef>
                        <a:spcAft>
                          <a:spcPct val="0"/>
                        </a:spcAft>
                        <a:buClrTx/>
                        <a:buSzTx/>
                        <a:buFontTx/>
                        <a:buNone/>
                        <a:tabLst/>
                      </a:pPr>
                      <a:r>
                        <a:rPr kumimoji="0" lang="ar-SA" sz="3700" b="0" i="0" u="none" strike="noStrike" cap="none" normalizeH="0" baseline="0" dirty="0">
                          <a:ln>
                            <a:noFill/>
                          </a:ln>
                          <a:solidFill>
                            <a:schemeClr val="tx1"/>
                          </a:solidFill>
                          <a:effectLst/>
                          <a:latin typeface="Arial" charset="0"/>
                          <a:cs typeface="Arial" charset="0"/>
                        </a:rPr>
                        <a:t>‏وصنَعَ مشيئتي فاسمعوا له، </a:t>
                      </a:r>
                    </a:p>
                    <a:p>
                      <a:pPr marL="0" marR="0" lvl="0" indent="0" algn="ctr" defTabSz="914400" rtl="1" eaLnBrk="1" fontAlgn="base" latinLnBrk="0" hangingPunct="1">
                        <a:lnSpc>
                          <a:spcPct val="100000"/>
                        </a:lnSpc>
                        <a:spcBef>
                          <a:spcPts val="0"/>
                        </a:spcBef>
                        <a:spcAft>
                          <a:spcPct val="0"/>
                        </a:spcAft>
                        <a:buClrTx/>
                        <a:buSzTx/>
                        <a:buFontTx/>
                        <a:buNone/>
                        <a:tabLst/>
                      </a:pPr>
                      <a:r>
                        <a:rPr kumimoji="0" lang="ar-SA" sz="3700" b="0" i="0" u="none" strike="noStrike" cap="none" normalizeH="0" baseline="0" dirty="0">
                          <a:ln>
                            <a:noFill/>
                          </a:ln>
                          <a:solidFill>
                            <a:schemeClr val="tx1"/>
                          </a:solidFill>
                          <a:effectLst/>
                          <a:latin typeface="Arial" charset="0"/>
                          <a:cs typeface="Arial" charset="0"/>
                        </a:rPr>
                        <a:t>لأنَّهُ هو المُحيي.</a:t>
                      </a:r>
                      <a:endParaRPr kumimoji="0" lang="en-US" sz="3700" b="0" i="0" u="none" strike="noStrike" cap="none" normalizeH="0" baseline="0" dirty="0">
                        <a:ln>
                          <a:noFill/>
                        </a:ln>
                        <a:solidFill>
                          <a:schemeClr val="tx1"/>
                        </a:solidFill>
                        <a:effectLst/>
                        <a:latin typeface="Arial" charset="0"/>
                        <a:cs typeface="Arial" charset="0"/>
                      </a:endParaRPr>
                    </a:p>
                  </a:txBody>
                  <a:tcPr marL="121920" marR="121920" anchor="ctr"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3342640">
                <a:tc gridSpan="2">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5300" b="0" i="0" u="none" strike="noStrike" cap="none" normalizeH="0" baseline="0" dirty="0">
                          <a:ln>
                            <a:noFill/>
                          </a:ln>
                          <a:solidFill>
                            <a:srgbClr val="FFFF00"/>
                          </a:solidFill>
                          <a:effectLst/>
                          <a:latin typeface="Avva_Marcos" panose="04020500000000000000" pitchFamily="82" charset="0"/>
                          <a:cs typeface="Arial" charset="0"/>
                        </a:rPr>
                        <a:t>G</a:t>
                      </a:r>
                      <a:r>
                        <a:rPr kumimoji="0" lang="en-US" sz="5300" b="0" i="0" u="none" strike="noStrike" cap="none" normalizeH="0" baseline="0" dirty="0">
                          <a:ln>
                            <a:noFill/>
                          </a:ln>
                          <a:solidFill>
                            <a:srgbClr val="FFFF00"/>
                          </a:solidFill>
                          <a:effectLst/>
                          <a:latin typeface="Coptic1" panose="020B0604020202020204"/>
                          <a:cs typeface="Arial" charset="0"/>
                        </a:rPr>
                        <a:t>e </a:t>
                      </a:r>
                      <a:r>
                        <a:rPr kumimoji="0" lang="en-US" sz="5300" b="0" i="0" u="none" strike="noStrike" cap="none" normalizeH="0" baseline="0" dirty="0" err="1">
                          <a:ln>
                            <a:noFill/>
                          </a:ln>
                          <a:solidFill>
                            <a:srgbClr val="FFFF00"/>
                          </a:solidFill>
                          <a:effectLst/>
                          <a:latin typeface="Coptic1" panose="020B0604020202020204"/>
                          <a:cs typeface="Arial" charset="0"/>
                        </a:rPr>
                        <a:t>vai</a:t>
                      </a:r>
                      <a:r>
                        <a:rPr kumimoji="0" lang="en-US" sz="5300" b="0" i="0" u="none" strike="noStrike" cap="none" normalizeH="0" baseline="0" dirty="0">
                          <a:ln>
                            <a:noFill/>
                          </a:ln>
                          <a:solidFill>
                            <a:srgbClr val="FFFF00"/>
                          </a:solidFill>
                          <a:effectLst/>
                          <a:latin typeface="Coptic1" panose="020B0604020202020204"/>
                          <a:cs typeface="Arial" charset="0"/>
                        </a:rPr>
                        <a:t> pe </a:t>
                      </a:r>
                      <a:r>
                        <a:rPr kumimoji="0" lang="en-US" sz="5300" b="0" i="0" u="none" strike="noStrike" cap="none" normalizeH="0" baseline="0" dirty="0" err="1">
                          <a:ln>
                            <a:noFill/>
                          </a:ln>
                          <a:solidFill>
                            <a:srgbClr val="FFFF00"/>
                          </a:solidFill>
                          <a:effectLst/>
                          <a:latin typeface="Coptic1" panose="020B0604020202020204"/>
                          <a:cs typeface="Arial" charset="0"/>
                        </a:rPr>
                        <a:t>PaS</a:t>
                      </a:r>
                      <a:r>
                        <a:rPr kumimoji="0" lang="en-US" sz="5300" b="0" i="0" u="none" strike="noStrike" cap="none" normalizeH="0" baseline="0" dirty="0">
                          <a:ln>
                            <a:noFill/>
                          </a:ln>
                          <a:solidFill>
                            <a:srgbClr val="FFFF00"/>
                          </a:solidFill>
                          <a:effectLst/>
                          <a:latin typeface="Coptic1" panose="020B0604020202020204"/>
                          <a:cs typeface="Arial" charset="0"/>
                        </a:rPr>
                        <a:t>/</a:t>
                      </a:r>
                      <a:r>
                        <a:rPr kumimoji="0" lang="en-US" sz="5300" b="0" i="0" u="none" strike="noStrike" cap="none" normalizeH="0" baseline="0" dirty="0" err="1">
                          <a:ln>
                            <a:noFill/>
                          </a:ln>
                          <a:solidFill>
                            <a:srgbClr val="FFFF00"/>
                          </a:solidFill>
                          <a:effectLst/>
                          <a:latin typeface="Coptic1" panose="020B0604020202020204"/>
                          <a:cs typeface="Arial" charset="0"/>
                        </a:rPr>
                        <a:t>ri</a:t>
                      </a:r>
                      <a:r>
                        <a:rPr kumimoji="0" lang="en-US" sz="5300" b="0" i="0" u="none" strike="noStrike" cap="none" normalizeH="0" baseline="0" dirty="0">
                          <a:ln>
                            <a:noFill/>
                          </a:ln>
                          <a:solidFill>
                            <a:srgbClr val="FFFF00"/>
                          </a:solidFill>
                          <a:effectLst/>
                          <a:latin typeface="Coptic1" panose="020B0604020202020204"/>
                          <a:cs typeface="Arial" charset="0"/>
                        </a:rPr>
                        <a:t> </a:t>
                      </a:r>
                      <a:r>
                        <a:rPr kumimoji="0" lang="en-US" sz="5300" b="0" i="0" u="none" strike="noStrike" cap="none" normalizeH="0" baseline="0" dirty="0" err="1">
                          <a:ln>
                            <a:noFill/>
                          </a:ln>
                          <a:solidFill>
                            <a:srgbClr val="FFFF00"/>
                          </a:solidFill>
                          <a:effectLst/>
                          <a:latin typeface="Coptic1" panose="020B0604020202020204"/>
                          <a:cs typeface="Arial" charset="0"/>
                        </a:rPr>
                        <a:t>PaMenrit</a:t>
                      </a:r>
                      <a:r>
                        <a:rPr kumimoji="0" lang="en-US" sz="5300" b="0" i="0" u="none" strike="noStrike" cap="none" normalizeH="0" baseline="0" dirty="0">
                          <a:ln>
                            <a:noFill/>
                          </a:ln>
                          <a:solidFill>
                            <a:srgbClr val="FFFF00"/>
                          </a:solidFill>
                          <a:effectLst/>
                          <a:latin typeface="Coptic1" panose="020B0604020202020204"/>
                          <a:cs typeface="Arial" charset="0"/>
                        </a:rPr>
                        <a:t> :</a:t>
                      </a:r>
                    </a:p>
                    <a:p>
                      <a:pPr marL="0" marR="0" lvl="0" indent="0" algn="ctr" defTabSz="914400" rtl="0" eaLnBrk="1" fontAlgn="base" latinLnBrk="0" hangingPunct="1">
                        <a:lnSpc>
                          <a:spcPct val="100000"/>
                        </a:lnSpc>
                        <a:spcBef>
                          <a:spcPts val="0"/>
                        </a:spcBef>
                        <a:spcAft>
                          <a:spcPct val="0"/>
                        </a:spcAft>
                        <a:buClrTx/>
                        <a:buSzTx/>
                        <a:buFontTx/>
                        <a:buNone/>
                        <a:tabLst/>
                      </a:pPr>
                      <a:r>
                        <a:rPr kumimoji="0" lang="en-US" sz="5300" b="0" i="0" u="none" strike="noStrike" cap="none" normalizeH="0" baseline="0" dirty="0" err="1">
                          <a:ln>
                            <a:noFill/>
                          </a:ln>
                          <a:solidFill>
                            <a:srgbClr val="FFFF00"/>
                          </a:solidFill>
                          <a:effectLst/>
                          <a:latin typeface="Coptic1" panose="020B0604020202020204"/>
                          <a:cs typeface="Arial" charset="0"/>
                        </a:rPr>
                        <a:t>e~ta</a:t>
                      </a:r>
                      <a:r>
                        <a:rPr kumimoji="0" lang="en-US" sz="5300" b="0" i="0" u="none" strike="noStrike" cap="none" normalizeH="0" baseline="0" dirty="0">
                          <a:ln>
                            <a:noFill/>
                          </a:ln>
                          <a:solidFill>
                            <a:srgbClr val="FFFF00"/>
                          </a:solidFill>
                          <a:effectLst/>
                          <a:latin typeface="Coptic1" panose="020B0604020202020204"/>
                          <a:cs typeface="Arial" charset="0"/>
                        </a:rPr>
                        <a:t> </a:t>
                      </a:r>
                      <a:r>
                        <a:rPr kumimoji="0" lang="en-US" sz="5300" b="0" i="0" u="none" strike="noStrike" cap="none" normalizeH="0" baseline="0" dirty="0" err="1">
                          <a:ln>
                            <a:noFill/>
                          </a:ln>
                          <a:solidFill>
                            <a:srgbClr val="FFFF00"/>
                          </a:solidFill>
                          <a:effectLst/>
                          <a:latin typeface="Coptic1" panose="020B0604020202020204"/>
                          <a:cs typeface="Arial" charset="0"/>
                        </a:rPr>
                        <a:t>Ta'u</a:t>
                      </a:r>
                      <a:r>
                        <a:rPr kumimoji="0" lang="en-US" sz="5300" b="0" i="0" u="none" strike="noStrike" cap="none" normalizeH="0" baseline="0" dirty="0">
                          <a:ln>
                            <a:noFill/>
                          </a:ln>
                          <a:solidFill>
                            <a:srgbClr val="FFFF00"/>
                          </a:solidFill>
                          <a:effectLst/>
                          <a:latin typeface="Coptic1" panose="020B0604020202020204"/>
                          <a:cs typeface="Arial" charset="0"/>
                        </a:rPr>
                        <a:t>,/ ]ma] </a:t>
                      </a:r>
                      <a:r>
                        <a:rPr lang="fr-FR" sz="5300" b="0" i="0" u="none" strike="noStrike" kern="1200" baseline="0" dirty="0" err="1">
                          <a:solidFill>
                            <a:srgbClr val="FFFF00"/>
                          </a:solidFill>
                          <a:latin typeface="Coptic1" panose="020B0604020202020204"/>
                          <a:ea typeface="+mn-ea"/>
                          <a:cs typeface="+mn-cs"/>
                        </a:rPr>
                        <a:t>n~q</a:t>
                      </a:r>
                      <a:r>
                        <a:rPr lang="fr-FR" sz="5300" b="0" i="0" u="none" strike="noStrike" kern="1200" baseline="0" dirty="0">
                          <a:solidFill>
                            <a:srgbClr val="FFFF00"/>
                          </a:solidFill>
                          <a:latin typeface="Coptic1" panose="020B0604020202020204"/>
                          <a:ea typeface="+mn-ea"/>
                          <a:cs typeface="+mn-cs"/>
                        </a:rPr>
                        <a:t>/</a:t>
                      </a:r>
                      <a:r>
                        <a:rPr lang="fr-FR" sz="5300" b="0" i="0" u="none" strike="noStrike" kern="1200" baseline="0" dirty="0" err="1">
                          <a:solidFill>
                            <a:srgbClr val="FFFF00"/>
                          </a:solidFill>
                          <a:latin typeface="Coptic1" panose="020B0604020202020204"/>
                          <a:ea typeface="+mn-ea"/>
                          <a:cs typeface="+mn-cs"/>
                        </a:rPr>
                        <a:t>tf</a:t>
                      </a:r>
                      <a:r>
                        <a:rPr lang="fr-FR" sz="5300" b="0" i="0" u="none" strike="noStrike" kern="1200" baseline="0" dirty="0">
                          <a:solidFill>
                            <a:srgbClr val="FFFF00"/>
                          </a:solidFill>
                          <a:latin typeface="Coptic1" panose="020B0604020202020204"/>
                          <a:ea typeface="+mn-ea"/>
                          <a:cs typeface="+mn-cs"/>
                        </a:rPr>
                        <a:t> :</a:t>
                      </a:r>
                      <a:endParaRPr kumimoji="0" lang="en-US" sz="5300" b="0" i="0" u="none" strike="noStrike" cap="none" normalizeH="0" baseline="0" dirty="0">
                        <a:ln>
                          <a:noFill/>
                        </a:ln>
                        <a:solidFill>
                          <a:srgbClr val="FFFF00"/>
                        </a:solidFill>
                        <a:effectLst/>
                        <a:latin typeface="Coptic1" panose="020B0604020202020204"/>
                        <a:cs typeface="Arial" charset="0"/>
                      </a:endParaRPr>
                    </a:p>
                    <a:p>
                      <a:pPr marL="0" marR="0" lvl="0" indent="0" algn="ctr" defTabSz="914400" rtl="0" eaLnBrk="1" fontAlgn="base" latinLnBrk="0" hangingPunct="1">
                        <a:lnSpc>
                          <a:spcPct val="100000"/>
                        </a:lnSpc>
                        <a:spcBef>
                          <a:spcPts val="0"/>
                        </a:spcBef>
                        <a:spcAft>
                          <a:spcPct val="0"/>
                        </a:spcAft>
                        <a:buClrTx/>
                        <a:buSzTx/>
                        <a:buFontTx/>
                        <a:buNone/>
                        <a:tabLst/>
                      </a:pPr>
                      <a:r>
                        <a:rPr kumimoji="0" lang="en-US" sz="5300" b="0" i="0" u="none" strike="noStrike" cap="none" normalizeH="0" baseline="0" dirty="0">
                          <a:ln>
                            <a:noFill/>
                          </a:ln>
                          <a:solidFill>
                            <a:srgbClr val="FFFF00"/>
                          </a:solidFill>
                          <a:effectLst/>
                          <a:latin typeface="Coptic1" panose="020B0604020202020204"/>
                          <a:cs typeface="Arial" charset="0"/>
                        </a:rPr>
                        <a:t>je </a:t>
                      </a:r>
                      <a:r>
                        <a:rPr kumimoji="0" lang="en-US" sz="5300" b="0" i="0" u="none" strike="noStrike" cap="none" normalizeH="0" baseline="0" dirty="0" err="1">
                          <a:ln>
                            <a:noFill/>
                          </a:ln>
                          <a:solidFill>
                            <a:srgbClr val="FFFF00"/>
                          </a:solidFill>
                          <a:effectLst/>
                          <a:latin typeface="Coptic1" panose="020B0604020202020204"/>
                          <a:cs typeface="Arial" charset="0"/>
                        </a:rPr>
                        <a:t>aferpaouws</a:t>
                      </a:r>
                      <a:r>
                        <a:rPr kumimoji="0" lang="en-US" sz="5300" b="0" i="0" u="none" strike="noStrike" cap="none" normalizeH="0" baseline="0" dirty="0">
                          <a:ln>
                            <a:noFill/>
                          </a:ln>
                          <a:solidFill>
                            <a:srgbClr val="FFFF00"/>
                          </a:solidFill>
                          <a:effectLst/>
                          <a:latin typeface="Coptic1" panose="020B0604020202020204"/>
                          <a:cs typeface="Arial" charset="0"/>
                        </a:rPr>
                        <a:t> </a:t>
                      </a:r>
                      <a:r>
                        <a:rPr kumimoji="0" lang="en-US" sz="5300" b="0" i="0" u="none" strike="noStrike" cap="none" normalizeH="0" baseline="0" dirty="0" err="1">
                          <a:ln>
                            <a:noFill/>
                          </a:ln>
                          <a:solidFill>
                            <a:srgbClr val="FFFF00"/>
                          </a:solidFill>
                          <a:effectLst/>
                          <a:latin typeface="Coptic1" panose="020B0604020202020204"/>
                          <a:cs typeface="Arial" charset="0"/>
                        </a:rPr>
                        <a:t>cwtem</a:t>
                      </a:r>
                      <a:r>
                        <a:rPr kumimoji="0" lang="en-US" sz="5300" b="0" i="0" u="none" strike="noStrike" cap="none" normalizeH="0" baseline="0" dirty="0">
                          <a:ln>
                            <a:noFill/>
                          </a:ln>
                          <a:solidFill>
                            <a:srgbClr val="FFFF00"/>
                          </a:solidFill>
                          <a:effectLst/>
                          <a:latin typeface="Coptic1" panose="020B0604020202020204"/>
                          <a:cs typeface="Arial" charset="0"/>
                        </a:rPr>
                        <a:t> </a:t>
                      </a:r>
                      <a:r>
                        <a:rPr kumimoji="0" lang="en-US" sz="5300" b="0" i="0" u="none" strike="noStrike" cap="none" normalizeH="0" baseline="0" dirty="0" err="1">
                          <a:ln>
                            <a:noFill/>
                          </a:ln>
                          <a:solidFill>
                            <a:srgbClr val="FFFF00"/>
                          </a:solidFill>
                          <a:effectLst/>
                          <a:latin typeface="Coptic1" panose="020B0604020202020204"/>
                          <a:cs typeface="Arial" charset="0"/>
                        </a:rPr>
                        <a:t>N~cwf</a:t>
                      </a:r>
                      <a:r>
                        <a:rPr kumimoji="0" lang="en-US" sz="5300" b="0" i="0" u="none" strike="noStrike" cap="none" normalizeH="0" baseline="0" dirty="0">
                          <a:ln>
                            <a:noFill/>
                          </a:ln>
                          <a:solidFill>
                            <a:srgbClr val="FFFF00"/>
                          </a:solidFill>
                          <a:effectLst/>
                          <a:latin typeface="Coptic1" panose="020B0604020202020204"/>
                          <a:cs typeface="Arial" charset="0"/>
                        </a:rPr>
                        <a:t> :</a:t>
                      </a:r>
                    </a:p>
                    <a:p>
                      <a:pPr marL="0" marR="0" lvl="0" indent="0" algn="ctr" defTabSz="914400" rtl="0" eaLnBrk="1" fontAlgn="base" latinLnBrk="0" hangingPunct="1">
                        <a:lnSpc>
                          <a:spcPct val="100000"/>
                        </a:lnSpc>
                        <a:spcBef>
                          <a:spcPts val="0"/>
                        </a:spcBef>
                        <a:spcAft>
                          <a:spcPct val="0"/>
                        </a:spcAft>
                        <a:buClrTx/>
                        <a:buSzTx/>
                        <a:buFontTx/>
                        <a:buNone/>
                        <a:tabLst/>
                      </a:pPr>
                      <a:r>
                        <a:rPr kumimoji="0" lang="en-US" sz="5300" b="0" i="0" u="none" strike="noStrike" cap="none" normalizeH="0" baseline="0" dirty="0">
                          <a:ln>
                            <a:noFill/>
                          </a:ln>
                          <a:solidFill>
                            <a:srgbClr val="FFFF00"/>
                          </a:solidFill>
                          <a:effectLst/>
                          <a:latin typeface="Coptic1" panose="020B0604020202020204"/>
                          <a:cs typeface="Arial" charset="0"/>
                        </a:rPr>
                        <a:t>je </a:t>
                      </a:r>
                      <a:r>
                        <a:rPr kumimoji="0" lang="en-US" sz="5300" b="0" i="0" u="none" strike="noStrike" cap="none" normalizeH="0" baseline="0" dirty="0" err="1">
                          <a:ln>
                            <a:noFill/>
                          </a:ln>
                          <a:solidFill>
                            <a:srgbClr val="FFFF00"/>
                          </a:solidFill>
                          <a:effectLst/>
                          <a:latin typeface="Coptic1" panose="020B0604020202020204"/>
                          <a:cs typeface="Arial" charset="0"/>
                        </a:rPr>
                        <a:t>N~yof</a:t>
                      </a:r>
                      <a:r>
                        <a:rPr kumimoji="0" lang="en-US" sz="5300" b="0" i="0" u="none" strike="noStrike" cap="none" normalizeH="0" baseline="0" dirty="0">
                          <a:ln>
                            <a:noFill/>
                          </a:ln>
                          <a:solidFill>
                            <a:srgbClr val="FFFF00"/>
                          </a:solidFill>
                          <a:effectLst/>
                          <a:latin typeface="Coptic1" panose="020B0604020202020204"/>
                          <a:cs typeface="Arial" charset="0"/>
                        </a:rPr>
                        <a:t> pe </a:t>
                      </a:r>
                      <a:r>
                        <a:rPr kumimoji="0" lang="en-US" sz="5300" b="0" i="0" u="none" strike="noStrike" cap="none" normalizeH="0" baseline="0" dirty="0" err="1">
                          <a:ln>
                            <a:noFill/>
                          </a:ln>
                          <a:solidFill>
                            <a:srgbClr val="FFFF00"/>
                          </a:solidFill>
                          <a:effectLst/>
                          <a:latin typeface="Coptic1" panose="020B0604020202020204"/>
                          <a:cs typeface="Arial" charset="0"/>
                        </a:rPr>
                        <a:t>pireftanqo</a:t>
                      </a:r>
                      <a:r>
                        <a:rPr kumimoji="0" lang="en-US" sz="5300" b="0" i="0" u="none" strike="noStrike" cap="none" normalizeH="0" baseline="0" dirty="0">
                          <a:ln>
                            <a:noFill/>
                          </a:ln>
                          <a:solidFill>
                            <a:srgbClr val="FFFF00"/>
                          </a:solidFill>
                          <a:effectLst/>
                          <a:latin typeface="Coptic1" panose="020B0604020202020204"/>
                          <a:cs typeface="Arial" charset="0"/>
                        </a:rPr>
                        <a:t>.</a:t>
                      </a:r>
                    </a:p>
                  </a:txBody>
                  <a:tcPr marL="121920" marR="121920" anchor="ctr" horzOverflow="overflow">
                    <a:lnL cap="flat">
                      <a:noFill/>
                    </a:lnL>
                    <a:lnR cap="flat">
                      <a:noFill/>
                    </a:lnR>
                    <a:lnT>
                      <a:noFill/>
                    </a:lnT>
                    <a:lnB>
                      <a:noFill/>
                    </a:lnB>
                    <a:lnTlToBr>
                      <a:noFill/>
                    </a:lnTlToBr>
                    <a:lnBlToTr>
                      <a:noFill/>
                    </a:lnBlToTr>
                    <a:noFill/>
                  </a:tcPr>
                </a:tc>
                <a:tc hMerge="1">
                  <a:txBody>
                    <a:bodyPr/>
                    <a:lstStyle/>
                    <a:p>
                      <a:endParaRPr lang="en-CA"/>
                    </a:p>
                  </a:txBody>
                  <a:tcPr/>
                </a:tc>
                <a:extLst>
                  <a:ext uri="{0D108BD9-81ED-4DB2-BD59-A6C34878D82A}">
                    <a16:rowId xmlns:a16="http://schemas.microsoft.com/office/drawing/2014/main" val="10001"/>
                  </a:ext>
                </a:extLst>
              </a:tr>
            </a:tbl>
          </a:graphicData>
        </a:graphic>
      </p:graphicFrame>
      <p:graphicFrame>
        <p:nvGraphicFramePr>
          <p:cNvPr id="2" name="Tableau 1">
            <a:extLst>
              <a:ext uri="{FF2B5EF4-FFF2-40B4-BE49-F238E27FC236}">
                <a16:creationId xmlns:a16="http://schemas.microsoft.com/office/drawing/2014/main" id="{AAE234BC-677E-4034-AF75-7C4A67A61995}"/>
              </a:ext>
            </a:extLst>
          </p:cNvPr>
          <p:cNvGraphicFramePr>
            <a:graphicFrameLocks noGrp="1"/>
          </p:cNvGraphicFramePr>
          <p:nvPr>
            <p:extLst>
              <p:ext uri="{D42A27DB-BD31-4B8C-83A1-F6EECF244321}">
                <p14:modId xmlns:p14="http://schemas.microsoft.com/office/powerpoint/2010/main" val="3768177146"/>
              </p:ext>
            </p:extLst>
          </p:nvPr>
        </p:nvGraphicFramePr>
        <p:xfrm>
          <a:off x="2032000" y="122039"/>
          <a:ext cx="8128000" cy="502920"/>
        </p:xfrm>
        <a:graphic>
          <a:graphicData uri="http://schemas.openxmlformats.org/drawingml/2006/table">
            <a:tbl>
              <a:tblPr firstRow="1" bandRow="1">
                <a:tableStyleId>{2D5ABB26-0587-4C30-8999-92F81FD0307C}</a:tableStyleId>
              </a:tblPr>
              <a:tblGrid>
                <a:gridCol w="8128000">
                  <a:extLst>
                    <a:ext uri="{9D8B030D-6E8A-4147-A177-3AD203B41FA5}">
                      <a16:colId xmlns:a16="http://schemas.microsoft.com/office/drawing/2014/main" val="2370409483"/>
                    </a:ext>
                  </a:extLst>
                </a:gridCol>
              </a:tblGrid>
              <a:tr h="497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2400" b="0" dirty="0">
                          <a:latin typeface="Arial" panose="020B0604020202020204" pitchFamily="34" charset="0"/>
                          <a:cs typeface="Arial" panose="020B0604020202020204" pitchFamily="34" charset="0"/>
                        </a:rPr>
                        <a:t>Fête de </a:t>
                      </a:r>
                      <a:r>
                        <a:rPr lang="fr-FR" sz="2400" b="0" i="0" u="none" strike="noStrike" kern="1200" baseline="0" dirty="0">
                          <a:solidFill>
                            <a:schemeClr val="tx1"/>
                          </a:solidFill>
                          <a:latin typeface="Arial" panose="020B0604020202020204" pitchFamily="34" charset="0"/>
                          <a:ea typeface="+mn-ea"/>
                          <a:cs typeface="Arial" panose="020B0604020202020204" pitchFamily="34" charset="0"/>
                        </a:rPr>
                        <a:t>l’</a:t>
                      </a:r>
                      <a:r>
                        <a:rPr lang="en-CA" sz="2400" dirty="0">
                          <a:solidFill>
                            <a:srgbClr val="FFFFFF"/>
                          </a:solidFill>
                          <a:latin typeface="Arial" panose="020B0604020202020204" pitchFamily="34" charset="0"/>
                          <a:cs typeface="Arial" panose="020B0604020202020204" pitchFamily="34" charset="0"/>
                        </a:rPr>
                        <a:t>É</a:t>
                      </a:r>
                      <a:r>
                        <a:rPr lang="fr-FR" sz="2400" b="0" i="0" u="none" strike="noStrike" kern="1200" baseline="0" dirty="0" err="1">
                          <a:solidFill>
                            <a:schemeClr val="tx1"/>
                          </a:solidFill>
                          <a:latin typeface="Arial" panose="020B0604020202020204" pitchFamily="34" charset="0"/>
                          <a:ea typeface="+mn-ea"/>
                          <a:cs typeface="Arial" panose="020B0604020202020204" pitchFamily="34" charset="0"/>
                        </a:rPr>
                        <a:t>piphanie</a:t>
                      </a:r>
                      <a:r>
                        <a:rPr lang="fr-CA" sz="2400" b="0" dirty="0">
                          <a:latin typeface="Arial" panose="020B0604020202020204" pitchFamily="34" charset="0"/>
                          <a:cs typeface="Arial" panose="020B0604020202020204" pitchFamily="34" charset="0"/>
                        </a:rPr>
                        <a:t> - </a:t>
                      </a:r>
                      <a:r>
                        <a:rPr lang="ar-EG" sz="2700" b="0" dirty="0">
                          <a:latin typeface="Arial" panose="020B0604020202020204" pitchFamily="34" charset="0"/>
                          <a:cs typeface="Arial" panose="020B0604020202020204" pitchFamily="34" charset="0"/>
                        </a:rPr>
                        <a:t>عيد الغطاس</a:t>
                      </a:r>
                      <a:endParaRPr lang="en-CA" sz="2400" b="0" dirty="0">
                        <a:latin typeface="Arial" panose="020B0604020202020204" pitchFamily="34" charset="0"/>
                        <a:cs typeface="Arial" panose="020B0604020202020204" pitchFamily="34" charset="0"/>
                      </a:endParaRPr>
                    </a:p>
                  </a:txBody>
                  <a:tcPr marL="121920" marR="12192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6293985"/>
                  </a:ext>
                </a:extLst>
              </a:tr>
            </a:tbl>
          </a:graphicData>
        </a:graphic>
      </p:graphicFrame>
      <p:sp>
        <p:nvSpPr>
          <p:cNvPr id="6" name="AutoShape 36">
            <a:hlinkClick r:id="rId3" action="ppaction://hlinksldjump" highlightClick="1"/>
            <a:extLst>
              <a:ext uri="{FF2B5EF4-FFF2-40B4-BE49-F238E27FC236}">
                <a16:creationId xmlns:a16="http://schemas.microsoft.com/office/drawing/2014/main" id="{77775B2B-8601-7A9F-5FD8-E724313444A4}"/>
              </a:ext>
            </a:extLst>
          </p:cNvPr>
          <p:cNvSpPr>
            <a:spLocks noChangeArrowheads="1"/>
          </p:cNvSpPr>
          <p:nvPr/>
        </p:nvSpPr>
        <p:spPr bwMode="auto">
          <a:xfrm>
            <a:off x="9461241" y="6238121"/>
            <a:ext cx="2730760" cy="619879"/>
          </a:xfrm>
          <a:prstGeom prst="actionButtonBlank">
            <a:avLst/>
          </a:prstGeom>
          <a:solidFill>
            <a:srgbClr val="800000"/>
          </a:solidFill>
          <a:ln w="12700">
            <a:solidFill>
              <a:srgbClr val="FFFFFF"/>
            </a:solidFill>
            <a:miter lim="800000"/>
            <a:headEnd/>
            <a:tailEnd/>
          </a:ln>
        </p:spPr>
        <p:txBody>
          <a:bodyPr wrap="none" tIns="118800" bIns="118800" anchor="ctr" anchorCtr="1"/>
          <a:lstStyle/>
          <a:p>
            <a:pPr marL="0" marR="0" lvl="0" indent="0" algn="ctr" defTabSz="914400" eaLnBrk="1" fontAlgn="base" latinLnBrk="0" hangingPunct="1">
              <a:lnSpc>
                <a:spcPct val="80000"/>
              </a:lnSpc>
              <a:spcBef>
                <a:spcPct val="0"/>
              </a:spcBef>
              <a:spcAft>
                <a:spcPct val="0"/>
              </a:spcAft>
              <a:buClrTx/>
              <a:buSzTx/>
              <a:buFontTx/>
              <a:buNone/>
              <a:tabLst/>
              <a:defRPr/>
            </a:pPr>
            <a:r>
              <a:rPr kumimoji="0" lang="en-US" b="0" i="0" u="none" strike="noStrike" kern="0" cap="none" spc="0" normalizeH="0" baseline="0" noProof="0" dirty="0">
                <a:ln>
                  <a:noFill/>
                </a:ln>
                <a:solidFill>
                  <a:srgbClr val="FFFFFF"/>
                </a:solidFill>
                <a:effectLst/>
                <a:uLnTx/>
                <a:uFillTx/>
                <a:latin typeface="Arial"/>
                <a:cs typeface="Arial" charset="0"/>
              </a:rPr>
              <a:t>Conclusion fêtes</a:t>
            </a:r>
          </a:p>
          <a:p>
            <a:pPr marL="0" marR="0" lvl="0" indent="0" algn="ctr" defTabSz="914400" eaLnBrk="1" fontAlgn="base" latinLnBrk="0" hangingPunct="1">
              <a:lnSpc>
                <a:spcPct val="80000"/>
              </a:lnSpc>
              <a:spcBef>
                <a:spcPct val="0"/>
              </a:spcBef>
              <a:spcAft>
                <a:spcPct val="0"/>
              </a:spcAft>
              <a:buClrTx/>
              <a:buSzTx/>
              <a:buFontTx/>
              <a:buNone/>
              <a:tabLst/>
              <a:defRPr/>
            </a:pPr>
            <a:r>
              <a:rPr kumimoji="0" lang="en-US" b="0" i="0" u="none" strike="noStrike" kern="0" cap="none" spc="0" normalizeH="0" baseline="0" noProof="0" dirty="0">
                <a:ln>
                  <a:noFill/>
                </a:ln>
                <a:solidFill>
                  <a:srgbClr val="FFFFFF"/>
                </a:solidFill>
                <a:effectLst/>
                <a:uLnTx/>
                <a:uFillTx/>
                <a:latin typeface="Coptic1" pitchFamily="2" charset="0"/>
                <a:cs typeface="Arial" charset="0"/>
              </a:rPr>
              <a:t>I/#c# </a:t>
            </a:r>
            <a:r>
              <a:rPr kumimoji="0" lang="en-US" b="0" i="0" u="none" strike="noStrike" kern="0" cap="none" spc="0" normalizeH="0" baseline="0" noProof="0" dirty="0" err="1">
                <a:ln>
                  <a:noFill/>
                </a:ln>
                <a:solidFill>
                  <a:srgbClr val="FFFFFF"/>
                </a:solidFill>
                <a:effectLst/>
                <a:uLnTx/>
                <a:uFillTx/>
                <a:latin typeface="Coptic1" pitchFamily="2" charset="0"/>
                <a:cs typeface="Arial" charset="0"/>
              </a:rPr>
              <a:t>P,#c</a:t>
            </a:r>
            <a:r>
              <a:rPr kumimoji="0" lang="en-US" b="0" i="0" u="none" strike="noStrike" kern="0" cap="none" spc="0" normalizeH="0" baseline="0" noProof="0" dirty="0">
                <a:ln>
                  <a:noFill/>
                </a:ln>
                <a:solidFill>
                  <a:srgbClr val="FFFFFF"/>
                </a:solidFill>
                <a:effectLst/>
                <a:uLnTx/>
                <a:uFillTx/>
                <a:latin typeface="Coptic1" pitchFamily="2" charset="0"/>
                <a:cs typeface="Arial" charset="0"/>
              </a:rPr>
              <a:t># </a:t>
            </a:r>
            <a:r>
              <a:rPr kumimoji="0" lang="en-US" b="0" i="0" u="none" strike="noStrike" kern="0" cap="none" spc="0" normalizeH="0" baseline="0" noProof="0" dirty="0" err="1">
                <a:ln>
                  <a:noFill/>
                </a:ln>
                <a:solidFill>
                  <a:srgbClr val="FFFFFF"/>
                </a:solidFill>
                <a:effectLst/>
                <a:uLnTx/>
                <a:uFillTx/>
                <a:latin typeface="Coptic1" pitchFamily="2" charset="0"/>
                <a:cs typeface="Arial" charset="0"/>
              </a:rPr>
              <a:t>n~caf</a:t>
            </a:r>
            <a:r>
              <a:rPr kumimoji="0" lang="en-US" b="0" i="0" u="none" strike="noStrike" kern="0" cap="none" spc="0" normalizeH="0" baseline="0" noProof="0" dirty="0">
                <a:ln>
                  <a:noFill/>
                </a:ln>
                <a:solidFill>
                  <a:srgbClr val="FFFFFF"/>
                </a:solidFill>
                <a:effectLst/>
                <a:uLnTx/>
                <a:uFillTx/>
                <a:latin typeface="Coptic1" pitchFamily="2" charset="0"/>
                <a:cs typeface="Arial" charset="0"/>
              </a:rPr>
              <a:t> </a:t>
            </a:r>
            <a:r>
              <a:rPr kumimoji="0" lang="en-US" b="0" i="0" u="none" strike="noStrike" kern="0" cap="none" spc="0" normalizeH="0" baseline="0" noProof="0" dirty="0" err="1">
                <a:ln>
                  <a:noFill/>
                </a:ln>
                <a:solidFill>
                  <a:srgbClr val="FFFFFF"/>
                </a:solidFill>
                <a:effectLst/>
                <a:uLnTx/>
                <a:uFillTx/>
                <a:latin typeface="Coptic1" pitchFamily="2" charset="0"/>
                <a:cs typeface="Arial" charset="0"/>
              </a:rPr>
              <a:t>nem</a:t>
            </a:r>
            <a:r>
              <a:rPr kumimoji="0" lang="en-US" b="0" i="0" u="none" strike="noStrike" kern="0" cap="none" spc="0" normalizeH="0" baseline="0" noProof="0" dirty="0">
                <a:ln>
                  <a:noFill/>
                </a:ln>
                <a:solidFill>
                  <a:srgbClr val="FFFFFF"/>
                </a:solidFill>
                <a:effectLst/>
                <a:uLnTx/>
                <a:uFillTx/>
                <a:latin typeface="Coptic1" pitchFamily="2" charset="0"/>
                <a:cs typeface="Arial" charset="0"/>
              </a:rPr>
              <a:t> </a:t>
            </a:r>
            <a:r>
              <a:rPr kumimoji="0" lang="en-US" b="0" i="0" u="none" strike="noStrike" kern="0" cap="none" spc="0" normalizeH="0" baseline="0" noProof="0" dirty="0" err="1">
                <a:ln>
                  <a:noFill/>
                </a:ln>
                <a:solidFill>
                  <a:srgbClr val="FFFFFF"/>
                </a:solidFill>
                <a:effectLst/>
                <a:uLnTx/>
                <a:uFillTx/>
                <a:latin typeface="Coptic1" pitchFamily="2" charset="0"/>
                <a:cs typeface="Arial" charset="0"/>
              </a:rPr>
              <a:t>voou</a:t>
            </a:r>
            <a:endParaRPr kumimoji="0" lang="en-CA" b="1" i="0" u="none" strike="noStrike" kern="0" cap="none" spc="0" normalizeH="0" baseline="0" noProof="0" dirty="0">
              <a:ln>
                <a:noFill/>
              </a:ln>
              <a:solidFill>
                <a:srgbClr val="FFFFFF"/>
              </a:solidFill>
              <a:effectLst/>
              <a:uLnTx/>
              <a:uFillTx/>
              <a:latin typeface="Arial" charset="0"/>
              <a:cs typeface="Arial" charset="0"/>
            </a:endParaRPr>
          </a:p>
        </p:txBody>
      </p:sp>
    </p:spTree>
    <p:extLst>
      <p:ext uri="{BB962C8B-B14F-4D97-AF65-F5344CB8AC3E}">
        <p14:creationId xmlns:p14="http://schemas.microsoft.com/office/powerpoint/2010/main" val="3650356347"/>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025858" name="Group 2"/>
          <p:cNvGraphicFramePr>
            <a:graphicFrameLocks noGrp="1"/>
          </p:cNvGraphicFramePr>
          <p:nvPr>
            <p:ph type="tbl" idx="1"/>
            <p:extLst>
              <p:ext uri="{D42A27DB-BD31-4B8C-83A1-F6EECF244321}">
                <p14:modId xmlns:p14="http://schemas.microsoft.com/office/powerpoint/2010/main" val="655595106"/>
              </p:ext>
            </p:extLst>
          </p:nvPr>
        </p:nvGraphicFramePr>
        <p:xfrm>
          <a:off x="0" y="685800"/>
          <a:ext cx="12192000" cy="5943600"/>
        </p:xfrm>
        <a:graphic>
          <a:graphicData uri="http://schemas.openxmlformats.org/drawingml/2006/table">
            <a:tbl>
              <a:tblPr/>
              <a:tblGrid>
                <a:gridCol w="4527784">
                  <a:extLst>
                    <a:ext uri="{9D8B030D-6E8A-4147-A177-3AD203B41FA5}">
                      <a16:colId xmlns:a16="http://schemas.microsoft.com/office/drawing/2014/main" val="20000"/>
                    </a:ext>
                  </a:extLst>
                </a:gridCol>
                <a:gridCol w="4124603">
                  <a:extLst>
                    <a:ext uri="{9D8B030D-6E8A-4147-A177-3AD203B41FA5}">
                      <a16:colId xmlns:a16="http://schemas.microsoft.com/office/drawing/2014/main" val="20001"/>
                    </a:ext>
                  </a:extLst>
                </a:gridCol>
                <a:gridCol w="3539613">
                  <a:extLst>
                    <a:ext uri="{9D8B030D-6E8A-4147-A177-3AD203B41FA5}">
                      <a16:colId xmlns:a16="http://schemas.microsoft.com/office/drawing/2014/main" val="20002"/>
                    </a:ext>
                  </a:extLst>
                </a:gridCol>
              </a:tblGrid>
              <a:tr h="5943600">
                <a:tc>
                  <a:txBody>
                    <a:bodyPr/>
                    <a:lstStyle/>
                    <a:p>
                      <a:pPr algn="just"/>
                      <a:r>
                        <a:rPr lang="da-DK" sz="4800" b="0" i="0" u="none" strike="noStrike" kern="1200" baseline="0" dirty="0">
                          <a:solidFill>
                            <a:schemeClr val="tx1"/>
                          </a:solidFill>
                          <a:latin typeface="Coptic1" pitchFamily="2" charset="0"/>
                          <a:ea typeface="+mn-ea"/>
                          <a:cs typeface="+mn-cs"/>
                        </a:rPr>
                        <a:t>H/ppe afermeyre n~je </a:t>
                      </a:r>
                      <a:r>
                        <a:rPr lang="fr-FR" sz="4800" b="0" i="0" u="none" strike="noStrike" kern="1200" baseline="0" dirty="0" err="1">
                          <a:solidFill>
                            <a:schemeClr val="tx1"/>
                          </a:solidFill>
                          <a:latin typeface="Coptic1" pitchFamily="2" charset="0"/>
                          <a:ea typeface="+mn-ea"/>
                          <a:cs typeface="+mn-cs"/>
                        </a:rPr>
                        <a:t>Iwann</a:t>
                      </a:r>
                      <a:r>
                        <a:rPr lang="fr-FR" sz="4800" b="0" i="0" u="none" strike="noStrike" kern="1200" baseline="0" dirty="0">
                          <a:solidFill>
                            <a:schemeClr val="tx1"/>
                          </a:solidFill>
                          <a:latin typeface="Coptic1" pitchFamily="2" charset="0"/>
                          <a:ea typeface="+mn-ea"/>
                          <a:cs typeface="+mn-cs"/>
                        </a:rPr>
                        <a:t>/c </a:t>
                      </a:r>
                      <a:r>
                        <a:rPr lang="fr-FR" sz="4800" b="0" i="0" u="none" strike="noStrike" kern="1200" baseline="0" dirty="0" err="1">
                          <a:solidFill>
                            <a:schemeClr val="tx1"/>
                          </a:solidFill>
                          <a:latin typeface="Coptic1" pitchFamily="2" charset="0"/>
                          <a:ea typeface="+mn-ea"/>
                          <a:cs typeface="+mn-cs"/>
                        </a:rPr>
                        <a:t>pibaptict</a:t>
                      </a:r>
                      <a:r>
                        <a:rPr lang="fr-FR" sz="4800" b="0" i="0" u="none" strike="noStrike" kern="1200" baseline="0" dirty="0">
                          <a:solidFill>
                            <a:schemeClr val="tx1"/>
                          </a:solidFill>
                          <a:latin typeface="Coptic1" pitchFamily="2" charset="0"/>
                          <a:ea typeface="+mn-ea"/>
                          <a:cs typeface="+mn-cs"/>
                        </a:rPr>
                        <a:t>/c: je ai]</a:t>
                      </a:r>
                      <a:r>
                        <a:rPr lang="fr-FR" sz="4800" b="0" i="0" u="none" strike="noStrike" kern="1200" baseline="0" dirty="0" err="1">
                          <a:solidFill>
                            <a:schemeClr val="tx1"/>
                          </a:solidFill>
                          <a:latin typeface="Coptic1" pitchFamily="2" charset="0"/>
                          <a:ea typeface="+mn-ea"/>
                          <a:cs typeface="+mn-cs"/>
                        </a:rPr>
                        <a:t>wmc</a:t>
                      </a:r>
                      <a:r>
                        <a:rPr lang="fr-FR" sz="4800" b="0" i="0" u="none" strike="noStrike" kern="1200" baseline="0" dirty="0">
                          <a:solidFill>
                            <a:schemeClr val="tx1"/>
                          </a:solidFill>
                          <a:latin typeface="Coptic1" pitchFamily="2" charset="0"/>
                          <a:ea typeface="+mn-ea"/>
                          <a:cs typeface="+mn-cs"/>
                        </a:rPr>
                        <a:t> </a:t>
                      </a:r>
                      <a:r>
                        <a:rPr lang="fr-FR" sz="4800" b="0" i="0" u="none" strike="noStrike" kern="1200" baseline="0" dirty="0" err="1">
                          <a:solidFill>
                            <a:schemeClr val="tx1"/>
                          </a:solidFill>
                          <a:latin typeface="Coptic1" pitchFamily="2" charset="0"/>
                          <a:ea typeface="+mn-ea"/>
                          <a:cs typeface="+mn-cs"/>
                        </a:rPr>
                        <a:t>m~Po#c</a:t>
                      </a:r>
                      <a:r>
                        <a:rPr lang="fr-FR" sz="4800" b="0" i="0" u="none" strike="noStrike" kern="1200" baseline="0" dirty="0">
                          <a:solidFill>
                            <a:schemeClr val="tx1"/>
                          </a:solidFill>
                          <a:latin typeface="Coptic1" pitchFamily="2" charset="0"/>
                          <a:ea typeface="+mn-ea"/>
                          <a:cs typeface="+mn-cs"/>
                        </a:rPr>
                        <a:t># </a:t>
                      </a:r>
                      <a:r>
                        <a:rPr lang="fr-FR" sz="4800" b="0" i="0" u="none" strike="noStrike" kern="1200" baseline="0" dirty="0" err="1">
                          <a:solidFill>
                            <a:schemeClr val="tx1"/>
                          </a:solidFill>
                          <a:latin typeface="Coptic1" pitchFamily="2" charset="0"/>
                          <a:ea typeface="+mn-ea"/>
                          <a:cs typeface="+mn-cs"/>
                        </a:rPr>
                        <a:t>qen</a:t>
                      </a:r>
                      <a:r>
                        <a:rPr lang="pl-PL" sz="4800" b="0" i="0" u="none" strike="noStrike" kern="1200" baseline="0" dirty="0">
                          <a:solidFill>
                            <a:schemeClr val="tx1"/>
                          </a:solidFill>
                          <a:latin typeface="+mn-lt"/>
                          <a:ea typeface="+mn-ea"/>
                          <a:cs typeface="+mn-cs"/>
                        </a:rPr>
                        <a:t> </a:t>
                      </a:r>
                      <a:r>
                        <a:rPr lang="fr-FR" sz="4800" b="0" i="0" u="none" strike="noStrike" kern="1200" baseline="0" dirty="0" err="1">
                          <a:solidFill>
                            <a:schemeClr val="tx1"/>
                          </a:solidFill>
                          <a:latin typeface="Coptic1" pitchFamily="2" charset="0"/>
                          <a:ea typeface="+mn-ea"/>
                          <a:cs typeface="+mn-cs"/>
                        </a:rPr>
                        <a:t>nimwou</a:t>
                      </a:r>
                      <a:r>
                        <a:rPr lang="fr-FR" sz="4800" b="0" i="0" u="none" strike="noStrike" kern="1200" baseline="0" dirty="0">
                          <a:solidFill>
                            <a:schemeClr val="tx1"/>
                          </a:solidFill>
                          <a:latin typeface="Coptic1" pitchFamily="2" charset="0"/>
                          <a:ea typeface="+mn-ea"/>
                          <a:cs typeface="+mn-cs"/>
                        </a:rPr>
                        <a:t> </a:t>
                      </a:r>
                      <a:r>
                        <a:rPr lang="fr-FR" sz="4800" b="0" i="0" u="none" strike="noStrike" kern="1200" baseline="0" dirty="0" err="1">
                          <a:solidFill>
                            <a:schemeClr val="tx1"/>
                          </a:solidFill>
                          <a:latin typeface="Coptic1" pitchFamily="2" charset="0"/>
                          <a:ea typeface="+mn-ea"/>
                          <a:cs typeface="+mn-cs"/>
                        </a:rPr>
                        <a:t>n~te</a:t>
                      </a:r>
                      <a:r>
                        <a:rPr lang="fr-FR" sz="4800" b="0" i="0" u="none" strike="noStrike" kern="1200" baseline="0" dirty="0">
                          <a:solidFill>
                            <a:schemeClr val="tx1"/>
                          </a:solidFill>
                          <a:latin typeface="Coptic1" pitchFamily="2" charset="0"/>
                          <a:ea typeface="+mn-ea"/>
                          <a:cs typeface="+mn-cs"/>
                        </a:rPr>
                        <a:t> </a:t>
                      </a:r>
                      <a:r>
                        <a:rPr lang="fr-FR" sz="4800" b="0" i="0" u="none" strike="noStrike" kern="1200" baseline="0" dirty="0" err="1">
                          <a:solidFill>
                            <a:schemeClr val="tx1"/>
                          </a:solidFill>
                          <a:latin typeface="Coptic1" pitchFamily="2" charset="0"/>
                          <a:ea typeface="+mn-ea"/>
                          <a:cs typeface="+mn-cs"/>
                        </a:rPr>
                        <a:t>piIordan</a:t>
                      </a:r>
                      <a:r>
                        <a:rPr lang="fr-FR" sz="4800" b="0" i="0" u="none" strike="noStrike" kern="1200" baseline="0" dirty="0">
                          <a:solidFill>
                            <a:schemeClr val="tx1"/>
                          </a:solidFill>
                          <a:latin typeface="Coptic1" pitchFamily="2" charset="0"/>
                          <a:ea typeface="+mn-ea"/>
                          <a:cs typeface="+mn-cs"/>
                        </a:rPr>
                        <a:t>/c.</a:t>
                      </a:r>
                      <a:endParaRPr kumimoji="0" lang="en-GB" sz="6400" b="0" i="0" u="none" strike="noStrike" cap="none" normalizeH="0" baseline="0" dirty="0">
                        <a:ln>
                          <a:noFill/>
                        </a:ln>
                        <a:solidFill>
                          <a:schemeClr val="tx1"/>
                        </a:solidFill>
                        <a:effectLst/>
                        <a:latin typeface="Coptic1" pitchFamily="2"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4300" b="0" i="0" u="none" strike="noStrike" cap="none" normalizeH="0" baseline="0" noProof="0" dirty="0">
                          <a:ln>
                            <a:noFill/>
                          </a:ln>
                          <a:solidFill>
                            <a:schemeClr val="tx1"/>
                          </a:solidFill>
                          <a:effectLst/>
                          <a:latin typeface="Arial" panose="020B0604020202020204" pitchFamily="34" charset="0"/>
                          <a:cs typeface="Arial" panose="020B0604020202020204" pitchFamily="34" charset="0"/>
                        </a:rPr>
                        <a:t>Voici le témoignage de Jean le baptiste: « J’ai baptisé le Seigneur dans les eaux du Jourdain.</a:t>
                      </a:r>
                      <a:endParaRPr kumimoji="0" lang="fr-CA" sz="4300" b="0" i="0" u="none" strike="noStrike" cap="none" normalizeH="0" baseline="0" noProof="0" dirty="0">
                        <a:ln>
                          <a:noFill/>
                        </a:ln>
                        <a:solidFill>
                          <a:schemeClr val="tx1"/>
                        </a:solidFill>
                        <a:effectLst/>
                        <a:latin typeface="Arial" panose="020B0604020202020204" pitchFamily="34" charset="0"/>
                        <a:cs typeface="Arial" panose="020B0604020202020204" pitchFamily="34" charset="0"/>
                      </a:endParaRPr>
                    </a:p>
                  </a:txBody>
                  <a:tcPr marL="121920" marR="121920" horzOverflow="overflow">
                    <a:lnL>
                      <a:noFill/>
                    </a:lnL>
                    <a:lnR cap="flat">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0"/>
                        </a:spcBef>
                        <a:spcAft>
                          <a:spcPct val="0"/>
                        </a:spcAft>
                        <a:buClrTx/>
                        <a:buSzTx/>
                        <a:buFontTx/>
                        <a:buNone/>
                        <a:tabLst/>
                      </a:pPr>
                      <a:r>
                        <a:rPr kumimoji="0" lang="ar-EG" sz="4800" b="0" i="0" u="none" strike="noStrike" cap="none" normalizeH="0" baseline="0" dirty="0">
                          <a:ln>
                            <a:noFill/>
                          </a:ln>
                          <a:solidFill>
                            <a:schemeClr val="tx1"/>
                          </a:solidFill>
                          <a:effectLst/>
                          <a:latin typeface="+mn-lt"/>
                          <a:cs typeface="Arial" charset="0"/>
                        </a:rPr>
                        <a:t>ها قد شهد يوحنا</a:t>
                      </a:r>
                      <a:r>
                        <a:rPr kumimoji="0" lang="fr-FR" sz="4800" b="0" i="0" u="none" strike="noStrike" cap="none" normalizeH="0" baseline="0" dirty="0">
                          <a:ln>
                            <a:noFill/>
                          </a:ln>
                          <a:solidFill>
                            <a:schemeClr val="tx1"/>
                          </a:solidFill>
                          <a:effectLst/>
                          <a:latin typeface="+mn-lt"/>
                          <a:cs typeface="Arial" charset="0"/>
                        </a:rPr>
                        <a:t> </a:t>
                      </a:r>
                      <a:r>
                        <a:rPr kumimoji="0" lang="ar-EG" sz="4800" b="0" i="0" u="none" strike="noStrike" cap="none" normalizeH="0" baseline="0" dirty="0">
                          <a:ln>
                            <a:noFill/>
                          </a:ln>
                          <a:solidFill>
                            <a:schemeClr val="tx1"/>
                          </a:solidFill>
                          <a:effectLst/>
                          <a:latin typeface="+mn-lt"/>
                          <a:cs typeface="Arial" charset="0"/>
                        </a:rPr>
                        <a:t>الصابغ أني عمدت</a:t>
                      </a:r>
                      <a:r>
                        <a:rPr kumimoji="0" lang="fr-FR" sz="4800" b="0" i="0" u="none" strike="noStrike" cap="none" normalizeH="0" baseline="0" dirty="0">
                          <a:ln>
                            <a:noFill/>
                          </a:ln>
                          <a:solidFill>
                            <a:schemeClr val="tx1"/>
                          </a:solidFill>
                          <a:effectLst/>
                          <a:latin typeface="+mn-lt"/>
                          <a:cs typeface="Arial" charset="0"/>
                        </a:rPr>
                        <a:t> </a:t>
                      </a:r>
                      <a:r>
                        <a:rPr kumimoji="0" lang="ar-EG" sz="4800" b="0" i="0" u="none" strike="noStrike" cap="none" normalizeH="0" baseline="0" dirty="0">
                          <a:ln>
                            <a:noFill/>
                          </a:ln>
                          <a:solidFill>
                            <a:schemeClr val="tx1"/>
                          </a:solidFill>
                          <a:effectLst/>
                          <a:latin typeface="+mn-lt"/>
                          <a:cs typeface="Arial" charset="0"/>
                        </a:rPr>
                        <a:t>الرب في مياه</a:t>
                      </a:r>
                      <a:r>
                        <a:rPr kumimoji="0" lang="fr-FR" sz="4800" b="0" i="0" u="none" strike="noStrike" cap="none" normalizeH="0" baseline="0" dirty="0">
                          <a:ln>
                            <a:noFill/>
                          </a:ln>
                          <a:solidFill>
                            <a:schemeClr val="tx1"/>
                          </a:solidFill>
                          <a:effectLst/>
                          <a:latin typeface="+mn-lt"/>
                          <a:cs typeface="Arial" charset="0"/>
                        </a:rPr>
                        <a:t> </a:t>
                      </a:r>
                      <a:r>
                        <a:rPr kumimoji="0" lang="ar-EG" sz="4800" b="0" i="0" u="none" strike="noStrike" cap="none" normalizeH="0" baseline="0" dirty="0">
                          <a:ln>
                            <a:noFill/>
                          </a:ln>
                          <a:solidFill>
                            <a:schemeClr val="tx1"/>
                          </a:solidFill>
                          <a:effectLst/>
                          <a:latin typeface="+mn-lt"/>
                          <a:cs typeface="Arial" charset="0"/>
                        </a:rPr>
                        <a:t>الأردن.</a:t>
                      </a:r>
                      <a:endParaRPr kumimoji="0" lang="en-US" sz="4800" b="0" i="0" u="none" strike="noStrike" cap="none" normalizeH="0" baseline="0" dirty="0">
                        <a:ln>
                          <a:noFill/>
                        </a:ln>
                        <a:solidFill>
                          <a:schemeClr val="tx1"/>
                        </a:solidFill>
                        <a:effectLst/>
                        <a:latin typeface="+mn-lt"/>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6" name="Tableau 5">
            <a:extLst>
              <a:ext uri="{FF2B5EF4-FFF2-40B4-BE49-F238E27FC236}">
                <a16:creationId xmlns:a16="http://schemas.microsoft.com/office/drawing/2014/main" id="{884849F6-BF78-40D7-A50C-823FB651B75E}"/>
              </a:ext>
            </a:extLst>
          </p:cNvPr>
          <p:cNvGraphicFramePr>
            <a:graphicFrameLocks noGrp="1"/>
          </p:cNvGraphicFramePr>
          <p:nvPr>
            <p:extLst>
              <p:ext uri="{D42A27DB-BD31-4B8C-83A1-F6EECF244321}">
                <p14:modId xmlns:p14="http://schemas.microsoft.com/office/powerpoint/2010/main" val="2489809950"/>
              </p:ext>
            </p:extLst>
          </p:nvPr>
        </p:nvGraphicFramePr>
        <p:xfrm>
          <a:off x="1965969" y="67732"/>
          <a:ext cx="8128000" cy="457200"/>
        </p:xfrm>
        <a:graphic>
          <a:graphicData uri="http://schemas.openxmlformats.org/drawingml/2006/table">
            <a:tbl>
              <a:tblPr firstRow="1" bandRow="1">
                <a:tableStyleId>{2D5ABB26-0587-4C30-8999-92F81FD0307C}</a:tableStyleId>
              </a:tblPr>
              <a:tblGrid>
                <a:gridCol w="8128000">
                  <a:extLst>
                    <a:ext uri="{9D8B030D-6E8A-4147-A177-3AD203B41FA5}">
                      <a16:colId xmlns:a16="http://schemas.microsoft.com/office/drawing/2014/main" val="2869631173"/>
                    </a:ext>
                  </a:extLst>
                </a:gridCol>
              </a:tblGrid>
              <a:tr h="4572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dirty="0" err="1">
                          <a:latin typeface="Arial" charset="0"/>
                        </a:rPr>
                        <a:t>Épiphanie</a:t>
                      </a:r>
                      <a:r>
                        <a:rPr lang="en-US" sz="2400" b="0" dirty="0">
                          <a:latin typeface="Arial" charset="0"/>
                        </a:rPr>
                        <a:t> – </a:t>
                      </a:r>
                      <a:r>
                        <a:rPr lang="en-US" sz="2400" b="0" dirty="0" err="1">
                          <a:latin typeface="Arial" charset="0"/>
                        </a:rPr>
                        <a:t>Aspasmos</a:t>
                      </a:r>
                      <a:r>
                        <a:rPr lang="en-US" sz="2400" b="0" dirty="0">
                          <a:latin typeface="Arial" charset="0"/>
                        </a:rPr>
                        <a:t> Adam</a:t>
                      </a:r>
                      <a:endParaRPr lang="en-US" sz="2400" b="0" dirty="0">
                        <a:latin typeface="Times New Roman" pitchFamily="18" charset="0"/>
                      </a:endParaRPr>
                    </a:p>
                  </a:txBody>
                  <a:tcPr marL="121920" marR="12192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13065156"/>
                  </a:ext>
                </a:extLst>
              </a:tr>
            </a:tbl>
          </a:graphicData>
        </a:graphic>
      </p:graphicFrame>
    </p:spTree>
    <p:extLst>
      <p:ext uri="{BB962C8B-B14F-4D97-AF65-F5344CB8AC3E}">
        <p14:creationId xmlns:p14="http://schemas.microsoft.com/office/powerpoint/2010/main" val="3886300220"/>
      </p:ext>
    </p:extLst>
  </p:cSld>
  <p:clrMapOvr>
    <a:masterClrMapping/>
  </p:clrMapOvr>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025858" name="Group 2"/>
          <p:cNvGraphicFramePr>
            <a:graphicFrameLocks noGrp="1"/>
          </p:cNvGraphicFramePr>
          <p:nvPr>
            <p:ph type="tbl" idx="1"/>
            <p:extLst>
              <p:ext uri="{D42A27DB-BD31-4B8C-83A1-F6EECF244321}">
                <p14:modId xmlns:p14="http://schemas.microsoft.com/office/powerpoint/2010/main" val="2458622999"/>
              </p:ext>
            </p:extLst>
          </p:nvPr>
        </p:nvGraphicFramePr>
        <p:xfrm>
          <a:off x="0" y="348573"/>
          <a:ext cx="12192000" cy="5943600"/>
        </p:xfrm>
        <a:graphic>
          <a:graphicData uri="http://schemas.openxmlformats.org/drawingml/2006/table">
            <a:tbl>
              <a:tblPr/>
              <a:tblGrid>
                <a:gridCol w="4527784">
                  <a:extLst>
                    <a:ext uri="{9D8B030D-6E8A-4147-A177-3AD203B41FA5}">
                      <a16:colId xmlns:a16="http://schemas.microsoft.com/office/drawing/2014/main" val="20000"/>
                    </a:ext>
                  </a:extLst>
                </a:gridCol>
                <a:gridCol w="4124603">
                  <a:extLst>
                    <a:ext uri="{9D8B030D-6E8A-4147-A177-3AD203B41FA5}">
                      <a16:colId xmlns:a16="http://schemas.microsoft.com/office/drawing/2014/main" val="20001"/>
                    </a:ext>
                  </a:extLst>
                </a:gridCol>
                <a:gridCol w="3539613">
                  <a:extLst>
                    <a:ext uri="{9D8B030D-6E8A-4147-A177-3AD203B41FA5}">
                      <a16:colId xmlns:a16="http://schemas.microsoft.com/office/drawing/2014/main" val="20002"/>
                    </a:ext>
                  </a:extLst>
                </a:gridCol>
              </a:tblGrid>
              <a:tr h="5943600">
                <a:tc>
                  <a:txBody>
                    <a:bodyPr/>
                    <a:lstStyle/>
                    <a:p>
                      <a:pPr algn="just"/>
                      <a:r>
                        <a:rPr kumimoji="0" lang="en-GB" sz="4800" b="0" i="0" u="none" strike="noStrike" cap="none" normalizeH="0" baseline="0" dirty="0" err="1">
                          <a:ln>
                            <a:noFill/>
                          </a:ln>
                          <a:solidFill>
                            <a:schemeClr val="tx1"/>
                          </a:solidFill>
                          <a:effectLst/>
                          <a:latin typeface="Coptic1" pitchFamily="2" charset="0"/>
                          <a:cs typeface="Arial" charset="0"/>
                        </a:rPr>
                        <a:t>Ouoh</a:t>
                      </a:r>
                      <a:r>
                        <a:rPr kumimoji="0" lang="en-GB" sz="4800" b="0" i="0" u="none" strike="noStrike" cap="none" normalizeH="0" baseline="0" dirty="0">
                          <a:ln>
                            <a:noFill/>
                          </a:ln>
                          <a:solidFill>
                            <a:schemeClr val="tx1"/>
                          </a:solidFill>
                          <a:effectLst/>
                          <a:latin typeface="Coptic1" pitchFamily="2" charset="0"/>
                          <a:cs typeface="Arial" charset="0"/>
                        </a:rPr>
                        <a:t> </a:t>
                      </a:r>
                      <a:r>
                        <a:rPr kumimoji="0" lang="en-GB" sz="4800" b="0" i="0" u="none" strike="noStrike" cap="none" normalizeH="0" baseline="0" dirty="0" err="1">
                          <a:ln>
                            <a:noFill/>
                          </a:ln>
                          <a:solidFill>
                            <a:schemeClr val="tx1"/>
                          </a:solidFill>
                          <a:effectLst/>
                          <a:latin typeface="Coptic1" pitchFamily="2" charset="0"/>
                          <a:cs typeface="Arial" charset="0"/>
                        </a:rPr>
                        <a:t>aicwtem</a:t>
                      </a:r>
                      <a:r>
                        <a:rPr kumimoji="0" lang="en-GB" sz="4800" b="0" i="0" u="none" strike="noStrike" cap="none" normalizeH="0" baseline="0" dirty="0">
                          <a:ln>
                            <a:noFill/>
                          </a:ln>
                          <a:solidFill>
                            <a:schemeClr val="tx1"/>
                          </a:solidFill>
                          <a:effectLst/>
                          <a:latin typeface="Coptic1" pitchFamily="2" charset="0"/>
                          <a:cs typeface="Arial" charset="0"/>
                        </a:rPr>
                        <a:t> </a:t>
                      </a:r>
                      <a:r>
                        <a:rPr kumimoji="0" lang="en-GB" sz="4800" b="0" i="0" u="none" strike="noStrike" cap="none" normalizeH="0" baseline="0" dirty="0" err="1">
                          <a:ln>
                            <a:noFill/>
                          </a:ln>
                          <a:solidFill>
                            <a:schemeClr val="tx1"/>
                          </a:solidFill>
                          <a:effectLst/>
                          <a:latin typeface="Coptic1" pitchFamily="2" charset="0"/>
                          <a:cs typeface="Arial" charset="0"/>
                        </a:rPr>
                        <a:t>e~t~c~m</a:t>
                      </a:r>
                      <a:r>
                        <a:rPr kumimoji="0" lang="en-GB" sz="4800" b="0" i="0" u="none" strike="noStrike" cap="none" normalizeH="0" baseline="0" dirty="0">
                          <a:ln>
                            <a:noFill/>
                          </a:ln>
                          <a:solidFill>
                            <a:schemeClr val="tx1"/>
                          </a:solidFill>
                          <a:effectLst/>
                          <a:latin typeface="Coptic1" pitchFamily="2" charset="0"/>
                          <a:cs typeface="Arial" charset="0"/>
                        </a:rPr>
                        <a:t>/ </a:t>
                      </a:r>
                      <a:r>
                        <a:rPr kumimoji="0" lang="en-GB" sz="4800" b="0" i="0" u="none" strike="noStrike" cap="none" normalizeH="0" baseline="0" dirty="0" err="1">
                          <a:ln>
                            <a:noFill/>
                          </a:ln>
                          <a:solidFill>
                            <a:schemeClr val="tx1"/>
                          </a:solidFill>
                          <a:effectLst/>
                          <a:latin typeface="Coptic1" pitchFamily="2" charset="0"/>
                          <a:cs typeface="Arial" charset="0"/>
                        </a:rPr>
                        <a:t>n~te</a:t>
                      </a:r>
                      <a:r>
                        <a:rPr kumimoji="0" lang="en-GB" sz="4800" b="0" i="0" u="none" strike="noStrike" cap="none" normalizeH="0" baseline="0" dirty="0">
                          <a:ln>
                            <a:noFill/>
                          </a:ln>
                          <a:solidFill>
                            <a:schemeClr val="tx1"/>
                          </a:solidFill>
                          <a:effectLst/>
                          <a:latin typeface="Coptic1" pitchFamily="2" charset="0"/>
                          <a:cs typeface="Arial" charset="0"/>
                        </a:rPr>
                        <a:t> </a:t>
                      </a:r>
                      <a:r>
                        <a:rPr kumimoji="0" lang="en-GB" sz="4800" b="0" i="0" u="none" strike="noStrike" cap="none" normalizeH="0" baseline="0" dirty="0" err="1">
                          <a:ln>
                            <a:noFill/>
                          </a:ln>
                          <a:solidFill>
                            <a:schemeClr val="tx1"/>
                          </a:solidFill>
                          <a:effectLst/>
                          <a:latin typeface="Coptic1" pitchFamily="2" charset="0"/>
                          <a:cs typeface="Arial" charset="0"/>
                        </a:rPr>
                        <a:t>V~iwt</a:t>
                      </a:r>
                      <a:r>
                        <a:rPr kumimoji="0" lang="en-GB" sz="4800" b="0" i="0" u="none" strike="noStrike" cap="none" normalizeH="0" baseline="0" dirty="0">
                          <a:ln>
                            <a:noFill/>
                          </a:ln>
                          <a:solidFill>
                            <a:schemeClr val="tx1"/>
                          </a:solidFill>
                          <a:effectLst/>
                          <a:latin typeface="Coptic1" pitchFamily="2" charset="0"/>
                          <a:cs typeface="Arial" charset="0"/>
                        </a:rPr>
                        <a:t> </a:t>
                      </a:r>
                      <a:r>
                        <a:rPr kumimoji="0" lang="en-GB" sz="4800" b="0" i="0" u="none" strike="noStrike" cap="none" normalizeH="0" baseline="0" dirty="0" err="1">
                          <a:ln>
                            <a:noFill/>
                          </a:ln>
                          <a:solidFill>
                            <a:schemeClr val="tx1"/>
                          </a:solidFill>
                          <a:effectLst/>
                          <a:latin typeface="Coptic1" pitchFamily="2" charset="0"/>
                          <a:cs typeface="Arial" charset="0"/>
                        </a:rPr>
                        <a:t>ecws</a:t>
                      </a:r>
                      <a:r>
                        <a:rPr kumimoji="0" lang="en-GB" sz="4800" b="0" i="0" u="none" strike="noStrike" cap="none" normalizeH="0" baseline="0" dirty="0">
                          <a:ln>
                            <a:noFill/>
                          </a:ln>
                          <a:solidFill>
                            <a:schemeClr val="tx1"/>
                          </a:solidFill>
                          <a:effectLst/>
                          <a:latin typeface="Coptic1" pitchFamily="2" charset="0"/>
                          <a:cs typeface="Arial" charset="0"/>
                        </a:rPr>
                        <a:t> </a:t>
                      </a:r>
                      <a:r>
                        <a:rPr kumimoji="0" lang="en-GB" sz="4800" b="0" i="0" u="none" strike="noStrike" cap="none" normalizeH="0" baseline="0" dirty="0" err="1">
                          <a:ln>
                            <a:noFill/>
                          </a:ln>
                          <a:solidFill>
                            <a:schemeClr val="tx1"/>
                          </a:solidFill>
                          <a:effectLst/>
                          <a:latin typeface="Coptic1" pitchFamily="2" charset="0"/>
                          <a:cs typeface="Arial" charset="0"/>
                        </a:rPr>
                        <a:t>e~bol</a:t>
                      </a:r>
                      <a:r>
                        <a:rPr kumimoji="0" lang="en-GB" sz="4800" b="0" i="0" u="none" strike="noStrike" cap="none" normalizeH="0" baseline="0" dirty="0">
                          <a:ln>
                            <a:noFill/>
                          </a:ln>
                          <a:solidFill>
                            <a:schemeClr val="tx1"/>
                          </a:solidFill>
                          <a:effectLst/>
                          <a:latin typeface="Coptic1" pitchFamily="2" charset="0"/>
                          <a:cs typeface="Arial" charset="0"/>
                        </a:rPr>
                        <a:t>: je </a:t>
                      </a:r>
                      <a:r>
                        <a:rPr kumimoji="0" lang="en-GB" sz="4800" b="0" i="0" u="none" strike="noStrike" cap="none" normalizeH="0" baseline="0" dirty="0" err="1">
                          <a:ln>
                            <a:noFill/>
                          </a:ln>
                          <a:solidFill>
                            <a:schemeClr val="tx1"/>
                          </a:solidFill>
                          <a:effectLst/>
                          <a:latin typeface="Coptic1" pitchFamily="2" charset="0"/>
                          <a:cs typeface="Arial" charset="0"/>
                        </a:rPr>
                        <a:t>vai</a:t>
                      </a:r>
                      <a:r>
                        <a:rPr kumimoji="0" lang="en-GB" sz="4800" b="0" i="0" u="none" strike="noStrike" cap="none" normalizeH="0" baseline="0" dirty="0">
                          <a:ln>
                            <a:noFill/>
                          </a:ln>
                          <a:solidFill>
                            <a:schemeClr val="tx1"/>
                          </a:solidFill>
                          <a:effectLst/>
                          <a:latin typeface="Coptic1" pitchFamily="2" charset="0"/>
                          <a:cs typeface="Arial" charset="0"/>
                        </a:rPr>
                        <a:t> pe Pas/</a:t>
                      </a:r>
                      <a:r>
                        <a:rPr kumimoji="0" lang="en-GB" sz="4800" b="0" i="0" u="none" strike="noStrike" cap="none" normalizeH="0" baseline="0" dirty="0" err="1">
                          <a:ln>
                            <a:noFill/>
                          </a:ln>
                          <a:solidFill>
                            <a:schemeClr val="tx1"/>
                          </a:solidFill>
                          <a:effectLst/>
                          <a:latin typeface="Coptic1" pitchFamily="2" charset="0"/>
                          <a:cs typeface="Arial" charset="0"/>
                        </a:rPr>
                        <a:t>ri</a:t>
                      </a:r>
                      <a:r>
                        <a:rPr kumimoji="0" lang="en-GB" sz="4800" b="0" i="0" u="none" strike="noStrike" cap="none" normalizeH="0" baseline="0" dirty="0">
                          <a:ln>
                            <a:noFill/>
                          </a:ln>
                          <a:solidFill>
                            <a:schemeClr val="tx1"/>
                          </a:solidFill>
                          <a:effectLst/>
                          <a:latin typeface="Coptic1" pitchFamily="2" charset="0"/>
                          <a:cs typeface="Arial" charset="0"/>
                        </a:rPr>
                        <a:t> </a:t>
                      </a:r>
                      <a:r>
                        <a:rPr kumimoji="0" lang="en-GB" sz="4800" b="0" i="0" u="none" strike="noStrike" cap="none" normalizeH="0" baseline="0" dirty="0" err="1">
                          <a:ln>
                            <a:noFill/>
                          </a:ln>
                          <a:solidFill>
                            <a:schemeClr val="tx1"/>
                          </a:solidFill>
                          <a:effectLst/>
                          <a:latin typeface="Coptic1" pitchFamily="2" charset="0"/>
                          <a:cs typeface="Arial" charset="0"/>
                        </a:rPr>
                        <a:t>pamenrit</a:t>
                      </a:r>
                      <a:r>
                        <a:rPr kumimoji="0" lang="en-GB" sz="4800" b="0" i="0" u="none" strike="noStrike" cap="none" normalizeH="0" baseline="0" dirty="0">
                          <a:ln>
                            <a:noFill/>
                          </a:ln>
                          <a:solidFill>
                            <a:schemeClr val="tx1"/>
                          </a:solidFill>
                          <a:effectLst/>
                          <a:latin typeface="Coptic1" pitchFamily="2" charset="0"/>
                          <a:cs typeface="Arial" charset="0"/>
                        </a:rPr>
                        <a:t> </a:t>
                      </a:r>
                      <a:r>
                        <a:rPr kumimoji="0" lang="en-GB" sz="4800" b="0" i="0" u="none" strike="noStrike" cap="none" normalizeH="0" baseline="0" dirty="0" err="1">
                          <a:ln>
                            <a:noFill/>
                          </a:ln>
                          <a:solidFill>
                            <a:schemeClr val="tx1"/>
                          </a:solidFill>
                          <a:effectLst/>
                          <a:latin typeface="Coptic1" pitchFamily="2" charset="0"/>
                          <a:cs typeface="Arial" charset="0"/>
                        </a:rPr>
                        <a:t>etai</a:t>
                      </a:r>
                      <a:r>
                        <a:rPr kumimoji="0" lang="en-GB" sz="4800" b="0" i="0" u="none" strike="noStrike" cap="none" normalizeH="0" baseline="0" dirty="0">
                          <a:ln>
                            <a:noFill/>
                          </a:ln>
                          <a:solidFill>
                            <a:schemeClr val="tx1"/>
                          </a:solidFill>
                          <a:effectLst/>
                          <a:latin typeface="Coptic1" pitchFamily="2" charset="0"/>
                          <a:cs typeface="Arial" charset="0"/>
                        </a:rPr>
                        <a:t>]ma]</a:t>
                      </a:r>
                    </a:p>
                    <a:p>
                      <a:pPr algn="just"/>
                      <a:r>
                        <a:rPr kumimoji="0" lang="en-GB" sz="4800" b="0" i="0" u="none" strike="noStrike" cap="none" normalizeH="0" baseline="0" dirty="0" err="1">
                          <a:ln>
                            <a:noFill/>
                          </a:ln>
                          <a:solidFill>
                            <a:schemeClr val="tx1"/>
                          </a:solidFill>
                          <a:effectLst/>
                          <a:latin typeface="Coptic1" pitchFamily="2" charset="0"/>
                          <a:cs typeface="Arial" charset="0"/>
                        </a:rPr>
                        <a:t>n~q</a:t>
                      </a:r>
                      <a:r>
                        <a:rPr kumimoji="0" lang="en-GB" sz="4800" b="0" i="0" u="none" strike="noStrike" cap="none" normalizeH="0" baseline="0" dirty="0">
                          <a:ln>
                            <a:noFill/>
                          </a:ln>
                          <a:solidFill>
                            <a:schemeClr val="tx1"/>
                          </a:solidFill>
                          <a:effectLst/>
                          <a:latin typeface="Coptic1" pitchFamily="2" charset="0"/>
                          <a:cs typeface="Arial" charset="0"/>
                        </a:rPr>
                        <a:t>/</a:t>
                      </a:r>
                      <a:r>
                        <a:rPr kumimoji="0" lang="en-GB" sz="4800" b="0" i="0" u="none" strike="noStrike" cap="none" normalizeH="0" baseline="0" dirty="0" err="1">
                          <a:ln>
                            <a:noFill/>
                          </a:ln>
                          <a:solidFill>
                            <a:schemeClr val="tx1"/>
                          </a:solidFill>
                          <a:effectLst/>
                          <a:latin typeface="Coptic1" pitchFamily="2" charset="0"/>
                          <a:cs typeface="Arial" charset="0"/>
                        </a:rPr>
                        <a:t>tf</a:t>
                      </a:r>
                      <a:r>
                        <a:rPr kumimoji="0" lang="en-GB" sz="4800" b="0" i="0" u="none" strike="noStrike" cap="none" normalizeH="0" baseline="0" dirty="0">
                          <a:ln>
                            <a:noFill/>
                          </a:ln>
                          <a:solidFill>
                            <a:schemeClr val="tx1"/>
                          </a:solidFill>
                          <a:effectLst/>
                          <a:latin typeface="Coptic1" pitchFamily="2" charset="0"/>
                          <a:cs typeface="Arial" charset="0"/>
                        </a:rPr>
                        <a:t>.</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4300" b="0" i="0" u="none" strike="noStrike" cap="none" normalizeH="0" baseline="0" noProof="0" dirty="0">
                          <a:ln>
                            <a:noFill/>
                          </a:ln>
                          <a:solidFill>
                            <a:schemeClr val="tx1"/>
                          </a:solidFill>
                          <a:effectLst/>
                          <a:latin typeface="Arial" panose="020B0604020202020204" pitchFamily="34" charset="0"/>
                          <a:cs typeface="Arial" panose="020B0604020202020204" pitchFamily="34" charset="0"/>
                        </a:rPr>
                        <a:t>Et j’ai entendu la voix du Père disant : Celui-ci est mon Fils bienaimé; en lui j'ai mis toute ma joie. »</a:t>
                      </a:r>
                      <a:endParaRPr kumimoji="0" lang="fr-CA" sz="4300" b="0" i="0" u="none" strike="noStrike" cap="none" normalizeH="0" baseline="0" noProof="0" dirty="0">
                        <a:ln>
                          <a:noFill/>
                        </a:ln>
                        <a:solidFill>
                          <a:schemeClr val="tx1"/>
                        </a:solidFill>
                        <a:effectLst/>
                        <a:latin typeface="Arial" panose="020B0604020202020204" pitchFamily="34" charset="0"/>
                        <a:cs typeface="Arial" panose="020B0604020202020204" pitchFamily="34" charset="0"/>
                      </a:endParaRPr>
                    </a:p>
                  </a:txBody>
                  <a:tcPr marL="121920" marR="121920" horzOverflow="overflow">
                    <a:lnL>
                      <a:noFill/>
                    </a:lnL>
                    <a:lnR cap="flat">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0"/>
                        </a:spcBef>
                        <a:spcAft>
                          <a:spcPct val="0"/>
                        </a:spcAft>
                        <a:buClrTx/>
                        <a:buSzTx/>
                        <a:buFontTx/>
                        <a:buNone/>
                        <a:tabLst/>
                      </a:pPr>
                      <a:r>
                        <a:rPr kumimoji="0" lang="ar-EG" sz="4800" b="0" i="0" u="none" strike="noStrike" cap="none" normalizeH="0" baseline="0" dirty="0">
                          <a:ln>
                            <a:noFill/>
                          </a:ln>
                          <a:solidFill>
                            <a:schemeClr val="tx1"/>
                          </a:solidFill>
                          <a:effectLst/>
                          <a:latin typeface="+mn-lt"/>
                          <a:cs typeface="Arial" charset="0"/>
                        </a:rPr>
                        <a:t>وسمعت صوت الأب</a:t>
                      </a:r>
                      <a:r>
                        <a:rPr kumimoji="0" lang="fr-FR" sz="4800" b="0" i="0" u="none" strike="noStrike" cap="none" normalizeH="0" baseline="0" dirty="0">
                          <a:ln>
                            <a:noFill/>
                          </a:ln>
                          <a:solidFill>
                            <a:schemeClr val="tx1"/>
                          </a:solidFill>
                          <a:effectLst/>
                          <a:latin typeface="+mn-lt"/>
                          <a:cs typeface="Arial" charset="0"/>
                        </a:rPr>
                        <a:t> </a:t>
                      </a:r>
                      <a:r>
                        <a:rPr kumimoji="0" lang="ar-EG" sz="4800" b="0" i="0" u="none" strike="noStrike" cap="none" normalizeH="0" baseline="0" dirty="0">
                          <a:ln>
                            <a:noFill/>
                          </a:ln>
                          <a:solidFill>
                            <a:schemeClr val="tx1"/>
                          </a:solidFill>
                          <a:effectLst/>
                          <a:latin typeface="+mn-lt"/>
                          <a:cs typeface="Arial" charset="0"/>
                        </a:rPr>
                        <a:t>صارخاً أن هذا هو ابني</a:t>
                      </a:r>
                      <a:r>
                        <a:rPr kumimoji="0" lang="fr-FR" sz="4800" b="0" i="0" u="none" strike="noStrike" cap="none" normalizeH="0" baseline="0" dirty="0">
                          <a:ln>
                            <a:noFill/>
                          </a:ln>
                          <a:solidFill>
                            <a:schemeClr val="tx1"/>
                          </a:solidFill>
                          <a:effectLst/>
                          <a:latin typeface="+mn-lt"/>
                          <a:cs typeface="Arial" charset="0"/>
                        </a:rPr>
                        <a:t> </a:t>
                      </a:r>
                      <a:r>
                        <a:rPr kumimoji="0" lang="ar-EG" sz="4800" b="0" i="0" u="none" strike="noStrike" cap="none" normalizeH="0" baseline="0" dirty="0">
                          <a:ln>
                            <a:noFill/>
                          </a:ln>
                          <a:solidFill>
                            <a:schemeClr val="tx1"/>
                          </a:solidFill>
                          <a:effectLst/>
                          <a:latin typeface="+mn-lt"/>
                          <a:cs typeface="Arial" charset="0"/>
                        </a:rPr>
                        <a:t>الحبيب الذي به</a:t>
                      </a:r>
                      <a:r>
                        <a:rPr kumimoji="0" lang="fr-FR" sz="4800" b="0" i="0" u="none" strike="noStrike" cap="none" normalizeH="0" baseline="0" dirty="0">
                          <a:ln>
                            <a:noFill/>
                          </a:ln>
                          <a:solidFill>
                            <a:schemeClr val="tx1"/>
                          </a:solidFill>
                          <a:effectLst/>
                          <a:latin typeface="+mn-lt"/>
                          <a:cs typeface="Arial" charset="0"/>
                        </a:rPr>
                        <a:t> </a:t>
                      </a:r>
                      <a:r>
                        <a:rPr kumimoji="0" lang="ar-EG" sz="4800" b="0" i="0" u="none" strike="noStrike" cap="none" normalizeH="0" baseline="0" dirty="0">
                          <a:ln>
                            <a:noFill/>
                          </a:ln>
                          <a:solidFill>
                            <a:schemeClr val="tx1"/>
                          </a:solidFill>
                          <a:effectLst/>
                          <a:latin typeface="+mn-lt"/>
                          <a:cs typeface="Arial" charset="0"/>
                        </a:rPr>
                        <a:t>سررت.</a:t>
                      </a:r>
                      <a:endParaRPr kumimoji="0" lang="en-US" sz="4800" b="0" i="0" u="none" strike="noStrike" cap="none" normalizeH="0" baseline="0" dirty="0">
                        <a:ln>
                          <a:noFill/>
                        </a:ln>
                        <a:solidFill>
                          <a:schemeClr val="tx1"/>
                        </a:solidFill>
                        <a:effectLst/>
                        <a:latin typeface="+mn-lt"/>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852601686"/>
      </p:ext>
    </p:extLst>
  </p:cSld>
  <p:clrMapOvr>
    <a:masterClrMapping/>
  </p:clrMapOvr>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EA96FB-B91F-B3D1-7110-2D52319159C4}"/>
            </a:ext>
          </a:extLst>
        </p:cNvPr>
        <p:cNvGrpSpPr/>
        <p:nvPr/>
      </p:nvGrpSpPr>
      <p:grpSpPr>
        <a:xfrm>
          <a:off x="0" y="0"/>
          <a:ext cx="0" cy="0"/>
          <a:chOff x="0" y="0"/>
          <a:chExt cx="0" cy="0"/>
        </a:xfrm>
      </p:grpSpPr>
      <p:graphicFrame>
        <p:nvGraphicFramePr>
          <p:cNvPr id="7606322" name="Group 50">
            <a:extLst>
              <a:ext uri="{FF2B5EF4-FFF2-40B4-BE49-F238E27FC236}">
                <a16:creationId xmlns:a16="http://schemas.microsoft.com/office/drawing/2014/main" id="{ADBB0BC7-7187-8C12-A087-B80428535306}"/>
              </a:ext>
            </a:extLst>
          </p:cNvPr>
          <p:cNvGraphicFramePr>
            <a:graphicFrameLocks noGrp="1"/>
          </p:cNvGraphicFramePr>
          <p:nvPr>
            <p:ph/>
          </p:nvPr>
        </p:nvGraphicFramePr>
        <p:xfrm>
          <a:off x="0" y="0"/>
          <a:ext cx="12192000" cy="5943600"/>
        </p:xfrm>
        <a:graphic>
          <a:graphicData uri="http://schemas.openxmlformats.org/drawingml/2006/table">
            <a:tbl>
              <a:tblPr/>
              <a:tblGrid>
                <a:gridCol w="4032000">
                  <a:extLst>
                    <a:ext uri="{9D8B030D-6E8A-4147-A177-3AD203B41FA5}">
                      <a16:colId xmlns:a16="http://schemas.microsoft.com/office/drawing/2014/main" val="20000"/>
                    </a:ext>
                  </a:extLst>
                </a:gridCol>
                <a:gridCol w="4183532">
                  <a:extLst>
                    <a:ext uri="{9D8B030D-6E8A-4147-A177-3AD203B41FA5}">
                      <a16:colId xmlns:a16="http://schemas.microsoft.com/office/drawing/2014/main" val="20001"/>
                    </a:ext>
                  </a:extLst>
                </a:gridCol>
                <a:gridCol w="3976468">
                  <a:extLst>
                    <a:ext uri="{9D8B030D-6E8A-4147-A177-3AD203B41FA5}">
                      <a16:colId xmlns:a16="http://schemas.microsoft.com/office/drawing/2014/main" val="20002"/>
                    </a:ext>
                  </a:extLst>
                </a:gridCol>
              </a:tblGrid>
              <a:tr h="5943600">
                <a:tc>
                  <a:txBody>
                    <a:bodyPr/>
                    <a:lstStyle/>
                    <a:p>
                      <a:pPr marL="0" marR="0" lvl="0" indent="0" algn="just" defTabSz="914400" rtl="0" eaLnBrk="1" fontAlgn="base" latinLnBrk="0" hangingPunct="1">
                        <a:lnSpc>
                          <a:spcPct val="100000"/>
                        </a:lnSpc>
                        <a:spcBef>
                          <a:spcPts val="0"/>
                        </a:spcBef>
                        <a:spcAft>
                          <a:spcPct val="0"/>
                        </a:spcAft>
                        <a:buClrTx/>
                        <a:buSzTx/>
                        <a:buFontTx/>
                        <a:buNone/>
                        <a:tabLst/>
                      </a:pPr>
                      <a:r>
                        <a:rPr kumimoji="0" lang="en-US" sz="4800" b="0" i="0" u="none" strike="noStrike" cap="none" normalizeH="0" baseline="0" dirty="0">
                          <a:ln>
                            <a:noFill/>
                          </a:ln>
                          <a:solidFill>
                            <a:schemeClr val="tx1"/>
                          </a:solidFill>
                          <a:effectLst/>
                          <a:latin typeface="Coptic1" pitchFamily="2" charset="0"/>
                          <a:cs typeface="Arial" charset="0"/>
                        </a:rPr>
                        <a:t>Hina </a:t>
                      </a:r>
                      <a:r>
                        <a:rPr kumimoji="0" lang="en-US" sz="4800" b="0" i="0" u="none" strike="noStrike" cap="none" normalizeH="0" baseline="0" dirty="0" err="1">
                          <a:ln>
                            <a:noFill/>
                          </a:ln>
                          <a:solidFill>
                            <a:schemeClr val="tx1"/>
                          </a:solidFill>
                          <a:effectLst/>
                          <a:latin typeface="Coptic1" pitchFamily="2" charset="0"/>
                          <a:cs typeface="Arial" charset="0"/>
                        </a:rPr>
                        <a:t>n~tenhwc</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e~rok</a:t>
                      </a:r>
                      <a:r>
                        <a:rPr kumimoji="0" lang="en-US" sz="4800" b="0" i="0" u="none" strike="noStrike" cap="none" normalizeH="0" baseline="0" dirty="0">
                          <a:ln>
                            <a:noFill/>
                          </a:ln>
                          <a:solidFill>
                            <a:schemeClr val="tx1"/>
                          </a:solidFill>
                          <a:effectLst/>
                          <a:latin typeface="Coptic1" pitchFamily="2" charset="0"/>
                          <a:cs typeface="Arial" charset="0"/>
                        </a:rPr>
                        <a:t> : </a:t>
                      </a:r>
                      <a:r>
                        <a:rPr kumimoji="0" lang="en-US" sz="4800" b="0" i="0" u="none" strike="noStrike" cap="none" normalizeH="0" baseline="0" dirty="0" err="1">
                          <a:ln>
                            <a:noFill/>
                          </a:ln>
                          <a:solidFill>
                            <a:schemeClr val="tx1"/>
                          </a:solidFill>
                          <a:effectLst/>
                          <a:latin typeface="Coptic1" pitchFamily="2" charset="0"/>
                          <a:cs typeface="Arial" charset="0"/>
                        </a:rPr>
                        <a:t>nem</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ni</a:t>
                      </a:r>
                      <a:r>
                        <a:rPr kumimoji="0" lang="en-US" sz="4800" b="0" i="0" u="none" strike="noStrike" cap="none" normalizeH="0" baseline="0" dirty="0">
                          <a:ln>
                            <a:noFill/>
                          </a:ln>
                          <a:solidFill>
                            <a:schemeClr val="tx1"/>
                          </a:solidFill>
                          <a:effectLst/>
                          <a:latin typeface="Coptic1" pitchFamily="2" charset="0"/>
                          <a:cs typeface="Arial" charset="0"/>
                        </a:rPr>
                        <a:t>&lt;</a:t>
                      </a:r>
                      <a:r>
                        <a:rPr kumimoji="0" lang="en-US" sz="4800" b="0" i="0" u="none" strike="noStrike" cap="none" normalizeH="0" baseline="0" dirty="0" err="1">
                          <a:ln>
                            <a:noFill/>
                          </a:ln>
                          <a:solidFill>
                            <a:schemeClr val="tx1"/>
                          </a:solidFill>
                          <a:effectLst/>
                          <a:latin typeface="Coptic1" pitchFamily="2" charset="0"/>
                          <a:cs typeface="Arial" charset="0"/>
                        </a:rPr>
                        <a:t>eroubim</a:t>
                      </a:r>
                      <a:r>
                        <a:rPr kumimoji="0" lang="en-US" sz="4800" b="0" i="0" u="none" strike="noStrike" cap="none" normalizeH="0" baseline="0" dirty="0">
                          <a:ln>
                            <a:noFill/>
                          </a:ln>
                          <a:solidFill>
                            <a:schemeClr val="tx1"/>
                          </a:solidFill>
                          <a:effectLst/>
                          <a:latin typeface="Coptic1" pitchFamily="2" charset="0"/>
                          <a:cs typeface="Arial" charset="0"/>
                        </a:rPr>
                        <a:t> : </a:t>
                      </a:r>
                      <a:r>
                        <a:rPr kumimoji="0" lang="en-US" sz="4800" b="0" i="0" u="none" strike="noStrike" cap="none" normalizeH="0" baseline="0" dirty="0" err="1">
                          <a:ln>
                            <a:noFill/>
                          </a:ln>
                          <a:solidFill>
                            <a:schemeClr val="tx1"/>
                          </a:solidFill>
                          <a:effectLst/>
                          <a:latin typeface="Coptic1" pitchFamily="2" charset="0"/>
                          <a:cs typeface="Arial" charset="0"/>
                        </a:rPr>
                        <a:t>nem</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niCeravim</a:t>
                      </a:r>
                      <a:r>
                        <a:rPr kumimoji="0" lang="en-US" sz="4800" b="0" i="0" u="none" strike="noStrike" cap="none" normalizeH="0" baseline="0" dirty="0">
                          <a:ln>
                            <a:noFill/>
                          </a:ln>
                          <a:solidFill>
                            <a:schemeClr val="tx1"/>
                          </a:solidFill>
                          <a:effectLst/>
                          <a:latin typeface="Coptic1" pitchFamily="2" charset="0"/>
                          <a:cs typeface="Arial" charset="0"/>
                        </a:rPr>
                        <a:t> : </a:t>
                      </a:r>
                      <a:r>
                        <a:rPr kumimoji="0" lang="en-US" sz="4800" b="0" i="0" u="none" strike="noStrike" cap="none" normalizeH="0" baseline="0" dirty="0" err="1">
                          <a:ln>
                            <a:noFill/>
                          </a:ln>
                          <a:solidFill>
                            <a:schemeClr val="tx1"/>
                          </a:solidFill>
                          <a:effectLst/>
                          <a:latin typeface="Coptic1" pitchFamily="2" charset="0"/>
                          <a:cs typeface="Arial" charset="0"/>
                        </a:rPr>
                        <a:t>enws</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e~bol</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enjw</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m~moc</a:t>
                      </a:r>
                      <a:r>
                        <a:rPr kumimoji="0" lang="en-US" sz="4800" b="0" i="0" u="none" strike="noStrike" cap="none" normalizeH="0" baseline="0" dirty="0">
                          <a:ln>
                            <a:noFill/>
                          </a:ln>
                          <a:solidFill>
                            <a:schemeClr val="tx1"/>
                          </a:solidFill>
                          <a:effectLst/>
                          <a:latin typeface="Coptic1" pitchFamily="2" charset="0"/>
                          <a:cs typeface="Arial" charset="0"/>
                        </a:rPr>
                        <a:t>.</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4300" b="0" i="0" u="none" strike="noStrike" cap="none" normalizeH="0" baseline="0" dirty="0">
                          <a:ln>
                            <a:noFill/>
                          </a:ln>
                          <a:solidFill>
                            <a:schemeClr val="tx1"/>
                          </a:solidFill>
                          <a:effectLst/>
                          <a:latin typeface="Arial" charset="0"/>
                          <a:cs typeface="Arial" charset="0"/>
                        </a:rPr>
                        <a:t>Afin que nous Te louions, avec les Chérubins, et les Séraphins, en clamant et en disant :</a:t>
                      </a:r>
                    </a:p>
                  </a:txBody>
                  <a:tcPr marL="121920" marR="121920" horzOverflow="overflow">
                    <a:lnL>
                      <a:noFill/>
                    </a:lnL>
                    <a:lnR>
                      <a:noFill/>
                    </a:lnR>
                    <a:lnT cap="flat">
                      <a:noFill/>
                    </a:lnT>
                    <a:lnB cap="flat">
                      <a:noFill/>
                    </a:lnB>
                    <a:lnTlToBr>
                      <a:noFill/>
                    </a:lnTlToBr>
                    <a:lnBlToTr>
                      <a:noFill/>
                    </a:lnBlToTr>
                    <a:noFill/>
                  </a:tcPr>
                </a:tc>
                <a:tc>
                  <a:txBody>
                    <a:bodyPr/>
                    <a:lstStyle/>
                    <a:p>
                      <a:pPr algn="r"/>
                      <a:r>
                        <a:rPr lang="ar-AE" sz="5300" dirty="0"/>
                        <a:t>لِكيْ نُسَبِّحَكَ، معَ الشاروبيم، </a:t>
                      </a:r>
                      <a:r>
                        <a:rPr lang="ar-AE" sz="5300" dirty="0" err="1"/>
                        <a:t>والسَّارافيم</a:t>
                      </a:r>
                      <a:r>
                        <a:rPr lang="ar-AE" sz="5300" dirty="0"/>
                        <a:t>، صَارِخِينَ قائلِينَ :</a:t>
                      </a:r>
                      <a:endParaRPr lang="fr-FR" sz="5300" dirty="0"/>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7606283" name="Text Box 11">
            <a:extLst>
              <a:ext uri="{FF2B5EF4-FFF2-40B4-BE49-F238E27FC236}">
                <a16:creationId xmlns:a16="http://schemas.microsoft.com/office/drawing/2014/main" id="{3E86CE7F-1ECC-9F51-CC18-4BFEC4D1058C}"/>
              </a:ext>
            </a:extLst>
          </p:cNvPr>
          <p:cNvSpPr txBox="1">
            <a:spLocks noChangeArrowheads="1"/>
          </p:cNvSpPr>
          <p:nvPr/>
        </p:nvSpPr>
        <p:spPr bwMode="auto">
          <a:xfrm>
            <a:off x="4449234" y="498475"/>
            <a:ext cx="184731" cy="584775"/>
          </a:xfrm>
          <a:prstGeom prst="rect">
            <a:avLst/>
          </a:prstGeom>
          <a:noFill/>
          <a:ln w="9525">
            <a:noFill/>
            <a:miter lim="800000"/>
            <a:headEnd/>
            <a:tailEnd/>
          </a:ln>
          <a:effectLst/>
        </p:spPr>
        <p:txBody>
          <a:bodyPr wrap="none">
            <a:spAutoFit/>
          </a:bodyPr>
          <a:lstStyle/>
          <a:p>
            <a:pPr>
              <a:spcBef>
                <a:spcPct val="0"/>
              </a:spcBef>
            </a:pPr>
            <a:endParaRPr lang="en-CA" sz="3200">
              <a:latin typeface="Times New Roman" pitchFamily="18" charset="0"/>
            </a:endParaRPr>
          </a:p>
        </p:txBody>
      </p:sp>
    </p:spTree>
    <p:extLst>
      <p:ext uri="{BB962C8B-B14F-4D97-AF65-F5344CB8AC3E}">
        <p14:creationId xmlns:p14="http://schemas.microsoft.com/office/powerpoint/2010/main" val="1336417850"/>
      </p:ext>
    </p:extLst>
  </p:cSld>
  <p:clrMapOvr>
    <a:masterClrMapping/>
  </p:clrMapOvr>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607360" name="Group 64"/>
          <p:cNvGraphicFramePr>
            <a:graphicFrameLocks noGrp="1"/>
          </p:cNvGraphicFramePr>
          <p:nvPr>
            <p:ph/>
            <p:extLst>
              <p:ext uri="{D42A27DB-BD31-4B8C-83A1-F6EECF244321}">
                <p14:modId xmlns:p14="http://schemas.microsoft.com/office/powerpoint/2010/main" val="2882426096"/>
              </p:ext>
            </p:extLst>
          </p:nvPr>
        </p:nvGraphicFramePr>
        <p:xfrm>
          <a:off x="0" y="0"/>
          <a:ext cx="12192000" cy="5295520"/>
        </p:xfrm>
        <a:graphic>
          <a:graphicData uri="http://schemas.openxmlformats.org/drawingml/2006/table">
            <a:tbl>
              <a:tblPr/>
              <a:tblGrid>
                <a:gridCol w="4285957">
                  <a:extLst>
                    <a:ext uri="{9D8B030D-6E8A-4147-A177-3AD203B41FA5}">
                      <a16:colId xmlns:a16="http://schemas.microsoft.com/office/drawing/2014/main" val="20000"/>
                    </a:ext>
                  </a:extLst>
                </a:gridCol>
                <a:gridCol w="4066043">
                  <a:extLst>
                    <a:ext uri="{9D8B030D-6E8A-4147-A177-3AD203B41FA5}">
                      <a16:colId xmlns:a16="http://schemas.microsoft.com/office/drawing/2014/main" val="20001"/>
                    </a:ext>
                  </a:extLst>
                </a:gridCol>
                <a:gridCol w="3840000">
                  <a:extLst>
                    <a:ext uri="{9D8B030D-6E8A-4147-A177-3AD203B41FA5}">
                      <a16:colId xmlns:a16="http://schemas.microsoft.com/office/drawing/2014/main" val="20002"/>
                    </a:ext>
                  </a:extLst>
                </a:gridCol>
              </a:tblGrid>
              <a:tr h="5295520">
                <a:tc>
                  <a:txBody>
                    <a:bodyPr/>
                    <a:lstStyle/>
                    <a:p>
                      <a:pPr marL="0" marR="0" lvl="0" indent="0" algn="just" defTabSz="914400" rtl="0" eaLnBrk="1" fontAlgn="base" latinLnBrk="0" hangingPunct="1">
                        <a:lnSpc>
                          <a:spcPct val="100000"/>
                        </a:lnSpc>
                        <a:spcBef>
                          <a:spcPts val="0"/>
                        </a:spcBef>
                        <a:spcAft>
                          <a:spcPct val="0"/>
                        </a:spcAft>
                        <a:buClrTx/>
                        <a:buSzTx/>
                        <a:buFontTx/>
                        <a:buNone/>
                        <a:tabLst/>
                      </a:pPr>
                      <a:r>
                        <a:rPr kumimoji="0" lang="en-US" sz="4300" b="0" i="0" u="none" strike="noStrike" cap="none" normalizeH="0" baseline="0" dirty="0">
                          <a:ln>
                            <a:noFill/>
                          </a:ln>
                          <a:solidFill>
                            <a:schemeClr val="tx1"/>
                          </a:solidFill>
                          <a:effectLst/>
                          <a:latin typeface="Coptic1" pitchFamily="2" charset="0"/>
                          <a:cs typeface="Arial" charset="0"/>
                        </a:rPr>
                        <a:t>Je ,~</a:t>
                      </a:r>
                      <a:r>
                        <a:rPr kumimoji="0" lang="en-US" sz="4300" b="0" i="0" u="none" strike="noStrike" cap="none" normalizeH="0" baseline="0" dirty="0" err="1">
                          <a:ln>
                            <a:noFill/>
                          </a:ln>
                          <a:solidFill>
                            <a:schemeClr val="tx1"/>
                          </a:solidFill>
                          <a:effectLst/>
                          <a:latin typeface="Coptic1" pitchFamily="2" charset="0"/>
                          <a:cs typeface="Arial" charset="0"/>
                        </a:rPr>
                        <a:t>ouab</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ouab</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ouab</a:t>
                      </a:r>
                      <a:r>
                        <a:rPr kumimoji="0" lang="en-US" sz="4300" b="0" i="0" u="none" strike="noStrike" cap="none" normalizeH="0" baseline="0" dirty="0">
                          <a:ln>
                            <a:noFill/>
                          </a:ln>
                          <a:solidFill>
                            <a:schemeClr val="tx1"/>
                          </a:solidFill>
                          <a:effectLst/>
                          <a:latin typeface="Coptic1" pitchFamily="2" charset="0"/>
                          <a:cs typeface="Arial" charset="0"/>
                        </a:rPr>
                        <a:t> v/</a:t>
                      </a:r>
                      <a:r>
                        <a:rPr kumimoji="0" lang="en-US" sz="4300" b="0" i="0" u="none" strike="noStrike" cap="none" normalizeH="0" baseline="0" dirty="0" err="1">
                          <a:ln>
                            <a:noFill/>
                          </a:ln>
                          <a:solidFill>
                            <a:schemeClr val="tx1"/>
                          </a:solidFill>
                          <a:effectLst/>
                          <a:latin typeface="Coptic1" pitchFamily="2" charset="0"/>
                          <a:cs typeface="Arial" charset="0"/>
                        </a:rPr>
                        <a:t>etaf</a:t>
                      </a:r>
                      <a:r>
                        <a:rPr kumimoji="0" lang="en-US" sz="4300" b="0" i="0" u="none" strike="noStrike" cap="none" normalizeH="0" baseline="0" dirty="0">
                          <a:ln>
                            <a:noFill/>
                          </a:ln>
                          <a:solidFill>
                            <a:schemeClr val="tx1"/>
                          </a:solidFill>
                          <a:effectLst/>
                          <a:latin typeface="Coptic1" pitchFamily="2" charset="0"/>
                          <a:cs typeface="Arial" charset="0"/>
                        </a:rPr>
                        <a:t>[</a:t>
                      </a:r>
                      <a:r>
                        <a:rPr kumimoji="0" lang="en-US" sz="4300" b="0" i="0" u="none" strike="noStrike" cap="none" normalizeH="0" baseline="0" dirty="0" err="1">
                          <a:ln>
                            <a:noFill/>
                          </a:ln>
                          <a:solidFill>
                            <a:schemeClr val="tx1"/>
                          </a:solidFill>
                          <a:effectLst/>
                          <a:latin typeface="Coptic1" pitchFamily="2" charset="0"/>
                          <a:cs typeface="Arial" charset="0"/>
                        </a:rPr>
                        <a:t>iwmc</a:t>
                      </a:r>
                      <a:r>
                        <a:rPr kumimoji="0" lang="en-US" sz="4300" b="0" i="0" u="none" strike="noStrike" cap="none" normalizeH="0" baseline="0" dirty="0">
                          <a:ln>
                            <a:noFill/>
                          </a:ln>
                          <a:solidFill>
                            <a:schemeClr val="tx1"/>
                          </a:solidFill>
                          <a:effectLst/>
                          <a:latin typeface="Coptic1" pitchFamily="2" charset="0"/>
                          <a:cs typeface="Arial" charset="0"/>
                        </a:rPr>
                        <a:t>: him/r </a:t>
                      </a:r>
                      <a:r>
                        <a:rPr kumimoji="0" lang="en-US" sz="4300" b="0" i="0" u="none" strike="noStrike" cap="none" normalizeH="0" baseline="0" dirty="0" err="1">
                          <a:ln>
                            <a:noFill/>
                          </a:ln>
                          <a:solidFill>
                            <a:schemeClr val="tx1"/>
                          </a:solidFill>
                          <a:effectLst/>
                          <a:latin typeface="Coptic1" pitchFamily="2" charset="0"/>
                          <a:cs typeface="Arial" charset="0"/>
                        </a:rPr>
                        <a:t>m~piIordan</a:t>
                      </a:r>
                      <a:r>
                        <a:rPr kumimoji="0" lang="en-US" sz="4300" b="0" i="0" u="none" strike="noStrike" cap="none" normalizeH="0" baseline="0" dirty="0">
                          <a:ln>
                            <a:noFill/>
                          </a:ln>
                          <a:solidFill>
                            <a:schemeClr val="tx1"/>
                          </a:solidFill>
                          <a:effectLst/>
                          <a:latin typeface="Coptic1" pitchFamily="2" charset="0"/>
                          <a:cs typeface="Arial" charset="0"/>
                        </a:rPr>
                        <a:t>/c: ,a </a:t>
                      </a:r>
                      <a:r>
                        <a:rPr kumimoji="0" lang="en-US" sz="4300" b="0" i="0" u="none" strike="noStrike" cap="none" normalizeH="0" baseline="0" dirty="0" err="1">
                          <a:ln>
                            <a:noFill/>
                          </a:ln>
                          <a:solidFill>
                            <a:schemeClr val="tx1"/>
                          </a:solidFill>
                          <a:effectLst/>
                          <a:latin typeface="Coptic1" pitchFamily="2" charset="0"/>
                          <a:cs typeface="Arial" charset="0"/>
                        </a:rPr>
                        <a:t>nennobi</a:t>
                      </a:r>
                      <a:r>
                        <a:rPr kumimoji="0" lang="en-US" sz="4300" b="0" i="0" u="none" strike="noStrike" cap="none" normalizeH="0" baseline="0" dirty="0">
                          <a:ln>
                            <a:noFill/>
                          </a:ln>
                          <a:solidFill>
                            <a:schemeClr val="tx1"/>
                          </a:solidFill>
                          <a:effectLst/>
                          <a:latin typeface="Coptic1" pitchFamily="2" charset="0"/>
                          <a:cs typeface="Arial" charset="0"/>
                        </a:rPr>
                        <a:t> nan </a:t>
                      </a:r>
                      <a:r>
                        <a:rPr kumimoji="0" lang="en-US" sz="4300" b="0" i="0" u="none" strike="noStrike" cap="none" normalizeH="0" baseline="0" dirty="0" err="1">
                          <a:ln>
                            <a:noFill/>
                          </a:ln>
                          <a:solidFill>
                            <a:schemeClr val="tx1"/>
                          </a:solidFill>
                          <a:effectLst/>
                          <a:latin typeface="Coptic1" pitchFamily="2" charset="0"/>
                          <a:cs typeface="Arial" charset="0"/>
                        </a:rPr>
                        <a:t>e~bol</a:t>
                      </a:r>
                      <a:r>
                        <a:rPr kumimoji="0" lang="en-US" sz="4300" b="0" i="0" u="none" strike="noStrike" cap="none" normalizeH="0" baseline="0" dirty="0">
                          <a:ln>
                            <a:noFill/>
                          </a:ln>
                          <a:solidFill>
                            <a:schemeClr val="tx1"/>
                          </a:solidFill>
                          <a:effectLst/>
                          <a:latin typeface="Coptic1" pitchFamily="2" charset="0"/>
                          <a:cs typeface="Arial" charset="0"/>
                        </a:rPr>
                        <a:t>.</a:t>
                      </a:r>
                    </a:p>
                  </a:txBody>
                  <a:tcPr marL="72000" marR="72000" marT="46800" marB="4680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4300" b="0" i="0" u="none" strike="noStrike" cap="none" normalizeH="0" baseline="0" dirty="0">
                          <a:ln>
                            <a:noFill/>
                          </a:ln>
                          <a:solidFill>
                            <a:schemeClr val="tx1"/>
                          </a:solidFill>
                          <a:effectLst/>
                          <a:latin typeface="Arial" charset="0"/>
                          <a:cs typeface="Arial" charset="0"/>
                        </a:rPr>
                        <a:t>Saint, saint, saint est celui qui a été baptisé dans le Jourdain. Remet-nous nos péchés.</a:t>
                      </a:r>
                    </a:p>
                  </a:txBody>
                  <a:tcPr marL="72000" marR="72000" marT="46800" marB="46800" horzOverflow="overflow">
                    <a:lnL>
                      <a:noFill/>
                    </a:lnL>
                    <a:lnR>
                      <a:noFill/>
                    </a:lnR>
                    <a:lnT cap="flat">
                      <a:noFill/>
                    </a:lnT>
                    <a:lnB cap="flat">
                      <a:noFill/>
                    </a:lnB>
                    <a:lnTlToBr>
                      <a:noFill/>
                    </a:lnTlToBr>
                    <a:lnBlToTr>
                      <a:noFill/>
                    </a:lnBlToTr>
                    <a:noFill/>
                  </a:tcPr>
                </a:tc>
                <a:tc>
                  <a:txBody>
                    <a:bodyPr/>
                    <a:lstStyle/>
                    <a:p>
                      <a:pPr algn="r"/>
                      <a:r>
                        <a:rPr lang="ar-AE" sz="5300" dirty="0"/>
                        <a:t>قدوس </a:t>
                      </a:r>
                      <a:r>
                        <a:rPr lang="ar-AE" sz="5300" dirty="0" err="1"/>
                        <a:t>قدوس</a:t>
                      </a:r>
                      <a:r>
                        <a:rPr lang="ar-AE" sz="5300" dirty="0"/>
                        <a:t> </a:t>
                      </a:r>
                      <a:r>
                        <a:rPr lang="ar-AE" sz="5300" dirty="0" err="1"/>
                        <a:t>قدوس</a:t>
                      </a:r>
                      <a:r>
                        <a:rPr lang="ar-AE" sz="5300" dirty="0"/>
                        <a:t> الذي تعمد في عبر الأردن. اغفر لنا خطايانا.</a:t>
                      </a:r>
                    </a:p>
                  </a:txBody>
                  <a:tcPr marL="72000" marR="72000" marT="46800" marB="4680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7607307" name="Text Box 11"/>
          <p:cNvSpPr txBox="1">
            <a:spLocks noChangeArrowheads="1"/>
          </p:cNvSpPr>
          <p:nvPr/>
        </p:nvSpPr>
        <p:spPr bwMode="auto">
          <a:xfrm>
            <a:off x="4449234" y="498475"/>
            <a:ext cx="184731" cy="584775"/>
          </a:xfrm>
          <a:prstGeom prst="rect">
            <a:avLst/>
          </a:prstGeom>
          <a:noFill/>
          <a:ln w="9525">
            <a:noFill/>
            <a:miter lim="800000"/>
            <a:headEnd/>
            <a:tailEnd/>
          </a:ln>
          <a:effectLst/>
        </p:spPr>
        <p:txBody>
          <a:bodyPr wrap="none">
            <a:spAutoFit/>
          </a:bodyPr>
          <a:lstStyle/>
          <a:p>
            <a:pPr>
              <a:spcBef>
                <a:spcPct val="0"/>
              </a:spcBef>
            </a:pPr>
            <a:endParaRPr lang="en-CA" sz="3200">
              <a:latin typeface="Times New Roman" pitchFamily="18" charset="0"/>
            </a:endParaRPr>
          </a:p>
        </p:txBody>
      </p:sp>
    </p:spTree>
    <p:extLst>
      <p:ext uri="{BB962C8B-B14F-4D97-AF65-F5344CB8AC3E}">
        <p14:creationId xmlns:p14="http://schemas.microsoft.com/office/powerpoint/2010/main" val="366997193"/>
      </p:ext>
    </p:extLst>
  </p:cSld>
  <p:clrMapOvr>
    <a:masterClrMapping/>
  </p:clrMapOvr>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4E1F03-FF6B-7325-5E84-47E6F06BBA81}"/>
            </a:ext>
          </a:extLst>
        </p:cNvPr>
        <p:cNvGrpSpPr/>
        <p:nvPr/>
      </p:nvGrpSpPr>
      <p:grpSpPr>
        <a:xfrm>
          <a:off x="0" y="0"/>
          <a:ext cx="0" cy="0"/>
          <a:chOff x="0" y="0"/>
          <a:chExt cx="0" cy="0"/>
        </a:xfrm>
      </p:grpSpPr>
      <p:graphicFrame>
        <p:nvGraphicFramePr>
          <p:cNvPr id="4" name="Group 46">
            <a:extLst>
              <a:ext uri="{FF2B5EF4-FFF2-40B4-BE49-F238E27FC236}">
                <a16:creationId xmlns:a16="http://schemas.microsoft.com/office/drawing/2014/main" id="{6C9899E0-3E8F-D264-5003-464B24E155F4}"/>
              </a:ext>
            </a:extLst>
          </p:cNvPr>
          <p:cNvGraphicFramePr>
            <a:graphicFrameLocks/>
          </p:cNvGraphicFramePr>
          <p:nvPr/>
        </p:nvGraphicFramePr>
        <p:xfrm>
          <a:off x="0" y="0"/>
          <a:ext cx="12192000" cy="6799200"/>
        </p:xfrm>
        <a:graphic>
          <a:graphicData uri="http://schemas.openxmlformats.org/drawingml/2006/table">
            <a:tbl>
              <a:tblPr/>
              <a:tblGrid>
                <a:gridCol w="4320000">
                  <a:extLst>
                    <a:ext uri="{9D8B030D-6E8A-4147-A177-3AD203B41FA5}">
                      <a16:colId xmlns:a16="http://schemas.microsoft.com/office/drawing/2014/main" val="20000"/>
                    </a:ext>
                  </a:extLst>
                </a:gridCol>
                <a:gridCol w="4032000">
                  <a:extLst>
                    <a:ext uri="{9D8B030D-6E8A-4147-A177-3AD203B41FA5}">
                      <a16:colId xmlns:a16="http://schemas.microsoft.com/office/drawing/2014/main" val="20001"/>
                    </a:ext>
                  </a:extLst>
                </a:gridCol>
                <a:gridCol w="3840000">
                  <a:extLst>
                    <a:ext uri="{9D8B030D-6E8A-4147-A177-3AD203B41FA5}">
                      <a16:colId xmlns:a16="http://schemas.microsoft.com/office/drawing/2014/main" val="20002"/>
                    </a:ext>
                  </a:extLst>
                </a:gridCol>
              </a:tblGrid>
              <a:tr h="6799200">
                <a:tc>
                  <a:txBody>
                    <a:bodyPr/>
                    <a:lstStyle/>
                    <a:p>
                      <a:pPr marL="0" marR="0" lvl="0" indent="0" algn="just" defTabSz="914400" rtl="0" eaLnBrk="1" fontAlgn="base" latinLnBrk="0" hangingPunct="1">
                        <a:lnSpc>
                          <a:spcPct val="100000"/>
                        </a:lnSpc>
                        <a:spcBef>
                          <a:spcPts val="0"/>
                        </a:spcBef>
                        <a:spcAft>
                          <a:spcPct val="0"/>
                        </a:spcAft>
                        <a:buClrTx/>
                        <a:buSzTx/>
                        <a:buFontTx/>
                        <a:buNone/>
                        <a:tabLst/>
                      </a:pPr>
                      <a:r>
                        <a:rPr kumimoji="0" lang="en-US" sz="4300" b="0" i="0" u="none" strike="noStrike" cap="none" normalizeH="0" baseline="0" dirty="0">
                          <a:ln>
                            <a:noFill/>
                          </a:ln>
                          <a:solidFill>
                            <a:schemeClr val="tx1"/>
                          </a:solidFill>
                          <a:effectLst/>
                          <a:latin typeface="Coptic1" pitchFamily="2" charset="0"/>
                          <a:cs typeface="Arial" charset="0"/>
                        </a:rPr>
                        <a:t>Ten]ho </a:t>
                      </a:r>
                      <a:r>
                        <a:rPr kumimoji="0" lang="en-US" sz="4300" b="0" i="0" u="none" strike="noStrike" cap="none" normalizeH="0" baseline="0" dirty="0" err="1">
                          <a:ln>
                            <a:noFill/>
                          </a:ln>
                          <a:solidFill>
                            <a:schemeClr val="tx1"/>
                          </a:solidFill>
                          <a:effectLst/>
                          <a:latin typeface="Coptic1" pitchFamily="2" charset="0"/>
                          <a:cs typeface="Arial" charset="0"/>
                        </a:rPr>
                        <a:t>e~rok</a:t>
                      </a:r>
                      <a:r>
                        <a:rPr kumimoji="0" lang="en-US" sz="4300" b="0" i="0" u="none" strike="noStrike" cap="none" normalizeH="0" baseline="0" dirty="0">
                          <a:ln>
                            <a:noFill/>
                          </a:ln>
                          <a:solidFill>
                            <a:schemeClr val="tx1"/>
                          </a:solidFill>
                          <a:effectLst/>
                          <a:latin typeface="Coptic1" pitchFamily="2" charset="0"/>
                          <a:cs typeface="Arial" charset="0"/>
                        </a:rPr>
                        <a:t> w~ </a:t>
                      </a:r>
                      <a:r>
                        <a:rPr kumimoji="0" lang="en-US" sz="4300" b="0" i="0" u="none" strike="noStrike" cap="none" normalizeH="0" baseline="0" dirty="0" err="1">
                          <a:ln>
                            <a:noFill/>
                          </a:ln>
                          <a:solidFill>
                            <a:schemeClr val="tx1"/>
                          </a:solidFill>
                          <a:effectLst/>
                          <a:latin typeface="Coptic1" pitchFamily="2" charset="0"/>
                          <a:cs typeface="Arial" charset="0"/>
                        </a:rPr>
                        <a:t>U~ioc</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Yeoc</a:t>
                      </a:r>
                      <a:r>
                        <a:rPr kumimoji="0" lang="en-US" sz="4300" b="0" i="0" u="none" strike="noStrike" cap="none" normalizeH="0" baseline="0" dirty="0">
                          <a:ln>
                            <a:noFill/>
                          </a:ln>
                          <a:solidFill>
                            <a:schemeClr val="tx1"/>
                          </a:solidFill>
                          <a:effectLst/>
                          <a:latin typeface="Coptic1" pitchFamily="2" charset="0"/>
                          <a:cs typeface="Arial" charset="0"/>
                        </a:rPr>
                        <a:t> : </a:t>
                      </a:r>
                      <a:r>
                        <a:rPr kumimoji="0" lang="en-US" sz="4300" b="0" i="0" u="none" strike="noStrike" cap="none" normalizeH="0" baseline="0" dirty="0" err="1">
                          <a:ln>
                            <a:noFill/>
                          </a:ln>
                          <a:solidFill>
                            <a:schemeClr val="tx1"/>
                          </a:solidFill>
                          <a:effectLst/>
                          <a:latin typeface="Coptic1" pitchFamily="2" charset="0"/>
                          <a:cs typeface="Arial" charset="0"/>
                        </a:rPr>
                        <a:t>eyreka~reh</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e~p~wnq</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m~penpatriar</a:t>
                      </a:r>
                      <a:r>
                        <a:rPr kumimoji="0" lang="en-US" sz="4300" b="0" i="0" u="none" strike="noStrike" cap="none" normalizeH="0" baseline="0" dirty="0">
                          <a:ln>
                            <a:noFill/>
                          </a:ln>
                          <a:solidFill>
                            <a:schemeClr val="tx1"/>
                          </a:solidFill>
                          <a:effectLst/>
                          <a:latin typeface="Coptic1" pitchFamily="2" charset="0"/>
                          <a:cs typeface="Arial" charset="0"/>
                        </a:rPr>
                        <a:t>,/c : papa abba (</a:t>
                      </a:r>
                      <a:r>
                        <a:rPr kumimoji="0" lang="en-US" sz="4300" b="0" i="0" u="none" strike="noStrike" cap="none" normalizeH="0" baseline="0" dirty="0" err="1">
                          <a:ln>
                            <a:noFill/>
                          </a:ln>
                          <a:solidFill>
                            <a:schemeClr val="tx1"/>
                          </a:solidFill>
                          <a:effectLst/>
                          <a:latin typeface="Coptic1" pitchFamily="2" charset="0"/>
                          <a:cs typeface="Arial" charset="0"/>
                        </a:rPr>
                        <a:t>Tawadroc</a:t>
                      </a:r>
                      <a:r>
                        <a:rPr kumimoji="0" lang="en-US" sz="4300" b="0" i="0" u="none" strike="noStrike" cap="none" normalizeH="0" baseline="0" dirty="0">
                          <a:ln>
                            <a:noFill/>
                          </a:ln>
                          <a:solidFill>
                            <a:schemeClr val="tx1"/>
                          </a:solidFill>
                          <a:effectLst/>
                          <a:latin typeface="Coptic1" pitchFamily="2" charset="0"/>
                          <a:cs typeface="Arial" charset="0"/>
                        </a:rPr>
                        <a:t>) Piar,/</a:t>
                      </a:r>
                      <a:r>
                        <a:rPr kumimoji="0" lang="en-US" sz="4300" b="0" i="0" u="none" strike="noStrike" cap="none" normalizeH="0" baseline="0" dirty="0" err="1">
                          <a:ln>
                            <a:noFill/>
                          </a:ln>
                          <a:solidFill>
                            <a:schemeClr val="tx1"/>
                          </a:solidFill>
                          <a:effectLst/>
                          <a:latin typeface="Coptic1" pitchFamily="2" charset="0"/>
                          <a:cs typeface="Arial" charset="0"/>
                        </a:rPr>
                        <a:t>e~reuc</a:t>
                      </a:r>
                      <a:r>
                        <a:rPr kumimoji="0" lang="en-US" sz="4300" b="0" i="0" u="none" strike="noStrike" cap="none" normalizeH="0" baseline="0" dirty="0">
                          <a:ln>
                            <a:noFill/>
                          </a:ln>
                          <a:solidFill>
                            <a:schemeClr val="tx1"/>
                          </a:solidFill>
                          <a:effectLst/>
                          <a:latin typeface="Coptic1" pitchFamily="2" charset="0"/>
                          <a:cs typeface="Arial" charset="0"/>
                        </a:rPr>
                        <a:t> : </a:t>
                      </a:r>
                      <a:r>
                        <a:rPr kumimoji="0" lang="en-US" sz="4300" b="0" i="0" u="none" strike="noStrike" cap="none" normalizeH="0" baseline="0" dirty="0" err="1">
                          <a:ln>
                            <a:noFill/>
                          </a:ln>
                          <a:solidFill>
                            <a:schemeClr val="tx1"/>
                          </a:solidFill>
                          <a:effectLst/>
                          <a:latin typeface="Coptic1" pitchFamily="2" charset="0"/>
                          <a:cs typeface="Arial" charset="0"/>
                        </a:rPr>
                        <a:t>matajrof</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hijen</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pefy~ronoc</a:t>
                      </a:r>
                      <a:r>
                        <a:rPr kumimoji="0" lang="en-US" sz="4300" b="0" i="0" u="none" strike="noStrike" cap="none" normalizeH="0" baseline="0" dirty="0">
                          <a:ln>
                            <a:noFill/>
                          </a:ln>
                          <a:solidFill>
                            <a:schemeClr val="tx1"/>
                          </a:solidFill>
                          <a:effectLst/>
                          <a:latin typeface="Coptic1" pitchFamily="2" charset="0"/>
                          <a:cs typeface="Arial" charset="0"/>
                        </a:rPr>
                        <a:t>.</a:t>
                      </a:r>
                    </a:p>
                  </a:txBody>
                  <a:tcPr marL="72000" marR="72000" marT="46800" marB="4680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4000" b="0" i="0" u="none" strike="noStrike" cap="none" normalizeH="0" baseline="0" dirty="0">
                          <a:ln>
                            <a:noFill/>
                          </a:ln>
                          <a:solidFill>
                            <a:schemeClr val="tx1"/>
                          </a:solidFill>
                          <a:effectLst/>
                          <a:latin typeface="Arial" charset="0"/>
                          <a:cs typeface="Arial" charset="0"/>
                        </a:rPr>
                        <a:t>Nous t’implorons, Ô Fils de Dieu, de préserver la vie </a:t>
                      </a:r>
                      <a:br>
                        <a:rPr kumimoji="0" lang="fr-CA" sz="4000" b="0" i="0" u="none" strike="noStrike" cap="none" normalizeH="0" baseline="0" dirty="0">
                          <a:ln>
                            <a:noFill/>
                          </a:ln>
                          <a:solidFill>
                            <a:schemeClr val="tx1"/>
                          </a:solidFill>
                          <a:effectLst/>
                          <a:latin typeface="Arial" charset="0"/>
                          <a:cs typeface="Arial" charset="0"/>
                        </a:rPr>
                      </a:br>
                      <a:r>
                        <a:rPr kumimoji="0" lang="fr-CA" sz="4000" b="0" i="0" u="none" strike="noStrike" cap="none" normalizeH="0" baseline="0" dirty="0">
                          <a:ln>
                            <a:noFill/>
                          </a:ln>
                          <a:solidFill>
                            <a:schemeClr val="tx1"/>
                          </a:solidFill>
                          <a:effectLst/>
                          <a:latin typeface="Arial" charset="0"/>
                          <a:cs typeface="Arial" charset="0"/>
                        </a:rPr>
                        <a:t>de notre patriarche, le pape </a:t>
                      </a:r>
                      <a:r>
                        <a:rPr kumimoji="0" lang="fr-CA" sz="4000" b="0" i="0" u="none" strike="noStrike" cap="none" normalizeH="0" baseline="0" dirty="0" err="1">
                          <a:ln>
                            <a:noFill/>
                          </a:ln>
                          <a:solidFill>
                            <a:schemeClr val="tx1"/>
                          </a:solidFill>
                          <a:effectLst/>
                          <a:latin typeface="Arial" charset="0"/>
                          <a:cs typeface="Arial" charset="0"/>
                        </a:rPr>
                        <a:t>abba</a:t>
                      </a:r>
                      <a:r>
                        <a:rPr kumimoji="0" lang="fr-CA" sz="4000" b="0" i="0" u="none" strike="noStrike" cap="none" normalizeH="0" baseline="0" dirty="0">
                          <a:ln>
                            <a:noFill/>
                          </a:ln>
                          <a:solidFill>
                            <a:schemeClr val="tx1"/>
                          </a:solidFill>
                          <a:effectLst/>
                          <a:latin typeface="Arial" charset="0"/>
                          <a:cs typeface="Arial" charset="0"/>
                        </a:rPr>
                        <a:t> (Tawadros) le grand prêtre ; maintiens-le sur son trône.</a:t>
                      </a:r>
                    </a:p>
                  </a:txBody>
                  <a:tcPr marL="72000" marR="72000" marT="46800" marB="46800" horzOverflow="overflow">
                    <a:lnL>
                      <a:noFill/>
                    </a:lnL>
                    <a:lnR>
                      <a:noFill/>
                    </a:lnR>
                    <a:lnT cap="flat">
                      <a:noFill/>
                    </a:lnT>
                    <a:lnB cap="flat">
                      <a:noFill/>
                    </a:lnB>
                    <a:lnTlToBr>
                      <a:noFill/>
                    </a:lnTlToBr>
                    <a:lnBlToTr>
                      <a:noFill/>
                    </a:lnBlToTr>
                    <a:noFill/>
                  </a:tcPr>
                </a:tc>
                <a:tc>
                  <a:txBody>
                    <a:bodyPr/>
                    <a:lstStyle/>
                    <a:p>
                      <a:pPr algn="r"/>
                      <a:r>
                        <a:rPr lang="ar-AE" sz="5300" dirty="0"/>
                        <a:t>نسألُكَ يا ابنَ اللهِ، أن تحفظَ حياةَ بطريركِنا، البابا أنبا (تواضروس) رئيسِ الكَهنةِ، ثبَّتهُ على كرسيهِ.</a:t>
                      </a:r>
                      <a:endParaRPr lang="fr-FR" sz="5300" dirty="0"/>
                    </a:p>
                  </a:txBody>
                  <a:tcPr marL="72000" marR="72000" marT="46800" marB="4680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7605259" name="Text Box 11">
            <a:extLst>
              <a:ext uri="{FF2B5EF4-FFF2-40B4-BE49-F238E27FC236}">
                <a16:creationId xmlns:a16="http://schemas.microsoft.com/office/drawing/2014/main" id="{F9A70A95-EF7A-7877-6CE7-DB3A98D32EB2}"/>
              </a:ext>
            </a:extLst>
          </p:cNvPr>
          <p:cNvSpPr txBox="1">
            <a:spLocks noChangeArrowheads="1"/>
          </p:cNvSpPr>
          <p:nvPr/>
        </p:nvSpPr>
        <p:spPr bwMode="auto">
          <a:xfrm>
            <a:off x="4449234" y="498475"/>
            <a:ext cx="184731" cy="584775"/>
          </a:xfrm>
          <a:prstGeom prst="rect">
            <a:avLst/>
          </a:prstGeom>
          <a:noFill/>
          <a:ln w="9525">
            <a:noFill/>
            <a:miter lim="800000"/>
            <a:headEnd/>
            <a:tailEnd/>
          </a:ln>
          <a:effectLst/>
        </p:spPr>
        <p:txBody>
          <a:bodyPr wrap="none">
            <a:spAutoFit/>
          </a:bodyPr>
          <a:lstStyle/>
          <a:p>
            <a:pPr>
              <a:spcBef>
                <a:spcPct val="0"/>
              </a:spcBef>
            </a:pPr>
            <a:endParaRPr lang="en-CA" sz="3200">
              <a:latin typeface="Times New Roman" pitchFamily="18" charset="0"/>
            </a:endParaRPr>
          </a:p>
        </p:txBody>
      </p:sp>
    </p:spTree>
    <p:extLst>
      <p:ext uri="{BB962C8B-B14F-4D97-AF65-F5344CB8AC3E}">
        <p14:creationId xmlns:p14="http://schemas.microsoft.com/office/powerpoint/2010/main" val="1574647232"/>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9355" name="Text Box 11"/>
          <p:cNvSpPr txBox="1">
            <a:spLocks noChangeArrowheads="1"/>
          </p:cNvSpPr>
          <p:nvPr/>
        </p:nvSpPr>
        <p:spPr bwMode="auto">
          <a:xfrm>
            <a:off x="4449234" y="498475"/>
            <a:ext cx="184731" cy="584775"/>
          </a:xfrm>
          <a:prstGeom prst="rect">
            <a:avLst/>
          </a:prstGeom>
          <a:noFill/>
          <a:ln w="9525">
            <a:noFill/>
            <a:miter lim="800000"/>
            <a:headEnd/>
            <a:tailEnd/>
          </a:ln>
          <a:effectLst/>
        </p:spPr>
        <p:txBody>
          <a:bodyPr wrap="none">
            <a:spAutoFit/>
          </a:bodyPr>
          <a:lstStyle/>
          <a:p>
            <a:pPr>
              <a:spcBef>
                <a:spcPct val="0"/>
              </a:spcBef>
            </a:pPr>
            <a:endParaRPr lang="en-CA" sz="3200">
              <a:latin typeface="Times New Roman" pitchFamily="18" charset="0"/>
            </a:endParaRPr>
          </a:p>
        </p:txBody>
      </p:sp>
      <p:graphicFrame>
        <p:nvGraphicFramePr>
          <p:cNvPr id="4" name="Group 41">
            <a:extLst>
              <a:ext uri="{FF2B5EF4-FFF2-40B4-BE49-F238E27FC236}">
                <a16:creationId xmlns:a16="http://schemas.microsoft.com/office/drawing/2014/main" id="{54D068A2-9117-0D4F-1358-8F8A2BA6F765}"/>
              </a:ext>
            </a:extLst>
          </p:cNvPr>
          <p:cNvGraphicFramePr>
            <a:graphicFrameLocks/>
          </p:cNvGraphicFramePr>
          <p:nvPr>
            <p:extLst>
              <p:ext uri="{D42A27DB-BD31-4B8C-83A1-F6EECF244321}">
                <p14:modId xmlns:p14="http://schemas.microsoft.com/office/powerpoint/2010/main" val="2037931974"/>
              </p:ext>
            </p:extLst>
          </p:nvPr>
        </p:nvGraphicFramePr>
        <p:xfrm>
          <a:off x="0" y="0"/>
          <a:ext cx="12192000" cy="6593840"/>
        </p:xfrm>
        <a:graphic>
          <a:graphicData uri="http://schemas.openxmlformats.org/drawingml/2006/table">
            <a:tbl>
              <a:tblPr/>
              <a:tblGrid>
                <a:gridCol w="4032000">
                  <a:extLst>
                    <a:ext uri="{9D8B030D-6E8A-4147-A177-3AD203B41FA5}">
                      <a16:colId xmlns:a16="http://schemas.microsoft.com/office/drawing/2014/main" val="20000"/>
                    </a:ext>
                  </a:extLst>
                </a:gridCol>
                <a:gridCol w="4320000">
                  <a:extLst>
                    <a:ext uri="{9D8B030D-6E8A-4147-A177-3AD203B41FA5}">
                      <a16:colId xmlns:a16="http://schemas.microsoft.com/office/drawing/2014/main" val="20001"/>
                    </a:ext>
                  </a:extLst>
                </a:gridCol>
                <a:gridCol w="3840000">
                  <a:extLst>
                    <a:ext uri="{9D8B030D-6E8A-4147-A177-3AD203B41FA5}">
                      <a16:colId xmlns:a16="http://schemas.microsoft.com/office/drawing/2014/main" val="20002"/>
                    </a:ext>
                  </a:extLst>
                </a:gridCol>
              </a:tblGrid>
              <a:tr h="6593840">
                <a:tc>
                  <a:txBody>
                    <a:bodyPr/>
                    <a:lstStyle/>
                    <a:p>
                      <a:pPr marL="0" marR="0" lvl="0" indent="0" algn="just" defTabSz="914400" rtl="0" eaLnBrk="1" fontAlgn="base" latinLnBrk="0" hangingPunct="1">
                        <a:lnSpc>
                          <a:spcPct val="100000"/>
                        </a:lnSpc>
                        <a:spcBef>
                          <a:spcPts val="0"/>
                        </a:spcBef>
                        <a:spcAft>
                          <a:spcPct val="0"/>
                        </a:spcAft>
                        <a:buClrTx/>
                        <a:buSzTx/>
                        <a:buFontTx/>
                        <a:buNone/>
                        <a:tabLst/>
                        <a:defRPr/>
                      </a:pPr>
                      <a:r>
                        <a:rPr kumimoji="0" lang="en-US" sz="4000" b="0" i="0" u="none" strike="noStrike" cap="none" normalizeH="0" baseline="0" dirty="0">
                          <a:ln>
                            <a:noFill/>
                          </a:ln>
                          <a:solidFill>
                            <a:schemeClr val="tx1"/>
                          </a:solidFill>
                          <a:effectLst/>
                          <a:latin typeface="Coptic1" pitchFamily="2" charset="0"/>
                          <a:cs typeface="Arial" charset="0"/>
                        </a:rPr>
                        <a:t>Nem </a:t>
                      </a:r>
                      <a:r>
                        <a:rPr kumimoji="0" lang="en-US" sz="4000" b="0" i="0" u="none" strike="noStrike" cap="none" normalizeH="0" baseline="0" dirty="0" err="1">
                          <a:ln>
                            <a:noFill/>
                          </a:ln>
                          <a:solidFill>
                            <a:schemeClr val="tx1"/>
                          </a:solidFill>
                          <a:effectLst/>
                          <a:latin typeface="Coptic1" pitchFamily="2" charset="0"/>
                          <a:cs typeface="Arial" charset="0"/>
                        </a:rPr>
                        <a:t>pefkes~v</a:t>
                      </a:r>
                      <a:r>
                        <a:rPr kumimoji="0" lang="en-US" sz="4000" b="0" i="0" u="none" strike="noStrike" cap="none" normalizeH="0" baseline="0" dirty="0">
                          <a:ln>
                            <a:noFill/>
                          </a:ln>
                          <a:solidFill>
                            <a:schemeClr val="tx1"/>
                          </a:solidFill>
                          <a:effectLst/>
                          <a:latin typeface="Coptic1" pitchFamily="2" charset="0"/>
                          <a:cs typeface="Arial" charset="0"/>
                        </a:rPr>
                        <a:t>/r </a:t>
                      </a:r>
                      <a:r>
                        <a:rPr kumimoji="0" lang="en-US" sz="4000" b="0" i="0" u="none" strike="noStrike" cap="none" normalizeH="0" baseline="0" dirty="0" err="1">
                          <a:ln>
                            <a:noFill/>
                          </a:ln>
                          <a:solidFill>
                            <a:schemeClr val="tx1"/>
                          </a:solidFill>
                          <a:effectLst/>
                          <a:latin typeface="Coptic1" pitchFamily="2" charset="0"/>
                          <a:cs typeface="Arial" charset="0"/>
                        </a:rPr>
                        <a:t>n~litourgoc</a:t>
                      </a:r>
                      <a:r>
                        <a:rPr kumimoji="0" lang="en-US" sz="4000" b="0" i="0" u="none" strike="noStrike" cap="none" normalizeH="0" baseline="0" dirty="0">
                          <a:ln>
                            <a:noFill/>
                          </a:ln>
                          <a:solidFill>
                            <a:schemeClr val="tx1"/>
                          </a:solidFill>
                          <a:effectLst/>
                          <a:latin typeface="Coptic1" pitchFamily="2" charset="0"/>
                          <a:cs typeface="Arial" charset="0"/>
                        </a:rPr>
                        <a:t> : </a:t>
                      </a:r>
                      <a:r>
                        <a:rPr kumimoji="0" lang="en-US" sz="4000" b="0" i="0" u="none" strike="noStrike" cap="none" normalizeH="0" baseline="0" dirty="0" err="1">
                          <a:ln>
                            <a:noFill/>
                          </a:ln>
                          <a:solidFill>
                            <a:schemeClr val="tx1"/>
                          </a:solidFill>
                          <a:effectLst/>
                          <a:latin typeface="Coptic1" pitchFamily="2" charset="0"/>
                          <a:cs typeface="Arial" charset="0"/>
                        </a:rPr>
                        <a:t>peniwt</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e~youab</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n~dikeoc</a:t>
                      </a:r>
                      <a:r>
                        <a:rPr kumimoji="0" lang="en-US" sz="4000" b="0" i="0" u="none" strike="noStrike" cap="none" normalizeH="0" baseline="0" dirty="0">
                          <a:ln>
                            <a:noFill/>
                          </a:ln>
                          <a:solidFill>
                            <a:schemeClr val="tx1"/>
                          </a:solidFill>
                          <a:effectLst/>
                          <a:latin typeface="Coptic1" pitchFamily="2" charset="0"/>
                          <a:cs typeface="Arial" charset="0"/>
                        </a:rPr>
                        <a:t> : abba (Mark) </a:t>
                      </a:r>
                      <a:r>
                        <a:rPr kumimoji="0" lang="en-US" sz="4000" b="0" i="0" u="none" strike="noStrike" cap="none" normalizeH="0" baseline="0" dirty="0" err="1">
                          <a:ln>
                            <a:noFill/>
                          </a:ln>
                          <a:solidFill>
                            <a:schemeClr val="tx1"/>
                          </a:solidFill>
                          <a:effectLst/>
                          <a:latin typeface="Coptic1" pitchFamily="2" charset="0"/>
                          <a:cs typeface="Arial" charset="0"/>
                        </a:rPr>
                        <a:t>pie~pickopoc</a:t>
                      </a:r>
                      <a:r>
                        <a:rPr kumimoji="0" lang="en-US" sz="4000" b="0" i="0" u="none" strike="noStrike" cap="none" normalizeH="0" baseline="0" dirty="0">
                          <a:ln>
                            <a:noFill/>
                          </a:ln>
                          <a:solidFill>
                            <a:schemeClr val="tx1"/>
                          </a:solidFill>
                          <a:effectLst/>
                          <a:latin typeface="Coptic1" pitchFamily="2" charset="0"/>
                          <a:cs typeface="Arial" charset="0"/>
                        </a:rPr>
                        <a:t> : </a:t>
                      </a:r>
                      <a:r>
                        <a:rPr kumimoji="0" lang="en-US" sz="4000" b="0" i="0" u="none" strike="noStrike" cap="none" normalizeH="0" baseline="0" dirty="0" err="1">
                          <a:ln>
                            <a:noFill/>
                          </a:ln>
                          <a:solidFill>
                            <a:schemeClr val="tx1"/>
                          </a:solidFill>
                          <a:effectLst/>
                          <a:latin typeface="Coptic1" pitchFamily="2" charset="0"/>
                          <a:cs typeface="Arial" charset="0"/>
                        </a:rPr>
                        <a:t>matajrof</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hijen</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pefy~ronoc</a:t>
                      </a:r>
                      <a:r>
                        <a:rPr kumimoji="0" lang="en-US" sz="4000" b="0" i="0" u="none" strike="noStrike" cap="none" normalizeH="0" baseline="0" dirty="0">
                          <a:ln>
                            <a:noFill/>
                          </a:ln>
                          <a:solidFill>
                            <a:schemeClr val="tx1"/>
                          </a:solidFill>
                          <a:effectLst/>
                          <a:latin typeface="Coptic1" pitchFamily="2" charset="0"/>
                          <a:cs typeface="Arial" charset="0"/>
                        </a:rPr>
                        <a:t>.</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fr-CA" sz="4300" b="0" i="0" u="none" strike="noStrike" cap="none" normalizeH="0" baseline="0" dirty="0">
                          <a:ln>
                            <a:noFill/>
                          </a:ln>
                          <a:solidFill>
                            <a:schemeClr val="tx1"/>
                          </a:solidFill>
                          <a:effectLst/>
                          <a:latin typeface="Arial" charset="0"/>
                          <a:cs typeface="Arial" charset="0"/>
                        </a:rPr>
                        <a:t>Et son partenaire dans le service apostolique, </a:t>
                      </a:r>
                      <a:r>
                        <a:rPr kumimoji="0" lang="fr-FR" sz="4300" b="0" i="0" u="none" strike="noStrike" cap="none" normalizeH="0" baseline="0" dirty="0">
                          <a:ln>
                            <a:noFill/>
                          </a:ln>
                          <a:solidFill>
                            <a:schemeClr val="tx1"/>
                          </a:solidFill>
                          <a:effectLst/>
                          <a:latin typeface="Arial" charset="0"/>
                          <a:cs typeface="Arial" charset="0"/>
                        </a:rPr>
                        <a:t>notre saint père le juste,</a:t>
                      </a:r>
                      <a:r>
                        <a:rPr kumimoji="0" lang="fr-CA" sz="4300" b="0" i="0" u="none" strike="noStrike" cap="none" normalizeH="0" baseline="0" dirty="0">
                          <a:ln>
                            <a:noFill/>
                          </a:ln>
                          <a:solidFill>
                            <a:schemeClr val="tx1"/>
                          </a:solidFill>
                          <a:effectLst/>
                          <a:latin typeface="Arial" charset="0"/>
                          <a:cs typeface="Arial" charset="0"/>
                        </a:rPr>
                        <a:t> </a:t>
                      </a:r>
                      <a:r>
                        <a:rPr kumimoji="0" lang="fr-CA" sz="4300" b="0" i="0" u="none" strike="noStrike" cap="none" normalizeH="0" baseline="0" dirty="0" err="1">
                          <a:ln>
                            <a:noFill/>
                          </a:ln>
                          <a:solidFill>
                            <a:schemeClr val="tx1"/>
                          </a:solidFill>
                          <a:effectLst/>
                          <a:latin typeface="Arial" charset="0"/>
                          <a:cs typeface="Arial" charset="0"/>
                        </a:rPr>
                        <a:t>abba</a:t>
                      </a:r>
                      <a:r>
                        <a:rPr kumimoji="0" lang="fr-CA" sz="4300" b="0" i="0" u="none" strike="noStrike" cap="none" normalizeH="0" baseline="0" dirty="0">
                          <a:ln>
                            <a:noFill/>
                          </a:ln>
                          <a:solidFill>
                            <a:schemeClr val="tx1"/>
                          </a:solidFill>
                          <a:effectLst/>
                          <a:latin typeface="Arial" charset="0"/>
                          <a:cs typeface="Arial" charset="0"/>
                        </a:rPr>
                        <a:t> (Marc) l’évêque ; maintiens-le sur son trône.</a:t>
                      </a:r>
                    </a:p>
                  </a:txBody>
                  <a:tcPr marL="121920" marR="121920" horzOverflow="overflow">
                    <a:lnL>
                      <a:noFill/>
                    </a:lnL>
                    <a:lnR>
                      <a:noFill/>
                    </a:lnR>
                    <a:lnT cap="flat">
                      <a:noFill/>
                    </a:lnT>
                    <a:lnB cap="flat">
                      <a:noFill/>
                    </a:lnB>
                    <a:lnTlToBr>
                      <a:noFill/>
                    </a:lnTlToBr>
                    <a:lnBlToTr>
                      <a:noFill/>
                    </a:lnBlToTr>
                    <a:noFill/>
                  </a:tcPr>
                </a:tc>
                <a:tc>
                  <a:txBody>
                    <a:bodyPr/>
                    <a:lstStyle/>
                    <a:p>
                      <a:pPr algn="r"/>
                      <a:r>
                        <a:rPr lang="ar-AE" sz="5300" dirty="0"/>
                        <a:t>وشريكِهِ في الخدمةْ الرسوليةْ، أبينا القديس البارْ، الأنبا (مارك) الأُسقف، ثبَّتْهُ على كرسيهِ.</a:t>
                      </a: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897893706"/>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609385" name="Group 41"/>
          <p:cNvGraphicFramePr>
            <a:graphicFrameLocks noGrp="1"/>
          </p:cNvGraphicFramePr>
          <p:nvPr>
            <p:ph/>
          </p:nvPr>
        </p:nvGraphicFramePr>
        <p:xfrm>
          <a:off x="0" y="45721"/>
          <a:ext cx="12192000" cy="6803136"/>
        </p:xfrm>
        <a:graphic>
          <a:graphicData uri="http://schemas.openxmlformats.org/drawingml/2006/table">
            <a:tbl>
              <a:tblPr/>
              <a:tblGrid>
                <a:gridCol w="4559829">
                  <a:extLst>
                    <a:ext uri="{9D8B030D-6E8A-4147-A177-3AD203B41FA5}">
                      <a16:colId xmlns:a16="http://schemas.microsoft.com/office/drawing/2014/main" val="20000"/>
                    </a:ext>
                  </a:extLst>
                </a:gridCol>
                <a:gridCol w="4014764">
                  <a:extLst>
                    <a:ext uri="{9D8B030D-6E8A-4147-A177-3AD203B41FA5}">
                      <a16:colId xmlns:a16="http://schemas.microsoft.com/office/drawing/2014/main" val="20001"/>
                    </a:ext>
                  </a:extLst>
                </a:gridCol>
                <a:gridCol w="3617407">
                  <a:extLst>
                    <a:ext uri="{9D8B030D-6E8A-4147-A177-3AD203B41FA5}">
                      <a16:colId xmlns:a16="http://schemas.microsoft.com/office/drawing/2014/main" val="20002"/>
                    </a:ext>
                  </a:extLst>
                </a:gridCol>
              </a:tblGrid>
              <a:tr h="6797040">
                <a:tc>
                  <a:txBody>
                    <a:bodyPr/>
                    <a:lstStyle/>
                    <a:p>
                      <a:pPr marL="0" marR="0" lvl="0" indent="0" algn="just" defTabSz="914400" rtl="0" eaLnBrk="1" fontAlgn="base" latinLnBrk="0" hangingPunct="1">
                        <a:lnSpc>
                          <a:spcPct val="100000"/>
                        </a:lnSpc>
                        <a:spcBef>
                          <a:spcPts val="0"/>
                        </a:spcBef>
                        <a:spcAft>
                          <a:spcPct val="0"/>
                        </a:spcAft>
                        <a:buClrTx/>
                        <a:buSzTx/>
                        <a:buFontTx/>
                        <a:buNone/>
                        <a:tabLst/>
                      </a:pPr>
                      <a:r>
                        <a:rPr kumimoji="0" lang="en-US" sz="3200" b="0" i="0" u="none" strike="noStrike" cap="none" normalizeH="0" baseline="0" dirty="0">
                          <a:ln>
                            <a:noFill/>
                          </a:ln>
                          <a:solidFill>
                            <a:schemeClr val="tx1"/>
                          </a:solidFill>
                          <a:effectLst/>
                          <a:latin typeface="Coptic1" pitchFamily="2" charset="0"/>
                          <a:cs typeface="Arial" charset="0"/>
                        </a:rPr>
                        <a:t>Ten]ho </a:t>
                      </a:r>
                      <a:r>
                        <a:rPr kumimoji="0" lang="en-US" sz="3200" b="0" i="0" u="none" strike="noStrike" cap="none" normalizeH="0" baseline="0" dirty="0" err="1">
                          <a:ln>
                            <a:noFill/>
                          </a:ln>
                          <a:solidFill>
                            <a:schemeClr val="tx1"/>
                          </a:solidFill>
                          <a:effectLst/>
                          <a:latin typeface="Coptic1" pitchFamily="2" charset="0"/>
                          <a:cs typeface="Arial" charset="0"/>
                        </a:rPr>
                        <a:t>e~rok</a:t>
                      </a:r>
                      <a:r>
                        <a:rPr kumimoji="0" lang="en-US" sz="3200" b="0" i="0" u="none" strike="noStrike" cap="none" normalizeH="0" baseline="0" dirty="0">
                          <a:ln>
                            <a:noFill/>
                          </a:ln>
                          <a:solidFill>
                            <a:schemeClr val="tx1"/>
                          </a:solidFill>
                          <a:effectLst/>
                          <a:latin typeface="Coptic1" pitchFamily="2" charset="0"/>
                          <a:cs typeface="Arial" charset="0"/>
                        </a:rPr>
                        <a:t> w~ </a:t>
                      </a:r>
                      <a:r>
                        <a:rPr kumimoji="0" lang="en-US" sz="3200" b="0" i="0" u="none" strike="noStrike" cap="none" normalizeH="0" baseline="0" dirty="0" err="1">
                          <a:ln>
                            <a:noFill/>
                          </a:ln>
                          <a:solidFill>
                            <a:schemeClr val="tx1"/>
                          </a:solidFill>
                          <a:effectLst/>
                          <a:latin typeface="Coptic1" pitchFamily="2" charset="0"/>
                          <a:cs typeface="Arial" charset="0"/>
                        </a:rPr>
                        <a:t>uioc</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Yeoc</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eyrek</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a~reh</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e~p~wnq</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m~penpatriar</a:t>
                      </a:r>
                      <a:r>
                        <a:rPr kumimoji="0" lang="en-US" sz="3200" b="0" i="0" u="none" strike="noStrike" cap="none" normalizeH="0" baseline="0" dirty="0">
                          <a:ln>
                            <a:noFill/>
                          </a:ln>
                          <a:solidFill>
                            <a:schemeClr val="tx1"/>
                          </a:solidFill>
                          <a:effectLst/>
                          <a:latin typeface="Coptic1" pitchFamily="2" charset="0"/>
                          <a:cs typeface="Arial" charset="0"/>
                        </a:rPr>
                        <a:t>,/c: abba (...). </a:t>
                      </a:r>
                      <a:r>
                        <a:rPr kumimoji="0" lang="en-US" sz="3200" b="0" i="0" u="none" strike="noStrike" cap="none" normalizeH="0" baseline="0" dirty="0" err="1">
                          <a:ln>
                            <a:noFill/>
                          </a:ln>
                          <a:solidFill>
                            <a:schemeClr val="tx1"/>
                          </a:solidFill>
                          <a:effectLst/>
                          <a:latin typeface="Coptic1" pitchFamily="2" charset="0"/>
                          <a:cs typeface="Arial" charset="0"/>
                        </a:rPr>
                        <a:t>Pia~r</a:t>
                      </a:r>
                      <a:r>
                        <a:rPr kumimoji="0" lang="en-US" sz="3200" b="0" i="0" u="none" strike="noStrike" cap="none" normalizeH="0" baseline="0" dirty="0">
                          <a:ln>
                            <a:noFill/>
                          </a:ln>
                          <a:solidFill>
                            <a:schemeClr val="tx1"/>
                          </a:solidFill>
                          <a:effectLst/>
                          <a:latin typeface="Coptic1" pitchFamily="2" charset="0"/>
                          <a:cs typeface="Arial" charset="0"/>
                        </a:rPr>
                        <a:t>,/</a:t>
                      </a:r>
                      <a:r>
                        <a:rPr kumimoji="0" lang="en-US" sz="3200" b="0" i="0" u="none" strike="noStrike" cap="none" normalizeH="0" baseline="0" dirty="0" err="1">
                          <a:ln>
                            <a:noFill/>
                          </a:ln>
                          <a:solidFill>
                            <a:schemeClr val="tx1"/>
                          </a:solidFill>
                          <a:effectLst/>
                          <a:latin typeface="Coptic1" pitchFamily="2" charset="0"/>
                          <a:cs typeface="Arial" charset="0"/>
                        </a:rPr>
                        <a:t>e~reuc</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matajrof</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hijen</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pefy~ronoc</a:t>
                      </a:r>
                      <a:r>
                        <a:rPr kumimoji="0" lang="en-US" sz="3200" b="0" i="0" u="none" strike="noStrike" cap="none" normalizeH="0" baseline="0" dirty="0">
                          <a:ln>
                            <a:noFill/>
                          </a:ln>
                          <a:solidFill>
                            <a:schemeClr val="tx1"/>
                          </a:solidFill>
                          <a:effectLst/>
                          <a:latin typeface="Coptic1" pitchFamily="2" charset="0"/>
                          <a:cs typeface="Arial" charset="0"/>
                        </a:rPr>
                        <a:t>.</a:t>
                      </a:r>
                    </a:p>
                    <a:p>
                      <a:pPr marL="0" marR="0" lvl="0" indent="0" algn="just" defTabSz="914400" rtl="0" eaLnBrk="1" fontAlgn="base" latinLnBrk="0" hangingPunct="1">
                        <a:lnSpc>
                          <a:spcPct val="100000"/>
                        </a:lnSpc>
                        <a:spcBef>
                          <a:spcPts val="0"/>
                        </a:spcBef>
                        <a:spcAft>
                          <a:spcPct val="0"/>
                        </a:spcAft>
                        <a:buClrTx/>
                        <a:buSzTx/>
                        <a:buFontTx/>
                        <a:buNone/>
                        <a:tabLst/>
                      </a:pPr>
                      <a:endParaRPr kumimoji="0" lang="en-US" sz="2400" b="0" i="0" u="none" strike="noStrike" cap="none" normalizeH="0" baseline="0" dirty="0">
                        <a:ln>
                          <a:noFill/>
                        </a:ln>
                        <a:solidFill>
                          <a:schemeClr val="tx1"/>
                        </a:solidFill>
                        <a:effectLst/>
                        <a:latin typeface="Coptic1" pitchFamily="2" charset="0"/>
                        <a:cs typeface="Arial" charset="0"/>
                      </a:endParaRPr>
                    </a:p>
                    <a:p>
                      <a:pPr marL="0" marR="0" lvl="0" indent="0" algn="just" defTabSz="914400" rtl="0" eaLnBrk="1" fontAlgn="base" latinLnBrk="0" hangingPunct="1">
                        <a:lnSpc>
                          <a:spcPct val="100000"/>
                        </a:lnSpc>
                        <a:spcBef>
                          <a:spcPts val="0"/>
                        </a:spcBef>
                        <a:spcAft>
                          <a:spcPct val="0"/>
                        </a:spcAft>
                        <a:buClrTx/>
                        <a:buSzTx/>
                        <a:buFontTx/>
                        <a:buNone/>
                        <a:tabLst/>
                        <a:defRPr/>
                      </a:pPr>
                      <a:r>
                        <a:rPr kumimoji="0" lang="en-US" sz="3200" b="0" i="0" u="none" strike="noStrike" cap="none" normalizeH="0" baseline="0" dirty="0">
                          <a:ln>
                            <a:noFill/>
                          </a:ln>
                          <a:solidFill>
                            <a:schemeClr val="tx1"/>
                          </a:solidFill>
                          <a:effectLst/>
                          <a:latin typeface="Coptic1" pitchFamily="2" charset="0"/>
                          <a:cs typeface="Arial" charset="0"/>
                        </a:rPr>
                        <a:t>Nem </a:t>
                      </a:r>
                      <a:r>
                        <a:rPr kumimoji="0" lang="en-US" sz="3200" b="0" i="0" u="none" strike="noStrike" cap="none" normalizeH="0" baseline="0" dirty="0" err="1">
                          <a:ln>
                            <a:noFill/>
                          </a:ln>
                          <a:solidFill>
                            <a:schemeClr val="tx1"/>
                          </a:solidFill>
                          <a:effectLst/>
                          <a:latin typeface="Coptic1" pitchFamily="2" charset="0"/>
                          <a:cs typeface="Arial" charset="0"/>
                        </a:rPr>
                        <a:t>pefkes~v</a:t>
                      </a:r>
                      <a:r>
                        <a:rPr kumimoji="0" lang="en-US" sz="3200" b="0" i="0" u="none" strike="noStrike" cap="none" normalizeH="0" baseline="0" dirty="0">
                          <a:ln>
                            <a:noFill/>
                          </a:ln>
                          <a:solidFill>
                            <a:schemeClr val="tx1"/>
                          </a:solidFill>
                          <a:effectLst/>
                          <a:latin typeface="Coptic1" pitchFamily="2" charset="0"/>
                          <a:cs typeface="Arial" charset="0"/>
                        </a:rPr>
                        <a:t>/r </a:t>
                      </a:r>
                      <a:r>
                        <a:rPr kumimoji="0" lang="en-US" sz="3200" b="0" i="0" u="none" strike="noStrike" cap="none" normalizeH="0" baseline="0" dirty="0" err="1">
                          <a:ln>
                            <a:noFill/>
                          </a:ln>
                          <a:solidFill>
                            <a:schemeClr val="tx1"/>
                          </a:solidFill>
                          <a:effectLst/>
                          <a:latin typeface="Coptic1" pitchFamily="2" charset="0"/>
                          <a:cs typeface="Arial" charset="0"/>
                        </a:rPr>
                        <a:t>n~litourgoc</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peniwt</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e~youab</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n~dikeoc</a:t>
                      </a:r>
                      <a:r>
                        <a:rPr kumimoji="0" lang="en-US" sz="3200" b="0" i="0" u="none" strike="noStrike" cap="none" normalizeH="0" baseline="0" dirty="0">
                          <a:ln>
                            <a:noFill/>
                          </a:ln>
                          <a:solidFill>
                            <a:schemeClr val="tx1"/>
                          </a:solidFill>
                          <a:effectLst/>
                          <a:latin typeface="Coptic1" pitchFamily="2" charset="0"/>
                          <a:cs typeface="Arial" charset="0"/>
                        </a:rPr>
                        <a:t>: abba Mark </a:t>
                      </a:r>
                      <a:r>
                        <a:rPr kumimoji="0" lang="en-US" sz="3200" b="0" i="0" u="none" strike="noStrike" cap="none" normalizeH="0" baseline="0" dirty="0" err="1">
                          <a:ln>
                            <a:noFill/>
                          </a:ln>
                          <a:solidFill>
                            <a:schemeClr val="tx1"/>
                          </a:solidFill>
                          <a:effectLst/>
                          <a:latin typeface="Coptic1" pitchFamily="2" charset="0"/>
                          <a:cs typeface="Arial" charset="0"/>
                        </a:rPr>
                        <a:t>pie~pickopoc</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matajrof</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hijen</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pefy~ronoc</a:t>
                      </a:r>
                      <a:r>
                        <a:rPr kumimoji="0" lang="en-US" sz="3200" b="0" i="0" u="none" strike="noStrike" cap="none" normalizeH="0" baseline="0" dirty="0">
                          <a:ln>
                            <a:noFill/>
                          </a:ln>
                          <a:solidFill>
                            <a:schemeClr val="tx1"/>
                          </a:solidFill>
                          <a:effectLst/>
                          <a:latin typeface="Coptic1" pitchFamily="2" charset="0"/>
                          <a:cs typeface="Arial" charset="0"/>
                        </a:rPr>
                        <a:t>.</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3200" b="0" i="0" u="none" strike="noStrike" cap="none" normalizeH="0" baseline="0" dirty="0">
                          <a:ln>
                            <a:noFill/>
                          </a:ln>
                          <a:solidFill>
                            <a:schemeClr val="tx1"/>
                          </a:solidFill>
                          <a:effectLst/>
                          <a:latin typeface="Arial" charset="0"/>
                          <a:cs typeface="Arial" charset="0"/>
                        </a:rPr>
                        <a:t>Nous t’implorons, Ô Fils de Dieu, de préserver la vie </a:t>
                      </a:r>
                      <a:br>
                        <a:rPr kumimoji="0" lang="fr-CA" sz="3200" b="0" i="0" u="none" strike="noStrike" cap="none" normalizeH="0" baseline="0" dirty="0">
                          <a:ln>
                            <a:noFill/>
                          </a:ln>
                          <a:solidFill>
                            <a:schemeClr val="tx1"/>
                          </a:solidFill>
                          <a:effectLst/>
                          <a:latin typeface="Arial" charset="0"/>
                          <a:cs typeface="Arial" charset="0"/>
                        </a:rPr>
                      </a:br>
                      <a:r>
                        <a:rPr kumimoji="0" lang="fr-CA" sz="3200" b="0" i="0" u="none" strike="noStrike" cap="none" normalizeH="0" baseline="0" dirty="0">
                          <a:ln>
                            <a:noFill/>
                          </a:ln>
                          <a:solidFill>
                            <a:schemeClr val="tx1"/>
                          </a:solidFill>
                          <a:effectLst/>
                          <a:latin typeface="Arial" charset="0"/>
                          <a:cs typeface="Arial" charset="0"/>
                        </a:rPr>
                        <a:t>de notre patriarche, </a:t>
                      </a:r>
                      <a:r>
                        <a:rPr kumimoji="0" lang="fr-CA" sz="3200" b="0" i="0" u="none" strike="noStrike" cap="none" normalizeH="0" baseline="0" dirty="0" err="1">
                          <a:ln>
                            <a:noFill/>
                          </a:ln>
                          <a:solidFill>
                            <a:schemeClr val="tx1"/>
                          </a:solidFill>
                          <a:effectLst/>
                          <a:latin typeface="Arial" charset="0"/>
                          <a:cs typeface="Arial" charset="0"/>
                        </a:rPr>
                        <a:t>abba</a:t>
                      </a:r>
                      <a:r>
                        <a:rPr kumimoji="0" lang="fr-CA" sz="3200" b="0" i="0" u="none" strike="noStrike" cap="none" normalizeH="0" baseline="0" dirty="0">
                          <a:ln>
                            <a:noFill/>
                          </a:ln>
                          <a:solidFill>
                            <a:schemeClr val="tx1"/>
                          </a:solidFill>
                          <a:effectLst/>
                          <a:latin typeface="Arial" charset="0"/>
                          <a:cs typeface="Arial" charset="0"/>
                        </a:rPr>
                        <a:t> … le grand prêtre; maintiens-le sur son trône.</a:t>
                      </a: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fr-CA" sz="1500" b="0" i="0" u="none" strike="noStrike" cap="none" normalizeH="0" baseline="0" dirty="0">
                        <a:ln>
                          <a:noFill/>
                        </a:ln>
                        <a:solidFill>
                          <a:schemeClr val="tx1"/>
                        </a:solidFill>
                        <a:effectLst/>
                        <a:latin typeface="Arial"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fr-CA" sz="3200" b="0" i="0" u="none" strike="noStrike" cap="none" normalizeH="0" baseline="0" dirty="0">
                          <a:ln>
                            <a:noFill/>
                          </a:ln>
                          <a:solidFill>
                            <a:schemeClr val="tx1"/>
                          </a:solidFill>
                          <a:effectLst/>
                          <a:latin typeface="Arial" charset="0"/>
                          <a:cs typeface="Arial" charset="0"/>
                        </a:rPr>
                        <a:t>Et son partenaire dans le ministère notre père  </a:t>
                      </a:r>
                      <a:r>
                        <a:rPr kumimoji="0" lang="fr-CA" sz="3200" b="0" i="0" u="none" strike="noStrike" cap="none" normalizeH="0" baseline="0" dirty="0" err="1">
                          <a:ln>
                            <a:noFill/>
                          </a:ln>
                          <a:solidFill>
                            <a:schemeClr val="tx1"/>
                          </a:solidFill>
                          <a:effectLst/>
                          <a:latin typeface="Arial" charset="0"/>
                          <a:cs typeface="Arial" charset="0"/>
                        </a:rPr>
                        <a:t>abba</a:t>
                      </a:r>
                      <a:r>
                        <a:rPr kumimoji="0" lang="fr-CA" sz="3200" b="0" i="0" u="none" strike="noStrike" cap="none" normalizeH="0" baseline="0" dirty="0">
                          <a:ln>
                            <a:noFill/>
                          </a:ln>
                          <a:solidFill>
                            <a:schemeClr val="tx1"/>
                          </a:solidFill>
                          <a:effectLst/>
                          <a:latin typeface="Arial" charset="0"/>
                          <a:cs typeface="Arial" charset="0"/>
                        </a:rPr>
                        <a:t> Marc l’évêque; maintiens-le sur son trône.</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3700" b="0" i="0" u="none" strike="noStrike" cap="none" normalizeH="0" baseline="0" dirty="0">
                          <a:ln>
                            <a:noFill/>
                          </a:ln>
                          <a:solidFill>
                            <a:schemeClr val="tx1"/>
                          </a:solidFill>
                          <a:effectLst/>
                          <a:latin typeface="Arial" charset="0"/>
                          <a:cs typeface="Arial" charset="0"/>
                        </a:rPr>
                        <a:t>نسألك</a:t>
                      </a:r>
                      <a:r>
                        <a:rPr kumimoji="0" lang="ar-EG" sz="3700" b="0" i="0" u="none" strike="noStrike" cap="none" normalizeH="0" baseline="0" dirty="0">
                          <a:ln>
                            <a:noFill/>
                          </a:ln>
                          <a:solidFill>
                            <a:schemeClr val="tx1"/>
                          </a:solidFill>
                          <a:effectLst/>
                          <a:latin typeface="Arial" charset="0"/>
                          <a:cs typeface="Arial" charset="0"/>
                        </a:rPr>
                        <a:t>        </a:t>
                      </a:r>
                      <a:r>
                        <a:rPr kumimoji="0" lang="ar-SA" sz="3700" b="0" i="0" u="none" strike="noStrike" cap="none" normalizeH="0" baseline="0" dirty="0">
                          <a:ln>
                            <a:noFill/>
                          </a:ln>
                          <a:solidFill>
                            <a:schemeClr val="tx1"/>
                          </a:solidFill>
                          <a:effectLst/>
                          <a:latin typeface="Arial" charset="0"/>
                          <a:cs typeface="Arial" charset="0"/>
                        </a:rPr>
                        <a:t> يا إبن الله</a:t>
                      </a:r>
                      <a:r>
                        <a:rPr kumimoji="0" lang="ar-EG" sz="3700" b="0" i="0" u="none" strike="noStrike" cap="none" normalizeH="0" baseline="0" dirty="0">
                          <a:ln>
                            <a:noFill/>
                          </a:ln>
                          <a:solidFill>
                            <a:schemeClr val="tx1"/>
                          </a:solidFill>
                          <a:effectLst/>
                          <a:latin typeface="Arial" charset="0"/>
                          <a:cs typeface="Arial" charset="0"/>
                        </a:rPr>
                        <a:t>   </a:t>
                      </a:r>
                      <a:r>
                        <a:rPr kumimoji="0" lang="ar-SA" sz="3700" b="0" i="0" u="none" strike="noStrike" cap="none" normalizeH="0" baseline="0" dirty="0">
                          <a:ln>
                            <a:noFill/>
                          </a:ln>
                          <a:solidFill>
                            <a:schemeClr val="tx1"/>
                          </a:solidFill>
                          <a:effectLst/>
                          <a:latin typeface="Arial" charset="0"/>
                          <a:cs typeface="Arial" charset="0"/>
                        </a:rPr>
                        <a:t> أن تحفظ</a:t>
                      </a:r>
                      <a:r>
                        <a:rPr kumimoji="0" lang="ar-EG" sz="3700" b="0" i="0" u="none" strike="noStrike" cap="none" normalizeH="0" baseline="0" dirty="0">
                          <a:ln>
                            <a:noFill/>
                          </a:ln>
                          <a:solidFill>
                            <a:schemeClr val="tx1"/>
                          </a:solidFill>
                          <a:effectLst/>
                          <a:latin typeface="Arial" charset="0"/>
                          <a:cs typeface="Arial" charset="0"/>
                        </a:rPr>
                        <a:t>   </a:t>
                      </a:r>
                      <a:r>
                        <a:rPr kumimoji="0" lang="ar-SA" sz="3700" b="0" i="0" u="none" strike="noStrike" cap="none" normalizeH="0" baseline="0" dirty="0">
                          <a:ln>
                            <a:noFill/>
                          </a:ln>
                          <a:solidFill>
                            <a:schemeClr val="tx1"/>
                          </a:solidFill>
                          <a:effectLst/>
                          <a:latin typeface="Arial" charset="0"/>
                          <a:cs typeface="Arial" charset="0"/>
                        </a:rPr>
                        <a:t> حياة</a:t>
                      </a:r>
                      <a:r>
                        <a:rPr kumimoji="0" lang="fr-FR" sz="3700" b="0" i="0" u="none" strike="noStrike" cap="none" normalizeH="0" baseline="0" dirty="0">
                          <a:ln>
                            <a:noFill/>
                          </a:ln>
                          <a:solidFill>
                            <a:schemeClr val="tx1"/>
                          </a:solidFill>
                          <a:effectLst/>
                          <a:latin typeface="Arial" charset="0"/>
                          <a:cs typeface="Arial" charset="0"/>
                        </a:rPr>
                        <a:t> </a:t>
                      </a:r>
                      <a:r>
                        <a:rPr kumimoji="0" lang="ar-SA" sz="3700" b="0" i="0" u="none" strike="noStrike" cap="none" normalizeH="0" baseline="0" dirty="0">
                          <a:ln>
                            <a:noFill/>
                          </a:ln>
                          <a:solidFill>
                            <a:schemeClr val="tx1"/>
                          </a:solidFill>
                          <a:effectLst/>
                          <a:latin typeface="Arial" charset="0"/>
                          <a:cs typeface="Arial" charset="0"/>
                        </a:rPr>
                        <a:t>بطريركنا أنبا </a:t>
                      </a:r>
                      <a:r>
                        <a:rPr kumimoji="0" lang="fr-FR" sz="3700" b="0" i="0" u="none" strike="noStrike" cap="none" normalizeH="0" baseline="0" dirty="0">
                          <a:ln>
                            <a:noFill/>
                          </a:ln>
                          <a:solidFill>
                            <a:schemeClr val="tx1"/>
                          </a:solidFill>
                          <a:effectLst/>
                          <a:latin typeface="Arial" charset="0"/>
                          <a:cs typeface="Arial" charset="0"/>
                        </a:rPr>
                        <a:t>(…)</a:t>
                      </a:r>
                      <a:r>
                        <a:rPr kumimoji="0" lang="ar-EG" sz="3700" b="0" i="0" u="none" strike="noStrike" cap="none" normalizeH="0" baseline="0" dirty="0">
                          <a:ln>
                            <a:noFill/>
                          </a:ln>
                          <a:solidFill>
                            <a:schemeClr val="tx1"/>
                          </a:solidFill>
                          <a:effectLst/>
                          <a:latin typeface="Arial" charset="0"/>
                          <a:cs typeface="Arial" charset="0"/>
                        </a:rPr>
                        <a:t> </a:t>
                      </a:r>
                      <a:r>
                        <a:rPr kumimoji="0" lang="ar-SA" sz="3700" b="0" i="0" u="none" strike="noStrike" cap="none" normalizeH="0" baseline="0" dirty="0">
                          <a:ln>
                            <a:noFill/>
                          </a:ln>
                          <a:solidFill>
                            <a:schemeClr val="tx1"/>
                          </a:solidFill>
                          <a:effectLst/>
                          <a:latin typeface="Arial" charset="0"/>
                          <a:cs typeface="Arial" charset="0"/>
                        </a:rPr>
                        <a:t>رئيس الكهنة ثبتهُ على كرسيه.</a:t>
                      </a:r>
                      <a:endParaRPr kumimoji="0" lang="fr-FR" sz="37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endParaRPr kumimoji="0" lang="fr-FR" sz="37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defRPr/>
                      </a:pPr>
                      <a:r>
                        <a:rPr kumimoji="0" lang="ar-EG" sz="3700" b="0" i="0" u="none" strike="noStrike" cap="none" normalizeH="0" baseline="0" dirty="0">
                          <a:ln>
                            <a:noFill/>
                          </a:ln>
                          <a:solidFill>
                            <a:schemeClr val="tx1"/>
                          </a:solidFill>
                          <a:effectLst/>
                          <a:latin typeface="Arial" charset="0"/>
                          <a:cs typeface="Arial" charset="0"/>
                        </a:rPr>
                        <a:t>و شريكه    </a:t>
                      </a:r>
                      <a:r>
                        <a:rPr kumimoji="0" lang="ar-EG" sz="3700" b="0" i="0" u="none" strike="noStrike" cap="none" normalizeH="0" baseline="0" dirty="0" err="1">
                          <a:ln>
                            <a:noFill/>
                          </a:ln>
                          <a:solidFill>
                            <a:schemeClr val="tx1"/>
                          </a:solidFill>
                          <a:effectLst/>
                          <a:latin typeface="Arial" charset="0"/>
                          <a:cs typeface="Arial" charset="0"/>
                        </a:rPr>
                        <a:t>فى</a:t>
                      </a:r>
                      <a:r>
                        <a:rPr kumimoji="0" lang="ar-EG" sz="3700" b="0" i="0" u="none" strike="noStrike" cap="none" normalizeH="0" baseline="0" dirty="0">
                          <a:ln>
                            <a:noFill/>
                          </a:ln>
                          <a:solidFill>
                            <a:schemeClr val="tx1"/>
                          </a:solidFill>
                          <a:effectLst/>
                          <a:latin typeface="Arial" charset="0"/>
                          <a:cs typeface="Arial" charset="0"/>
                        </a:rPr>
                        <a:t> الخدمة أبانا القديس البار   أنبا </a:t>
                      </a:r>
                      <a:r>
                        <a:rPr lang="ar-EG" sz="3700" dirty="0"/>
                        <a:t>مارك</a:t>
                      </a:r>
                      <a:r>
                        <a:rPr kumimoji="0" lang="ar-EG" sz="3700" b="0" i="0" u="none" strike="noStrike" cap="none" normalizeH="0" baseline="0" dirty="0">
                          <a:ln>
                            <a:noFill/>
                          </a:ln>
                          <a:solidFill>
                            <a:schemeClr val="tx1"/>
                          </a:solidFill>
                          <a:effectLst/>
                          <a:latin typeface="Arial" charset="0"/>
                          <a:cs typeface="Arial" charset="0"/>
                        </a:rPr>
                        <a:t>  الأسقف.    </a:t>
                      </a:r>
                      <a:r>
                        <a:rPr kumimoji="0" lang="ar-SA" sz="3700" b="0" i="0" u="none" strike="noStrike" cap="none" normalizeH="0" baseline="0" dirty="0">
                          <a:ln>
                            <a:noFill/>
                          </a:ln>
                          <a:solidFill>
                            <a:schemeClr val="tx1"/>
                          </a:solidFill>
                          <a:effectLst/>
                          <a:latin typeface="Arial" charset="0"/>
                          <a:cs typeface="Arial" charset="0"/>
                        </a:rPr>
                        <a:t>ثبتهُ على كرسيه.</a:t>
                      </a:r>
                      <a:endParaRPr kumimoji="0" lang="fr-CA" sz="37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endParaRPr kumimoji="0" lang="en-US" sz="37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18" name="Footer Placeholder 2"/>
          <p:cNvSpPr>
            <a:spLocks noGrp="1"/>
          </p:cNvSpPr>
          <p:nvPr>
            <p:ph type="ftr" sz="quarter" idx="10"/>
          </p:nvPr>
        </p:nvSpPr>
        <p:spPr bwMode="auto">
          <a:xfrm>
            <a:off x="0" y="6553200"/>
            <a:ext cx="12192000" cy="304800"/>
          </a:xfrm>
          <a:prstGeom prst="rect">
            <a:avLst/>
          </a:prstGeom>
          <a:noFill/>
          <a:ln w="9525">
            <a:noFill/>
            <a:miter lim="800000"/>
            <a:headEnd/>
            <a:tailEnd/>
          </a:ln>
          <a:effectLst/>
        </p:spPr>
        <p:txBody>
          <a:bodyPr vert="horz" wrap="square" lIns="121920" tIns="60960" rIns="121920" bIns="60960" numCol="1" anchor="t" anchorCtr="0" compatLnSpc="1">
            <a:prstTxWarp prst="textNoShape">
              <a:avLst/>
            </a:prstTxWarp>
          </a:bodyPr>
          <a:lstStyle>
            <a:defPPr>
              <a:defRPr lang="en-US"/>
            </a:defPPr>
            <a:lvl1pPr algn="l" rtl="0" fontAlgn="base">
              <a:spcBef>
                <a:spcPct val="0"/>
              </a:spcBef>
              <a:spcAft>
                <a:spcPct val="0"/>
              </a:spcAft>
              <a:defRPr sz="1067" b="1" kern="1200">
                <a:solidFill>
                  <a:srgbClr val="FF3300"/>
                </a:solidFill>
                <a:latin typeface="+mj-lt"/>
                <a:ea typeface="+mn-ea"/>
                <a:cs typeface="Arial" charset="0"/>
              </a:defRPr>
            </a:lvl1pPr>
            <a:lvl2pPr marL="609585" algn="l" rtl="0" fontAlgn="base">
              <a:spcBef>
                <a:spcPct val="20000"/>
              </a:spcBef>
              <a:spcAft>
                <a:spcPct val="0"/>
              </a:spcAft>
              <a:defRPr sz="4800" kern="1200">
                <a:solidFill>
                  <a:schemeClr val="tx1"/>
                </a:solidFill>
                <a:latin typeface="Coptic" pitchFamily="2" charset="0"/>
                <a:ea typeface="+mn-ea"/>
                <a:cs typeface="Arial" charset="0"/>
              </a:defRPr>
            </a:lvl2pPr>
            <a:lvl3pPr marL="1219170" algn="l" rtl="0" fontAlgn="base">
              <a:spcBef>
                <a:spcPct val="20000"/>
              </a:spcBef>
              <a:spcAft>
                <a:spcPct val="0"/>
              </a:spcAft>
              <a:defRPr sz="4800" kern="1200">
                <a:solidFill>
                  <a:schemeClr val="tx1"/>
                </a:solidFill>
                <a:latin typeface="Coptic" pitchFamily="2" charset="0"/>
                <a:ea typeface="+mn-ea"/>
                <a:cs typeface="Arial" charset="0"/>
              </a:defRPr>
            </a:lvl3pPr>
            <a:lvl4pPr marL="1828754" algn="l" rtl="0" fontAlgn="base">
              <a:spcBef>
                <a:spcPct val="20000"/>
              </a:spcBef>
              <a:spcAft>
                <a:spcPct val="0"/>
              </a:spcAft>
              <a:defRPr sz="4800" kern="1200">
                <a:solidFill>
                  <a:schemeClr val="tx1"/>
                </a:solidFill>
                <a:latin typeface="Coptic" pitchFamily="2" charset="0"/>
                <a:ea typeface="+mn-ea"/>
                <a:cs typeface="Arial" charset="0"/>
              </a:defRPr>
            </a:lvl4pPr>
            <a:lvl5pPr marL="2438339" algn="l" rtl="0" fontAlgn="base">
              <a:spcBef>
                <a:spcPct val="20000"/>
              </a:spcBef>
              <a:spcAft>
                <a:spcPct val="0"/>
              </a:spcAft>
              <a:defRPr sz="4800" kern="1200">
                <a:solidFill>
                  <a:schemeClr val="tx1"/>
                </a:solidFill>
                <a:latin typeface="Coptic" pitchFamily="2" charset="0"/>
                <a:ea typeface="+mn-ea"/>
                <a:cs typeface="Arial" charset="0"/>
              </a:defRPr>
            </a:lvl5pPr>
            <a:lvl6pPr marL="3047924" algn="l" defTabSz="1219170" rtl="0" eaLnBrk="1" latinLnBrk="0" hangingPunct="1">
              <a:defRPr sz="4800" kern="1200">
                <a:solidFill>
                  <a:schemeClr val="tx1"/>
                </a:solidFill>
                <a:latin typeface="Coptic" pitchFamily="2" charset="0"/>
                <a:ea typeface="+mn-ea"/>
                <a:cs typeface="Arial" charset="0"/>
              </a:defRPr>
            </a:lvl6pPr>
            <a:lvl7pPr marL="3657509" algn="l" defTabSz="1219170" rtl="0" eaLnBrk="1" latinLnBrk="0" hangingPunct="1">
              <a:defRPr sz="4800" kern="1200">
                <a:solidFill>
                  <a:schemeClr val="tx1"/>
                </a:solidFill>
                <a:latin typeface="Coptic" pitchFamily="2" charset="0"/>
                <a:ea typeface="+mn-ea"/>
                <a:cs typeface="Arial" charset="0"/>
              </a:defRPr>
            </a:lvl7pPr>
            <a:lvl8pPr marL="4267093" algn="l" defTabSz="1219170" rtl="0" eaLnBrk="1" latinLnBrk="0" hangingPunct="1">
              <a:defRPr sz="4800" kern="1200">
                <a:solidFill>
                  <a:schemeClr val="tx1"/>
                </a:solidFill>
                <a:latin typeface="Coptic" pitchFamily="2" charset="0"/>
                <a:ea typeface="+mn-ea"/>
                <a:cs typeface="Arial" charset="0"/>
              </a:defRPr>
            </a:lvl8pPr>
            <a:lvl9pPr marL="4876678" algn="l" defTabSz="1219170" rtl="0" eaLnBrk="1" latinLnBrk="0" hangingPunct="1">
              <a:defRPr sz="4800" kern="1200">
                <a:solidFill>
                  <a:schemeClr val="tx1"/>
                </a:solidFill>
                <a:latin typeface="Coptic" pitchFamily="2" charset="0"/>
                <a:ea typeface="+mn-ea"/>
                <a:cs typeface="Arial" charset="0"/>
              </a:defRPr>
            </a:lvl9pPr>
          </a:lstStyle>
          <a:p>
            <a:r>
              <a:rPr lang="en-US" sz="1867"/>
              <a:t>			</a:t>
            </a:r>
            <a:endParaRPr lang="en-US" sz="1867" b="0" dirty="0">
              <a:solidFill>
                <a:schemeClr val="tx1"/>
              </a:solidFill>
            </a:endParaRPr>
          </a:p>
        </p:txBody>
      </p:sp>
      <p:sp>
        <p:nvSpPr>
          <p:cNvPr id="7609355" name="Text Box 11"/>
          <p:cNvSpPr txBox="1">
            <a:spLocks noChangeArrowheads="1"/>
          </p:cNvSpPr>
          <p:nvPr/>
        </p:nvSpPr>
        <p:spPr bwMode="auto">
          <a:xfrm>
            <a:off x="4449234" y="498475"/>
            <a:ext cx="184731" cy="584775"/>
          </a:xfrm>
          <a:prstGeom prst="rect">
            <a:avLst/>
          </a:prstGeom>
          <a:noFill/>
          <a:ln w="9525">
            <a:noFill/>
            <a:miter lim="800000"/>
            <a:headEnd/>
            <a:tailEnd/>
          </a:ln>
          <a:effectLst/>
        </p:spPr>
        <p:txBody>
          <a:bodyPr wrap="none">
            <a:spAutoFit/>
          </a:bodyPr>
          <a:lstStyle/>
          <a:p>
            <a:pPr>
              <a:spcBef>
                <a:spcPct val="0"/>
              </a:spcBef>
            </a:pPr>
            <a:endParaRPr lang="en-CA" sz="3200">
              <a:latin typeface="Times New Roman" pitchFamily="18" charset="0"/>
            </a:endParaRPr>
          </a:p>
        </p:txBody>
      </p:sp>
    </p:spTree>
    <p:extLst>
      <p:ext uri="{BB962C8B-B14F-4D97-AF65-F5344CB8AC3E}">
        <p14:creationId xmlns:p14="http://schemas.microsoft.com/office/powerpoint/2010/main" val="3146387728"/>
      </p:ext>
    </p:extLst>
  </p:cSld>
  <p:clrMapOvr>
    <a:masterClrMapping/>
  </p:clrMapOvr>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Group 46">
            <a:extLst>
              <a:ext uri="{FF2B5EF4-FFF2-40B4-BE49-F238E27FC236}">
                <a16:creationId xmlns:a16="http://schemas.microsoft.com/office/drawing/2014/main" id="{DDB7236D-8F58-6C3F-F005-53A06AE1E0F4}"/>
              </a:ext>
            </a:extLst>
          </p:cNvPr>
          <p:cNvGraphicFramePr>
            <a:graphicFrameLocks/>
          </p:cNvGraphicFramePr>
          <p:nvPr>
            <p:extLst>
              <p:ext uri="{D42A27DB-BD31-4B8C-83A1-F6EECF244321}">
                <p14:modId xmlns:p14="http://schemas.microsoft.com/office/powerpoint/2010/main" val="242474537"/>
              </p:ext>
            </p:extLst>
          </p:nvPr>
        </p:nvGraphicFramePr>
        <p:xfrm>
          <a:off x="1" y="0"/>
          <a:ext cx="12191999" cy="6547104"/>
        </p:xfrm>
        <a:graphic>
          <a:graphicData uri="http://schemas.openxmlformats.org/drawingml/2006/table">
            <a:tbl>
              <a:tblPr/>
              <a:tblGrid>
                <a:gridCol w="4361364">
                  <a:extLst>
                    <a:ext uri="{9D8B030D-6E8A-4147-A177-3AD203B41FA5}">
                      <a16:colId xmlns:a16="http://schemas.microsoft.com/office/drawing/2014/main" val="20000"/>
                    </a:ext>
                  </a:extLst>
                </a:gridCol>
                <a:gridCol w="4477835">
                  <a:extLst>
                    <a:ext uri="{9D8B030D-6E8A-4147-A177-3AD203B41FA5}">
                      <a16:colId xmlns:a16="http://schemas.microsoft.com/office/drawing/2014/main" val="20001"/>
                    </a:ext>
                  </a:extLst>
                </a:gridCol>
                <a:gridCol w="3352800">
                  <a:extLst>
                    <a:ext uri="{9D8B030D-6E8A-4147-A177-3AD203B41FA5}">
                      <a16:colId xmlns:a16="http://schemas.microsoft.com/office/drawing/2014/main" val="20002"/>
                    </a:ext>
                  </a:extLst>
                </a:gridCol>
              </a:tblGrid>
              <a:tr h="2851355">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2800" b="0" i="0" u="sng" strike="noStrike" cap="none" normalizeH="0" baseline="0" dirty="0" err="1">
                          <a:ln>
                            <a:noFill/>
                          </a:ln>
                          <a:solidFill>
                            <a:srgbClr val="FF9900"/>
                          </a:solidFill>
                          <a:effectLst/>
                          <a:latin typeface="Coptic1" pitchFamily="2" charset="0"/>
                          <a:cs typeface="Arial" charset="0"/>
                        </a:rPr>
                        <a:t>Pidia~kwn</a:t>
                      </a:r>
                      <a:r>
                        <a:rPr kumimoji="0" lang="fr-FR" sz="2800" b="0" i="0" u="sng" strike="noStrike" cap="none" normalizeH="0" baseline="0" dirty="0">
                          <a:ln>
                            <a:noFill/>
                          </a:ln>
                          <a:solidFill>
                            <a:srgbClr val="FF9900"/>
                          </a:solidFill>
                          <a:effectLst/>
                          <a:latin typeface="Coptic1" pitchFamily="2" charset="0"/>
                          <a:cs typeface="Arial" charset="0"/>
                        </a:rPr>
                        <a:t> :</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4300" b="0" i="0" u="none" strike="noStrike" cap="none" normalizeH="0" baseline="0" dirty="0" err="1">
                          <a:ln>
                            <a:noFill/>
                          </a:ln>
                          <a:solidFill>
                            <a:schemeClr val="tx1"/>
                          </a:solidFill>
                          <a:effectLst/>
                          <a:latin typeface="Coptic1" pitchFamily="2" charset="0"/>
                          <a:cs typeface="Arial" charset="0"/>
                        </a:rPr>
                        <a:t>P~rocverin</a:t>
                      </a:r>
                      <a:r>
                        <a:rPr kumimoji="0" lang="fr-FR" sz="4300" b="0" i="0" u="none" strike="noStrike" cap="none" normalizeH="0" baseline="0" dirty="0">
                          <a:ln>
                            <a:noFill/>
                          </a:ln>
                          <a:solidFill>
                            <a:schemeClr val="tx1"/>
                          </a:solidFill>
                          <a:effectLst/>
                          <a:latin typeface="Coptic1" pitchFamily="2" charset="0"/>
                          <a:cs typeface="Arial" charset="0"/>
                        </a:rPr>
                        <a:t> : </a:t>
                      </a:r>
                      <a:r>
                        <a:rPr kumimoji="0" lang="fr-FR" sz="4300" b="0" i="0" u="none" strike="noStrike" cap="none" normalizeH="0" baseline="0" dirty="0" err="1">
                          <a:ln>
                            <a:noFill/>
                          </a:ln>
                          <a:solidFill>
                            <a:schemeClr val="tx1"/>
                          </a:solidFill>
                          <a:effectLst/>
                          <a:latin typeface="Coptic1" pitchFamily="2" charset="0"/>
                          <a:cs typeface="Arial" charset="0"/>
                        </a:rPr>
                        <a:t>p~rocverin</a:t>
                      </a:r>
                      <a:r>
                        <a:rPr kumimoji="0" lang="fr-FR" sz="4300" b="0" i="0" u="none" strike="noStrike" cap="none" normalizeH="0" baseline="0" dirty="0">
                          <a:ln>
                            <a:noFill/>
                          </a:ln>
                          <a:solidFill>
                            <a:schemeClr val="tx1"/>
                          </a:solidFill>
                          <a:effectLst/>
                          <a:latin typeface="Coptic1" pitchFamily="2" charset="0"/>
                          <a:cs typeface="Arial" charset="0"/>
                        </a:rPr>
                        <a:t> : </a:t>
                      </a:r>
                      <a:r>
                        <a:rPr kumimoji="0" lang="fr-FR" sz="4300" b="0" i="0" u="none" strike="noStrike" cap="none" normalizeH="0" baseline="0" dirty="0" err="1">
                          <a:ln>
                            <a:noFill/>
                          </a:ln>
                          <a:solidFill>
                            <a:schemeClr val="tx1"/>
                          </a:solidFill>
                          <a:effectLst/>
                          <a:latin typeface="Coptic1" pitchFamily="2" charset="0"/>
                          <a:cs typeface="Arial" charset="0"/>
                        </a:rPr>
                        <a:t>p~rocverin</a:t>
                      </a:r>
                      <a:r>
                        <a:rPr kumimoji="0" lang="fr-FR" sz="4300" b="0" i="0" u="none" strike="noStrike" cap="none" normalizeH="0" baseline="0" dirty="0">
                          <a:ln>
                            <a:noFill/>
                          </a:ln>
                          <a:solidFill>
                            <a:schemeClr val="tx1"/>
                          </a:solidFill>
                          <a:effectLst/>
                          <a:latin typeface="Coptic1" pitchFamily="2" charset="0"/>
                          <a:cs typeface="Arial" charset="0"/>
                        </a:rPr>
                        <a:t> : kata  </a:t>
                      </a:r>
                      <a:r>
                        <a:rPr kumimoji="0" lang="fr-FR" sz="4300" b="0" i="0" u="none" strike="noStrike" cap="none" normalizeH="0" baseline="0" dirty="0" err="1">
                          <a:ln>
                            <a:noFill/>
                          </a:ln>
                          <a:solidFill>
                            <a:schemeClr val="tx1"/>
                          </a:solidFill>
                          <a:effectLst/>
                          <a:latin typeface="Coptic1" pitchFamily="2" charset="0"/>
                          <a:cs typeface="Arial" charset="0"/>
                        </a:rPr>
                        <a:t>t~ropon</a:t>
                      </a:r>
                      <a:r>
                        <a:rPr kumimoji="0" lang="fr-FR" sz="4300" b="0" i="0" u="none" strike="noStrike" cap="none" normalizeH="0" baseline="0" dirty="0">
                          <a:ln>
                            <a:noFill/>
                          </a:ln>
                          <a:solidFill>
                            <a:schemeClr val="tx1"/>
                          </a:solidFill>
                          <a:effectLst/>
                          <a:latin typeface="Coptic1" pitchFamily="2" charset="0"/>
                          <a:cs typeface="Arial" charset="0"/>
                        </a:rPr>
                        <a:t> : </a:t>
                      </a:r>
                      <a:r>
                        <a:rPr kumimoji="0" lang="fr-FR" sz="4300" b="0" i="0" u="none" strike="noStrike" cap="none" normalizeH="0" baseline="0" dirty="0" err="1">
                          <a:ln>
                            <a:noFill/>
                          </a:ln>
                          <a:solidFill>
                            <a:schemeClr val="tx1"/>
                          </a:solidFill>
                          <a:effectLst/>
                          <a:latin typeface="Coptic1" pitchFamily="2" charset="0"/>
                          <a:cs typeface="Arial" charset="0"/>
                        </a:rPr>
                        <a:t>c~tay</a:t>
                      </a:r>
                      <a:r>
                        <a:rPr kumimoji="0" lang="fr-FR" sz="4300" b="0" i="0" u="none" strike="noStrike" cap="none" normalizeH="0" baseline="0" dirty="0">
                          <a:ln>
                            <a:noFill/>
                          </a:ln>
                          <a:solidFill>
                            <a:schemeClr val="tx1"/>
                          </a:solidFill>
                          <a:effectLst/>
                          <a:latin typeface="Coptic1" pitchFamily="2" charset="0"/>
                          <a:cs typeface="Arial" charset="0"/>
                        </a:rPr>
                        <a:t>/te kata </a:t>
                      </a:r>
                      <a:r>
                        <a:rPr kumimoji="0" lang="fr-FR" sz="4300" b="0" i="0" u="none" strike="noStrike" cap="none" normalizeH="0" baseline="0" dirty="0" err="1">
                          <a:ln>
                            <a:noFill/>
                          </a:ln>
                          <a:solidFill>
                            <a:schemeClr val="tx1"/>
                          </a:solidFill>
                          <a:effectLst/>
                          <a:latin typeface="Coptic1" pitchFamily="2" charset="0"/>
                          <a:cs typeface="Arial" charset="0"/>
                        </a:rPr>
                        <a:t>t~romou</a:t>
                      </a:r>
                      <a:r>
                        <a:rPr kumimoji="0" lang="fr-FR" sz="4300" b="0" i="0" u="none" strike="noStrike" cap="none" normalizeH="0" baseline="0" dirty="0">
                          <a:ln>
                            <a:noFill/>
                          </a:ln>
                          <a:solidFill>
                            <a:schemeClr val="tx1"/>
                          </a:solidFill>
                          <a:effectLst/>
                          <a:latin typeface="Coptic1" pitchFamily="2" charset="0"/>
                          <a:cs typeface="Arial" charset="0"/>
                        </a:rPr>
                        <a:t> : </a:t>
                      </a:r>
                      <a:r>
                        <a:rPr kumimoji="0" lang="fr-FR" sz="4300" b="0" i="0" u="none" strike="noStrike" cap="none" normalizeH="0" baseline="0" dirty="0" err="1">
                          <a:ln>
                            <a:noFill/>
                          </a:ln>
                          <a:solidFill>
                            <a:schemeClr val="tx1"/>
                          </a:solidFill>
                          <a:effectLst/>
                          <a:latin typeface="Coptic1" pitchFamily="2" charset="0"/>
                          <a:cs typeface="Arial" charset="0"/>
                        </a:rPr>
                        <a:t>ic</a:t>
                      </a:r>
                      <a:r>
                        <a:rPr kumimoji="0" lang="fr-FR" sz="4300" b="0" i="0" u="none" strike="noStrike" cap="none" normalizeH="0" baseline="0" dirty="0">
                          <a:ln>
                            <a:noFill/>
                          </a:ln>
                          <a:solidFill>
                            <a:schemeClr val="tx1"/>
                          </a:solidFill>
                          <a:effectLst/>
                          <a:latin typeface="Coptic1" pitchFamily="2" charset="0"/>
                          <a:cs typeface="Arial" charset="0"/>
                        </a:rPr>
                        <a:t> </a:t>
                      </a:r>
                      <a:r>
                        <a:rPr kumimoji="0" lang="fr-FR" sz="4300" b="0" i="0" u="none" strike="noStrike" cap="none" normalizeH="0" baseline="0" dirty="0" err="1">
                          <a:ln>
                            <a:noFill/>
                          </a:ln>
                          <a:solidFill>
                            <a:schemeClr val="tx1"/>
                          </a:solidFill>
                          <a:effectLst/>
                          <a:latin typeface="Coptic1" pitchFamily="2" charset="0"/>
                          <a:cs typeface="Arial" charset="0"/>
                        </a:rPr>
                        <a:t>a~natolac</a:t>
                      </a:r>
                      <a:r>
                        <a:rPr kumimoji="0" lang="fr-FR" sz="4300" b="0" i="0" u="none" strike="noStrike" cap="none" normalizeH="0" baseline="0" dirty="0">
                          <a:ln>
                            <a:noFill/>
                          </a:ln>
                          <a:solidFill>
                            <a:schemeClr val="tx1"/>
                          </a:solidFill>
                          <a:effectLst/>
                          <a:latin typeface="Coptic1" pitchFamily="2" charset="0"/>
                          <a:cs typeface="Arial" charset="0"/>
                        </a:rPr>
                        <a:t> </a:t>
                      </a:r>
                      <a:r>
                        <a:rPr kumimoji="0" lang="fr-FR" sz="4300" b="0" i="0" u="none" strike="noStrike" cap="none" normalizeH="0" baseline="0" dirty="0" err="1">
                          <a:ln>
                            <a:noFill/>
                          </a:ln>
                          <a:solidFill>
                            <a:schemeClr val="tx1"/>
                          </a:solidFill>
                          <a:effectLst/>
                          <a:latin typeface="Coptic1" pitchFamily="2" charset="0"/>
                          <a:cs typeface="Arial" charset="0"/>
                        </a:rPr>
                        <a:t>b~le'ate</a:t>
                      </a:r>
                      <a:r>
                        <a:rPr kumimoji="0" lang="fr-FR" sz="4300" b="0" i="0" u="none" strike="noStrike" cap="none" normalizeH="0" baseline="0" dirty="0">
                          <a:ln>
                            <a:noFill/>
                          </a:ln>
                          <a:solidFill>
                            <a:schemeClr val="tx1"/>
                          </a:solidFill>
                          <a:effectLst/>
                          <a:latin typeface="Coptic1" pitchFamily="2" charset="0"/>
                          <a:cs typeface="Arial" charset="0"/>
                        </a:rPr>
                        <a:t>~ : </a:t>
                      </a:r>
                      <a:r>
                        <a:rPr kumimoji="0" lang="fr-FR" sz="4300" b="0" i="0" u="none" strike="noStrike" cap="none" normalizeH="0" baseline="0" dirty="0" err="1">
                          <a:ln>
                            <a:noFill/>
                          </a:ln>
                          <a:solidFill>
                            <a:schemeClr val="tx1"/>
                          </a:solidFill>
                          <a:effectLst/>
                          <a:latin typeface="Coptic1" pitchFamily="2" charset="0"/>
                          <a:cs typeface="Arial" charset="0"/>
                        </a:rPr>
                        <a:t>p~roc,wmen</a:t>
                      </a:r>
                      <a:r>
                        <a:rPr kumimoji="0" lang="fr-FR" sz="4300" b="0" i="0" u="none" strike="noStrike" cap="none" normalizeH="0" baseline="0" dirty="0">
                          <a:ln>
                            <a:noFill/>
                          </a:ln>
                          <a:solidFill>
                            <a:schemeClr val="tx1"/>
                          </a:solidFill>
                          <a:effectLst/>
                          <a:latin typeface="Coptic1" pitchFamily="2" charset="0"/>
                          <a:cs typeface="Arial" charset="0"/>
                        </a:rPr>
                        <a:t>.</a:t>
                      </a:r>
                      <a:endParaRPr kumimoji="0" lang="en-US" sz="4300" b="0" i="0" u="none" strike="noStrike" cap="none" normalizeH="0" baseline="0" dirty="0">
                        <a:ln>
                          <a:noFill/>
                        </a:ln>
                        <a:solidFill>
                          <a:schemeClr val="tx1"/>
                        </a:solidFill>
                        <a:effectLst/>
                        <a:latin typeface="Coptic1" pitchFamily="2"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2800" b="0" i="0" u="sng" strike="noStrike" cap="none" normalizeH="0" baseline="0" dirty="0">
                          <a:ln>
                            <a:noFill/>
                          </a:ln>
                          <a:solidFill>
                            <a:srgbClr val="FF9900"/>
                          </a:solidFill>
                          <a:effectLst/>
                          <a:latin typeface="Arial" charset="0"/>
                          <a:cs typeface="Arial" charset="0"/>
                        </a:rPr>
                        <a:t>Le diacre :</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4300" b="0" i="0" u="none" strike="noStrike" cap="none" normalizeH="0" baseline="0" dirty="0">
                          <a:ln>
                            <a:noFill/>
                          </a:ln>
                          <a:solidFill>
                            <a:schemeClr val="tx1"/>
                          </a:solidFill>
                          <a:effectLst/>
                          <a:latin typeface="Arial" charset="0"/>
                          <a:cs typeface="Arial" charset="0"/>
                        </a:rPr>
                        <a:t>Offrez, offrez, offrez selon l'ordre. </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4300" b="0" i="0" u="none" strike="noStrike" cap="none" normalizeH="0" baseline="0" dirty="0">
                          <a:ln>
                            <a:noFill/>
                          </a:ln>
                          <a:solidFill>
                            <a:schemeClr val="tx1"/>
                          </a:solidFill>
                          <a:effectLst/>
                          <a:latin typeface="Arial" charset="0"/>
                          <a:cs typeface="Arial" charset="0"/>
                        </a:rPr>
                        <a:t>Levez-vous avec crainte. </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4300" b="0" i="0" u="none" strike="noStrike" cap="none" normalizeH="0" baseline="0" dirty="0">
                          <a:ln>
                            <a:noFill/>
                          </a:ln>
                          <a:solidFill>
                            <a:schemeClr val="tx1"/>
                          </a:solidFill>
                          <a:effectLst/>
                          <a:latin typeface="Arial" charset="0"/>
                          <a:cs typeface="Arial" charset="0"/>
                        </a:rPr>
                        <a:t>Regardez vers l’orient. Soyons attentifs.</a:t>
                      </a:r>
                      <a:endParaRPr kumimoji="0" lang="en-US" sz="43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defRPr/>
                      </a:pPr>
                      <a:r>
                        <a:rPr kumimoji="0" lang="ar-AE" sz="3200" b="0" i="0" u="sng" strike="noStrike" cap="none" normalizeH="0" baseline="0" dirty="0">
                          <a:ln>
                            <a:noFill/>
                          </a:ln>
                          <a:solidFill>
                            <a:srgbClr val="FF9900"/>
                          </a:solidFill>
                          <a:effectLst/>
                          <a:latin typeface="Arial" charset="0"/>
                          <a:ea typeface="Arial Unicode MS" pitchFamily="34" charset="-128"/>
                          <a:cs typeface="+mn-cs"/>
                        </a:rPr>
                        <a:t>الشماس</a:t>
                      </a:r>
                      <a:r>
                        <a:rPr kumimoji="0" lang="fr-FR" sz="3200" b="0" i="0" u="sng" strike="noStrike" cap="none" normalizeH="0" baseline="0" dirty="0">
                          <a:ln>
                            <a:noFill/>
                          </a:ln>
                          <a:solidFill>
                            <a:srgbClr val="FF9900"/>
                          </a:solidFill>
                          <a:effectLst/>
                          <a:latin typeface="Arial" charset="0"/>
                          <a:ea typeface="Arial Unicode MS" pitchFamily="34" charset="-128"/>
                          <a:cs typeface="+mn-cs"/>
                        </a:rPr>
                        <a:t>: </a:t>
                      </a:r>
                      <a:endParaRPr kumimoji="0" lang="fr-FR" sz="3200" b="0" i="0" u="none" strike="noStrike" cap="none" normalizeH="0" baseline="0" dirty="0">
                        <a:ln>
                          <a:noFill/>
                        </a:ln>
                        <a:solidFill>
                          <a:schemeClr val="tx1"/>
                        </a:solidFill>
                        <a:effectLst/>
                        <a:latin typeface="Arial" charset="0"/>
                        <a:cs typeface="Arial" pitchFamily="34" charset="0"/>
                      </a:endParaRP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4800" b="0" i="0" u="none" strike="noStrike" cap="none" normalizeH="0" baseline="0" dirty="0">
                          <a:ln>
                            <a:noFill/>
                          </a:ln>
                          <a:solidFill>
                            <a:schemeClr val="tx1"/>
                          </a:solidFill>
                          <a:effectLst/>
                          <a:latin typeface="Arial" charset="0"/>
                          <a:cs typeface="+mn-cs"/>
                        </a:rPr>
                        <a:t>تقدموا، تقدموا، تقدموا، </a:t>
                      </a:r>
                      <a:r>
                        <a:rPr kumimoji="0" lang="ar-EG" sz="4800" b="0" i="0" u="none" strike="noStrike" cap="none" normalizeH="0" baseline="0" dirty="0">
                          <a:ln>
                            <a:noFill/>
                          </a:ln>
                          <a:solidFill>
                            <a:schemeClr val="tx1"/>
                          </a:solidFill>
                          <a:effectLst/>
                          <a:latin typeface="Arial" charset="0"/>
                          <a:cs typeface="Arial" pitchFamily="34" charset="0"/>
                        </a:rPr>
                        <a:t>على الرسم، قفوا</a:t>
                      </a:r>
                      <a:r>
                        <a:rPr kumimoji="0" lang="fr-FR" sz="4800" b="0" i="0" u="none" strike="noStrike" cap="none" normalizeH="0" baseline="0" dirty="0">
                          <a:ln>
                            <a:noFill/>
                          </a:ln>
                          <a:solidFill>
                            <a:schemeClr val="tx1"/>
                          </a:solidFill>
                          <a:effectLst/>
                          <a:latin typeface="Arial" charset="0"/>
                          <a:cs typeface="Arial" pitchFamily="34" charset="0"/>
                        </a:rPr>
                        <a:t> </a:t>
                      </a:r>
                      <a:r>
                        <a:rPr kumimoji="0" lang="ar-EG" sz="4800" b="0" i="0" u="none" strike="noStrike" cap="none" normalizeH="0" baseline="0" dirty="0">
                          <a:ln>
                            <a:noFill/>
                          </a:ln>
                          <a:solidFill>
                            <a:schemeClr val="tx1"/>
                          </a:solidFill>
                          <a:effectLst/>
                          <a:latin typeface="Arial" charset="0"/>
                          <a:cs typeface="Arial" pitchFamily="34" charset="0"/>
                        </a:rPr>
                        <a:t>برعدة، والي الشرق</a:t>
                      </a:r>
                      <a:r>
                        <a:rPr kumimoji="0" lang="fr-FR" sz="4800" b="0" i="0" u="none" strike="noStrike" cap="none" normalizeH="0" baseline="0" dirty="0">
                          <a:ln>
                            <a:noFill/>
                          </a:ln>
                          <a:solidFill>
                            <a:schemeClr val="tx1"/>
                          </a:solidFill>
                          <a:effectLst/>
                          <a:latin typeface="Arial" charset="0"/>
                          <a:cs typeface="Arial" pitchFamily="34" charset="0"/>
                        </a:rPr>
                        <a:t> </a:t>
                      </a:r>
                      <a:r>
                        <a:rPr kumimoji="0" lang="ar-EG" sz="4800" b="0" i="0" u="none" strike="noStrike" cap="none" normalizeH="0" baseline="0" dirty="0">
                          <a:ln>
                            <a:noFill/>
                          </a:ln>
                          <a:solidFill>
                            <a:schemeClr val="tx1"/>
                          </a:solidFill>
                          <a:effectLst/>
                          <a:latin typeface="Arial" charset="0"/>
                          <a:cs typeface="Arial" pitchFamily="34" charset="0"/>
                        </a:rPr>
                        <a:t>أنظروا. ننصت.</a:t>
                      </a:r>
                      <a:endParaRPr kumimoji="0" lang="en-US" sz="4800" b="0" i="0" u="none" strike="noStrike" cap="none" normalizeH="0" baseline="0" dirty="0">
                        <a:ln>
                          <a:noFill/>
                        </a:ln>
                        <a:solidFill>
                          <a:schemeClr val="tx1"/>
                        </a:solidFill>
                        <a:effectLst/>
                        <a:latin typeface="Arial" charset="0"/>
                        <a:cs typeface="Arial" pitchFamily="34"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cSld>
  <p:clrMapOvr>
    <a:masterClrMapping/>
  </p:clrMapOvr>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612500" name="Group 84"/>
          <p:cNvGraphicFramePr>
            <a:graphicFrameLocks noGrp="1"/>
          </p:cNvGraphicFramePr>
          <p:nvPr>
            <p:ph type="tbl" idx="1"/>
          </p:nvPr>
        </p:nvGraphicFramePr>
        <p:xfrm>
          <a:off x="0" y="302033"/>
          <a:ext cx="12192000" cy="5937504"/>
        </p:xfrm>
        <a:graphic>
          <a:graphicData uri="http://schemas.openxmlformats.org/drawingml/2006/table">
            <a:tbl>
              <a:tblPr/>
              <a:tblGrid>
                <a:gridCol w="4185055">
                  <a:extLst>
                    <a:ext uri="{9D8B030D-6E8A-4147-A177-3AD203B41FA5}">
                      <a16:colId xmlns:a16="http://schemas.microsoft.com/office/drawing/2014/main" val="20000"/>
                    </a:ext>
                  </a:extLst>
                </a:gridCol>
                <a:gridCol w="4608749">
                  <a:extLst>
                    <a:ext uri="{9D8B030D-6E8A-4147-A177-3AD203B41FA5}">
                      <a16:colId xmlns:a16="http://schemas.microsoft.com/office/drawing/2014/main" val="20001"/>
                    </a:ext>
                  </a:extLst>
                </a:gridCol>
                <a:gridCol w="3398196">
                  <a:extLst>
                    <a:ext uri="{9D8B030D-6E8A-4147-A177-3AD203B41FA5}">
                      <a16:colId xmlns:a16="http://schemas.microsoft.com/office/drawing/2014/main" val="20002"/>
                    </a:ext>
                  </a:extLst>
                </a:gridCol>
              </a:tblGrid>
              <a:tr h="5890768">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3100" b="0" i="0" u="heavy" strike="noStrike" cap="none" normalizeH="0" baseline="0" dirty="0" err="1">
                          <a:ln>
                            <a:noFill/>
                          </a:ln>
                          <a:solidFill>
                            <a:srgbClr val="FF9900"/>
                          </a:solidFill>
                          <a:effectLst/>
                          <a:latin typeface="Coptic1" pitchFamily="2" charset="0"/>
                          <a:cs typeface="Arial" charset="0"/>
                        </a:rPr>
                        <a:t>Pilaoc</a:t>
                      </a:r>
                      <a:r>
                        <a:rPr kumimoji="0" lang="en-US" sz="3100" b="0" i="0" u="heavy" strike="noStrike" cap="none" normalizeH="0" baseline="0" dirty="0">
                          <a:ln>
                            <a:noFill/>
                          </a:ln>
                          <a:solidFill>
                            <a:srgbClr val="FF9900"/>
                          </a:solidFill>
                          <a:effectLst/>
                          <a:latin typeface="Coptic1" pitchFamily="2" charset="0"/>
                          <a:cs typeface="Arial" charset="0"/>
                        </a:rPr>
                        <a:t> :</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4300" b="0" i="0" u="none" strike="noStrike" cap="none" normalizeH="0" baseline="0" dirty="0">
                          <a:ln>
                            <a:noFill/>
                          </a:ln>
                          <a:solidFill>
                            <a:schemeClr val="tx1"/>
                          </a:solidFill>
                          <a:effectLst/>
                          <a:latin typeface="Coptic1" pitchFamily="2" charset="0"/>
                          <a:cs typeface="Arial" charset="0"/>
                        </a:rPr>
                        <a:t>Hiten </a:t>
                      </a:r>
                      <a:r>
                        <a:rPr kumimoji="0" lang="en-US" sz="4300" b="0" i="0" u="none" strike="noStrike" cap="none" normalizeH="0" baseline="0" dirty="0" err="1">
                          <a:ln>
                            <a:noFill/>
                          </a:ln>
                          <a:solidFill>
                            <a:schemeClr val="tx1"/>
                          </a:solidFill>
                          <a:effectLst/>
                          <a:latin typeface="Coptic1" pitchFamily="2" charset="0"/>
                          <a:cs typeface="Arial" charset="0"/>
                        </a:rPr>
                        <a:t>nip~recbia</a:t>
                      </a:r>
                      <a:r>
                        <a:rPr kumimoji="0" lang="en-US" sz="4300" b="0" i="0" u="none" strike="noStrike" cap="none" normalizeH="0" baseline="0" dirty="0">
                          <a:ln>
                            <a:noFill/>
                          </a:ln>
                          <a:solidFill>
                            <a:schemeClr val="tx1"/>
                          </a:solidFill>
                          <a:effectLst/>
                          <a:latin typeface="Coptic1" pitchFamily="2" charset="0"/>
                          <a:cs typeface="Arial" charset="0"/>
                        </a:rPr>
                        <a:t>~ : </a:t>
                      </a:r>
                      <a:r>
                        <a:rPr kumimoji="0" lang="en-US" sz="4300" b="0" i="0" u="none" strike="noStrike" cap="none" normalizeH="0" baseline="0" dirty="0" err="1">
                          <a:ln>
                            <a:noFill/>
                          </a:ln>
                          <a:solidFill>
                            <a:schemeClr val="tx1"/>
                          </a:solidFill>
                          <a:effectLst/>
                          <a:latin typeface="Coptic1" pitchFamily="2" charset="0"/>
                          <a:cs typeface="Arial" charset="0"/>
                        </a:rPr>
                        <a:t>n~te</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Yeo~tokoc</a:t>
                      </a:r>
                      <a:r>
                        <a:rPr kumimoji="0" lang="en-US" sz="4300" b="0" i="0" u="none" strike="noStrike" cap="none" normalizeH="0" baseline="0" dirty="0">
                          <a:ln>
                            <a:noFill/>
                          </a:ln>
                          <a:solidFill>
                            <a:schemeClr val="tx1"/>
                          </a:solidFill>
                          <a:effectLst/>
                          <a:latin typeface="Coptic1" pitchFamily="2" charset="0"/>
                          <a:cs typeface="Arial" charset="0"/>
                        </a:rPr>
                        <a:t> : </a:t>
                      </a:r>
                      <a:r>
                        <a:rPr kumimoji="0" lang="en-US" sz="4300" b="0" i="0" u="none" strike="noStrike" cap="none" normalizeH="0" baseline="0" dirty="0" err="1">
                          <a:ln>
                            <a:noFill/>
                          </a:ln>
                          <a:solidFill>
                            <a:schemeClr val="tx1"/>
                          </a:solidFill>
                          <a:effectLst/>
                          <a:latin typeface="Coptic1" pitchFamily="2" charset="0"/>
                          <a:cs typeface="Arial" charset="0"/>
                        </a:rPr>
                        <a:t>e~youab</a:t>
                      </a:r>
                      <a:r>
                        <a:rPr kumimoji="0" lang="en-US" sz="4300" b="0" i="0" u="none" strike="noStrike" cap="none" normalizeH="0" baseline="0" dirty="0">
                          <a:ln>
                            <a:noFill/>
                          </a:ln>
                          <a:solidFill>
                            <a:schemeClr val="tx1"/>
                          </a:solidFill>
                          <a:effectLst/>
                          <a:latin typeface="Coptic1" pitchFamily="2" charset="0"/>
                          <a:cs typeface="Arial" charset="0"/>
                        </a:rPr>
                        <a:t> Maria~ : P~{</a:t>
                      </a:r>
                      <a:r>
                        <a:rPr kumimoji="0" lang="en-US" sz="4300" b="0" i="0" u="none" strike="noStrike" cap="none" normalizeH="0" baseline="0" dirty="0" err="1">
                          <a:ln>
                            <a:noFill/>
                          </a:ln>
                          <a:solidFill>
                            <a:schemeClr val="tx1"/>
                          </a:solidFill>
                          <a:effectLst/>
                          <a:latin typeface="Coptic1" pitchFamily="2" charset="0"/>
                          <a:cs typeface="Arial" charset="0"/>
                        </a:rPr>
                        <a:t>oic</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a~rih~mot</a:t>
                      </a:r>
                      <a:r>
                        <a:rPr kumimoji="0" lang="en-US" sz="4300" b="0" i="0" u="none" strike="noStrike" cap="none" normalizeH="0" baseline="0" dirty="0">
                          <a:ln>
                            <a:noFill/>
                          </a:ln>
                          <a:solidFill>
                            <a:schemeClr val="tx1"/>
                          </a:solidFill>
                          <a:effectLst/>
                          <a:latin typeface="Coptic1" pitchFamily="2" charset="0"/>
                          <a:cs typeface="Arial" charset="0"/>
                        </a:rPr>
                        <a:t> nan </a:t>
                      </a:r>
                      <a:r>
                        <a:rPr kumimoji="0" lang="en-US" sz="4300" b="0" i="0" u="none" strike="noStrike" cap="none" normalizeH="0" baseline="0" dirty="0" err="1">
                          <a:ln>
                            <a:noFill/>
                          </a:ln>
                          <a:solidFill>
                            <a:schemeClr val="tx1"/>
                          </a:solidFill>
                          <a:effectLst/>
                          <a:latin typeface="Coptic1" pitchFamily="2" charset="0"/>
                          <a:cs typeface="Arial" charset="0"/>
                        </a:rPr>
                        <a:t>m~pi,w</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e~bol</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n~te</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nennobi</a:t>
                      </a:r>
                      <a:r>
                        <a:rPr kumimoji="0" lang="en-US" sz="4300" b="0" i="0" u="none" strike="noStrike" cap="none" normalizeH="0" baseline="0" dirty="0">
                          <a:ln>
                            <a:noFill/>
                          </a:ln>
                          <a:solidFill>
                            <a:schemeClr val="tx1"/>
                          </a:solidFill>
                          <a:effectLst/>
                          <a:latin typeface="Coptic1" pitchFamily="2" charset="0"/>
                          <a:cs typeface="Arial" charset="0"/>
                        </a:rPr>
                        <a:t>.</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3100" b="0" i="0" u="sng" strike="noStrike" cap="none" normalizeH="0" baseline="0" dirty="0">
                          <a:ln>
                            <a:noFill/>
                          </a:ln>
                          <a:solidFill>
                            <a:srgbClr val="FF9900"/>
                          </a:solidFill>
                          <a:effectLst/>
                          <a:latin typeface="Arial" charset="0"/>
                          <a:cs typeface="Arial" charset="0"/>
                        </a:rPr>
                        <a:t>Le peuple :</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3700" b="0" i="0" u="none" strike="noStrike" cap="none" normalizeH="0" baseline="0" dirty="0">
                          <a:ln>
                            <a:noFill/>
                          </a:ln>
                          <a:solidFill>
                            <a:schemeClr val="tx1"/>
                          </a:solidFill>
                          <a:effectLst/>
                          <a:latin typeface="Arial" charset="0"/>
                          <a:cs typeface="Arial" charset="0"/>
                        </a:rPr>
                        <a:t>Par les intercessions de la mère de Dieu, la très Sainte Vierge Marie, Seigneur, Accorde-nous la rémission de nos péchés.</a:t>
                      </a:r>
                      <a:endParaRPr kumimoji="0" lang="en-US" sz="37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3100" b="0" i="0" u="sng" strike="noStrike" cap="none" normalizeH="0" baseline="0" dirty="0">
                          <a:ln>
                            <a:noFill/>
                          </a:ln>
                          <a:solidFill>
                            <a:srgbClr val="FF9900"/>
                          </a:solidFill>
                          <a:effectLst/>
                          <a:latin typeface="Arial" charset="0"/>
                          <a:cs typeface="Arial" charset="0"/>
                        </a:rPr>
                        <a:t>الشعب :</a:t>
                      </a:r>
                      <a:endParaRPr kumimoji="0" lang="ar-SA" sz="3100" b="0" i="0" u="sng" strike="noStrike" cap="none" normalizeH="0" baseline="0" dirty="0">
                        <a:ln>
                          <a:noFill/>
                        </a:ln>
                        <a:solidFill>
                          <a:srgbClr val="FF9900"/>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4800" b="0" i="0" u="none" strike="noStrike" cap="none" normalizeH="0" baseline="0" dirty="0">
                          <a:ln>
                            <a:noFill/>
                          </a:ln>
                          <a:solidFill>
                            <a:schemeClr val="tx1"/>
                          </a:solidFill>
                          <a:effectLst/>
                          <a:latin typeface="Arial" charset="0"/>
                          <a:cs typeface="Arial" pitchFamily="34" charset="0"/>
                        </a:rPr>
                        <a:t>بشفاعات والدة الإله القديسة مريم يا رب ان</a:t>
                      </a:r>
                      <a:r>
                        <a:rPr kumimoji="0" lang="ar-EG" sz="4800" b="0" i="0" u="none" strike="noStrike" cap="none" normalizeH="0" baseline="0" dirty="0">
                          <a:ln>
                            <a:noFill/>
                          </a:ln>
                          <a:solidFill>
                            <a:schemeClr val="tx1"/>
                          </a:solidFill>
                          <a:effectLst/>
                          <a:latin typeface="Arial" charset="0"/>
                          <a:cs typeface="Arial" pitchFamily="34" charset="0"/>
                        </a:rPr>
                        <a:t>عم </a:t>
                      </a:r>
                      <a:r>
                        <a:rPr kumimoji="0" lang="ar-SA" sz="4800" b="0" i="0" u="none" strike="noStrike" cap="none" normalizeH="0" baseline="0" dirty="0">
                          <a:ln>
                            <a:noFill/>
                          </a:ln>
                          <a:solidFill>
                            <a:schemeClr val="tx1"/>
                          </a:solidFill>
                          <a:effectLst/>
                          <a:latin typeface="Arial" charset="0"/>
                          <a:cs typeface="Arial" pitchFamily="34" charset="0"/>
                        </a:rPr>
                        <a:t>لنا بمغفرة خطايانا.</a:t>
                      </a:r>
                      <a:endParaRPr kumimoji="0" lang="en-US" sz="4800" b="0" i="0" u="none" strike="noStrike" cap="none" normalizeH="0" baseline="0" dirty="0">
                        <a:ln>
                          <a:noFill/>
                        </a:ln>
                        <a:solidFill>
                          <a:schemeClr val="tx1"/>
                        </a:solidFill>
                        <a:effectLst/>
                        <a:latin typeface="Arial" charset="0"/>
                        <a:cs typeface="Arial" pitchFamily="34"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cSld>
  <p:clrMapOvr>
    <a:masterClrMapping/>
  </p:clrMapOvr>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613548" name="Group 108"/>
          <p:cNvGraphicFramePr>
            <a:graphicFrameLocks noGrp="1"/>
          </p:cNvGraphicFramePr>
          <p:nvPr>
            <p:ph type="tbl" idx="1"/>
            <p:extLst>
              <p:ext uri="{D42A27DB-BD31-4B8C-83A1-F6EECF244321}">
                <p14:modId xmlns:p14="http://schemas.microsoft.com/office/powerpoint/2010/main" val="4221475975"/>
              </p:ext>
            </p:extLst>
          </p:nvPr>
        </p:nvGraphicFramePr>
        <p:xfrm>
          <a:off x="-3989" y="0"/>
          <a:ext cx="12183775" cy="6705600"/>
        </p:xfrm>
        <a:graphic>
          <a:graphicData uri="http://schemas.openxmlformats.org/drawingml/2006/table">
            <a:tbl>
              <a:tblPr/>
              <a:tblGrid>
                <a:gridCol w="4265256">
                  <a:extLst>
                    <a:ext uri="{9D8B030D-6E8A-4147-A177-3AD203B41FA5}">
                      <a16:colId xmlns:a16="http://schemas.microsoft.com/office/drawing/2014/main" val="20000"/>
                    </a:ext>
                  </a:extLst>
                </a:gridCol>
                <a:gridCol w="4230095">
                  <a:extLst>
                    <a:ext uri="{9D8B030D-6E8A-4147-A177-3AD203B41FA5}">
                      <a16:colId xmlns:a16="http://schemas.microsoft.com/office/drawing/2014/main" val="20001"/>
                    </a:ext>
                  </a:extLst>
                </a:gridCol>
                <a:gridCol w="3688424">
                  <a:extLst>
                    <a:ext uri="{9D8B030D-6E8A-4147-A177-3AD203B41FA5}">
                      <a16:colId xmlns:a16="http://schemas.microsoft.com/office/drawing/2014/main" val="20002"/>
                    </a:ext>
                  </a:extLst>
                </a:gridCol>
              </a:tblGrid>
              <a:tr h="670560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4000" b="0" i="0" u="none" strike="noStrike" cap="none" normalizeH="0" baseline="0" dirty="0" err="1">
                          <a:ln>
                            <a:noFill/>
                          </a:ln>
                          <a:solidFill>
                            <a:schemeClr val="tx1"/>
                          </a:solidFill>
                          <a:effectLst/>
                          <a:latin typeface="Coptic1" pitchFamily="2" charset="0"/>
                          <a:cs typeface="Arial" charset="0"/>
                        </a:rPr>
                        <a:t>Tenouwst</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m~mok</a:t>
                      </a:r>
                      <a:r>
                        <a:rPr kumimoji="0" lang="en-US" sz="4000" b="0" i="0" u="none" strike="noStrike" cap="none" normalizeH="0" baseline="0" dirty="0">
                          <a:ln>
                            <a:noFill/>
                          </a:ln>
                          <a:solidFill>
                            <a:schemeClr val="tx1"/>
                          </a:solidFill>
                          <a:effectLst/>
                          <a:latin typeface="Coptic1" pitchFamily="2" charset="0"/>
                          <a:cs typeface="Arial" charset="0"/>
                        </a:rPr>
                        <a:t> w~ </a:t>
                      </a:r>
                      <a:r>
                        <a:rPr kumimoji="0" lang="en-US" sz="4000" b="0" i="0" u="none" strike="noStrike" cap="none" normalizeH="0" baseline="0" dirty="0" err="1">
                          <a:ln>
                            <a:noFill/>
                          </a:ln>
                          <a:solidFill>
                            <a:schemeClr val="tx1"/>
                          </a:solidFill>
                          <a:effectLst/>
                          <a:latin typeface="Coptic1" pitchFamily="2" charset="0"/>
                          <a:cs typeface="Arial" charset="0"/>
                        </a:rPr>
                        <a:t>P,#c</a:t>
                      </a:r>
                      <a:r>
                        <a:rPr kumimoji="0" lang="en-US" sz="4000" b="0" i="0" u="none" strike="noStrike" cap="none" normalizeH="0" baseline="0" dirty="0">
                          <a:ln>
                            <a:noFill/>
                          </a:ln>
                          <a:solidFill>
                            <a:schemeClr val="tx1"/>
                          </a:solidFill>
                          <a:effectLst/>
                          <a:latin typeface="Coptic1" pitchFamily="2" charset="0"/>
                          <a:cs typeface="Arial" charset="0"/>
                        </a:rPr>
                        <a:t># : </a:t>
                      </a:r>
                      <a:r>
                        <a:rPr kumimoji="0" lang="en-US" sz="4000" b="0" i="0" u="none" strike="noStrike" cap="none" normalizeH="0" baseline="0" dirty="0" err="1">
                          <a:ln>
                            <a:noFill/>
                          </a:ln>
                          <a:solidFill>
                            <a:schemeClr val="tx1"/>
                          </a:solidFill>
                          <a:effectLst/>
                          <a:latin typeface="Coptic1" pitchFamily="2" charset="0"/>
                          <a:cs typeface="Arial" charset="0"/>
                        </a:rPr>
                        <a:t>nem</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PekIwt</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n~a~gayoc</a:t>
                      </a:r>
                      <a:r>
                        <a:rPr kumimoji="0" lang="en-US" sz="4000" b="0" i="0" u="none" strike="noStrike" cap="none" normalizeH="0" baseline="0" dirty="0">
                          <a:ln>
                            <a:noFill/>
                          </a:ln>
                          <a:solidFill>
                            <a:schemeClr val="tx1"/>
                          </a:solidFill>
                          <a:effectLst/>
                          <a:latin typeface="Coptic1" pitchFamily="2" charset="0"/>
                          <a:cs typeface="Arial" charset="0"/>
                        </a:rPr>
                        <a:t> : </a:t>
                      </a:r>
                      <a:r>
                        <a:rPr kumimoji="0" lang="en-US" sz="4000" b="0" i="0" u="none" strike="noStrike" cap="none" normalizeH="0" baseline="0" dirty="0" err="1">
                          <a:ln>
                            <a:noFill/>
                          </a:ln>
                          <a:solidFill>
                            <a:schemeClr val="tx1"/>
                          </a:solidFill>
                          <a:effectLst/>
                          <a:latin typeface="Coptic1" pitchFamily="2" charset="0"/>
                          <a:cs typeface="Arial" charset="0"/>
                        </a:rPr>
                        <a:t>nem</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PiP~neuma</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E~youab</a:t>
                      </a:r>
                      <a:r>
                        <a:rPr kumimoji="0" lang="en-US" sz="4000" b="0" i="0" u="none" strike="noStrike" cap="none" normalizeH="0" baseline="0" dirty="0">
                          <a:ln>
                            <a:noFill/>
                          </a:ln>
                          <a:solidFill>
                            <a:schemeClr val="tx1"/>
                          </a:solidFill>
                          <a:effectLst/>
                          <a:latin typeface="Coptic1" pitchFamily="2" charset="0"/>
                          <a:cs typeface="Arial" charset="0"/>
                        </a:rPr>
                        <a:t> : je </a:t>
                      </a:r>
                      <a:r>
                        <a:rPr kumimoji="0" lang="en-US" sz="4000" b="0" i="0" u="none" strike="noStrike" cap="none" normalizeH="0" baseline="0" dirty="0" err="1">
                          <a:ln>
                            <a:noFill/>
                          </a:ln>
                          <a:solidFill>
                            <a:schemeClr val="tx1"/>
                          </a:solidFill>
                          <a:effectLst/>
                          <a:latin typeface="Coptic1" pitchFamily="2" charset="0"/>
                          <a:cs typeface="Arial" charset="0"/>
                        </a:rPr>
                        <a:t>ak</a:t>
                      </a:r>
                      <a:r>
                        <a:rPr kumimoji="0" lang="en-US" sz="4000" b="0" i="0" u="none" strike="noStrike" cap="none" normalizeH="0" baseline="0" dirty="0">
                          <a:ln>
                            <a:noFill/>
                          </a:ln>
                          <a:solidFill>
                            <a:schemeClr val="tx1"/>
                          </a:solidFill>
                          <a:effectLst/>
                          <a:latin typeface="Coptic1" pitchFamily="2" charset="0"/>
                          <a:cs typeface="Arial" charset="0"/>
                        </a:rPr>
                        <a:t>[</a:t>
                      </a:r>
                      <a:r>
                        <a:rPr kumimoji="0" lang="en-US" sz="4000" b="0" i="0" u="none" strike="noStrike" cap="none" normalizeH="0" baseline="0" dirty="0" err="1">
                          <a:ln>
                            <a:noFill/>
                          </a:ln>
                          <a:solidFill>
                            <a:schemeClr val="tx1"/>
                          </a:solidFill>
                          <a:effectLst/>
                          <a:latin typeface="Coptic1" pitchFamily="2" charset="0"/>
                          <a:cs typeface="Arial" charset="0"/>
                        </a:rPr>
                        <a:t>iwmc</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akcw</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m~mon</a:t>
                      </a:r>
                      <a:r>
                        <a:rPr kumimoji="0" lang="en-US" sz="4000" b="0" i="0" u="none" strike="noStrike" cap="none" normalizeH="0" baseline="0" dirty="0">
                          <a:ln>
                            <a:noFill/>
                          </a:ln>
                          <a:solidFill>
                            <a:schemeClr val="tx1"/>
                          </a:solidFill>
                          <a:effectLst/>
                          <a:latin typeface="Coptic1" pitchFamily="2" charset="0"/>
                          <a:cs typeface="Arial" charset="0"/>
                        </a:rPr>
                        <a:t>.</a:t>
                      </a: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sz="4000" b="0" i="0" u="none" strike="noStrike" cap="none" normalizeH="0" baseline="0" dirty="0">
                        <a:ln>
                          <a:noFill/>
                        </a:ln>
                        <a:solidFill>
                          <a:schemeClr val="tx1"/>
                        </a:solidFill>
                        <a:effectLst/>
                        <a:latin typeface="Coptic1" pitchFamily="2" charset="0"/>
                        <a:cs typeface="Arial"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4000" b="0" i="0" u="none" strike="noStrike" cap="none" normalizeH="0" baseline="0" dirty="0" err="1">
                          <a:ln>
                            <a:noFill/>
                          </a:ln>
                          <a:solidFill>
                            <a:schemeClr val="tx1"/>
                          </a:solidFill>
                          <a:effectLst/>
                          <a:latin typeface="Coptic1" pitchFamily="2" charset="0"/>
                          <a:cs typeface="Arial" charset="0"/>
                        </a:rPr>
                        <a:t>Eleoc</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i~r</a:t>
                      </a:r>
                      <a:r>
                        <a:rPr kumimoji="0" lang="en-US" sz="4000" b="0" i="0" u="none" strike="noStrike" cap="none" normalizeH="0" baseline="0" dirty="0">
                          <a:ln>
                            <a:noFill/>
                          </a:ln>
                          <a:solidFill>
                            <a:schemeClr val="tx1"/>
                          </a:solidFill>
                          <a:effectLst/>
                          <a:latin typeface="Coptic1" pitchFamily="2" charset="0"/>
                          <a:cs typeface="Arial" charset="0"/>
                        </a:rPr>
                        <a:t>/n/c </a:t>
                      </a:r>
                      <a:r>
                        <a:rPr kumimoji="0" lang="en-US" sz="4000" b="0" i="0" u="none" strike="noStrike" cap="none" normalizeH="0" baseline="0" dirty="0" err="1">
                          <a:ln>
                            <a:noFill/>
                          </a:ln>
                          <a:solidFill>
                            <a:schemeClr val="tx1"/>
                          </a:solidFill>
                          <a:effectLst/>
                          <a:latin typeface="Coptic1" pitchFamily="2" charset="0"/>
                          <a:cs typeface="Arial" charset="0"/>
                        </a:rPr>
                        <a:t>yucia</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e~necewc</a:t>
                      </a:r>
                      <a:r>
                        <a:rPr kumimoji="0" lang="en-US" sz="4000" b="0" i="0" u="none" strike="noStrike" cap="none" normalizeH="0" baseline="0" dirty="0">
                          <a:ln>
                            <a:noFill/>
                          </a:ln>
                          <a:solidFill>
                            <a:schemeClr val="tx1"/>
                          </a:solidFill>
                          <a:effectLst/>
                          <a:latin typeface="Coptic1" pitchFamily="2" charset="0"/>
                          <a:cs typeface="Arial" charset="0"/>
                        </a:rPr>
                        <a:t>.</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CA" sz="3700" b="0" i="0" u="none" strike="noStrike" cap="none" normalizeH="0" baseline="0" dirty="0">
                          <a:ln>
                            <a:noFill/>
                          </a:ln>
                          <a:solidFill>
                            <a:schemeClr val="tx1"/>
                          </a:solidFill>
                          <a:effectLst/>
                          <a:latin typeface="Arial" charset="0"/>
                          <a:cs typeface="Arial" charset="0"/>
                        </a:rPr>
                        <a:t>Nous T’adorons ô Christ, avec Ton Père</a:t>
                      </a:r>
                      <a:r>
                        <a:rPr kumimoji="0" lang="ar-EG" sz="3700" b="0" i="0" u="none" strike="noStrike" cap="none" normalizeH="0" baseline="0" dirty="0">
                          <a:ln>
                            <a:noFill/>
                          </a:ln>
                          <a:solidFill>
                            <a:schemeClr val="tx1"/>
                          </a:solidFill>
                          <a:effectLst/>
                          <a:latin typeface="Arial" charset="0"/>
                          <a:cs typeface="Arial" charset="0"/>
                        </a:rPr>
                        <a:t> </a:t>
                      </a:r>
                      <a:r>
                        <a:rPr kumimoji="0" lang="fr-FR" sz="3700" b="0" i="0" u="none" strike="noStrike" cap="none" normalizeH="0" baseline="0" dirty="0">
                          <a:ln>
                            <a:noFill/>
                          </a:ln>
                          <a:solidFill>
                            <a:schemeClr val="tx1"/>
                          </a:solidFill>
                          <a:effectLst/>
                          <a:latin typeface="Arial" charset="0"/>
                          <a:cs typeface="Arial" charset="0"/>
                        </a:rPr>
                        <a:t>très Bon</a:t>
                      </a:r>
                      <a:r>
                        <a:rPr kumimoji="0" lang="ar-EG" sz="3700" b="0" i="0" u="none" strike="noStrike" cap="none" normalizeH="0" baseline="0" dirty="0">
                          <a:ln>
                            <a:noFill/>
                          </a:ln>
                          <a:solidFill>
                            <a:schemeClr val="tx1"/>
                          </a:solidFill>
                          <a:effectLst/>
                          <a:latin typeface="Arial" charset="0"/>
                          <a:cs typeface="Arial" charset="0"/>
                        </a:rPr>
                        <a:t> </a:t>
                      </a:r>
                      <a:r>
                        <a:rPr kumimoji="0" lang="fr-CA" sz="3700" b="0" i="0" u="none" strike="noStrike" cap="none" normalizeH="0" baseline="0" dirty="0">
                          <a:ln>
                            <a:noFill/>
                          </a:ln>
                          <a:solidFill>
                            <a:schemeClr val="tx1"/>
                          </a:solidFill>
                          <a:effectLst/>
                          <a:latin typeface="Arial" charset="0"/>
                          <a:cs typeface="Arial" charset="0"/>
                        </a:rPr>
                        <a:t>et Le Saint Esprit, car Tu as été baptisé et Tu nous as sauvés.</a:t>
                      </a:r>
                      <a:r>
                        <a:rPr kumimoji="0" lang="en-US" sz="3700" b="0" i="0" u="none" strike="noStrike" cap="none" normalizeH="0" baseline="0" dirty="0">
                          <a:ln>
                            <a:noFill/>
                          </a:ln>
                          <a:solidFill>
                            <a:schemeClr val="tx1"/>
                          </a:solidFill>
                          <a:effectLst/>
                          <a:latin typeface="Arial" charset="0"/>
                          <a:cs typeface="Arial" charset="0"/>
                        </a:rPr>
                        <a:t> </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2100" b="0" i="0" u="none" strike="noStrike" cap="none" normalizeH="0" baseline="0" dirty="0">
                        <a:ln>
                          <a:noFill/>
                        </a:ln>
                        <a:solidFill>
                          <a:schemeClr val="tx1"/>
                        </a:solidFill>
                        <a:effectLst/>
                        <a:latin typeface="Arial" charset="0"/>
                        <a:cs typeface="Arial"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2100" b="0" i="0" u="none" strike="noStrike" cap="none" normalizeH="0" baseline="0" dirty="0">
                        <a:ln>
                          <a:noFill/>
                        </a:ln>
                        <a:solidFill>
                          <a:schemeClr val="tx1"/>
                        </a:solidFill>
                        <a:effectLst/>
                        <a:latin typeface="Arial"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3700" b="0" i="0" u="none" strike="noStrike" cap="none" normalizeH="0" baseline="0" dirty="0">
                          <a:ln>
                            <a:noFill/>
                          </a:ln>
                          <a:solidFill>
                            <a:schemeClr val="tx1"/>
                          </a:solidFill>
                          <a:effectLst/>
                          <a:latin typeface="Arial" charset="0"/>
                          <a:cs typeface="Arial" charset="0"/>
                        </a:rPr>
                        <a:t>Miséricorde de paix, sacrifice de louange.</a:t>
                      </a:r>
                      <a:endParaRPr kumimoji="0" lang="en-US" sz="37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0"/>
                        </a:spcBef>
                        <a:spcAft>
                          <a:spcPct val="0"/>
                        </a:spcAft>
                        <a:buClrTx/>
                        <a:buSzTx/>
                        <a:buFontTx/>
                        <a:buNone/>
                        <a:tabLst/>
                      </a:pPr>
                      <a:r>
                        <a:rPr kumimoji="0" lang="ar-SA" sz="4300" b="0" i="0" u="none" strike="noStrike" cap="none" normalizeH="0" baseline="0" dirty="0">
                          <a:ln>
                            <a:noFill/>
                          </a:ln>
                          <a:solidFill>
                            <a:schemeClr val="tx1"/>
                          </a:solidFill>
                          <a:effectLst/>
                          <a:latin typeface="Arial" charset="0"/>
                          <a:cs typeface="Arial" pitchFamily="34" charset="0"/>
                        </a:rPr>
                        <a:t>نسجدُ لك أيها المسيح مع أبيك</a:t>
                      </a:r>
                      <a:r>
                        <a:rPr kumimoji="0" lang="en-CA" sz="4300" b="0" i="0" u="none" strike="noStrike" cap="none" normalizeH="0" baseline="0" dirty="0">
                          <a:ln>
                            <a:noFill/>
                          </a:ln>
                          <a:solidFill>
                            <a:schemeClr val="tx1"/>
                          </a:solidFill>
                          <a:effectLst/>
                          <a:latin typeface="Arial" charset="0"/>
                          <a:cs typeface="Arial" pitchFamily="34" charset="0"/>
                        </a:rPr>
                        <a:t> </a:t>
                      </a:r>
                      <a:r>
                        <a:rPr kumimoji="0" lang="ar-SA" sz="4300" b="0" i="0" u="none" strike="noStrike" cap="none" normalizeH="0" baseline="0" dirty="0">
                          <a:ln>
                            <a:noFill/>
                          </a:ln>
                          <a:solidFill>
                            <a:schemeClr val="tx1"/>
                          </a:solidFill>
                          <a:effectLst/>
                          <a:latin typeface="Arial" charset="0"/>
                          <a:cs typeface="Arial" pitchFamily="34" charset="0"/>
                        </a:rPr>
                        <a:t>الصالح والروح</a:t>
                      </a:r>
                      <a:r>
                        <a:rPr kumimoji="0" lang="en-CA" sz="4300" b="0" i="0" u="none" strike="noStrike" cap="none" normalizeH="0" baseline="0" dirty="0">
                          <a:ln>
                            <a:noFill/>
                          </a:ln>
                          <a:solidFill>
                            <a:schemeClr val="tx1"/>
                          </a:solidFill>
                          <a:effectLst/>
                          <a:latin typeface="Arial" charset="0"/>
                          <a:cs typeface="Arial" pitchFamily="34" charset="0"/>
                        </a:rPr>
                        <a:t> </a:t>
                      </a:r>
                      <a:r>
                        <a:rPr kumimoji="0" lang="ar-SA" sz="4300" b="0" i="0" u="none" strike="noStrike" cap="none" normalizeH="0" baseline="0" dirty="0">
                          <a:ln>
                            <a:noFill/>
                          </a:ln>
                          <a:solidFill>
                            <a:schemeClr val="tx1"/>
                          </a:solidFill>
                          <a:effectLst/>
                          <a:latin typeface="Arial" charset="0"/>
                          <a:cs typeface="Arial" pitchFamily="34" charset="0"/>
                        </a:rPr>
                        <a:t>القدس لأنكَ </a:t>
                      </a:r>
                      <a:r>
                        <a:rPr kumimoji="0" lang="ar-SA" sz="4300" b="0" i="0" u="none" strike="noStrike" cap="none" normalizeH="0" baseline="0" dirty="0" err="1">
                          <a:ln>
                            <a:noFill/>
                          </a:ln>
                          <a:solidFill>
                            <a:schemeClr val="tx1"/>
                          </a:solidFill>
                          <a:effectLst/>
                          <a:latin typeface="Arial" charset="0"/>
                          <a:cs typeface="+mn-cs"/>
                        </a:rPr>
                        <a:t>إعتمدت</a:t>
                      </a:r>
                      <a:r>
                        <a:rPr kumimoji="0" lang="ar-EG" sz="4300" b="0" i="0" u="none" strike="noStrike" cap="none" normalizeH="0" baseline="0" dirty="0">
                          <a:ln>
                            <a:noFill/>
                          </a:ln>
                          <a:solidFill>
                            <a:schemeClr val="tx1"/>
                          </a:solidFill>
                          <a:effectLst/>
                          <a:latin typeface="Arial" charset="0"/>
                          <a:cs typeface="Arial" pitchFamily="34" charset="0"/>
                        </a:rPr>
                        <a:t> </a:t>
                      </a:r>
                      <a:r>
                        <a:rPr kumimoji="0" lang="ar-SA" sz="4300" b="0" i="0" u="none" strike="noStrike" cap="none" normalizeH="0" baseline="0" dirty="0">
                          <a:ln>
                            <a:noFill/>
                          </a:ln>
                          <a:solidFill>
                            <a:schemeClr val="tx1"/>
                          </a:solidFill>
                          <a:effectLst/>
                          <a:latin typeface="Arial" charset="0"/>
                          <a:cs typeface="Arial" pitchFamily="34" charset="0"/>
                        </a:rPr>
                        <a:t>وخلصتنا</a:t>
                      </a:r>
                      <a:endParaRPr kumimoji="0" lang="fr-FR" sz="4300" b="0" i="0" u="none" strike="noStrike" cap="none" normalizeH="0" baseline="0" dirty="0">
                        <a:ln>
                          <a:noFill/>
                        </a:ln>
                        <a:solidFill>
                          <a:schemeClr val="tx1"/>
                        </a:solidFill>
                        <a:effectLst/>
                        <a:latin typeface="Arial" charset="0"/>
                        <a:cs typeface="Arial" pitchFamily="34" charset="0"/>
                      </a:endParaRPr>
                    </a:p>
                    <a:p>
                      <a:pPr marL="0" marR="0" lvl="0" indent="0" algn="just" defTabSz="914400" rtl="1" eaLnBrk="1" fontAlgn="base" latinLnBrk="0" hangingPunct="1">
                        <a:lnSpc>
                          <a:spcPct val="100000"/>
                        </a:lnSpc>
                        <a:spcBef>
                          <a:spcPct val="0"/>
                        </a:spcBef>
                        <a:spcAft>
                          <a:spcPct val="0"/>
                        </a:spcAft>
                        <a:buClrTx/>
                        <a:buSzTx/>
                        <a:buFontTx/>
                        <a:buNone/>
                        <a:tabLst/>
                      </a:pPr>
                      <a:endParaRPr kumimoji="0" lang="fr-FR" sz="4300" b="0" i="0" u="none" strike="noStrike" cap="none" normalizeH="0" baseline="0" dirty="0">
                        <a:ln>
                          <a:noFill/>
                        </a:ln>
                        <a:solidFill>
                          <a:schemeClr val="tx1"/>
                        </a:solidFill>
                        <a:effectLst/>
                        <a:latin typeface="Arial" charset="0"/>
                        <a:cs typeface="Arial" pitchFamily="34" charset="0"/>
                      </a:endParaRPr>
                    </a:p>
                    <a:p>
                      <a:pPr marL="0" marR="0" lvl="0" indent="0" algn="just" defTabSz="914400" rtl="1" eaLnBrk="1" fontAlgn="base" latinLnBrk="0" hangingPunct="1">
                        <a:lnSpc>
                          <a:spcPct val="100000"/>
                        </a:lnSpc>
                        <a:spcBef>
                          <a:spcPct val="0"/>
                        </a:spcBef>
                        <a:spcAft>
                          <a:spcPct val="0"/>
                        </a:spcAft>
                        <a:buClrTx/>
                        <a:buSzTx/>
                        <a:buFontTx/>
                        <a:buNone/>
                        <a:tabLst/>
                        <a:defRPr/>
                      </a:pPr>
                      <a:r>
                        <a:rPr kumimoji="0" lang="ar-SA" sz="4300" b="0" i="0" u="none" strike="noStrike" cap="none" normalizeH="0" baseline="0" dirty="0">
                          <a:ln>
                            <a:noFill/>
                          </a:ln>
                          <a:solidFill>
                            <a:schemeClr val="tx1"/>
                          </a:solidFill>
                          <a:effectLst/>
                          <a:latin typeface="Arial" charset="0"/>
                          <a:cs typeface="Arial" pitchFamily="34" charset="0"/>
                        </a:rPr>
                        <a:t>رحمة السلام ذبيحة التسبيح.</a:t>
                      </a:r>
                      <a:r>
                        <a:rPr kumimoji="0" lang="en-US" sz="4300" b="0" i="0" u="none" strike="noStrike" cap="none" normalizeH="0" baseline="0" dirty="0">
                          <a:ln>
                            <a:noFill/>
                          </a:ln>
                          <a:solidFill>
                            <a:schemeClr val="tx1"/>
                          </a:solidFill>
                          <a:effectLst/>
                          <a:latin typeface="Arial" charset="0"/>
                          <a:cs typeface="Arial" charset="0"/>
                        </a:rPr>
                        <a:t> </a:t>
                      </a:r>
                    </a:p>
                    <a:p>
                      <a:pPr marL="0" marR="0" lvl="0" indent="0" algn="just" defTabSz="914400" rtl="1" eaLnBrk="1" fontAlgn="base" latinLnBrk="0" hangingPunct="1">
                        <a:lnSpc>
                          <a:spcPct val="100000"/>
                        </a:lnSpc>
                        <a:spcBef>
                          <a:spcPct val="0"/>
                        </a:spcBef>
                        <a:spcAft>
                          <a:spcPct val="0"/>
                        </a:spcAft>
                        <a:buClrTx/>
                        <a:buSzTx/>
                        <a:buFontTx/>
                        <a:buNone/>
                        <a:tabLst/>
                      </a:pPr>
                      <a:endParaRPr kumimoji="0" lang="en-US" sz="4300" b="0" i="0" u="none" strike="noStrike" cap="none" normalizeH="0" baseline="0" dirty="0">
                        <a:ln>
                          <a:noFill/>
                        </a:ln>
                        <a:solidFill>
                          <a:schemeClr val="tx1"/>
                        </a:solidFill>
                        <a:effectLst/>
                        <a:latin typeface="Arial" charset="0"/>
                        <a:cs typeface="Arial" pitchFamily="34"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grpSp>
        <p:nvGrpSpPr>
          <p:cNvPr id="7613442" name="Group 2"/>
          <p:cNvGrpSpPr>
            <a:grpSpLocks/>
          </p:cNvGrpSpPr>
          <p:nvPr/>
        </p:nvGrpSpPr>
        <p:grpSpPr bwMode="auto">
          <a:xfrm>
            <a:off x="0" y="2819400"/>
            <a:ext cx="11480800" cy="1447800"/>
            <a:chOff x="-3" y="-3"/>
            <a:chExt cx="2820" cy="820"/>
          </a:xfrm>
        </p:grpSpPr>
        <p:grpSp>
          <p:nvGrpSpPr>
            <p:cNvPr id="7613443" name="Group 3"/>
            <p:cNvGrpSpPr>
              <a:grpSpLocks/>
            </p:cNvGrpSpPr>
            <p:nvPr/>
          </p:nvGrpSpPr>
          <p:grpSpPr bwMode="auto">
            <a:xfrm>
              <a:off x="0" y="0"/>
              <a:ext cx="2814" cy="814"/>
              <a:chOff x="0" y="0"/>
              <a:chExt cx="2814" cy="814"/>
            </a:xfrm>
          </p:grpSpPr>
          <p:grpSp>
            <p:nvGrpSpPr>
              <p:cNvPr id="7613444" name="Group 4"/>
              <p:cNvGrpSpPr>
                <a:grpSpLocks/>
              </p:cNvGrpSpPr>
              <p:nvPr/>
            </p:nvGrpSpPr>
            <p:grpSpPr bwMode="auto">
              <a:xfrm>
                <a:off x="0" y="0"/>
                <a:ext cx="1094" cy="814"/>
                <a:chOff x="0" y="0"/>
                <a:chExt cx="1094" cy="814"/>
              </a:xfrm>
            </p:grpSpPr>
            <p:sp>
              <p:nvSpPr>
                <p:cNvPr id="7613445" name="Rectangle 5"/>
                <p:cNvSpPr>
                  <a:spLocks noChangeArrowheads="1"/>
                </p:cNvSpPr>
                <p:nvPr/>
              </p:nvSpPr>
              <p:spPr bwMode="auto">
                <a:xfrm>
                  <a:off x="43" y="0"/>
                  <a:ext cx="1008" cy="814"/>
                </a:xfrm>
                <a:prstGeom prst="rect">
                  <a:avLst/>
                </a:prstGeom>
                <a:noFill/>
                <a:ln w="9525">
                  <a:noFill/>
                  <a:miter lim="800000"/>
                  <a:headEnd/>
                  <a:tailEnd/>
                </a:ln>
                <a:effectLst/>
              </p:spPr>
              <p:txBody>
                <a:bodyPr/>
                <a:lstStyle/>
                <a:p>
                  <a:pPr eaLnBrk="0" hangingPunct="0">
                    <a:spcBef>
                      <a:spcPct val="0"/>
                    </a:spcBef>
                  </a:pPr>
                  <a:endParaRPr lang="en-CA" sz="3733">
                    <a:solidFill>
                      <a:schemeClr val="bg1"/>
                    </a:solidFill>
                    <a:latin typeface="Times New Roman" pitchFamily="18" charset="0"/>
                  </a:endParaRPr>
                </a:p>
              </p:txBody>
            </p:sp>
            <p:sp>
              <p:nvSpPr>
                <p:cNvPr id="7613446" name="Rectangle 6"/>
                <p:cNvSpPr>
                  <a:spLocks noChangeArrowheads="1"/>
                </p:cNvSpPr>
                <p:nvPr/>
              </p:nvSpPr>
              <p:spPr bwMode="auto">
                <a:xfrm>
                  <a:off x="0" y="0"/>
                  <a:ext cx="1094" cy="814"/>
                </a:xfrm>
                <a:prstGeom prst="rect">
                  <a:avLst/>
                </a:prstGeom>
                <a:noFill/>
                <a:ln w="7">
                  <a:noFill/>
                  <a:miter lim="800000"/>
                  <a:headEnd/>
                  <a:tailEnd/>
                </a:ln>
                <a:effectLst/>
              </p:spPr>
              <p:txBody>
                <a:bodyPr/>
                <a:lstStyle/>
                <a:p>
                  <a:endParaRPr lang="en-CA" sz="2400" dirty="0">
                    <a:latin typeface="Coptic1" pitchFamily="2" charset="0"/>
                  </a:endParaRPr>
                </a:p>
              </p:txBody>
            </p:sp>
          </p:grpSp>
          <p:grpSp>
            <p:nvGrpSpPr>
              <p:cNvPr id="7613447" name="Group 7"/>
              <p:cNvGrpSpPr>
                <a:grpSpLocks/>
              </p:cNvGrpSpPr>
              <p:nvPr/>
            </p:nvGrpSpPr>
            <p:grpSpPr bwMode="auto">
              <a:xfrm>
                <a:off x="1094" y="0"/>
                <a:ext cx="842" cy="814"/>
                <a:chOff x="1094" y="0"/>
                <a:chExt cx="842" cy="814"/>
              </a:xfrm>
            </p:grpSpPr>
            <p:sp>
              <p:nvSpPr>
                <p:cNvPr id="7613448" name="Rectangle 8"/>
                <p:cNvSpPr>
                  <a:spLocks noChangeArrowheads="1"/>
                </p:cNvSpPr>
                <p:nvPr/>
              </p:nvSpPr>
              <p:spPr bwMode="auto">
                <a:xfrm>
                  <a:off x="1137" y="0"/>
                  <a:ext cx="756" cy="814"/>
                </a:xfrm>
                <a:prstGeom prst="rect">
                  <a:avLst/>
                </a:prstGeom>
                <a:noFill/>
                <a:ln w="9525">
                  <a:noFill/>
                  <a:miter lim="800000"/>
                  <a:headEnd/>
                  <a:tailEnd/>
                </a:ln>
                <a:effectLst/>
              </p:spPr>
              <p:txBody>
                <a:bodyPr lIns="0" tIns="0" rIns="0" bIns="0"/>
                <a:lstStyle/>
                <a:p>
                  <a:pPr eaLnBrk="0" hangingPunct="0">
                    <a:spcBef>
                      <a:spcPct val="0"/>
                    </a:spcBef>
                  </a:pPr>
                  <a:endParaRPr lang="en-CA" sz="3200">
                    <a:solidFill>
                      <a:schemeClr val="bg1"/>
                    </a:solidFill>
                    <a:latin typeface="Times New Roman" pitchFamily="18" charset="0"/>
                  </a:endParaRPr>
                </a:p>
              </p:txBody>
            </p:sp>
            <p:sp>
              <p:nvSpPr>
                <p:cNvPr id="7613449" name="Rectangle 9"/>
                <p:cNvSpPr>
                  <a:spLocks noChangeArrowheads="1"/>
                </p:cNvSpPr>
                <p:nvPr/>
              </p:nvSpPr>
              <p:spPr bwMode="auto">
                <a:xfrm>
                  <a:off x="1094" y="0"/>
                  <a:ext cx="842" cy="814"/>
                </a:xfrm>
                <a:prstGeom prst="rect">
                  <a:avLst/>
                </a:prstGeom>
                <a:noFill/>
                <a:ln w="7">
                  <a:noFill/>
                  <a:miter lim="800000"/>
                  <a:headEnd/>
                  <a:tailEnd/>
                </a:ln>
                <a:effectLst/>
              </p:spPr>
              <p:txBody>
                <a:bodyPr/>
                <a:lstStyle/>
                <a:p>
                  <a:endParaRPr lang="en-CA" sz="2400" dirty="0">
                    <a:latin typeface="Coptic1" pitchFamily="2" charset="0"/>
                  </a:endParaRPr>
                </a:p>
              </p:txBody>
            </p:sp>
          </p:grpSp>
          <p:grpSp>
            <p:nvGrpSpPr>
              <p:cNvPr id="7613450" name="Group 10"/>
              <p:cNvGrpSpPr>
                <a:grpSpLocks/>
              </p:cNvGrpSpPr>
              <p:nvPr/>
            </p:nvGrpSpPr>
            <p:grpSpPr bwMode="auto">
              <a:xfrm>
                <a:off x="1936" y="0"/>
                <a:ext cx="878" cy="814"/>
                <a:chOff x="1936" y="0"/>
                <a:chExt cx="878" cy="814"/>
              </a:xfrm>
            </p:grpSpPr>
            <p:sp>
              <p:nvSpPr>
                <p:cNvPr id="7613451" name="Rectangle 11"/>
                <p:cNvSpPr>
                  <a:spLocks noChangeArrowheads="1"/>
                </p:cNvSpPr>
                <p:nvPr/>
              </p:nvSpPr>
              <p:spPr bwMode="auto">
                <a:xfrm>
                  <a:off x="1979" y="0"/>
                  <a:ext cx="792" cy="814"/>
                </a:xfrm>
                <a:prstGeom prst="rect">
                  <a:avLst/>
                </a:prstGeom>
                <a:noFill/>
                <a:ln w="9525">
                  <a:noFill/>
                  <a:miter lim="800000"/>
                  <a:headEnd/>
                  <a:tailEnd/>
                </a:ln>
                <a:effectLst/>
              </p:spPr>
              <p:txBody>
                <a:bodyPr/>
                <a:lstStyle/>
                <a:p>
                  <a:pPr eaLnBrk="0" hangingPunct="0">
                    <a:spcBef>
                      <a:spcPct val="0"/>
                    </a:spcBef>
                  </a:pPr>
                  <a:endParaRPr lang="en-CA" sz="2667">
                    <a:solidFill>
                      <a:schemeClr val="bg1"/>
                    </a:solidFill>
                    <a:latin typeface="Times New Roman" pitchFamily="18" charset="0"/>
                  </a:endParaRPr>
                </a:p>
              </p:txBody>
            </p:sp>
            <p:sp>
              <p:nvSpPr>
                <p:cNvPr id="7613452" name="Rectangle 12"/>
                <p:cNvSpPr>
                  <a:spLocks noChangeArrowheads="1"/>
                </p:cNvSpPr>
                <p:nvPr/>
              </p:nvSpPr>
              <p:spPr bwMode="auto">
                <a:xfrm>
                  <a:off x="1936" y="0"/>
                  <a:ext cx="878" cy="814"/>
                </a:xfrm>
                <a:prstGeom prst="rect">
                  <a:avLst/>
                </a:prstGeom>
                <a:noFill/>
                <a:ln w="7">
                  <a:noFill/>
                  <a:miter lim="800000"/>
                  <a:headEnd/>
                  <a:tailEnd/>
                </a:ln>
                <a:effectLst/>
              </p:spPr>
              <p:txBody>
                <a:bodyPr/>
                <a:lstStyle/>
                <a:p>
                  <a:endParaRPr lang="en-CA" sz="2400" dirty="0">
                    <a:latin typeface="Coptic1" pitchFamily="2" charset="0"/>
                  </a:endParaRPr>
                </a:p>
              </p:txBody>
            </p:sp>
          </p:grpSp>
        </p:grpSp>
        <p:sp>
          <p:nvSpPr>
            <p:cNvPr id="7613453" name="Rectangle 13"/>
            <p:cNvSpPr>
              <a:spLocks noChangeArrowheads="1"/>
            </p:cNvSpPr>
            <p:nvPr/>
          </p:nvSpPr>
          <p:spPr bwMode="auto">
            <a:xfrm>
              <a:off x="-3" y="-3"/>
              <a:ext cx="2820" cy="820"/>
            </a:xfrm>
            <a:prstGeom prst="rect">
              <a:avLst/>
            </a:prstGeom>
            <a:noFill/>
            <a:ln w="9525">
              <a:noFill/>
              <a:miter lim="800000"/>
              <a:headEnd/>
              <a:tailEnd/>
            </a:ln>
            <a:effectLst/>
          </p:spPr>
          <p:txBody>
            <a:bodyPr/>
            <a:lstStyle/>
            <a:p>
              <a:endParaRPr lang="en-CA" sz="2400" dirty="0">
                <a:latin typeface="Coptic1" pitchFamily="2" charset="0"/>
              </a:endParaRPr>
            </a:p>
          </p:txBody>
        </p:sp>
      </p:gr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a:extLst>
              <a:ext uri="{FF2B5EF4-FFF2-40B4-BE49-F238E27FC236}">
                <a16:creationId xmlns:a16="http://schemas.microsoft.com/office/drawing/2014/main" id="{2B499510-EB05-47CB-47D1-1758A8484667}"/>
              </a:ext>
            </a:extLst>
          </p:cNvPr>
          <p:cNvGraphicFramePr>
            <a:graphicFrameLocks noGrp="1"/>
          </p:cNvGraphicFramePr>
          <p:nvPr>
            <p:extLst>
              <p:ext uri="{D42A27DB-BD31-4B8C-83A1-F6EECF244321}">
                <p14:modId xmlns:p14="http://schemas.microsoft.com/office/powerpoint/2010/main" val="2656460161"/>
              </p:ext>
            </p:extLst>
          </p:nvPr>
        </p:nvGraphicFramePr>
        <p:xfrm>
          <a:off x="2032000" y="129731"/>
          <a:ext cx="8128000" cy="640080"/>
        </p:xfrm>
        <a:graphic>
          <a:graphicData uri="http://schemas.openxmlformats.org/drawingml/2006/table">
            <a:tbl>
              <a:tblPr firstRow="1" bandRow="1">
                <a:tableStyleId>{2D5ABB26-0587-4C30-8999-92F81FD0307C}</a:tableStyleId>
              </a:tblPr>
              <a:tblGrid>
                <a:gridCol w="8128000">
                  <a:extLst>
                    <a:ext uri="{9D8B030D-6E8A-4147-A177-3AD203B41FA5}">
                      <a16:colId xmlns:a16="http://schemas.microsoft.com/office/drawing/2014/main" val="2505213537"/>
                    </a:ext>
                  </a:extLst>
                </a:gridCol>
              </a:tblGrid>
              <a:tr h="370840">
                <a:tc>
                  <a:txBody>
                    <a:bodyPr/>
                    <a:lstStyle/>
                    <a:p>
                      <a:pPr algn="ctr"/>
                      <a:r>
                        <a:rPr lang="fr-FR" sz="3600" b="0" dirty="0">
                          <a:latin typeface="Dco" pitchFamily="2" charset="0"/>
                        </a:rPr>
                        <a:t>MENU – </a:t>
                      </a:r>
                      <a:r>
                        <a:rPr lang="ar-AE" sz="3600" b="0" dirty="0">
                          <a:latin typeface="Dco" pitchFamily="2" charset="0"/>
                        </a:rPr>
                        <a:t>قائمه</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6455800"/>
                  </a:ext>
                </a:extLst>
              </a:tr>
            </a:tbl>
          </a:graphicData>
        </a:graphic>
      </p:graphicFrame>
      <p:sp>
        <p:nvSpPr>
          <p:cNvPr id="4" name="Text Box 29">
            <a:hlinkClick r:id="rId2" action="ppaction://hlinksldjump"/>
            <a:extLst>
              <a:ext uri="{FF2B5EF4-FFF2-40B4-BE49-F238E27FC236}">
                <a16:creationId xmlns:a16="http://schemas.microsoft.com/office/drawing/2014/main" id="{0719C5D7-9FB8-BDDB-030E-51F7BE5A5383}"/>
              </a:ext>
            </a:extLst>
          </p:cNvPr>
          <p:cNvSpPr txBox="1">
            <a:spLocks noChangeArrowheads="1"/>
          </p:cNvSpPr>
          <p:nvPr/>
        </p:nvSpPr>
        <p:spPr bwMode="auto">
          <a:xfrm>
            <a:off x="1383069" y="1061190"/>
            <a:ext cx="2880000" cy="648000"/>
          </a:xfrm>
          <a:prstGeom prst="rect">
            <a:avLst/>
          </a:prstGeom>
          <a:solidFill>
            <a:srgbClr val="002060"/>
          </a:solidFill>
          <a:ln w="25400" cmpd="sng">
            <a:solidFill>
              <a:schemeClr val="tx1"/>
            </a:solidFill>
            <a:miter lim="800000"/>
            <a:headEnd/>
            <a:tailEnd/>
          </a:ln>
        </p:spPr>
        <p:txBody>
          <a:bodyPr wrap="square" lIns="0" tIns="0" rIns="0" bIns="0">
            <a:noAutofit/>
          </a:bodyPr>
          <a:lstStyle/>
          <a:p>
            <a:pPr algn="ctr" defTabSz="914400" fontAlgn="base">
              <a:spcBef>
                <a:spcPct val="20000"/>
              </a:spcBef>
              <a:spcAft>
                <a:spcPct val="0"/>
              </a:spcAft>
              <a:defRPr/>
            </a:pPr>
            <a:r>
              <a:rPr lang="fr-CA" b="1" u="sng" dirty="0">
                <a:latin typeface="Dco" pitchFamily="2" charset="0"/>
                <a:hlinkClick r:id="rId2" action="ppaction://hlinksldjump">
                  <a:extLst>
                    <a:ext uri="{A12FA001-AC4F-418D-AE19-62706E023703}">
                      <ahyp:hlinkClr xmlns:ahyp="http://schemas.microsoft.com/office/drawing/2018/hyperlinkcolor" val="tx"/>
                    </a:ext>
                  </a:extLst>
                </a:hlinkClick>
              </a:rPr>
              <a:t>Prière d’action de grâce</a:t>
            </a:r>
            <a:endParaRPr lang="fr-CA" u="sng" dirty="0">
              <a:latin typeface="Dco" pitchFamily="2" charset="0"/>
              <a:hlinkClick r:id="rId2" action="ppaction://hlinksldjump">
                <a:extLst>
                  <a:ext uri="{A12FA001-AC4F-418D-AE19-62706E023703}">
                    <ahyp:hlinkClr xmlns:ahyp="http://schemas.microsoft.com/office/drawing/2018/hyperlinkcolor" val="tx"/>
                  </a:ext>
                </a:extLst>
              </a:hlinkClick>
            </a:endParaRPr>
          </a:p>
          <a:p>
            <a:pPr algn="ctr" defTabSz="914400" fontAlgn="base">
              <a:spcBef>
                <a:spcPct val="20000"/>
              </a:spcBef>
              <a:spcAft>
                <a:spcPct val="0"/>
              </a:spcAft>
              <a:defRPr/>
            </a:pPr>
            <a:r>
              <a:rPr lang="ar-EG" b="1" u="sng" dirty="0">
                <a:latin typeface="Dco" pitchFamily="2" charset="0"/>
                <a:hlinkClick r:id="rId2" action="ppaction://hlinksldjump">
                  <a:extLst>
                    <a:ext uri="{A12FA001-AC4F-418D-AE19-62706E023703}">
                      <ahyp:hlinkClr xmlns:ahyp="http://schemas.microsoft.com/office/drawing/2018/hyperlinkcolor" val="tx"/>
                    </a:ext>
                  </a:extLst>
                </a:hlinkClick>
              </a:rPr>
              <a:t>صلاة الشكر</a:t>
            </a:r>
            <a:endParaRPr lang="en-CA" b="1" u="sng" dirty="0">
              <a:latin typeface="Dco" pitchFamily="2"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fr-CA" b="1" i="0" u="sng" strike="noStrike" kern="1200" cap="none" spc="0" normalizeH="0" baseline="0" noProof="0" dirty="0">
              <a:ln>
                <a:noFill/>
              </a:ln>
              <a:effectLst/>
              <a:uLnTx/>
              <a:uFillTx/>
              <a:latin typeface="Dco" pitchFamily="2" charset="0"/>
              <a:cs typeface="Arial" charset="0"/>
            </a:endParaRPr>
          </a:p>
        </p:txBody>
      </p:sp>
      <p:sp>
        <p:nvSpPr>
          <p:cNvPr id="5" name="Text Box 29">
            <a:hlinkClick r:id="rId3" action="ppaction://hlinksldjump"/>
            <a:extLst>
              <a:ext uri="{FF2B5EF4-FFF2-40B4-BE49-F238E27FC236}">
                <a16:creationId xmlns:a16="http://schemas.microsoft.com/office/drawing/2014/main" id="{0189CB9E-804E-A949-477B-9A92025B077B}"/>
              </a:ext>
            </a:extLst>
          </p:cNvPr>
          <p:cNvSpPr txBox="1">
            <a:spLocks noChangeArrowheads="1"/>
          </p:cNvSpPr>
          <p:nvPr/>
        </p:nvSpPr>
        <p:spPr bwMode="auto">
          <a:xfrm>
            <a:off x="1383068" y="1950032"/>
            <a:ext cx="2880000" cy="648000"/>
          </a:xfrm>
          <a:prstGeom prst="rect">
            <a:avLst/>
          </a:prstGeom>
          <a:solidFill>
            <a:srgbClr val="002060"/>
          </a:solidFill>
          <a:ln w="25400" cmpd="sng">
            <a:solidFill>
              <a:schemeClr val="tx1"/>
            </a:solidFill>
            <a:miter lim="800000"/>
            <a:headEnd/>
            <a:tailEnd/>
          </a:ln>
        </p:spPr>
        <p:txBody>
          <a:bodyPr wrap="square" lIns="0" tIns="0" rIns="0" bIns="0">
            <a:noAutofit/>
          </a:bodyPr>
          <a:lstStyle>
            <a:defPPr>
              <a:defRPr lang="en-US"/>
            </a:defPPr>
            <a:lvl1pPr algn="ctr" defTabSz="914400" fontAlgn="base">
              <a:spcBef>
                <a:spcPct val="20000"/>
              </a:spcBef>
              <a:spcAft>
                <a:spcPct val="0"/>
              </a:spcAft>
              <a:defRPr b="1"/>
            </a:lvl1pPr>
          </a:lstStyle>
          <a:p>
            <a:r>
              <a:rPr lang="fr-CA" u="sng" dirty="0">
                <a:latin typeface="Dco" pitchFamily="2" charset="0"/>
                <a:hlinkClick r:id="rId3" action="ppaction://hlinksldjump">
                  <a:extLst>
                    <a:ext uri="{A12FA001-AC4F-418D-AE19-62706E023703}">
                      <ahyp:hlinkClr xmlns:ahyp="http://schemas.microsoft.com/office/drawing/2018/hyperlinkcolor" val="tx"/>
                    </a:ext>
                  </a:extLst>
                </a:hlinkClick>
              </a:rPr>
              <a:t>Quatrains du Carillon</a:t>
            </a:r>
          </a:p>
          <a:p>
            <a:r>
              <a:rPr lang="ar-EG" u="sng" dirty="0">
                <a:latin typeface="Dco" pitchFamily="2" charset="0"/>
                <a:hlinkClick r:id="rId3" action="ppaction://hlinksldjump">
                  <a:extLst>
                    <a:ext uri="{A12FA001-AC4F-418D-AE19-62706E023703}">
                      <ahyp:hlinkClr xmlns:ahyp="http://schemas.microsoft.com/office/drawing/2018/hyperlinkcolor" val="tx"/>
                    </a:ext>
                  </a:extLst>
                </a:hlinkClick>
              </a:rPr>
              <a:t>أرباع الناقوس</a:t>
            </a:r>
            <a:endParaRPr lang="en-CA" u="sng" dirty="0">
              <a:latin typeface="Dco" pitchFamily="2" charset="0"/>
            </a:endParaRPr>
          </a:p>
        </p:txBody>
      </p:sp>
      <p:sp>
        <p:nvSpPr>
          <p:cNvPr id="17" name="Text Box 29">
            <a:hlinkClick r:id="rId4" action="ppaction://hlinksldjump"/>
            <a:extLst>
              <a:ext uri="{FF2B5EF4-FFF2-40B4-BE49-F238E27FC236}">
                <a16:creationId xmlns:a16="http://schemas.microsoft.com/office/drawing/2014/main" id="{B1C9065A-C7F3-42A2-736C-8823E6B04F1D}"/>
              </a:ext>
            </a:extLst>
          </p:cNvPr>
          <p:cNvSpPr txBox="1">
            <a:spLocks noChangeArrowheads="1"/>
          </p:cNvSpPr>
          <p:nvPr/>
        </p:nvSpPr>
        <p:spPr bwMode="auto">
          <a:xfrm>
            <a:off x="1383069" y="2838874"/>
            <a:ext cx="2880000" cy="648000"/>
          </a:xfrm>
          <a:prstGeom prst="rect">
            <a:avLst/>
          </a:prstGeom>
          <a:solidFill>
            <a:srgbClr val="002060"/>
          </a:solidFill>
          <a:ln w="25400" cmpd="sng">
            <a:solidFill>
              <a:schemeClr val="tx1"/>
            </a:solidFill>
            <a:miter lim="800000"/>
            <a:headEnd/>
            <a:tailEnd/>
          </a:ln>
        </p:spPr>
        <p:txBody>
          <a:bodyPr wrap="square" lIns="0" tIns="0" rIns="0" bIns="0">
            <a:noAutofit/>
          </a:bodyPr>
          <a:lstStyle/>
          <a:p>
            <a:pPr algn="ctr" defTabSz="914400" fontAlgn="base">
              <a:spcBef>
                <a:spcPct val="20000"/>
              </a:spcBef>
              <a:spcAft>
                <a:spcPct val="0"/>
              </a:spcAft>
              <a:defRPr/>
            </a:pPr>
            <a:r>
              <a:rPr lang="fr-CA" b="1" u="sng" dirty="0">
                <a:latin typeface="Dco" pitchFamily="2" charset="0"/>
                <a:hlinkClick r:id="rId4" action="ppaction://hlinksldjump">
                  <a:extLst>
                    <a:ext uri="{A12FA001-AC4F-418D-AE19-62706E023703}">
                      <ahyp:hlinkClr xmlns:ahyp="http://schemas.microsoft.com/office/drawing/2018/hyperlinkcolor" val="tx"/>
                    </a:ext>
                  </a:extLst>
                </a:hlinkClick>
              </a:rPr>
              <a:t>Psaume 50</a:t>
            </a:r>
            <a:endParaRPr lang="fr-CA" u="sng" dirty="0">
              <a:latin typeface="Dco" pitchFamily="2" charset="0"/>
              <a:hlinkClick r:id="rId4" action="ppaction://hlinksldjump">
                <a:extLst>
                  <a:ext uri="{A12FA001-AC4F-418D-AE19-62706E023703}">
                    <ahyp:hlinkClr xmlns:ahyp="http://schemas.microsoft.com/office/drawing/2018/hyperlinkcolor" val="tx"/>
                  </a:ext>
                </a:extLst>
              </a:hlinkClick>
            </a:endParaRPr>
          </a:p>
          <a:p>
            <a:pPr algn="ctr" defTabSz="914400" fontAlgn="base">
              <a:spcBef>
                <a:spcPct val="20000"/>
              </a:spcBef>
              <a:spcAft>
                <a:spcPct val="0"/>
              </a:spcAft>
              <a:defRPr/>
            </a:pPr>
            <a:r>
              <a:rPr lang="ar-EG" b="1" u="sng" dirty="0">
                <a:latin typeface="Dco" pitchFamily="2" charset="0"/>
                <a:hlinkClick r:id="rId4" action="ppaction://hlinksldjump">
                  <a:extLst>
                    <a:ext uri="{A12FA001-AC4F-418D-AE19-62706E023703}">
                      <ahyp:hlinkClr xmlns:ahyp="http://schemas.microsoft.com/office/drawing/2018/hyperlinkcolor" val="tx"/>
                    </a:ext>
                  </a:extLst>
                </a:hlinkClick>
              </a:rPr>
              <a:t>مزمور ٥٠</a:t>
            </a:r>
            <a:endParaRPr kumimoji="0" lang="fr-CA" b="1" i="0" u="sng" strike="noStrike" kern="1200" cap="none" spc="0" normalizeH="0" baseline="0" noProof="0" dirty="0">
              <a:ln>
                <a:noFill/>
              </a:ln>
              <a:effectLst/>
              <a:uLnTx/>
              <a:uFillTx/>
              <a:latin typeface="Dco" pitchFamily="2" charset="0"/>
              <a:cs typeface="Arial" charset="0"/>
            </a:endParaRPr>
          </a:p>
        </p:txBody>
      </p:sp>
      <p:sp>
        <p:nvSpPr>
          <p:cNvPr id="18" name="Text Box 29">
            <a:hlinkClick r:id="rId5" action="ppaction://hlinksldjump"/>
            <a:extLst>
              <a:ext uri="{FF2B5EF4-FFF2-40B4-BE49-F238E27FC236}">
                <a16:creationId xmlns:a16="http://schemas.microsoft.com/office/drawing/2014/main" id="{C7F7CE93-7BA8-5A97-EA96-3CC8B95D5005}"/>
              </a:ext>
            </a:extLst>
          </p:cNvPr>
          <p:cNvSpPr txBox="1">
            <a:spLocks noChangeArrowheads="1"/>
          </p:cNvSpPr>
          <p:nvPr/>
        </p:nvSpPr>
        <p:spPr bwMode="auto">
          <a:xfrm>
            <a:off x="1383068" y="3727716"/>
            <a:ext cx="2880000" cy="648000"/>
          </a:xfrm>
          <a:prstGeom prst="rect">
            <a:avLst/>
          </a:prstGeom>
          <a:solidFill>
            <a:srgbClr val="002060"/>
          </a:solidFill>
          <a:ln w="25400" cmpd="sng">
            <a:solidFill>
              <a:schemeClr val="tx1"/>
            </a:solidFill>
            <a:miter lim="800000"/>
            <a:headEnd/>
            <a:tailEnd/>
          </a:ln>
        </p:spPr>
        <p:txBody>
          <a:bodyPr wrap="square" lIns="0" tIns="0" rIns="0" bIns="0">
            <a:noAutofit/>
          </a:bodyPr>
          <a:lstStyle>
            <a:defPPr>
              <a:defRPr lang="en-US"/>
            </a:defPPr>
            <a:lvl1pPr algn="ctr" defTabSz="914400" fontAlgn="base">
              <a:spcBef>
                <a:spcPct val="20000"/>
              </a:spcBef>
              <a:spcAft>
                <a:spcPct val="0"/>
              </a:spcAft>
              <a:defRPr b="1"/>
            </a:lvl1pPr>
          </a:lstStyle>
          <a:p>
            <a:r>
              <a:rPr lang="fr-CA" u="sng" dirty="0">
                <a:latin typeface="Dco" pitchFamily="2" charset="0"/>
              </a:rPr>
              <a:t>Prophéties</a:t>
            </a:r>
          </a:p>
          <a:p>
            <a:r>
              <a:rPr lang="ar-EG" u="sng" dirty="0">
                <a:latin typeface="Dco" pitchFamily="2" charset="0"/>
              </a:rPr>
              <a:t>نبوءات</a:t>
            </a:r>
            <a:endParaRPr lang="en-CA" u="sng" dirty="0">
              <a:latin typeface="Dco" pitchFamily="2" charset="0"/>
            </a:endParaRPr>
          </a:p>
        </p:txBody>
      </p:sp>
      <p:sp>
        <p:nvSpPr>
          <p:cNvPr id="19" name="Text Box 29">
            <a:hlinkClick r:id="rId6" action="ppaction://hlinksldjump"/>
            <a:extLst>
              <a:ext uri="{FF2B5EF4-FFF2-40B4-BE49-F238E27FC236}">
                <a16:creationId xmlns:a16="http://schemas.microsoft.com/office/drawing/2014/main" id="{B7433810-D982-6AF2-7231-52E03714E7F1}"/>
              </a:ext>
            </a:extLst>
          </p:cNvPr>
          <p:cNvSpPr txBox="1">
            <a:spLocks noChangeArrowheads="1"/>
          </p:cNvSpPr>
          <p:nvPr/>
        </p:nvSpPr>
        <p:spPr bwMode="auto">
          <a:xfrm>
            <a:off x="1383069" y="4616558"/>
            <a:ext cx="2880000" cy="648000"/>
          </a:xfrm>
          <a:prstGeom prst="rect">
            <a:avLst/>
          </a:prstGeom>
          <a:solidFill>
            <a:srgbClr val="002060"/>
          </a:solidFill>
          <a:ln w="25400" cmpd="sng">
            <a:solidFill>
              <a:schemeClr val="tx1"/>
            </a:solidFill>
            <a:miter lim="800000"/>
            <a:headEnd/>
            <a:tailEnd/>
          </a:ln>
        </p:spPr>
        <p:txBody>
          <a:bodyPr wrap="square" lIns="0" tIns="0" rIns="0" bIns="0">
            <a:noAutofit/>
          </a:bodyPr>
          <a:lstStyle/>
          <a:p>
            <a:pPr algn="ctr" defTabSz="914400" fontAlgn="base">
              <a:spcBef>
                <a:spcPct val="20000"/>
              </a:spcBef>
              <a:spcAft>
                <a:spcPct val="0"/>
              </a:spcAft>
              <a:defRPr/>
            </a:pPr>
            <a:r>
              <a:rPr lang="fr-CA" b="1" u="sng" dirty="0">
                <a:latin typeface="Dco" pitchFamily="2" charset="0"/>
                <a:hlinkClick r:id="rId6" action="ppaction://hlinksldjump">
                  <a:extLst>
                    <a:ext uri="{A12FA001-AC4F-418D-AE19-62706E023703}">
                      <ahyp:hlinkClr xmlns:ahyp="http://schemas.microsoft.com/office/drawing/2018/hyperlinkcolor" val="tx"/>
                    </a:ext>
                  </a:extLst>
                </a:hlinkClick>
              </a:rPr>
              <a:t>Épître de St Paul</a:t>
            </a:r>
            <a:endParaRPr lang="fr-CA" u="sng" dirty="0">
              <a:latin typeface="Dco" pitchFamily="2" charset="0"/>
              <a:hlinkClick r:id="rId6" action="ppaction://hlinksldjump">
                <a:extLst>
                  <a:ext uri="{A12FA001-AC4F-418D-AE19-62706E023703}">
                    <ahyp:hlinkClr xmlns:ahyp="http://schemas.microsoft.com/office/drawing/2018/hyperlinkcolor" val="tx"/>
                  </a:ext>
                </a:extLst>
              </a:hlinkClick>
            </a:endParaRPr>
          </a:p>
          <a:p>
            <a:pPr algn="ctr" defTabSz="914400" fontAlgn="base">
              <a:spcBef>
                <a:spcPct val="20000"/>
              </a:spcBef>
              <a:spcAft>
                <a:spcPct val="0"/>
              </a:spcAft>
              <a:defRPr/>
            </a:pPr>
            <a:r>
              <a:rPr lang="ar-EG" b="1" u="sng" dirty="0">
                <a:latin typeface="Dco" pitchFamily="2" charset="0"/>
                <a:hlinkClick r:id="rId6" action="ppaction://hlinksldjump">
                  <a:extLst>
                    <a:ext uri="{A12FA001-AC4F-418D-AE19-62706E023703}">
                      <ahyp:hlinkClr xmlns:ahyp="http://schemas.microsoft.com/office/drawing/2018/hyperlinkcolor" val="tx"/>
                    </a:ext>
                  </a:extLst>
                </a:hlinkClick>
              </a:rPr>
              <a:t>بولس</a:t>
            </a:r>
            <a:endParaRPr kumimoji="0" lang="fr-CA" b="1" i="0" u="sng" strike="noStrike" kern="1200" cap="none" spc="0" normalizeH="0" baseline="0" noProof="0" dirty="0">
              <a:ln>
                <a:noFill/>
              </a:ln>
              <a:effectLst/>
              <a:uLnTx/>
              <a:uFillTx/>
              <a:latin typeface="Dco" pitchFamily="2" charset="0"/>
              <a:cs typeface="Arial" charset="0"/>
            </a:endParaRPr>
          </a:p>
        </p:txBody>
      </p:sp>
      <p:sp>
        <p:nvSpPr>
          <p:cNvPr id="20" name="Text Box 29">
            <a:hlinkClick r:id="rId7" action="ppaction://hlinksldjump"/>
            <a:extLst>
              <a:ext uri="{FF2B5EF4-FFF2-40B4-BE49-F238E27FC236}">
                <a16:creationId xmlns:a16="http://schemas.microsoft.com/office/drawing/2014/main" id="{D1192467-F5D7-FA1F-76FC-32B66D398657}"/>
              </a:ext>
            </a:extLst>
          </p:cNvPr>
          <p:cNvSpPr txBox="1">
            <a:spLocks noChangeArrowheads="1"/>
          </p:cNvSpPr>
          <p:nvPr/>
        </p:nvSpPr>
        <p:spPr bwMode="auto">
          <a:xfrm>
            <a:off x="1383068" y="5505400"/>
            <a:ext cx="2880000" cy="648000"/>
          </a:xfrm>
          <a:prstGeom prst="rect">
            <a:avLst/>
          </a:prstGeom>
          <a:solidFill>
            <a:srgbClr val="002060"/>
          </a:solidFill>
          <a:ln w="25400" cmpd="sng">
            <a:solidFill>
              <a:schemeClr val="tx1"/>
            </a:solidFill>
            <a:miter lim="800000"/>
            <a:headEnd/>
            <a:tailEnd/>
          </a:ln>
        </p:spPr>
        <p:txBody>
          <a:bodyPr wrap="square" lIns="0" tIns="0" rIns="0" bIns="0">
            <a:noAutofit/>
          </a:bodyPr>
          <a:lstStyle>
            <a:defPPr>
              <a:defRPr lang="en-US"/>
            </a:defPPr>
            <a:lvl1pPr algn="ctr" defTabSz="914400" fontAlgn="base">
              <a:spcBef>
                <a:spcPct val="20000"/>
              </a:spcBef>
              <a:spcAft>
                <a:spcPct val="0"/>
              </a:spcAft>
              <a:defRPr b="1"/>
            </a:lvl1pPr>
          </a:lstStyle>
          <a:p>
            <a:r>
              <a:rPr lang="fr-CA" u="sng" dirty="0">
                <a:latin typeface="Dco" pitchFamily="2" charset="0"/>
                <a:hlinkClick r:id="rId7" action="ppaction://hlinksldjump">
                  <a:extLst>
                    <a:ext uri="{A12FA001-AC4F-418D-AE19-62706E023703}">
                      <ahyp:hlinkClr xmlns:ahyp="http://schemas.microsoft.com/office/drawing/2018/hyperlinkcolor" val="tx"/>
                    </a:ext>
                  </a:extLst>
                </a:hlinkClick>
              </a:rPr>
              <a:t>Oraison &amp; Évangile</a:t>
            </a:r>
          </a:p>
          <a:p>
            <a:r>
              <a:rPr lang="ar-EG" u="sng" dirty="0" err="1">
                <a:latin typeface="Dco" pitchFamily="2" charset="0"/>
                <a:hlinkClick r:id="rId7" action="ppaction://hlinksldjump">
                  <a:extLst>
                    <a:ext uri="{A12FA001-AC4F-418D-AE19-62706E023703}">
                      <ahyp:hlinkClr xmlns:ahyp="http://schemas.microsoft.com/office/drawing/2018/hyperlinkcolor" val="tx"/>
                    </a:ext>
                  </a:extLst>
                </a:hlinkClick>
              </a:rPr>
              <a:t>أوشية</a:t>
            </a:r>
            <a:r>
              <a:rPr lang="ar-EG" u="sng" dirty="0">
                <a:latin typeface="Dco" pitchFamily="2" charset="0"/>
                <a:hlinkClick r:id="rId7" action="ppaction://hlinksldjump">
                  <a:extLst>
                    <a:ext uri="{A12FA001-AC4F-418D-AE19-62706E023703}">
                      <ahyp:hlinkClr xmlns:ahyp="http://schemas.microsoft.com/office/drawing/2018/hyperlinkcolor" val="tx"/>
                    </a:ext>
                  </a:extLst>
                </a:hlinkClick>
              </a:rPr>
              <a:t> &amp; الإنجيل</a:t>
            </a:r>
            <a:endParaRPr lang="en-CA" u="sng" dirty="0">
              <a:latin typeface="Dco" pitchFamily="2" charset="0"/>
            </a:endParaRPr>
          </a:p>
        </p:txBody>
      </p:sp>
      <p:sp>
        <p:nvSpPr>
          <p:cNvPr id="21" name="Text Box 29">
            <a:hlinkClick r:id="rId8" action="ppaction://hlinksldjump"/>
            <a:extLst>
              <a:ext uri="{FF2B5EF4-FFF2-40B4-BE49-F238E27FC236}">
                <a16:creationId xmlns:a16="http://schemas.microsoft.com/office/drawing/2014/main" id="{A3B45AC2-0312-53D6-D942-324487EC1C91}"/>
              </a:ext>
            </a:extLst>
          </p:cNvPr>
          <p:cNvSpPr txBox="1">
            <a:spLocks noChangeArrowheads="1"/>
          </p:cNvSpPr>
          <p:nvPr/>
        </p:nvSpPr>
        <p:spPr bwMode="auto">
          <a:xfrm>
            <a:off x="7928931" y="1061190"/>
            <a:ext cx="2880000" cy="648000"/>
          </a:xfrm>
          <a:prstGeom prst="rect">
            <a:avLst/>
          </a:prstGeom>
          <a:solidFill>
            <a:srgbClr val="002060"/>
          </a:solidFill>
          <a:ln w="25400" cmpd="sng">
            <a:solidFill>
              <a:schemeClr val="tx1"/>
            </a:solidFill>
            <a:miter lim="800000"/>
            <a:headEnd/>
            <a:tailEnd/>
          </a:ln>
        </p:spPr>
        <p:txBody>
          <a:bodyPr wrap="square" lIns="0" tIns="0" rIns="0" bIns="0">
            <a:noAutofit/>
          </a:bodyPr>
          <a:lstStyle/>
          <a:p>
            <a:pPr algn="ctr" defTabSz="914400" fontAlgn="base">
              <a:spcBef>
                <a:spcPct val="20000"/>
              </a:spcBef>
              <a:spcAft>
                <a:spcPct val="0"/>
              </a:spcAft>
              <a:defRPr/>
            </a:pPr>
            <a:r>
              <a:rPr lang="fr-CA" b="1" u="sng" dirty="0">
                <a:latin typeface="Dco" pitchFamily="2" charset="0"/>
                <a:hlinkClick r:id="rId8" action="ppaction://hlinksldjump">
                  <a:extLst>
                    <a:ext uri="{A12FA001-AC4F-418D-AE19-62706E023703}">
                      <ahyp:hlinkClr xmlns:ahyp="http://schemas.microsoft.com/office/drawing/2018/hyperlinkcolor" val="tx"/>
                    </a:ext>
                  </a:extLst>
                </a:hlinkClick>
              </a:rPr>
              <a:t>7 oraisons</a:t>
            </a:r>
            <a:endParaRPr lang="fr-CA" u="sng" dirty="0">
              <a:latin typeface="Dco" pitchFamily="2" charset="0"/>
              <a:hlinkClick r:id="rId8" action="ppaction://hlinksldjump">
                <a:extLst>
                  <a:ext uri="{A12FA001-AC4F-418D-AE19-62706E023703}">
                    <ahyp:hlinkClr xmlns:ahyp="http://schemas.microsoft.com/office/drawing/2018/hyperlinkcolor" val="tx"/>
                  </a:ext>
                </a:extLst>
              </a:hlinkClick>
            </a:endParaRPr>
          </a:p>
          <a:p>
            <a:pPr algn="ctr" defTabSz="914400" fontAlgn="base">
              <a:spcBef>
                <a:spcPct val="20000"/>
              </a:spcBef>
              <a:spcAft>
                <a:spcPct val="0"/>
              </a:spcAft>
              <a:defRPr/>
            </a:pPr>
            <a:r>
              <a:rPr lang="ar-EG" b="1" u="sng" dirty="0">
                <a:latin typeface="Dco" pitchFamily="2" charset="0"/>
                <a:hlinkClick r:id="rId8" action="ppaction://hlinksldjump">
                  <a:extLst>
                    <a:ext uri="{A12FA001-AC4F-418D-AE19-62706E023703}">
                      <ahyp:hlinkClr xmlns:ahyp="http://schemas.microsoft.com/office/drawing/2018/hyperlinkcolor" val="tx"/>
                    </a:ext>
                  </a:extLst>
                </a:hlinkClick>
              </a:rPr>
              <a:t>٧ أواشي</a:t>
            </a:r>
            <a:endParaRPr kumimoji="0" lang="fr-CA" b="1" i="0" u="sng" strike="noStrike" kern="1200" cap="none" spc="0" normalizeH="0" baseline="0" noProof="0" dirty="0">
              <a:ln>
                <a:noFill/>
              </a:ln>
              <a:effectLst/>
              <a:uLnTx/>
              <a:uFillTx/>
              <a:latin typeface="Dco" pitchFamily="2" charset="0"/>
              <a:cs typeface="Arial" charset="0"/>
            </a:endParaRPr>
          </a:p>
        </p:txBody>
      </p:sp>
      <p:sp>
        <p:nvSpPr>
          <p:cNvPr id="22" name="Text Box 29">
            <a:hlinkClick r:id="rId9" action="ppaction://hlinksldjump"/>
            <a:extLst>
              <a:ext uri="{FF2B5EF4-FFF2-40B4-BE49-F238E27FC236}">
                <a16:creationId xmlns:a16="http://schemas.microsoft.com/office/drawing/2014/main" id="{4BF06DC7-D6A3-41ED-C16D-A07CB431B821}"/>
              </a:ext>
            </a:extLst>
          </p:cNvPr>
          <p:cNvSpPr txBox="1">
            <a:spLocks noChangeArrowheads="1"/>
          </p:cNvSpPr>
          <p:nvPr/>
        </p:nvSpPr>
        <p:spPr bwMode="auto">
          <a:xfrm>
            <a:off x="7928930" y="1950032"/>
            <a:ext cx="2880000" cy="648000"/>
          </a:xfrm>
          <a:prstGeom prst="rect">
            <a:avLst/>
          </a:prstGeom>
          <a:solidFill>
            <a:srgbClr val="002060"/>
          </a:solidFill>
          <a:ln w="25400" cmpd="sng">
            <a:solidFill>
              <a:schemeClr val="tx1"/>
            </a:solidFill>
            <a:miter lim="800000"/>
            <a:headEnd/>
            <a:tailEnd/>
          </a:ln>
        </p:spPr>
        <p:txBody>
          <a:bodyPr wrap="square" lIns="0" tIns="0" rIns="0" bIns="0">
            <a:noAutofit/>
          </a:bodyPr>
          <a:lstStyle>
            <a:defPPr>
              <a:defRPr lang="en-US"/>
            </a:defPPr>
            <a:lvl1pPr algn="ctr" defTabSz="914400" fontAlgn="base">
              <a:spcBef>
                <a:spcPct val="20000"/>
              </a:spcBef>
              <a:spcAft>
                <a:spcPct val="0"/>
              </a:spcAft>
              <a:defRPr b="1"/>
            </a:lvl1pPr>
          </a:lstStyle>
          <a:p>
            <a:r>
              <a:rPr lang="fr-CA" u="sng" dirty="0">
                <a:latin typeface="Dco" pitchFamily="2" charset="0"/>
                <a:hlinkClick r:id="rId9" action="ppaction://hlinksldjump">
                  <a:extLst>
                    <a:ext uri="{A12FA001-AC4F-418D-AE19-62706E023703}">
                      <ahyp:hlinkClr xmlns:ahyp="http://schemas.microsoft.com/office/drawing/2018/hyperlinkcolor" val="tx"/>
                    </a:ext>
                  </a:extLst>
                </a:hlinkClick>
              </a:rPr>
              <a:t>Implorations</a:t>
            </a:r>
          </a:p>
          <a:p>
            <a:r>
              <a:rPr lang="ar-EG" u="sng" dirty="0">
                <a:latin typeface="Dco" pitchFamily="2" charset="0"/>
              </a:rPr>
              <a:t>طلبةٌ</a:t>
            </a:r>
            <a:endParaRPr lang="en-CA" u="sng" dirty="0">
              <a:latin typeface="Dco" pitchFamily="2" charset="0"/>
            </a:endParaRPr>
          </a:p>
        </p:txBody>
      </p:sp>
      <p:sp>
        <p:nvSpPr>
          <p:cNvPr id="23" name="Text Box 29">
            <a:hlinkClick r:id="rId10" action="ppaction://hlinksldjump"/>
            <a:extLst>
              <a:ext uri="{FF2B5EF4-FFF2-40B4-BE49-F238E27FC236}">
                <a16:creationId xmlns:a16="http://schemas.microsoft.com/office/drawing/2014/main" id="{8BE7702C-9CA9-05C1-BB16-7D63C8E2B8EB}"/>
              </a:ext>
            </a:extLst>
          </p:cNvPr>
          <p:cNvSpPr txBox="1">
            <a:spLocks noChangeArrowheads="1"/>
          </p:cNvSpPr>
          <p:nvPr/>
        </p:nvSpPr>
        <p:spPr bwMode="auto">
          <a:xfrm>
            <a:off x="7928931" y="2838874"/>
            <a:ext cx="2880000" cy="648000"/>
          </a:xfrm>
          <a:prstGeom prst="rect">
            <a:avLst/>
          </a:prstGeom>
          <a:solidFill>
            <a:srgbClr val="002060"/>
          </a:solidFill>
          <a:ln w="25400" cmpd="sng">
            <a:solidFill>
              <a:schemeClr val="tx1"/>
            </a:solidFill>
            <a:miter lim="800000"/>
            <a:headEnd/>
            <a:tailEnd/>
          </a:ln>
        </p:spPr>
        <p:txBody>
          <a:bodyPr wrap="square" lIns="0" tIns="0" rIns="0" bIns="0">
            <a:noAutofit/>
          </a:bodyPr>
          <a:lstStyle/>
          <a:p>
            <a:pPr algn="ctr" defTabSz="914400" fontAlgn="base">
              <a:spcBef>
                <a:spcPct val="20000"/>
              </a:spcBef>
              <a:spcAft>
                <a:spcPct val="0"/>
              </a:spcAft>
              <a:defRPr/>
            </a:pPr>
            <a:r>
              <a:rPr lang="fr-CA" b="1" u="sng" dirty="0">
                <a:latin typeface="Dco" pitchFamily="2" charset="0"/>
                <a:hlinkClick r:id="rId10" action="ppaction://hlinksldjump">
                  <a:extLst>
                    <a:ext uri="{A12FA001-AC4F-418D-AE19-62706E023703}">
                      <ahyp:hlinkClr xmlns:ahyp="http://schemas.microsoft.com/office/drawing/2018/hyperlinkcolor" val="tx"/>
                    </a:ext>
                  </a:extLst>
                </a:hlinkClick>
              </a:rPr>
              <a:t>3 oraisons</a:t>
            </a:r>
            <a:endParaRPr lang="fr-CA" u="sng" dirty="0">
              <a:latin typeface="Dco" pitchFamily="2" charset="0"/>
              <a:hlinkClick r:id="rId10" action="ppaction://hlinksldjump">
                <a:extLst>
                  <a:ext uri="{A12FA001-AC4F-418D-AE19-62706E023703}">
                    <ahyp:hlinkClr xmlns:ahyp="http://schemas.microsoft.com/office/drawing/2018/hyperlinkcolor" val="tx"/>
                  </a:ext>
                </a:extLst>
              </a:hlinkClick>
            </a:endParaRPr>
          </a:p>
          <a:p>
            <a:pPr algn="ctr" defTabSz="914400" fontAlgn="base">
              <a:spcBef>
                <a:spcPct val="20000"/>
              </a:spcBef>
              <a:spcAft>
                <a:spcPct val="0"/>
              </a:spcAft>
              <a:defRPr/>
            </a:pPr>
            <a:r>
              <a:rPr lang="ar-EG" b="1" u="sng" dirty="0">
                <a:latin typeface="Dco" pitchFamily="2" charset="0"/>
                <a:hlinkClick r:id="rId10" action="ppaction://hlinksldjump">
                  <a:extLst>
                    <a:ext uri="{A12FA001-AC4F-418D-AE19-62706E023703}">
                      <ahyp:hlinkClr xmlns:ahyp="http://schemas.microsoft.com/office/drawing/2018/hyperlinkcolor" val="tx"/>
                    </a:ext>
                  </a:extLst>
                </a:hlinkClick>
              </a:rPr>
              <a:t>٣ أواشي</a:t>
            </a:r>
            <a:endParaRPr kumimoji="0" lang="fr-CA" b="1" i="0" u="sng" strike="noStrike" kern="1200" cap="none" spc="0" normalizeH="0" baseline="0" noProof="0" dirty="0">
              <a:ln>
                <a:noFill/>
              </a:ln>
              <a:effectLst/>
              <a:uLnTx/>
              <a:uFillTx/>
              <a:latin typeface="Dco" pitchFamily="2" charset="0"/>
              <a:cs typeface="Arial" charset="0"/>
            </a:endParaRPr>
          </a:p>
        </p:txBody>
      </p:sp>
      <p:sp>
        <p:nvSpPr>
          <p:cNvPr id="24" name="Text Box 29">
            <a:hlinkClick r:id="rId11" action="ppaction://hlinksldjump"/>
            <a:extLst>
              <a:ext uri="{FF2B5EF4-FFF2-40B4-BE49-F238E27FC236}">
                <a16:creationId xmlns:a16="http://schemas.microsoft.com/office/drawing/2014/main" id="{0BB09131-E7B5-68F1-A003-A464ED90970B}"/>
              </a:ext>
            </a:extLst>
          </p:cNvPr>
          <p:cNvSpPr txBox="1">
            <a:spLocks noChangeArrowheads="1"/>
          </p:cNvSpPr>
          <p:nvPr/>
        </p:nvSpPr>
        <p:spPr bwMode="auto">
          <a:xfrm>
            <a:off x="7928930" y="3727716"/>
            <a:ext cx="2880000" cy="648000"/>
          </a:xfrm>
          <a:prstGeom prst="rect">
            <a:avLst/>
          </a:prstGeom>
          <a:solidFill>
            <a:srgbClr val="002060"/>
          </a:solidFill>
          <a:ln w="25400" cmpd="sng">
            <a:solidFill>
              <a:schemeClr val="tx1"/>
            </a:solidFill>
            <a:miter lim="800000"/>
            <a:headEnd/>
            <a:tailEnd/>
          </a:ln>
        </p:spPr>
        <p:txBody>
          <a:bodyPr wrap="square" lIns="0" tIns="0" rIns="0" bIns="0">
            <a:noAutofit/>
          </a:bodyPr>
          <a:lstStyle>
            <a:defPPr>
              <a:defRPr lang="en-US"/>
            </a:defPPr>
            <a:lvl1pPr algn="ctr" defTabSz="914400" fontAlgn="base">
              <a:spcBef>
                <a:spcPct val="20000"/>
              </a:spcBef>
              <a:spcAft>
                <a:spcPct val="0"/>
              </a:spcAft>
              <a:defRPr b="1"/>
            </a:lvl1pPr>
          </a:lstStyle>
          <a:p>
            <a:r>
              <a:rPr lang="fr-CA" u="sng" dirty="0">
                <a:latin typeface="Dco" pitchFamily="2" charset="0"/>
                <a:hlinkClick r:id="rId11" action="ppaction://hlinksldjump">
                  <a:extLst>
                    <a:ext uri="{A12FA001-AC4F-418D-AE19-62706E023703}">
                      <ahyp:hlinkClr xmlns:ahyp="http://schemas.microsoft.com/office/drawing/2018/hyperlinkcolor" val="tx"/>
                    </a:ext>
                  </a:extLst>
                </a:hlinkClick>
              </a:rPr>
              <a:t>Bénédiction de l’eau</a:t>
            </a:r>
          </a:p>
          <a:p>
            <a:r>
              <a:rPr lang="ar-EG" u="sng" dirty="0" err="1">
                <a:latin typeface="Dco" pitchFamily="2" charset="0"/>
                <a:hlinkClick r:id="rId11" action="ppaction://hlinksldjump">
                  <a:extLst>
                    <a:ext uri="{A12FA001-AC4F-418D-AE19-62706E023703}">
                      <ahyp:hlinkClr xmlns:ahyp="http://schemas.microsoft.com/office/drawing/2018/hyperlinkcolor" val="tx"/>
                    </a:ext>
                  </a:extLst>
                </a:hlinkClick>
              </a:rPr>
              <a:t>اللقان</a:t>
            </a:r>
            <a:endParaRPr lang="en-CA" u="sng" dirty="0">
              <a:latin typeface="Dco" pitchFamily="2" charset="0"/>
            </a:endParaRPr>
          </a:p>
        </p:txBody>
      </p:sp>
      <p:sp>
        <p:nvSpPr>
          <p:cNvPr id="25" name="Text Box 29">
            <a:hlinkClick r:id="rId12" action="ppaction://hlinksldjump"/>
            <a:extLst>
              <a:ext uri="{FF2B5EF4-FFF2-40B4-BE49-F238E27FC236}">
                <a16:creationId xmlns:a16="http://schemas.microsoft.com/office/drawing/2014/main" id="{16CB6A8A-B440-877B-1B61-321E28C2D09A}"/>
              </a:ext>
            </a:extLst>
          </p:cNvPr>
          <p:cNvSpPr txBox="1">
            <a:spLocks noChangeArrowheads="1"/>
          </p:cNvSpPr>
          <p:nvPr/>
        </p:nvSpPr>
        <p:spPr bwMode="auto">
          <a:xfrm>
            <a:off x="7928931" y="4616558"/>
            <a:ext cx="2880000" cy="648000"/>
          </a:xfrm>
          <a:prstGeom prst="rect">
            <a:avLst/>
          </a:prstGeom>
          <a:solidFill>
            <a:srgbClr val="002060"/>
          </a:solidFill>
          <a:ln w="25400" cmpd="sng">
            <a:solidFill>
              <a:schemeClr val="tx1"/>
            </a:solidFill>
            <a:miter lim="800000"/>
            <a:headEnd/>
            <a:tailEnd/>
          </a:ln>
        </p:spPr>
        <p:txBody>
          <a:bodyPr wrap="square" lIns="0" tIns="0" rIns="0" bIns="0">
            <a:noAutofit/>
          </a:bodyPr>
          <a:lstStyle/>
          <a:p>
            <a:pPr algn="ctr" defTabSz="914400" fontAlgn="base">
              <a:spcBef>
                <a:spcPct val="20000"/>
              </a:spcBef>
              <a:spcAft>
                <a:spcPct val="0"/>
              </a:spcAft>
              <a:defRPr/>
            </a:pPr>
            <a:r>
              <a:rPr lang="fr-CA" b="1" u="sng" dirty="0">
                <a:latin typeface="Dco" pitchFamily="2" charset="0"/>
                <a:hlinkClick r:id="rId12" action="ppaction://hlinksldjump">
                  <a:extLst>
                    <a:ext uri="{A12FA001-AC4F-418D-AE19-62706E023703}">
                      <ahyp:hlinkClr xmlns:ahyp="http://schemas.microsoft.com/office/drawing/2018/hyperlinkcolor" val="tx"/>
                    </a:ext>
                  </a:extLst>
                </a:hlinkClick>
              </a:rPr>
              <a:t>Bénédiction finale</a:t>
            </a:r>
            <a:endParaRPr lang="fr-CA" u="sng" dirty="0">
              <a:latin typeface="Dco" pitchFamily="2" charset="0"/>
              <a:hlinkClick r:id="rId12" action="ppaction://hlinksldjump">
                <a:extLst>
                  <a:ext uri="{A12FA001-AC4F-418D-AE19-62706E023703}">
                    <ahyp:hlinkClr xmlns:ahyp="http://schemas.microsoft.com/office/drawing/2018/hyperlinkcolor" val="tx"/>
                  </a:ext>
                </a:extLst>
              </a:hlinkClick>
            </a:endParaRPr>
          </a:p>
          <a:p>
            <a:pPr algn="ctr" defTabSz="914400" fontAlgn="base">
              <a:spcBef>
                <a:spcPct val="20000"/>
              </a:spcBef>
              <a:spcAft>
                <a:spcPct val="0"/>
              </a:spcAft>
              <a:defRPr/>
            </a:pPr>
            <a:r>
              <a:rPr lang="ar-EG" b="1" u="sng" dirty="0">
                <a:latin typeface="Dco" pitchFamily="2" charset="0"/>
                <a:hlinkClick r:id="rId12" action="ppaction://hlinksldjump">
                  <a:extLst>
                    <a:ext uri="{A12FA001-AC4F-418D-AE19-62706E023703}">
                      <ahyp:hlinkClr xmlns:ahyp="http://schemas.microsoft.com/office/drawing/2018/hyperlinkcolor" val="tx"/>
                    </a:ext>
                  </a:extLst>
                </a:hlinkClick>
              </a:rPr>
              <a:t>البركة النهائية</a:t>
            </a:r>
            <a:endParaRPr kumimoji="0" lang="fr-CA" b="1" i="0" u="sng" strike="noStrike" kern="1200" cap="none" spc="0" normalizeH="0" baseline="0" noProof="0" dirty="0">
              <a:ln>
                <a:noFill/>
              </a:ln>
              <a:effectLst/>
              <a:uLnTx/>
              <a:uFillTx/>
              <a:latin typeface="Dco" pitchFamily="2" charset="0"/>
              <a:cs typeface="Arial" charset="0"/>
            </a:endParaRPr>
          </a:p>
        </p:txBody>
      </p:sp>
      <p:sp>
        <p:nvSpPr>
          <p:cNvPr id="26" name="Text Box 29">
            <a:hlinkClick r:id="rId13" action="ppaction://hlinksldjump"/>
            <a:extLst>
              <a:ext uri="{FF2B5EF4-FFF2-40B4-BE49-F238E27FC236}">
                <a16:creationId xmlns:a16="http://schemas.microsoft.com/office/drawing/2014/main" id="{2B370EF4-C7A3-1002-8AF2-6CB18BEA2CD1}"/>
              </a:ext>
            </a:extLst>
          </p:cNvPr>
          <p:cNvSpPr txBox="1">
            <a:spLocks noChangeArrowheads="1"/>
          </p:cNvSpPr>
          <p:nvPr/>
        </p:nvSpPr>
        <p:spPr bwMode="auto">
          <a:xfrm>
            <a:off x="7928930" y="5505400"/>
            <a:ext cx="2880000" cy="648000"/>
          </a:xfrm>
          <a:prstGeom prst="rect">
            <a:avLst/>
          </a:prstGeom>
          <a:solidFill>
            <a:srgbClr val="002060"/>
          </a:solidFill>
          <a:ln w="25400" cmpd="sng">
            <a:solidFill>
              <a:schemeClr val="tx1"/>
            </a:solidFill>
            <a:miter lim="800000"/>
            <a:headEnd/>
            <a:tailEnd/>
          </a:ln>
        </p:spPr>
        <p:txBody>
          <a:bodyPr wrap="square" lIns="0" tIns="0" rIns="0" bIns="0">
            <a:noAutofit/>
          </a:bodyPr>
          <a:lstStyle>
            <a:defPPr>
              <a:defRPr lang="en-US"/>
            </a:defPPr>
            <a:lvl1pPr algn="ctr" defTabSz="914400" fontAlgn="base">
              <a:spcBef>
                <a:spcPct val="20000"/>
              </a:spcBef>
              <a:spcAft>
                <a:spcPct val="0"/>
              </a:spcAft>
              <a:defRPr b="1"/>
            </a:lvl1pPr>
          </a:lstStyle>
          <a:p>
            <a:r>
              <a:rPr lang="fr-CA" u="sng" dirty="0">
                <a:latin typeface="Dco" pitchFamily="2" charset="0"/>
                <a:hlinkClick r:id="rId13" action="ppaction://hlinksldjump">
                  <a:extLst>
                    <a:ext uri="{A12FA001-AC4F-418D-AE19-62706E023703}">
                      <ahyp:hlinkClr xmlns:ahyp="http://schemas.microsoft.com/office/drawing/2018/hyperlinkcolor" val="tx"/>
                    </a:ext>
                  </a:extLst>
                </a:hlinkClick>
              </a:rPr>
              <a:t>Psaume 150</a:t>
            </a:r>
          </a:p>
          <a:p>
            <a:r>
              <a:rPr lang="ar-EG" u="sng" dirty="0">
                <a:latin typeface="Dco" pitchFamily="2" charset="0"/>
                <a:hlinkClick r:id="rId13" action="ppaction://hlinksldjump">
                  <a:extLst>
                    <a:ext uri="{A12FA001-AC4F-418D-AE19-62706E023703}">
                      <ahyp:hlinkClr xmlns:ahyp="http://schemas.microsoft.com/office/drawing/2018/hyperlinkcolor" val="tx"/>
                    </a:ext>
                  </a:extLst>
                </a:hlinkClick>
              </a:rPr>
              <a:t>مزمور ١٥٠</a:t>
            </a:r>
            <a:endParaRPr lang="en-CA" u="sng" dirty="0">
              <a:latin typeface="Dco" pitchFamily="2" charset="0"/>
            </a:endParaRPr>
          </a:p>
        </p:txBody>
      </p:sp>
      <p:pic>
        <p:nvPicPr>
          <p:cNvPr id="28" name="Image 27">
            <a:extLst>
              <a:ext uri="{FF2B5EF4-FFF2-40B4-BE49-F238E27FC236}">
                <a16:creationId xmlns:a16="http://schemas.microsoft.com/office/drawing/2014/main" id="{DD6CDCD5-24F5-87E4-3CD7-53AF443D60E6}"/>
              </a:ext>
            </a:extLst>
          </p:cNvPr>
          <p:cNvPicPr>
            <a:picLocks noChangeAspect="1"/>
          </p:cNvPicPr>
          <p:nvPr/>
        </p:nvPicPr>
        <p:blipFill>
          <a:blip r:embed="rId14">
            <a:extLst>
              <a:ext uri="{28A0092B-C50C-407E-A947-70E740481C1C}">
                <a14:useLocalDpi xmlns:a14="http://schemas.microsoft.com/office/drawing/2010/main" val="0"/>
              </a:ext>
            </a:extLst>
          </a:blip>
          <a:srcRect t="5907" b="5907"/>
          <a:stretch/>
        </p:blipFill>
        <p:spPr>
          <a:xfrm>
            <a:off x="4967023" y="1977820"/>
            <a:ext cx="2257952" cy="33711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5127238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oup 2">
            <a:extLst>
              <a:ext uri="{FF2B5EF4-FFF2-40B4-BE49-F238E27FC236}">
                <a16:creationId xmlns:a16="http://schemas.microsoft.com/office/drawing/2014/main" id="{B1B833EC-0A45-BD08-9EB9-DA1EF0624EAF}"/>
              </a:ext>
            </a:extLst>
          </p:cNvPr>
          <p:cNvGraphicFramePr>
            <a:graphicFrameLocks noGrp="1"/>
          </p:cNvGraphicFramePr>
          <p:nvPr/>
        </p:nvGraphicFramePr>
        <p:xfrm>
          <a:off x="0" y="496148"/>
          <a:ext cx="12192000" cy="5829605"/>
        </p:xfrm>
        <a:graphic>
          <a:graphicData uri="http://schemas.openxmlformats.org/drawingml/2006/table">
            <a:tbl>
              <a:tblPr/>
              <a:tblGrid>
                <a:gridCol w="6096000">
                  <a:extLst>
                    <a:ext uri="{9D8B030D-6E8A-4147-A177-3AD203B41FA5}">
                      <a16:colId xmlns:a16="http://schemas.microsoft.com/office/drawing/2014/main" val="20000"/>
                    </a:ext>
                  </a:extLst>
                </a:gridCol>
                <a:gridCol w="6096000">
                  <a:extLst>
                    <a:ext uri="{9D8B030D-6E8A-4147-A177-3AD203B41FA5}">
                      <a16:colId xmlns:a16="http://schemas.microsoft.com/office/drawing/2014/main" val="2414401705"/>
                    </a:ext>
                  </a:extLst>
                </a:gridCol>
              </a:tblGrid>
              <a:tr h="248696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A" sz="3200" b="0" i="0" u="none" strike="noStrike" cap="none" normalizeH="0" baseline="0" dirty="0">
                          <a:ln>
                            <a:noFill/>
                          </a:ln>
                          <a:solidFill>
                            <a:srgbClr val="FFFFFF"/>
                          </a:solidFill>
                          <a:effectLst/>
                          <a:latin typeface="Arial" charset="0"/>
                          <a:cs typeface="Arial" pitchFamily="34" charset="0"/>
                        </a:rPr>
                        <a:t>Salut </a:t>
                      </a:r>
                      <a:r>
                        <a:rPr kumimoji="0" lang="fr-CA" sz="3200" b="0" i="0" u="none" strike="noStrike" cap="none" normalizeH="0" baseline="0" dirty="0">
                          <a:ln>
                            <a:noFill/>
                          </a:ln>
                          <a:solidFill>
                            <a:srgbClr val="FFFFFF"/>
                          </a:solidFill>
                          <a:effectLst/>
                          <a:latin typeface="Arial" charset="0"/>
                          <a:cs typeface="Arial" charset="0"/>
                        </a:rPr>
                        <a:t>à</a:t>
                      </a:r>
                      <a:r>
                        <a:rPr kumimoji="0" lang="fr-CA" sz="3200" b="0" i="0" u="none" strike="noStrike" cap="none" normalizeH="0" baseline="0" dirty="0">
                          <a:ln>
                            <a:noFill/>
                          </a:ln>
                          <a:solidFill>
                            <a:srgbClr val="FFFFFF"/>
                          </a:solidFill>
                          <a:effectLst/>
                          <a:latin typeface="Arial" charset="0"/>
                          <a:cs typeface="Arial" pitchFamily="34" charset="0"/>
                        </a:rPr>
                        <a:t> toi Marie,</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CA" sz="3200" b="0" i="0" u="none" strike="noStrike" cap="none" normalizeH="0" baseline="0" dirty="0">
                          <a:ln>
                            <a:noFill/>
                          </a:ln>
                          <a:solidFill>
                            <a:srgbClr val="FFFFFF"/>
                          </a:solidFill>
                          <a:effectLst/>
                          <a:latin typeface="Arial" charset="0"/>
                          <a:cs typeface="Arial" pitchFamily="34" charset="0"/>
                        </a:rPr>
                        <a:t> la belle colombe,</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CA" sz="3200" b="0" i="0" u="none" strike="noStrike" cap="none" normalizeH="0" baseline="0" dirty="0">
                          <a:ln>
                            <a:noFill/>
                          </a:ln>
                          <a:solidFill>
                            <a:srgbClr val="FFFFFF"/>
                          </a:solidFill>
                          <a:effectLst/>
                          <a:latin typeface="Arial" charset="0"/>
                          <a:cs typeface="Arial" pitchFamily="34" charset="0"/>
                        </a:rPr>
                        <a:t>celle qui a enfanté,</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CA" sz="3200" b="0" i="0" u="none" strike="noStrike" cap="none" normalizeH="0" baseline="0" dirty="0">
                          <a:ln>
                            <a:noFill/>
                          </a:ln>
                          <a:solidFill>
                            <a:srgbClr val="FFFFFF"/>
                          </a:solidFill>
                          <a:effectLst/>
                          <a:latin typeface="Arial" charset="0"/>
                          <a:cs typeface="Arial" pitchFamily="34" charset="0"/>
                        </a:rPr>
                        <a:t>pour nous Dieu le Verbe.</a:t>
                      </a:r>
                    </a:p>
                  </a:txBody>
                  <a:tcPr marL="121920" marR="121920" anchor="ctr" horzOverflow="overflow">
                    <a:lnL>
                      <a:noFill/>
                    </a:lnL>
                    <a:lnR cap="flat">
                      <a:noFill/>
                    </a:lnR>
                    <a:lnT cap="flat">
                      <a:noFill/>
                    </a:lnT>
                    <a:lnB>
                      <a:noFill/>
                    </a:lnB>
                    <a:lnTlToBr>
                      <a:noFill/>
                    </a:lnTlToBr>
                    <a:lnBlToTr>
                      <a:noFill/>
                    </a:lnBlToTr>
                    <a:no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SA" altLang="zh-CN" sz="3700" b="0" i="0" u="none" strike="noStrike" cap="none" normalizeH="0" baseline="0" dirty="0">
                          <a:ln>
                            <a:noFill/>
                          </a:ln>
                          <a:solidFill>
                            <a:srgbClr val="FFFFFF"/>
                          </a:solidFill>
                          <a:effectLst/>
                          <a:latin typeface="Arial" charset="0"/>
                          <a:cs typeface="Arial" charset="0"/>
                        </a:rPr>
                        <a:t>السلام لكِ يا</a:t>
                      </a:r>
                      <a:r>
                        <a:rPr kumimoji="0" lang="fr-FR" altLang="zh-CN" sz="3700" b="0" i="0" u="none" strike="noStrike" cap="none" normalizeH="0" baseline="0" dirty="0">
                          <a:ln>
                            <a:noFill/>
                          </a:ln>
                          <a:solidFill>
                            <a:srgbClr val="FFFFFF"/>
                          </a:solidFill>
                          <a:effectLst/>
                          <a:latin typeface="Arial" charset="0"/>
                          <a:cs typeface="Arial" charset="0"/>
                        </a:rPr>
                        <a:t> </a:t>
                      </a:r>
                      <a:r>
                        <a:rPr kumimoji="0" lang="ar-SA" altLang="zh-CN" sz="3700" b="0" i="0" u="none" strike="noStrike" cap="none" normalizeH="0" baseline="0" dirty="0">
                          <a:ln>
                            <a:noFill/>
                          </a:ln>
                          <a:solidFill>
                            <a:srgbClr val="FFFFFF"/>
                          </a:solidFill>
                          <a:effectLst/>
                          <a:latin typeface="Arial" charset="0"/>
                          <a:cs typeface="Arial" charset="0"/>
                        </a:rPr>
                        <a:t>مريم</a:t>
                      </a:r>
                      <a:r>
                        <a:rPr kumimoji="0" lang="ar-EG" sz="3700" b="0" i="0" u="none" strike="noStrike" cap="none" normalizeH="0" baseline="0" dirty="0">
                          <a:ln>
                            <a:noFill/>
                          </a:ln>
                          <a:solidFill>
                            <a:srgbClr val="FFFFFF"/>
                          </a:solidFill>
                          <a:effectLst/>
                          <a:latin typeface="Arial" charset="0"/>
                          <a:cs typeface="Arial" charset="0"/>
                        </a:rPr>
                        <a:t>،</a:t>
                      </a:r>
                      <a:endParaRPr kumimoji="0" lang="fr-FR" altLang="zh-CN" sz="3700" b="0" i="0" u="none" strike="noStrike" cap="none" normalizeH="0" baseline="0" dirty="0">
                        <a:ln>
                          <a:noFill/>
                        </a:ln>
                        <a:solidFill>
                          <a:srgbClr val="FFFFFF"/>
                        </a:solidFill>
                        <a:effectLst/>
                        <a:latin typeface="Arial" charset="0"/>
                        <a:cs typeface="Arial" charset="0"/>
                      </a:endParaRPr>
                    </a:p>
                    <a:p>
                      <a:pPr marL="0" marR="0" lvl="0" indent="0" algn="ctr" defTabSz="914400" rtl="1" eaLnBrk="1" fontAlgn="base" latinLnBrk="0" hangingPunct="1">
                        <a:lnSpc>
                          <a:spcPct val="100000"/>
                        </a:lnSpc>
                        <a:spcBef>
                          <a:spcPct val="0"/>
                        </a:spcBef>
                        <a:spcAft>
                          <a:spcPct val="0"/>
                        </a:spcAft>
                        <a:buClrTx/>
                        <a:buSzTx/>
                        <a:buFontTx/>
                        <a:buNone/>
                        <a:tabLst/>
                      </a:pPr>
                      <a:r>
                        <a:rPr kumimoji="0" lang="ar-SA" altLang="zh-CN" sz="3700" b="0" i="0" u="none" strike="noStrike" cap="none" normalizeH="0" baseline="0" dirty="0">
                          <a:ln>
                            <a:noFill/>
                          </a:ln>
                          <a:solidFill>
                            <a:srgbClr val="FFFFFF"/>
                          </a:solidFill>
                          <a:effectLst/>
                          <a:latin typeface="Arial" charset="0"/>
                          <a:cs typeface="Arial" charset="0"/>
                        </a:rPr>
                        <a:t>الحمامة الحسنة</a:t>
                      </a:r>
                      <a:r>
                        <a:rPr kumimoji="0" lang="ar-EG" sz="3700" b="0" i="0" u="none" strike="noStrike" cap="none" normalizeH="0" baseline="0" dirty="0">
                          <a:ln>
                            <a:noFill/>
                          </a:ln>
                          <a:solidFill>
                            <a:srgbClr val="FFFFFF"/>
                          </a:solidFill>
                          <a:effectLst/>
                          <a:latin typeface="Arial" charset="0"/>
                          <a:cs typeface="Arial" charset="0"/>
                        </a:rPr>
                        <a:t>،</a:t>
                      </a:r>
                      <a:endParaRPr kumimoji="0" lang="ar-EG" altLang="zh-CN" sz="3700" b="0" i="0" u="none" strike="noStrike" cap="none" normalizeH="0" baseline="0" dirty="0">
                        <a:ln>
                          <a:noFill/>
                        </a:ln>
                        <a:solidFill>
                          <a:srgbClr val="FFFFFF"/>
                        </a:solidFill>
                        <a:effectLst/>
                        <a:latin typeface="Arial" charset="0"/>
                        <a:cs typeface="Arial" charset="0"/>
                      </a:endParaRPr>
                    </a:p>
                    <a:p>
                      <a:pPr marL="0" marR="0" lvl="0" indent="0" algn="ctr" defTabSz="914400" rtl="1" eaLnBrk="1" fontAlgn="base" latinLnBrk="0" hangingPunct="1">
                        <a:lnSpc>
                          <a:spcPct val="100000"/>
                        </a:lnSpc>
                        <a:spcBef>
                          <a:spcPct val="0"/>
                        </a:spcBef>
                        <a:spcAft>
                          <a:spcPct val="0"/>
                        </a:spcAft>
                        <a:buClrTx/>
                        <a:buSzTx/>
                        <a:buFontTx/>
                        <a:buNone/>
                        <a:tabLst/>
                      </a:pPr>
                      <a:r>
                        <a:rPr kumimoji="0" lang="ar-SA" altLang="zh-CN" sz="3700" b="0" i="0" u="none" strike="noStrike" cap="none" normalizeH="0" baseline="0" dirty="0">
                          <a:ln>
                            <a:noFill/>
                          </a:ln>
                          <a:solidFill>
                            <a:srgbClr val="FFFFFF"/>
                          </a:solidFill>
                          <a:effectLst/>
                          <a:latin typeface="Arial" charset="0"/>
                          <a:cs typeface="Arial" charset="0"/>
                        </a:rPr>
                        <a:t> التي وَلَدَتْ لنا</a:t>
                      </a:r>
                      <a:r>
                        <a:rPr kumimoji="0" lang="ar-EG" sz="3700" b="0" i="0" u="none" strike="noStrike" cap="none" normalizeH="0" baseline="0" dirty="0">
                          <a:ln>
                            <a:noFill/>
                          </a:ln>
                          <a:solidFill>
                            <a:srgbClr val="FFFFFF"/>
                          </a:solidFill>
                          <a:effectLst/>
                          <a:latin typeface="Arial" charset="0"/>
                          <a:cs typeface="Arial" charset="0"/>
                        </a:rPr>
                        <a:t>،</a:t>
                      </a:r>
                      <a:endParaRPr kumimoji="0" lang="fr-FR" altLang="zh-CN" sz="3700" b="0" i="0" u="none" strike="noStrike" cap="none" normalizeH="0" baseline="0" dirty="0">
                        <a:ln>
                          <a:noFill/>
                        </a:ln>
                        <a:solidFill>
                          <a:srgbClr val="FFFFFF"/>
                        </a:solidFill>
                        <a:effectLst/>
                        <a:latin typeface="Arial" charset="0"/>
                        <a:cs typeface="Arial" charset="0"/>
                      </a:endParaRPr>
                    </a:p>
                    <a:p>
                      <a:pPr marL="0" marR="0" lvl="0" indent="0" algn="ctr" defTabSz="914400" rtl="1" eaLnBrk="1" fontAlgn="base" latinLnBrk="0" hangingPunct="1">
                        <a:lnSpc>
                          <a:spcPct val="100000"/>
                        </a:lnSpc>
                        <a:spcBef>
                          <a:spcPct val="0"/>
                        </a:spcBef>
                        <a:spcAft>
                          <a:spcPct val="0"/>
                        </a:spcAft>
                        <a:buClrTx/>
                        <a:buSzTx/>
                        <a:buFontTx/>
                        <a:buNone/>
                        <a:tabLst/>
                      </a:pPr>
                      <a:r>
                        <a:rPr kumimoji="0" lang="ar-SA" altLang="zh-CN" sz="3700" b="0" i="0" u="none" strike="noStrike" cap="none" normalizeH="0" baseline="0" dirty="0">
                          <a:ln>
                            <a:noFill/>
                          </a:ln>
                          <a:solidFill>
                            <a:srgbClr val="FFFFFF"/>
                          </a:solidFill>
                          <a:effectLst/>
                          <a:latin typeface="Arial" charset="0"/>
                          <a:cs typeface="Arial" charset="0"/>
                        </a:rPr>
                        <a:t>الله الكلمة</a:t>
                      </a:r>
                      <a:r>
                        <a:rPr kumimoji="0" lang="ar-EG" sz="3700" b="0" i="0" u="none" strike="noStrike" cap="none" normalizeH="0" baseline="0" dirty="0">
                          <a:ln>
                            <a:noFill/>
                          </a:ln>
                          <a:solidFill>
                            <a:srgbClr val="FFFFFF"/>
                          </a:solidFill>
                          <a:effectLst/>
                          <a:latin typeface="Arial" charset="0"/>
                          <a:cs typeface="Arial" charset="0"/>
                        </a:rPr>
                        <a:t>.</a:t>
                      </a:r>
                      <a:endParaRPr kumimoji="0" lang="ar-SA" altLang="zh-CN" sz="3700" b="0" i="0" u="none" strike="noStrike" cap="none" normalizeH="0" baseline="0" dirty="0">
                        <a:ln>
                          <a:noFill/>
                        </a:ln>
                        <a:solidFill>
                          <a:srgbClr val="FFFFFF"/>
                        </a:solidFill>
                        <a:effectLst/>
                        <a:latin typeface="Arial" charset="0"/>
                        <a:cs typeface="Arial" charset="0"/>
                      </a:endParaRPr>
                    </a:p>
                  </a:txBody>
                  <a:tcPr marL="121920" marR="121920" anchor="ctr"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3342640">
                <a:tc gridSpan="2">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fr-FR" sz="5300" b="0" i="0" u="none" strike="noStrike" cap="none" normalizeH="0" baseline="0" dirty="0">
                          <a:ln>
                            <a:noFill/>
                          </a:ln>
                          <a:solidFill>
                            <a:srgbClr val="FFFF00"/>
                          </a:solidFill>
                          <a:effectLst/>
                          <a:latin typeface="Coptic1" pitchFamily="2" charset="0"/>
                          <a:cs typeface="Arial" charset="0"/>
                        </a:rPr>
                        <a:t>&lt;</a:t>
                      </a:r>
                      <a:r>
                        <a:rPr kumimoji="0" lang="fr-FR" sz="5300" b="0" i="0" u="none" strike="noStrike" cap="none" normalizeH="0" baseline="0" dirty="0" err="1">
                          <a:ln>
                            <a:noFill/>
                          </a:ln>
                          <a:solidFill>
                            <a:srgbClr val="FFFF00"/>
                          </a:solidFill>
                          <a:effectLst/>
                          <a:latin typeface="Coptic1" pitchFamily="2" charset="0"/>
                          <a:cs typeface="Arial" charset="0"/>
                        </a:rPr>
                        <a:t>ere</a:t>
                      </a:r>
                      <a:r>
                        <a:rPr kumimoji="0" lang="fr-FR" sz="5300" b="0" i="0" u="none" strike="noStrike" cap="none" normalizeH="0" baseline="0" dirty="0">
                          <a:ln>
                            <a:noFill/>
                          </a:ln>
                          <a:solidFill>
                            <a:srgbClr val="FFFF00"/>
                          </a:solidFill>
                          <a:effectLst/>
                          <a:latin typeface="Coptic1" pitchFamily="2" charset="0"/>
                          <a:cs typeface="Arial" charset="0"/>
                        </a:rPr>
                        <a:t> ne Maria~ :</a:t>
                      </a:r>
                    </a:p>
                    <a:p>
                      <a:pPr marL="0" marR="0" lvl="0" indent="0" algn="ctr" defTabSz="914400" rtl="0" eaLnBrk="1" fontAlgn="base" latinLnBrk="0" hangingPunct="1">
                        <a:lnSpc>
                          <a:spcPct val="100000"/>
                        </a:lnSpc>
                        <a:spcBef>
                          <a:spcPts val="0"/>
                        </a:spcBef>
                        <a:spcAft>
                          <a:spcPct val="0"/>
                        </a:spcAft>
                        <a:buClrTx/>
                        <a:buSzTx/>
                        <a:buFontTx/>
                        <a:buNone/>
                        <a:tabLst/>
                      </a:pPr>
                      <a:r>
                        <a:rPr kumimoji="0" lang="fr-FR" sz="5300" b="0" i="0" u="none" strike="noStrike" cap="none" normalizeH="0" baseline="0" dirty="0">
                          <a:ln>
                            <a:noFill/>
                          </a:ln>
                          <a:solidFill>
                            <a:srgbClr val="FFFF00"/>
                          </a:solidFill>
                          <a:effectLst/>
                          <a:latin typeface="Coptic1" pitchFamily="2" charset="0"/>
                          <a:cs typeface="Arial" charset="0"/>
                        </a:rPr>
                        <a:t>][</a:t>
                      </a:r>
                      <a:r>
                        <a:rPr kumimoji="0" lang="fr-FR" sz="5300" b="0" i="0" u="none" strike="noStrike" cap="none" normalizeH="0" baseline="0" dirty="0" err="1">
                          <a:ln>
                            <a:noFill/>
                          </a:ln>
                          <a:solidFill>
                            <a:srgbClr val="FFFF00"/>
                          </a:solidFill>
                          <a:effectLst/>
                          <a:latin typeface="Coptic1" pitchFamily="2" charset="0"/>
                          <a:cs typeface="Arial" charset="0"/>
                        </a:rPr>
                        <a:t>rompi</a:t>
                      </a:r>
                      <a:r>
                        <a:rPr kumimoji="0" lang="fr-FR" sz="5300" b="0" i="0" u="none" strike="noStrike" cap="none" normalizeH="0" baseline="0" dirty="0">
                          <a:ln>
                            <a:noFill/>
                          </a:ln>
                          <a:solidFill>
                            <a:srgbClr val="FFFF00"/>
                          </a:solidFill>
                          <a:effectLst/>
                          <a:latin typeface="Coptic1" pitchFamily="2" charset="0"/>
                          <a:cs typeface="Arial" charset="0"/>
                        </a:rPr>
                        <a:t> </a:t>
                      </a:r>
                      <a:r>
                        <a:rPr kumimoji="0" lang="fr-FR" sz="5300" b="0" i="0" u="none" strike="noStrike" cap="none" normalizeH="0" baseline="0" dirty="0" err="1">
                          <a:ln>
                            <a:noFill/>
                          </a:ln>
                          <a:solidFill>
                            <a:srgbClr val="FFFF00"/>
                          </a:solidFill>
                          <a:effectLst/>
                          <a:latin typeface="Coptic1" pitchFamily="2" charset="0"/>
                          <a:cs typeface="Arial" charset="0"/>
                        </a:rPr>
                        <a:t>eynecwc</a:t>
                      </a:r>
                      <a:r>
                        <a:rPr kumimoji="0" lang="fr-FR" sz="5300" b="0" i="0" u="none" strike="noStrike" cap="none" normalizeH="0" baseline="0" dirty="0">
                          <a:ln>
                            <a:noFill/>
                          </a:ln>
                          <a:solidFill>
                            <a:srgbClr val="FFFF00"/>
                          </a:solidFill>
                          <a:effectLst/>
                          <a:latin typeface="Coptic1" pitchFamily="2" charset="0"/>
                          <a:cs typeface="Arial" charset="0"/>
                        </a:rPr>
                        <a:t> :</a:t>
                      </a:r>
                    </a:p>
                    <a:p>
                      <a:pPr marL="0" marR="0" lvl="0" indent="0" algn="ctr" defTabSz="914400" rtl="0" eaLnBrk="1" fontAlgn="base" latinLnBrk="0" hangingPunct="1">
                        <a:lnSpc>
                          <a:spcPct val="100000"/>
                        </a:lnSpc>
                        <a:spcBef>
                          <a:spcPts val="0"/>
                        </a:spcBef>
                        <a:spcAft>
                          <a:spcPct val="0"/>
                        </a:spcAft>
                        <a:buClrTx/>
                        <a:buSzTx/>
                        <a:buFontTx/>
                        <a:buNone/>
                        <a:tabLst/>
                      </a:pPr>
                      <a:r>
                        <a:rPr kumimoji="0" lang="fr-FR" sz="5300" b="0" i="0" u="none" strike="noStrike" cap="none" normalizeH="0" baseline="0" dirty="0">
                          <a:ln>
                            <a:noFill/>
                          </a:ln>
                          <a:solidFill>
                            <a:srgbClr val="FFFF00"/>
                          </a:solidFill>
                          <a:effectLst/>
                          <a:latin typeface="Coptic1" pitchFamily="2" charset="0"/>
                          <a:cs typeface="Arial" charset="0"/>
                        </a:rPr>
                        <a:t>y/</a:t>
                      </a:r>
                      <a:r>
                        <a:rPr kumimoji="0" lang="fr-FR" sz="5300" b="0" i="0" u="none" strike="noStrike" cap="none" normalizeH="0" baseline="0" dirty="0" err="1">
                          <a:ln>
                            <a:noFill/>
                          </a:ln>
                          <a:solidFill>
                            <a:srgbClr val="FFFF00"/>
                          </a:solidFill>
                          <a:effectLst/>
                          <a:latin typeface="Coptic1" pitchFamily="2" charset="0"/>
                          <a:cs typeface="Arial" charset="0"/>
                        </a:rPr>
                        <a:t>etacmici</a:t>
                      </a:r>
                      <a:r>
                        <a:rPr kumimoji="0" lang="fr-FR" sz="5300" b="0" i="0" u="none" strike="noStrike" cap="none" normalizeH="0" baseline="0" dirty="0">
                          <a:ln>
                            <a:noFill/>
                          </a:ln>
                          <a:solidFill>
                            <a:srgbClr val="FFFF00"/>
                          </a:solidFill>
                          <a:effectLst/>
                          <a:latin typeface="Coptic1" pitchFamily="2" charset="0"/>
                          <a:cs typeface="Arial" charset="0"/>
                        </a:rPr>
                        <a:t> nan :</a:t>
                      </a:r>
                      <a:br>
                        <a:rPr kumimoji="0" lang="fr-FR" sz="5300" b="0" i="0" u="none" strike="noStrike" cap="none" normalizeH="0" baseline="0" dirty="0">
                          <a:ln>
                            <a:noFill/>
                          </a:ln>
                          <a:solidFill>
                            <a:srgbClr val="FFFF00"/>
                          </a:solidFill>
                          <a:effectLst/>
                          <a:latin typeface="Coptic1" pitchFamily="2" charset="0"/>
                          <a:cs typeface="Arial" charset="0"/>
                        </a:rPr>
                      </a:br>
                      <a:r>
                        <a:rPr kumimoji="0" lang="fr-FR" sz="5300" b="0" i="0" u="none" strike="noStrike" cap="none" normalizeH="0" baseline="0" dirty="0" err="1">
                          <a:ln>
                            <a:noFill/>
                          </a:ln>
                          <a:solidFill>
                            <a:srgbClr val="FFFF00"/>
                          </a:solidFill>
                          <a:effectLst/>
                          <a:latin typeface="Coptic1" pitchFamily="2" charset="0"/>
                          <a:cs typeface="Arial" charset="0"/>
                        </a:rPr>
                        <a:t>m~V</a:t>
                      </a:r>
                      <a:r>
                        <a:rPr kumimoji="0" lang="fr-FR" sz="5300" b="0" i="0" u="none" strike="noStrike" cap="none" normalizeH="0" baseline="0" dirty="0">
                          <a:ln>
                            <a:noFill/>
                          </a:ln>
                          <a:solidFill>
                            <a:srgbClr val="FFFF00"/>
                          </a:solidFill>
                          <a:effectLst/>
                          <a:latin typeface="Coptic1" pitchFamily="2" charset="0"/>
                          <a:cs typeface="Arial" charset="0"/>
                        </a:rPr>
                        <a:t>~} </a:t>
                      </a:r>
                      <a:r>
                        <a:rPr kumimoji="0" lang="fr-FR" sz="5300" b="0" i="0" u="none" strike="noStrike" cap="none" normalizeH="0" baseline="0" dirty="0" err="1">
                          <a:ln>
                            <a:noFill/>
                          </a:ln>
                          <a:solidFill>
                            <a:srgbClr val="FFFF00"/>
                          </a:solidFill>
                          <a:effectLst/>
                          <a:latin typeface="Coptic1" pitchFamily="2" charset="0"/>
                          <a:cs typeface="Arial" charset="0"/>
                        </a:rPr>
                        <a:t>PiLogoc</a:t>
                      </a:r>
                      <a:r>
                        <a:rPr kumimoji="0" lang="fr-FR" sz="5300" b="0" i="0" u="none" strike="noStrike" cap="none" normalizeH="0" baseline="0" dirty="0">
                          <a:ln>
                            <a:noFill/>
                          </a:ln>
                          <a:solidFill>
                            <a:srgbClr val="FFFF00"/>
                          </a:solidFill>
                          <a:effectLst/>
                          <a:latin typeface="Coptic1" pitchFamily="2" charset="0"/>
                          <a:cs typeface="Arial" charset="0"/>
                        </a:rPr>
                        <a:t>.</a:t>
                      </a:r>
                      <a:endParaRPr kumimoji="0" lang="en-US" sz="5300" b="0" i="0" u="none" strike="noStrike" cap="none" normalizeH="0" baseline="0" dirty="0">
                        <a:ln>
                          <a:noFill/>
                        </a:ln>
                        <a:solidFill>
                          <a:srgbClr val="FFFF00"/>
                        </a:solidFill>
                        <a:effectLst/>
                        <a:latin typeface="Coptic1" pitchFamily="2" charset="0"/>
                        <a:cs typeface="Arial" charset="0"/>
                      </a:endParaRPr>
                    </a:p>
                  </a:txBody>
                  <a:tcPr marL="121920" marR="121920" anchor="ctr" horzOverflow="overflow">
                    <a:lnL cap="flat">
                      <a:noFill/>
                    </a:lnL>
                    <a:lnR cap="flat">
                      <a:noFill/>
                    </a:lnR>
                    <a:lnT>
                      <a:noFill/>
                    </a:lnT>
                    <a:lnB>
                      <a:noFill/>
                    </a:lnB>
                    <a:lnTlToBr>
                      <a:noFill/>
                    </a:lnTlToBr>
                    <a:lnBlToTr>
                      <a:noFill/>
                    </a:lnBlToTr>
                    <a:noFill/>
                  </a:tcPr>
                </a:tc>
                <a:tc hMerge="1">
                  <a:txBody>
                    <a:bodyPr/>
                    <a:lstStyle/>
                    <a:p>
                      <a:endParaRPr lang="fr-FR"/>
                    </a:p>
                  </a:txBody>
                  <a:tcPr/>
                </a:tc>
                <a:extLst>
                  <a:ext uri="{0D108BD9-81ED-4DB2-BD59-A6C34878D82A}">
                    <a16:rowId xmlns:a16="http://schemas.microsoft.com/office/drawing/2014/main" val="10001"/>
                  </a:ext>
                </a:extLst>
              </a:tr>
            </a:tbl>
          </a:graphicData>
        </a:graphic>
      </p:graphicFrame>
      <p:graphicFrame>
        <p:nvGraphicFramePr>
          <p:cNvPr id="5" name="Group 25">
            <a:extLst>
              <a:ext uri="{FF2B5EF4-FFF2-40B4-BE49-F238E27FC236}">
                <a16:creationId xmlns:a16="http://schemas.microsoft.com/office/drawing/2014/main" id="{7BFCD181-834C-5CEA-4EBA-ADBCCB71FFCD}"/>
              </a:ext>
            </a:extLst>
          </p:cNvPr>
          <p:cNvGraphicFramePr>
            <a:graphicFrameLocks noGrp="1"/>
          </p:cNvGraphicFramePr>
          <p:nvPr>
            <p:extLst>
              <p:ext uri="{D42A27DB-BD31-4B8C-83A1-F6EECF244321}">
                <p14:modId xmlns:p14="http://schemas.microsoft.com/office/powerpoint/2010/main" val="1212926847"/>
              </p:ext>
            </p:extLst>
          </p:nvPr>
        </p:nvGraphicFramePr>
        <p:xfrm>
          <a:off x="1676400" y="112100"/>
          <a:ext cx="8839200" cy="384048"/>
        </p:xfrm>
        <a:graphic>
          <a:graphicData uri="http://schemas.openxmlformats.org/drawingml/2006/table">
            <a:tbl>
              <a:tblPr/>
              <a:tblGrid>
                <a:gridCol w="8839200">
                  <a:extLst>
                    <a:ext uri="{9D8B030D-6E8A-4147-A177-3AD203B41FA5}">
                      <a16:colId xmlns:a16="http://schemas.microsoft.com/office/drawing/2014/main" val="20000"/>
                    </a:ext>
                  </a:extLst>
                </a:gridCol>
              </a:tblGrid>
              <a:tr h="384048">
                <a:tc>
                  <a:txBody>
                    <a:bodyPr/>
                    <a:lstStyle/>
                    <a:p>
                      <a:pPr lvl="0" algn="ctr" defTabSz="914400" fontAlgn="base">
                        <a:lnSpc>
                          <a:spcPct val="80000"/>
                        </a:lnSpc>
                        <a:spcBef>
                          <a:spcPct val="0"/>
                        </a:spcBef>
                        <a:spcAft>
                          <a:spcPct val="0"/>
                        </a:spcAft>
                        <a:defRPr/>
                      </a:pPr>
                      <a:r>
                        <a:rPr kumimoji="0" lang="fr-FR" sz="2400" b="0" i="0" u="none" strike="noStrike" cap="none" normalizeH="0" baseline="0" dirty="0">
                          <a:ln>
                            <a:noFill/>
                          </a:ln>
                          <a:solidFill>
                            <a:srgbClr val="FFFFFF"/>
                          </a:solidFill>
                          <a:effectLst/>
                          <a:latin typeface="Arial" charset="0"/>
                          <a:cs typeface="Arial" charset="0"/>
                        </a:rPr>
                        <a:t>La Vierge Maire - </a:t>
                      </a:r>
                      <a:r>
                        <a:rPr kumimoji="0" lang="ar-AE" sz="2400" b="0" i="0" u="none" strike="noStrike" cap="none" normalizeH="0" baseline="0" dirty="0">
                          <a:ln>
                            <a:noFill/>
                          </a:ln>
                          <a:solidFill>
                            <a:srgbClr val="FFFFFF"/>
                          </a:solidFill>
                          <a:effectLst/>
                          <a:latin typeface="Arial" charset="0"/>
                          <a:cs typeface="Arial" charset="0"/>
                        </a:rPr>
                        <a:t>العذراء مريم</a:t>
                      </a:r>
                      <a:endParaRPr lang="en-CA" sz="2400" dirty="0">
                        <a:solidFill>
                          <a:srgbClr val="FFFFFF"/>
                        </a:solidFill>
                        <a:latin typeface="Arial" charset="0"/>
                        <a:cs typeface="Arial" charset="0"/>
                      </a:endParaRPr>
                    </a:p>
                  </a:txBody>
                  <a:tcPr marL="121920" marR="121920"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930554172"/>
      </p:ext>
    </p:extLst>
  </p:cSld>
  <p:clrMapOvr>
    <a:masterClrMapping/>
  </p:clrMapOvr>
  <p:transition advClick="0"/>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735042" name="Group 2"/>
          <p:cNvGraphicFramePr>
            <a:graphicFrameLocks noGrp="1"/>
          </p:cNvGraphicFramePr>
          <p:nvPr>
            <p:ph/>
          </p:nvPr>
        </p:nvGraphicFramePr>
        <p:xfrm>
          <a:off x="0" y="611021"/>
          <a:ext cx="12192000" cy="6254496"/>
        </p:xfrm>
        <a:graphic>
          <a:graphicData uri="http://schemas.openxmlformats.org/drawingml/2006/table">
            <a:tbl>
              <a:tblPr/>
              <a:tblGrid>
                <a:gridCol w="4651983">
                  <a:extLst>
                    <a:ext uri="{9D8B030D-6E8A-4147-A177-3AD203B41FA5}">
                      <a16:colId xmlns:a16="http://schemas.microsoft.com/office/drawing/2014/main" val="20000"/>
                    </a:ext>
                  </a:extLst>
                </a:gridCol>
                <a:gridCol w="4297464">
                  <a:extLst>
                    <a:ext uri="{9D8B030D-6E8A-4147-A177-3AD203B41FA5}">
                      <a16:colId xmlns:a16="http://schemas.microsoft.com/office/drawing/2014/main" val="20001"/>
                    </a:ext>
                  </a:extLst>
                </a:gridCol>
                <a:gridCol w="3242553">
                  <a:extLst>
                    <a:ext uri="{9D8B030D-6E8A-4147-A177-3AD203B41FA5}">
                      <a16:colId xmlns:a16="http://schemas.microsoft.com/office/drawing/2014/main" val="20002"/>
                    </a:ext>
                  </a:extLst>
                </a:gridCol>
              </a:tblGrid>
              <a:tr h="6197600">
                <a:tc>
                  <a:txBody>
                    <a:bodyPr/>
                    <a:lstStyle/>
                    <a:p>
                      <a:pPr marL="0" marR="0" lvl="0" indent="0" algn="just" defTabSz="914400" rtl="0" eaLnBrk="1" fontAlgn="base" latinLnBrk="0" hangingPunct="1">
                        <a:lnSpc>
                          <a:spcPct val="100000"/>
                        </a:lnSpc>
                        <a:spcBef>
                          <a:spcPts val="0"/>
                        </a:spcBef>
                        <a:spcAft>
                          <a:spcPct val="0"/>
                        </a:spcAft>
                        <a:buClrTx/>
                        <a:buSzTx/>
                        <a:buFontTx/>
                        <a:buNone/>
                        <a:tabLst/>
                      </a:pPr>
                      <a:r>
                        <a:rPr kumimoji="0" lang="en-US" sz="3300" b="0" i="0" u="sng" strike="noStrike" cap="none" normalizeH="0" baseline="0" dirty="0" err="1">
                          <a:ln>
                            <a:noFill/>
                          </a:ln>
                          <a:solidFill>
                            <a:srgbClr val="FF9900"/>
                          </a:solidFill>
                          <a:effectLst/>
                          <a:latin typeface="Coptic1" pitchFamily="2" charset="0"/>
                          <a:cs typeface="Arial" charset="0"/>
                        </a:rPr>
                        <a:t>Piou</a:t>
                      </a:r>
                      <a:r>
                        <a:rPr kumimoji="0" lang="en-US" sz="3300" b="0" i="0" u="sng" strike="noStrike" cap="none" normalizeH="0" baseline="0" dirty="0">
                          <a:ln>
                            <a:noFill/>
                          </a:ln>
                          <a:solidFill>
                            <a:srgbClr val="FF9900"/>
                          </a:solidFill>
                          <a:effectLst/>
                          <a:latin typeface="Coptic1" pitchFamily="2" charset="0"/>
                          <a:cs typeface="Arial" charset="0"/>
                        </a:rPr>
                        <a:t>/b :</a:t>
                      </a:r>
                    </a:p>
                    <a:p>
                      <a:pPr marL="0" marR="0" lvl="0" indent="0" algn="just" defTabSz="914400" rtl="0" eaLnBrk="1" fontAlgn="base" latinLnBrk="0" hangingPunct="1">
                        <a:lnSpc>
                          <a:spcPct val="100000"/>
                        </a:lnSpc>
                        <a:spcBef>
                          <a:spcPts val="0"/>
                        </a:spcBef>
                        <a:spcAft>
                          <a:spcPct val="0"/>
                        </a:spcAft>
                        <a:buClrTx/>
                        <a:buSzTx/>
                        <a:buFontTx/>
                        <a:buNone/>
                        <a:tabLst/>
                      </a:pPr>
                      <a:r>
                        <a:rPr kumimoji="0" lang="en-US" sz="3300" b="0" i="0" u="none" strike="noStrike" cap="none" normalizeH="0" baseline="0" dirty="0">
                          <a:ln>
                            <a:noFill/>
                          </a:ln>
                          <a:solidFill>
                            <a:schemeClr val="tx1"/>
                          </a:solidFill>
                          <a:effectLst/>
                          <a:latin typeface="Coptic1" pitchFamily="2" charset="0"/>
                          <a:cs typeface="Arial" charset="0"/>
                        </a:rPr>
                        <a:t>?~ </a:t>
                      </a:r>
                      <a:r>
                        <a:rPr kumimoji="0" lang="en-US" sz="3300" b="0" i="0" u="none" strike="noStrike" cap="none" normalizeH="0" baseline="0" dirty="0" err="1">
                          <a:ln>
                            <a:noFill/>
                          </a:ln>
                          <a:solidFill>
                            <a:schemeClr val="tx1"/>
                          </a:solidFill>
                          <a:effectLst/>
                          <a:latin typeface="Coptic1" pitchFamily="2" charset="0"/>
                          <a:cs typeface="Arial" charset="0"/>
                        </a:rPr>
                        <a:t>a~gap</a:t>
                      </a:r>
                      <a:r>
                        <a:rPr kumimoji="0" lang="en-US" sz="3300" b="0" i="0" u="none" strike="noStrike" cap="none" normalizeH="0" baseline="0" dirty="0">
                          <a:ln>
                            <a:noFill/>
                          </a:ln>
                          <a:solidFill>
                            <a:schemeClr val="tx1"/>
                          </a:solidFill>
                          <a:effectLst/>
                          <a:latin typeface="Coptic1" pitchFamily="2" charset="0"/>
                          <a:cs typeface="Arial" charset="0"/>
                        </a:rPr>
                        <a:t>/ </a:t>
                      </a:r>
                      <a:r>
                        <a:rPr kumimoji="0" lang="en-US" sz="3300" b="0" i="0" u="none" strike="noStrike" cap="none" normalizeH="0" baseline="0" dirty="0" err="1">
                          <a:ln>
                            <a:noFill/>
                          </a:ln>
                          <a:solidFill>
                            <a:schemeClr val="tx1"/>
                          </a:solidFill>
                          <a:effectLst/>
                          <a:latin typeface="Coptic1" pitchFamily="2" charset="0"/>
                          <a:cs typeface="Arial" charset="0"/>
                        </a:rPr>
                        <a:t>tou</a:t>
                      </a:r>
                      <a:r>
                        <a:rPr kumimoji="0" lang="en-US" sz="3300" b="0" i="0" u="none" strike="noStrike" cap="none" normalizeH="0" baseline="0" dirty="0">
                          <a:ln>
                            <a:noFill/>
                          </a:ln>
                          <a:solidFill>
                            <a:schemeClr val="tx1"/>
                          </a:solidFill>
                          <a:effectLst/>
                          <a:latin typeface="Coptic1" pitchFamily="2" charset="0"/>
                          <a:cs typeface="Arial" charset="0"/>
                        </a:rPr>
                        <a:t> </a:t>
                      </a:r>
                      <a:r>
                        <a:rPr kumimoji="0" lang="en-US" sz="3300" b="0" i="0" u="none" strike="noStrike" cap="none" normalizeH="0" baseline="0" dirty="0" err="1">
                          <a:ln>
                            <a:noFill/>
                          </a:ln>
                          <a:solidFill>
                            <a:schemeClr val="tx1"/>
                          </a:solidFill>
                          <a:effectLst/>
                          <a:latin typeface="Coptic1" pitchFamily="2" charset="0"/>
                          <a:cs typeface="Arial" charset="0"/>
                        </a:rPr>
                        <a:t>Yeou</a:t>
                      </a:r>
                      <a:r>
                        <a:rPr kumimoji="0" lang="en-US" sz="3300" b="0" i="0" u="none" strike="noStrike" cap="none" normalizeH="0" baseline="0" dirty="0">
                          <a:ln>
                            <a:noFill/>
                          </a:ln>
                          <a:solidFill>
                            <a:schemeClr val="tx1"/>
                          </a:solidFill>
                          <a:effectLst/>
                          <a:latin typeface="Coptic1" pitchFamily="2" charset="0"/>
                          <a:cs typeface="Arial" charset="0"/>
                        </a:rPr>
                        <a:t> </a:t>
                      </a:r>
                      <a:r>
                        <a:rPr kumimoji="0" lang="en-US" sz="3300" b="0" i="0" u="none" strike="noStrike" cap="none" normalizeH="0" baseline="0" dirty="0" err="1">
                          <a:ln>
                            <a:noFill/>
                          </a:ln>
                          <a:solidFill>
                            <a:schemeClr val="tx1"/>
                          </a:solidFill>
                          <a:effectLst/>
                          <a:latin typeface="Coptic1" pitchFamily="2" charset="0"/>
                          <a:cs typeface="Arial" charset="0"/>
                        </a:rPr>
                        <a:t>ke</a:t>
                      </a:r>
                      <a:r>
                        <a:rPr kumimoji="0" lang="en-US" sz="3300" b="0" i="0" u="none" strike="noStrike" cap="none" normalizeH="0" baseline="0" dirty="0">
                          <a:ln>
                            <a:noFill/>
                          </a:ln>
                          <a:solidFill>
                            <a:schemeClr val="tx1"/>
                          </a:solidFill>
                          <a:effectLst/>
                          <a:latin typeface="Coptic1" pitchFamily="2" charset="0"/>
                          <a:cs typeface="Arial" charset="0"/>
                        </a:rPr>
                        <a:t> </a:t>
                      </a:r>
                      <a:r>
                        <a:rPr kumimoji="0" lang="en-US" sz="3300" b="0" i="0" u="none" strike="noStrike" cap="none" normalizeH="0" baseline="0" dirty="0" err="1">
                          <a:ln>
                            <a:noFill/>
                          </a:ln>
                          <a:solidFill>
                            <a:schemeClr val="tx1"/>
                          </a:solidFill>
                          <a:effectLst/>
                          <a:latin typeface="Coptic1" pitchFamily="2" charset="0"/>
                          <a:cs typeface="Arial" charset="0"/>
                        </a:rPr>
                        <a:t>Patroc</a:t>
                      </a:r>
                      <a:r>
                        <a:rPr kumimoji="0" lang="en-US" sz="3300" b="0" i="0" u="none" strike="noStrike" cap="none" normalizeH="0" baseline="0" dirty="0">
                          <a:ln>
                            <a:noFill/>
                          </a:ln>
                          <a:solidFill>
                            <a:schemeClr val="tx1"/>
                          </a:solidFill>
                          <a:effectLst/>
                          <a:latin typeface="Coptic1" pitchFamily="2" charset="0"/>
                          <a:cs typeface="Arial" charset="0"/>
                        </a:rPr>
                        <a:t> : </a:t>
                      </a:r>
                      <a:r>
                        <a:rPr kumimoji="0" lang="en-US" sz="3300" b="0" i="0" u="none" strike="noStrike" cap="none" normalizeH="0" baseline="0" dirty="0" err="1">
                          <a:ln>
                            <a:noFill/>
                          </a:ln>
                          <a:solidFill>
                            <a:schemeClr val="tx1"/>
                          </a:solidFill>
                          <a:effectLst/>
                          <a:latin typeface="Coptic1" pitchFamily="2" charset="0"/>
                          <a:cs typeface="Arial" charset="0"/>
                        </a:rPr>
                        <a:t>ke</a:t>
                      </a:r>
                      <a:r>
                        <a:rPr kumimoji="0" lang="en-US" sz="3300" b="0" i="0" u="none" strike="noStrike" cap="none" normalizeH="0" baseline="0" dirty="0">
                          <a:ln>
                            <a:noFill/>
                          </a:ln>
                          <a:solidFill>
                            <a:schemeClr val="tx1"/>
                          </a:solidFill>
                          <a:effectLst/>
                          <a:latin typeface="Coptic1" pitchFamily="2" charset="0"/>
                          <a:cs typeface="Arial" charset="0"/>
                        </a:rPr>
                        <a:t> /~,</a:t>
                      </a:r>
                      <a:r>
                        <a:rPr kumimoji="0" lang="en-US" sz="3300" b="0" i="0" u="none" strike="noStrike" cap="none" normalizeH="0" baseline="0" dirty="0" err="1">
                          <a:ln>
                            <a:noFill/>
                          </a:ln>
                          <a:solidFill>
                            <a:schemeClr val="tx1"/>
                          </a:solidFill>
                          <a:effectLst/>
                          <a:latin typeface="Coptic1" pitchFamily="2" charset="0"/>
                          <a:cs typeface="Arial" charset="0"/>
                        </a:rPr>
                        <a:t>arictou</a:t>
                      </a:r>
                      <a:r>
                        <a:rPr kumimoji="0" lang="en-US" sz="3300" b="0" i="0" u="none" strike="noStrike" cap="none" normalizeH="0" baseline="0" dirty="0">
                          <a:ln>
                            <a:noFill/>
                          </a:ln>
                          <a:solidFill>
                            <a:schemeClr val="tx1"/>
                          </a:solidFill>
                          <a:effectLst/>
                          <a:latin typeface="Coptic1" pitchFamily="2" charset="0"/>
                          <a:cs typeface="Arial" charset="0"/>
                        </a:rPr>
                        <a:t> </a:t>
                      </a:r>
                      <a:r>
                        <a:rPr kumimoji="0" lang="en-US" sz="3300" b="0" i="0" u="none" strike="noStrike" cap="none" normalizeH="0" baseline="0" dirty="0" err="1">
                          <a:ln>
                            <a:noFill/>
                          </a:ln>
                          <a:solidFill>
                            <a:schemeClr val="tx1"/>
                          </a:solidFill>
                          <a:effectLst/>
                          <a:latin typeface="Coptic1" pitchFamily="2" charset="0"/>
                          <a:cs typeface="Arial" charset="0"/>
                        </a:rPr>
                        <a:t>Monogenouc</a:t>
                      </a:r>
                      <a:r>
                        <a:rPr kumimoji="0" lang="en-US" sz="3300" b="0" i="0" u="none" strike="noStrike" cap="none" normalizeH="0" baseline="0" dirty="0">
                          <a:ln>
                            <a:noFill/>
                          </a:ln>
                          <a:solidFill>
                            <a:schemeClr val="tx1"/>
                          </a:solidFill>
                          <a:effectLst/>
                          <a:latin typeface="Coptic1" pitchFamily="2" charset="0"/>
                          <a:cs typeface="Arial" charset="0"/>
                        </a:rPr>
                        <a:t> </a:t>
                      </a:r>
                      <a:r>
                        <a:rPr kumimoji="0" lang="en-US" sz="3300" b="0" i="0" u="none" strike="noStrike" cap="none" normalizeH="0" baseline="0" dirty="0" err="1">
                          <a:ln>
                            <a:noFill/>
                          </a:ln>
                          <a:solidFill>
                            <a:schemeClr val="tx1"/>
                          </a:solidFill>
                          <a:effectLst/>
                          <a:latin typeface="Coptic1" pitchFamily="2" charset="0"/>
                          <a:cs typeface="Arial" charset="0"/>
                        </a:rPr>
                        <a:t>Uiou</a:t>
                      </a:r>
                      <a:r>
                        <a:rPr kumimoji="0" lang="en-US" sz="3300" b="0" i="0" u="none" strike="noStrike" cap="none" normalizeH="0" baseline="0" dirty="0">
                          <a:ln>
                            <a:noFill/>
                          </a:ln>
                          <a:solidFill>
                            <a:schemeClr val="tx1"/>
                          </a:solidFill>
                          <a:effectLst/>
                          <a:latin typeface="Coptic1" pitchFamily="2" charset="0"/>
                          <a:cs typeface="Arial" charset="0"/>
                        </a:rPr>
                        <a:t> </a:t>
                      </a:r>
                      <a:r>
                        <a:rPr kumimoji="0" lang="en-US" sz="3300" b="0" i="0" u="none" strike="noStrike" cap="none" normalizeH="0" baseline="0" dirty="0" err="1">
                          <a:ln>
                            <a:noFill/>
                          </a:ln>
                          <a:solidFill>
                            <a:schemeClr val="tx1"/>
                          </a:solidFill>
                          <a:effectLst/>
                          <a:latin typeface="Coptic1" pitchFamily="2" charset="0"/>
                          <a:cs typeface="Arial" charset="0"/>
                        </a:rPr>
                        <a:t>Kuriou</a:t>
                      </a:r>
                      <a:r>
                        <a:rPr kumimoji="0" lang="en-US" sz="3300" b="0" i="0" u="none" strike="noStrike" cap="none" normalizeH="0" baseline="0" dirty="0">
                          <a:ln>
                            <a:noFill/>
                          </a:ln>
                          <a:solidFill>
                            <a:schemeClr val="tx1"/>
                          </a:solidFill>
                          <a:effectLst/>
                          <a:latin typeface="Coptic1" pitchFamily="2" charset="0"/>
                          <a:cs typeface="Arial" charset="0"/>
                        </a:rPr>
                        <a:t> de </a:t>
                      </a:r>
                      <a:r>
                        <a:rPr kumimoji="0" lang="en-US" sz="3300" b="0" i="0" u="none" strike="noStrike" cap="none" normalizeH="0" baseline="0" dirty="0" err="1">
                          <a:ln>
                            <a:noFill/>
                          </a:ln>
                          <a:solidFill>
                            <a:schemeClr val="tx1"/>
                          </a:solidFill>
                          <a:effectLst/>
                          <a:latin typeface="Coptic1" pitchFamily="2" charset="0"/>
                          <a:cs typeface="Arial" charset="0"/>
                        </a:rPr>
                        <a:t>ke</a:t>
                      </a:r>
                      <a:r>
                        <a:rPr kumimoji="0" lang="en-US" sz="3300" b="0" i="0" u="none" strike="noStrike" cap="none" normalizeH="0" baseline="0" dirty="0">
                          <a:ln>
                            <a:noFill/>
                          </a:ln>
                          <a:solidFill>
                            <a:schemeClr val="tx1"/>
                          </a:solidFill>
                          <a:effectLst/>
                          <a:latin typeface="Coptic1" pitchFamily="2" charset="0"/>
                          <a:cs typeface="Arial" charset="0"/>
                        </a:rPr>
                        <a:t> </a:t>
                      </a:r>
                      <a:r>
                        <a:rPr kumimoji="0" lang="en-US" sz="3300" b="0" i="0" u="none" strike="noStrike" cap="none" normalizeH="0" baseline="0" dirty="0" err="1">
                          <a:ln>
                            <a:noFill/>
                          </a:ln>
                          <a:solidFill>
                            <a:schemeClr val="tx1"/>
                          </a:solidFill>
                          <a:effectLst/>
                          <a:latin typeface="Coptic1" pitchFamily="2" charset="0"/>
                          <a:cs typeface="Arial" charset="0"/>
                        </a:rPr>
                        <a:t>Yeou</a:t>
                      </a:r>
                      <a:r>
                        <a:rPr kumimoji="0" lang="en-US" sz="3300" b="0" i="0" u="none" strike="noStrike" cap="none" normalizeH="0" baseline="0" dirty="0">
                          <a:ln>
                            <a:noFill/>
                          </a:ln>
                          <a:solidFill>
                            <a:schemeClr val="tx1"/>
                          </a:solidFill>
                          <a:effectLst/>
                          <a:latin typeface="Coptic1" pitchFamily="2" charset="0"/>
                          <a:cs typeface="Arial" charset="0"/>
                        </a:rPr>
                        <a:t> </a:t>
                      </a:r>
                      <a:r>
                        <a:rPr kumimoji="0" lang="en-US" sz="3300" b="0" i="0" u="none" strike="noStrike" cap="none" normalizeH="0" baseline="0" dirty="0" err="1">
                          <a:ln>
                            <a:noFill/>
                          </a:ln>
                          <a:solidFill>
                            <a:schemeClr val="tx1"/>
                          </a:solidFill>
                          <a:effectLst/>
                          <a:latin typeface="Coptic1" pitchFamily="2" charset="0"/>
                          <a:cs typeface="Arial" charset="0"/>
                        </a:rPr>
                        <a:t>ke</a:t>
                      </a:r>
                      <a:r>
                        <a:rPr kumimoji="0" lang="en-US" sz="3300" b="0" i="0" u="none" strike="noStrike" cap="none" normalizeH="0" baseline="0" dirty="0">
                          <a:ln>
                            <a:noFill/>
                          </a:ln>
                          <a:solidFill>
                            <a:schemeClr val="tx1"/>
                          </a:solidFill>
                          <a:effectLst/>
                          <a:latin typeface="Coptic1" pitchFamily="2" charset="0"/>
                          <a:cs typeface="Arial" charset="0"/>
                        </a:rPr>
                        <a:t> </a:t>
                      </a:r>
                      <a:r>
                        <a:rPr kumimoji="0" lang="en-US" sz="3300" b="0" i="0" u="none" strike="noStrike" cap="none" normalizeH="0" baseline="0" dirty="0" err="1">
                          <a:ln>
                            <a:noFill/>
                          </a:ln>
                          <a:solidFill>
                            <a:schemeClr val="tx1"/>
                          </a:solidFill>
                          <a:effectLst/>
                          <a:latin typeface="Coptic1" pitchFamily="2" charset="0"/>
                          <a:cs typeface="Arial" charset="0"/>
                        </a:rPr>
                        <a:t>cwthroc</a:t>
                      </a:r>
                      <a:r>
                        <a:rPr kumimoji="0" lang="en-US" sz="3300" b="0" i="0" u="none" strike="noStrike" cap="none" normalizeH="0" baseline="0" dirty="0">
                          <a:ln>
                            <a:noFill/>
                          </a:ln>
                          <a:solidFill>
                            <a:schemeClr val="tx1"/>
                          </a:solidFill>
                          <a:effectLst/>
                          <a:latin typeface="Coptic1" pitchFamily="2" charset="0"/>
                          <a:cs typeface="Arial" charset="0"/>
                        </a:rPr>
                        <a:t> /~</a:t>
                      </a:r>
                      <a:r>
                        <a:rPr kumimoji="0" lang="en-US" sz="3300" b="0" i="0" u="none" strike="noStrike" cap="none" normalizeH="0" baseline="0" dirty="0" err="1">
                          <a:ln>
                            <a:noFill/>
                          </a:ln>
                          <a:solidFill>
                            <a:schemeClr val="tx1"/>
                          </a:solidFill>
                          <a:effectLst/>
                          <a:latin typeface="Coptic1" pitchFamily="2" charset="0"/>
                          <a:cs typeface="Arial" charset="0"/>
                        </a:rPr>
                        <a:t>mwn</a:t>
                      </a:r>
                      <a:r>
                        <a:rPr kumimoji="0" lang="en-US" sz="3300" b="0" i="0" u="none" strike="noStrike" cap="none" normalizeH="0" baseline="0" dirty="0">
                          <a:ln>
                            <a:noFill/>
                          </a:ln>
                          <a:solidFill>
                            <a:schemeClr val="tx1"/>
                          </a:solidFill>
                          <a:effectLst/>
                          <a:latin typeface="Coptic1" pitchFamily="2" charset="0"/>
                          <a:cs typeface="Arial" charset="0"/>
                        </a:rPr>
                        <a:t> : I/</a:t>
                      </a:r>
                      <a:r>
                        <a:rPr kumimoji="0" lang="en-US" sz="3300" b="0" i="0" u="none" strike="noStrike" cap="none" normalizeH="0" baseline="0" dirty="0" err="1">
                          <a:ln>
                            <a:noFill/>
                          </a:ln>
                          <a:solidFill>
                            <a:schemeClr val="tx1"/>
                          </a:solidFill>
                          <a:effectLst/>
                          <a:latin typeface="Coptic1" pitchFamily="2" charset="0"/>
                          <a:cs typeface="Arial" charset="0"/>
                        </a:rPr>
                        <a:t>cou</a:t>
                      </a:r>
                      <a:r>
                        <a:rPr kumimoji="0" lang="en-US" sz="3300" b="0" i="0" u="none" strike="noStrike" cap="none" normalizeH="0" baseline="0" dirty="0">
                          <a:ln>
                            <a:noFill/>
                          </a:ln>
                          <a:solidFill>
                            <a:schemeClr val="tx1"/>
                          </a:solidFill>
                          <a:effectLst/>
                          <a:latin typeface="Coptic1" pitchFamily="2" charset="0"/>
                          <a:cs typeface="Arial" charset="0"/>
                        </a:rPr>
                        <a:t> &lt;</a:t>
                      </a:r>
                      <a:r>
                        <a:rPr kumimoji="0" lang="en-US" sz="3300" b="0" i="0" u="none" strike="noStrike" cap="none" normalizeH="0" baseline="0" dirty="0" err="1">
                          <a:ln>
                            <a:noFill/>
                          </a:ln>
                          <a:solidFill>
                            <a:schemeClr val="tx1"/>
                          </a:solidFill>
                          <a:effectLst/>
                          <a:latin typeface="Coptic1" pitchFamily="2" charset="0"/>
                          <a:cs typeface="Arial" charset="0"/>
                        </a:rPr>
                        <a:t>rictou</a:t>
                      </a:r>
                      <a:r>
                        <a:rPr kumimoji="0" lang="en-US" sz="3300" b="0" i="0" u="none" strike="noStrike" cap="none" normalizeH="0" baseline="0" dirty="0">
                          <a:ln>
                            <a:noFill/>
                          </a:ln>
                          <a:solidFill>
                            <a:schemeClr val="tx1"/>
                          </a:solidFill>
                          <a:effectLst/>
                          <a:latin typeface="Coptic1" pitchFamily="2" charset="0"/>
                          <a:cs typeface="Arial" charset="0"/>
                        </a:rPr>
                        <a:t> : </a:t>
                      </a:r>
                      <a:r>
                        <a:rPr kumimoji="0" lang="en-US" sz="3300" b="0" i="0" u="none" strike="noStrike" cap="none" normalizeH="0" baseline="0" dirty="0" err="1">
                          <a:ln>
                            <a:noFill/>
                          </a:ln>
                          <a:solidFill>
                            <a:schemeClr val="tx1"/>
                          </a:solidFill>
                          <a:effectLst/>
                          <a:latin typeface="Coptic1" pitchFamily="2" charset="0"/>
                          <a:cs typeface="Arial" charset="0"/>
                        </a:rPr>
                        <a:t>ke</a:t>
                      </a:r>
                      <a:r>
                        <a:rPr kumimoji="0" lang="en-US" sz="3300" b="0" i="0" u="none" strike="noStrike" cap="none" normalizeH="0" baseline="0" dirty="0">
                          <a:ln>
                            <a:noFill/>
                          </a:ln>
                          <a:solidFill>
                            <a:schemeClr val="tx1"/>
                          </a:solidFill>
                          <a:effectLst/>
                          <a:latin typeface="Coptic1" pitchFamily="2" charset="0"/>
                          <a:cs typeface="Arial" charset="0"/>
                        </a:rPr>
                        <a:t> /~ </a:t>
                      </a:r>
                      <a:r>
                        <a:rPr kumimoji="0" lang="en-US" sz="3300" b="0" i="0" u="none" strike="noStrike" cap="none" normalizeH="0" baseline="0" dirty="0" err="1">
                          <a:ln>
                            <a:noFill/>
                          </a:ln>
                          <a:solidFill>
                            <a:schemeClr val="tx1"/>
                          </a:solidFill>
                          <a:effectLst/>
                          <a:latin typeface="Coptic1" pitchFamily="2" charset="0"/>
                          <a:cs typeface="Arial" charset="0"/>
                        </a:rPr>
                        <a:t>koinwnia</a:t>
                      </a:r>
                      <a:r>
                        <a:rPr kumimoji="0" lang="en-US" sz="3300" b="0" i="0" u="none" strike="noStrike" cap="none" normalizeH="0" baseline="0" dirty="0">
                          <a:ln>
                            <a:noFill/>
                          </a:ln>
                          <a:solidFill>
                            <a:schemeClr val="tx1"/>
                          </a:solidFill>
                          <a:effectLst/>
                          <a:latin typeface="Coptic1" pitchFamily="2" charset="0"/>
                          <a:cs typeface="Arial" charset="0"/>
                        </a:rPr>
                        <a:t>~ </a:t>
                      </a:r>
                      <a:r>
                        <a:rPr kumimoji="0" lang="en-US" sz="3300" b="0" i="0" u="none" strike="noStrike" cap="none" normalizeH="0" baseline="0" dirty="0" err="1">
                          <a:ln>
                            <a:noFill/>
                          </a:ln>
                          <a:solidFill>
                            <a:schemeClr val="tx1"/>
                          </a:solidFill>
                          <a:effectLst/>
                          <a:latin typeface="Coptic1" pitchFamily="2" charset="0"/>
                          <a:cs typeface="Arial" charset="0"/>
                        </a:rPr>
                        <a:t>ke</a:t>
                      </a:r>
                      <a:r>
                        <a:rPr kumimoji="0" lang="en-US" sz="3300" b="0" i="0" u="none" strike="noStrike" cap="none" normalizeH="0" baseline="0" dirty="0">
                          <a:ln>
                            <a:noFill/>
                          </a:ln>
                          <a:solidFill>
                            <a:schemeClr val="tx1"/>
                          </a:solidFill>
                          <a:effectLst/>
                          <a:latin typeface="Coptic1" pitchFamily="2" charset="0"/>
                          <a:cs typeface="Arial" charset="0"/>
                        </a:rPr>
                        <a:t> /~ </a:t>
                      </a:r>
                      <a:r>
                        <a:rPr kumimoji="0" lang="en-US" sz="3300" b="0" i="0" u="none" strike="noStrike" cap="none" normalizeH="0" baseline="0" dirty="0" err="1">
                          <a:ln>
                            <a:noFill/>
                          </a:ln>
                          <a:solidFill>
                            <a:schemeClr val="tx1"/>
                          </a:solidFill>
                          <a:effectLst/>
                          <a:latin typeface="Coptic1" pitchFamily="2" charset="0"/>
                          <a:cs typeface="Arial" charset="0"/>
                        </a:rPr>
                        <a:t>dwrea</a:t>
                      </a:r>
                      <a:r>
                        <a:rPr kumimoji="0" lang="en-US" sz="3300" b="0" i="0" u="none" strike="noStrike" cap="none" normalizeH="0" baseline="0" dirty="0">
                          <a:ln>
                            <a:noFill/>
                          </a:ln>
                          <a:solidFill>
                            <a:schemeClr val="tx1"/>
                          </a:solidFill>
                          <a:effectLst/>
                          <a:latin typeface="Coptic1" pitchFamily="2" charset="0"/>
                          <a:cs typeface="Arial" charset="0"/>
                        </a:rPr>
                        <a:t>~ </a:t>
                      </a:r>
                      <a:r>
                        <a:rPr kumimoji="0" lang="en-US" sz="3300" b="0" i="0" u="none" strike="noStrike" cap="none" normalizeH="0" baseline="0" dirty="0" err="1">
                          <a:ln>
                            <a:noFill/>
                          </a:ln>
                          <a:solidFill>
                            <a:schemeClr val="tx1"/>
                          </a:solidFill>
                          <a:effectLst/>
                          <a:latin typeface="Coptic1" pitchFamily="2" charset="0"/>
                          <a:cs typeface="Arial" charset="0"/>
                        </a:rPr>
                        <a:t>tou</a:t>
                      </a:r>
                      <a:r>
                        <a:rPr kumimoji="0" lang="en-US" sz="3300" b="0" i="0" u="none" strike="noStrike" cap="none" normalizeH="0" baseline="0" dirty="0">
                          <a:ln>
                            <a:noFill/>
                          </a:ln>
                          <a:solidFill>
                            <a:schemeClr val="tx1"/>
                          </a:solidFill>
                          <a:effectLst/>
                          <a:latin typeface="Coptic1" pitchFamily="2" charset="0"/>
                          <a:cs typeface="Arial" charset="0"/>
                        </a:rPr>
                        <a:t> </a:t>
                      </a:r>
                      <a:r>
                        <a:rPr kumimoji="0" lang="en-US" sz="3300" b="0" i="0" u="none" strike="noStrike" cap="none" normalizeH="0" baseline="0" dirty="0" err="1">
                          <a:ln>
                            <a:noFill/>
                          </a:ln>
                          <a:solidFill>
                            <a:schemeClr val="tx1"/>
                          </a:solidFill>
                          <a:effectLst/>
                          <a:latin typeface="Coptic1" pitchFamily="2" charset="0"/>
                          <a:cs typeface="Arial" charset="0"/>
                        </a:rPr>
                        <a:t>a~giou</a:t>
                      </a:r>
                      <a:r>
                        <a:rPr kumimoji="0" lang="en-US" sz="3300" b="0" i="0" u="none" strike="noStrike" cap="none" normalizeH="0" baseline="0" dirty="0">
                          <a:ln>
                            <a:noFill/>
                          </a:ln>
                          <a:solidFill>
                            <a:schemeClr val="tx1"/>
                          </a:solidFill>
                          <a:effectLst/>
                          <a:latin typeface="Coptic1" pitchFamily="2" charset="0"/>
                          <a:cs typeface="Arial" charset="0"/>
                        </a:rPr>
                        <a:t> </a:t>
                      </a:r>
                      <a:r>
                        <a:rPr kumimoji="0" lang="en-US" sz="3300" b="0" i="0" u="none" strike="noStrike" cap="none" normalizeH="0" baseline="0" dirty="0" err="1">
                          <a:ln>
                            <a:noFill/>
                          </a:ln>
                          <a:solidFill>
                            <a:schemeClr val="tx1"/>
                          </a:solidFill>
                          <a:effectLst/>
                          <a:latin typeface="Coptic1" pitchFamily="2" charset="0"/>
                          <a:cs typeface="Arial" charset="0"/>
                        </a:rPr>
                        <a:t>Pneuatoc</a:t>
                      </a:r>
                      <a:r>
                        <a:rPr kumimoji="0" lang="en-US" sz="3300" b="0" i="0" u="none" strike="noStrike" cap="none" normalizeH="0" baseline="0" dirty="0">
                          <a:ln>
                            <a:noFill/>
                          </a:ln>
                          <a:solidFill>
                            <a:schemeClr val="tx1"/>
                          </a:solidFill>
                          <a:effectLst/>
                          <a:latin typeface="Coptic1" pitchFamily="2" charset="0"/>
                          <a:cs typeface="Arial" charset="0"/>
                        </a:rPr>
                        <a:t> : </a:t>
                      </a:r>
                      <a:r>
                        <a:rPr kumimoji="0" lang="en-US" sz="3300" b="0" i="0" u="none" strike="noStrike" cap="none" normalizeH="0" baseline="0" dirty="0" err="1">
                          <a:ln>
                            <a:noFill/>
                          </a:ln>
                          <a:solidFill>
                            <a:schemeClr val="tx1"/>
                          </a:solidFill>
                          <a:effectLst/>
                          <a:latin typeface="Coptic1" pitchFamily="2" charset="0"/>
                          <a:cs typeface="Arial" charset="0"/>
                        </a:rPr>
                        <a:t>i</a:t>
                      </a:r>
                      <a:r>
                        <a:rPr kumimoji="0" lang="en-US" sz="3300" b="0" i="0" u="none" strike="noStrike" cap="none" normalizeH="0" baseline="0" dirty="0">
                          <a:ln>
                            <a:noFill/>
                          </a:ln>
                          <a:solidFill>
                            <a:schemeClr val="tx1"/>
                          </a:solidFill>
                          <a:effectLst/>
                          <a:latin typeface="Coptic1" pitchFamily="2" charset="0"/>
                          <a:cs typeface="Arial" charset="0"/>
                        </a:rPr>
                        <a:t>~/~ meta </a:t>
                      </a:r>
                      <a:r>
                        <a:rPr kumimoji="0" lang="en-US" sz="3300" b="0" i="0" u="none" strike="noStrike" cap="none" normalizeH="0" baseline="0" dirty="0" err="1">
                          <a:ln>
                            <a:noFill/>
                          </a:ln>
                          <a:solidFill>
                            <a:schemeClr val="tx1"/>
                          </a:solidFill>
                          <a:effectLst/>
                          <a:latin typeface="Coptic1" pitchFamily="2" charset="0"/>
                          <a:cs typeface="Arial" charset="0"/>
                        </a:rPr>
                        <a:t>pantwn</a:t>
                      </a:r>
                      <a:r>
                        <a:rPr kumimoji="0" lang="en-US" sz="3300" b="0" i="0" u="none" strike="noStrike" cap="none" normalizeH="0" baseline="0" dirty="0">
                          <a:ln>
                            <a:noFill/>
                          </a:ln>
                          <a:solidFill>
                            <a:schemeClr val="tx1"/>
                          </a:solidFill>
                          <a:effectLst/>
                          <a:latin typeface="Coptic1" pitchFamily="2" charset="0"/>
                          <a:cs typeface="Arial" charset="0"/>
                        </a:rPr>
                        <a:t> </a:t>
                      </a:r>
                      <a:r>
                        <a:rPr kumimoji="0" lang="en-US" sz="3300" b="0" i="0" u="none" strike="noStrike" cap="none" normalizeH="0" baseline="0" dirty="0" err="1">
                          <a:ln>
                            <a:noFill/>
                          </a:ln>
                          <a:solidFill>
                            <a:schemeClr val="tx1"/>
                          </a:solidFill>
                          <a:effectLst/>
                          <a:latin typeface="Coptic1" pitchFamily="2" charset="0"/>
                          <a:cs typeface="Arial" charset="0"/>
                        </a:rPr>
                        <a:t>u~mwn</a:t>
                      </a:r>
                      <a:r>
                        <a:rPr kumimoji="0" lang="en-US" sz="3300" b="0" i="0" u="none" strike="noStrike" cap="none" normalizeH="0" baseline="0" dirty="0">
                          <a:ln>
                            <a:noFill/>
                          </a:ln>
                          <a:solidFill>
                            <a:schemeClr val="tx1"/>
                          </a:solidFill>
                          <a:effectLst/>
                          <a:latin typeface="Coptic1" pitchFamily="2" charset="0"/>
                          <a:cs typeface="Arial" charset="0"/>
                        </a:rPr>
                        <a:t>.</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dirty="0">
                          <a:ln>
                            <a:noFill/>
                          </a:ln>
                          <a:solidFill>
                            <a:srgbClr val="FF9933"/>
                          </a:solidFill>
                          <a:effectLst/>
                          <a:latin typeface="Arial" charset="0"/>
                          <a:cs typeface="Times New Roman" pitchFamily="18" charset="0"/>
                        </a:rPr>
                        <a:t>Le prêtre :</a:t>
                      </a:r>
                      <a:endParaRPr kumimoji="0" lang="fr-CA" sz="2700" b="0" i="0" u="sng" strike="noStrike" cap="none" normalizeH="0" baseline="0" dirty="0">
                        <a:ln>
                          <a:noFill/>
                        </a:ln>
                        <a:solidFill>
                          <a:srgbClr val="FF9900"/>
                        </a:solidFill>
                        <a:effectLst/>
                        <a:latin typeface="Arial"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3700" b="0" i="0" u="none" strike="noStrike" cap="none" normalizeH="0" baseline="0" dirty="0">
                          <a:ln>
                            <a:noFill/>
                          </a:ln>
                          <a:solidFill>
                            <a:schemeClr val="tx1"/>
                          </a:solidFill>
                          <a:effectLst/>
                          <a:latin typeface="Arial" charset="0"/>
                          <a:ea typeface="Arial Unicode MS" pitchFamily="34" charset="-128"/>
                          <a:cs typeface="Arial Unicode MS" pitchFamily="34" charset="-128"/>
                        </a:rPr>
                        <a:t>L’amour de Dieu Le Père, la grâce du Fils unique, notre Seigneur, Dieu et Sauveur Jésus-Christ, la communion et le don du Saint Esprit soient avec vous tous.</a:t>
                      </a:r>
                      <a:endParaRPr kumimoji="0" lang="en-US" sz="3700" b="0" i="0" u="none" strike="noStrike" cap="none" normalizeH="0" baseline="0" dirty="0">
                        <a:ln>
                          <a:noFill/>
                        </a:ln>
                        <a:solidFill>
                          <a:schemeClr val="tx1"/>
                        </a:solidFill>
                        <a:effectLst/>
                        <a:latin typeface="Arial" charset="0"/>
                        <a:ea typeface="Arial Unicode MS" pitchFamily="34" charset="-128"/>
                        <a:cs typeface="Arial Unicode MS" pitchFamily="34" charset="-128"/>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2700" b="0" i="0" u="sng" strike="noStrike" cap="none" normalizeH="0" baseline="0" dirty="0">
                          <a:ln>
                            <a:noFill/>
                          </a:ln>
                          <a:solidFill>
                            <a:srgbClr val="FF9900"/>
                          </a:solidFill>
                          <a:effectLst/>
                          <a:latin typeface="Arial" charset="0"/>
                          <a:cs typeface="Arial" charset="0"/>
                        </a:rPr>
                        <a:t>ال</a:t>
                      </a:r>
                      <a:r>
                        <a:rPr kumimoji="0" lang="ar-EG" sz="2700" b="0" i="0" u="sng" strike="noStrike" cap="none" normalizeH="0" baseline="0" dirty="0">
                          <a:ln>
                            <a:noFill/>
                          </a:ln>
                          <a:solidFill>
                            <a:srgbClr val="FF9900"/>
                          </a:solidFill>
                          <a:effectLst/>
                          <a:latin typeface="Arial" charset="0"/>
                          <a:cs typeface="Arial" charset="0"/>
                        </a:rPr>
                        <a:t>كاهن</a:t>
                      </a:r>
                      <a:r>
                        <a:rPr kumimoji="0" lang="ar-SA" sz="2700" b="0" i="0" u="sng" strike="noStrike" cap="none" normalizeH="0" baseline="0" dirty="0">
                          <a:ln>
                            <a:noFill/>
                          </a:ln>
                          <a:solidFill>
                            <a:srgbClr val="FF9900"/>
                          </a:solidFill>
                          <a:effectLst/>
                          <a:latin typeface="Arial" charset="0"/>
                          <a:cs typeface="Arial" charset="0"/>
                        </a:rPr>
                        <a:t> :</a:t>
                      </a:r>
                      <a:endParaRPr kumimoji="0" lang="en-US" sz="2700" b="0" i="0" u="none" strike="noStrike" cap="none" normalizeH="0" baseline="0" dirty="0">
                        <a:ln>
                          <a:noFill/>
                        </a:ln>
                        <a:solidFill>
                          <a:schemeClr val="tx1"/>
                        </a:solidFill>
                        <a:effectLst/>
                        <a:latin typeface="Arial" charset="0"/>
                        <a:cs typeface="Arial" pitchFamily="34" charset="0"/>
                      </a:endParaRPr>
                    </a:p>
                    <a:p>
                      <a:pPr marL="0" marR="0" lvl="0" indent="0" algn="just" defTabSz="914400" rtl="1" eaLnBrk="1" fontAlgn="base" latinLnBrk="0" hangingPunct="1">
                        <a:lnSpc>
                          <a:spcPct val="100000"/>
                        </a:lnSpc>
                        <a:spcBef>
                          <a:spcPct val="0"/>
                        </a:spcBef>
                        <a:spcAft>
                          <a:spcPct val="0"/>
                        </a:spcAft>
                        <a:buClrTx/>
                        <a:buSzTx/>
                        <a:buFontTx/>
                        <a:buNone/>
                        <a:tabLst/>
                      </a:pPr>
                      <a:r>
                        <a:rPr kumimoji="0" lang="ar-SA" sz="4000" b="0" i="0" u="none" strike="noStrike" cap="none" normalizeH="0" baseline="0" dirty="0">
                          <a:ln>
                            <a:noFill/>
                          </a:ln>
                          <a:solidFill>
                            <a:schemeClr val="tx1"/>
                          </a:solidFill>
                          <a:effectLst/>
                          <a:latin typeface="Arial" charset="0"/>
                          <a:ea typeface="Arial Unicode MS" pitchFamily="34" charset="-128"/>
                          <a:cs typeface="Arial" pitchFamily="34" charset="0"/>
                        </a:rPr>
                        <a:t>محبة الله الآب، ونعمة </a:t>
                      </a:r>
                      <a:r>
                        <a:rPr kumimoji="0" lang="ar-SA" sz="4000" b="0" i="0" u="none" strike="noStrike" cap="none" normalizeH="0" baseline="0" dirty="0" err="1">
                          <a:ln>
                            <a:noFill/>
                          </a:ln>
                          <a:solidFill>
                            <a:schemeClr val="tx1"/>
                          </a:solidFill>
                          <a:effectLst/>
                          <a:latin typeface="Arial" charset="0"/>
                          <a:ea typeface="Arial Unicode MS" pitchFamily="34" charset="-128"/>
                          <a:cs typeface="Arial" pitchFamily="34" charset="0"/>
                        </a:rPr>
                        <a:t>الإبن</a:t>
                      </a:r>
                      <a:r>
                        <a:rPr kumimoji="0" lang="ar-SA" sz="4000" b="0" i="0" u="none" strike="noStrike" cap="none" normalizeH="0" baseline="0" dirty="0">
                          <a:ln>
                            <a:noFill/>
                          </a:ln>
                          <a:solidFill>
                            <a:schemeClr val="tx1"/>
                          </a:solidFill>
                          <a:effectLst/>
                          <a:latin typeface="Arial" charset="0"/>
                          <a:ea typeface="Arial Unicode MS" pitchFamily="34" charset="-128"/>
                          <a:cs typeface="Arial" pitchFamily="34" charset="0"/>
                        </a:rPr>
                        <a:t> الوحيد، ربنا واٍلهنا ومخلصنا يسوع المسيح، وشركة وموهبة الروح القدس تكون مع جميعكم.</a:t>
                      </a:r>
                      <a:endParaRPr kumimoji="0" lang="en-US" sz="4000" b="0" i="0" u="none" strike="noStrike" cap="none" normalizeH="0" baseline="0" dirty="0">
                        <a:ln>
                          <a:noFill/>
                        </a:ln>
                        <a:solidFill>
                          <a:schemeClr val="tx1"/>
                        </a:solidFill>
                        <a:effectLst/>
                        <a:latin typeface="Arial" charset="0"/>
                        <a:ea typeface="Arial Unicode MS" pitchFamily="34" charset="-128"/>
                        <a:cs typeface="Arial" pitchFamily="34"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3" name="Tableau 2">
            <a:extLst>
              <a:ext uri="{FF2B5EF4-FFF2-40B4-BE49-F238E27FC236}">
                <a16:creationId xmlns:a16="http://schemas.microsoft.com/office/drawing/2014/main" id="{A5943174-569A-1D0F-B058-E12EA9B5DAA0}"/>
              </a:ext>
            </a:extLst>
          </p:cNvPr>
          <p:cNvGraphicFramePr>
            <a:graphicFrameLocks noGrp="1"/>
          </p:cNvGraphicFramePr>
          <p:nvPr>
            <p:extLst>
              <p:ext uri="{D42A27DB-BD31-4B8C-83A1-F6EECF244321}">
                <p14:modId xmlns:p14="http://schemas.microsoft.com/office/powerpoint/2010/main" val="3696622738"/>
              </p:ext>
            </p:extLst>
          </p:nvPr>
        </p:nvGraphicFramePr>
        <p:xfrm>
          <a:off x="2032000" y="6501"/>
          <a:ext cx="8128000" cy="548640"/>
        </p:xfrm>
        <a:graphic>
          <a:graphicData uri="http://schemas.openxmlformats.org/drawingml/2006/table">
            <a:tbl>
              <a:tblPr firstRow="1" bandRow="1">
                <a:tableStyleId>{2D5ABB26-0587-4C30-8999-92F81FD0307C}</a:tableStyleId>
              </a:tblPr>
              <a:tblGrid>
                <a:gridCol w="8128000">
                  <a:extLst>
                    <a:ext uri="{9D8B030D-6E8A-4147-A177-3AD203B41FA5}">
                      <a16:colId xmlns:a16="http://schemas.microsoft.com/office/drawing/2014/main" val="1509322960"/>
                    </a:ext>
                  </a:extLst>
                </a:gridCol>
              </a:tblGrid>
              <a:tr h="528320">
                <a:tc>
                  <a:txBody>
                    <a:bodyPr/>
                    <a:lstStyle/>
                    <a:p>
                      <a:pPr algn="ctr"/>
                      <a:r>
                        <a:rPr lang="fr-FR" sz="2800" dirty="0">
                          <a:latin typeface="Arial" panose="020B0604020202020204" pitchFamily="34" charset="0"/>
                        </a:rPr>
                        <a:t>Le </a:t>
                      </a:r>
                      <a:r>
                        <a:rPr lang="fr-FR" sz="2800" dirty="0" err="1">
                          <a:latin typeface="Arial" panose="020B0604020202020204" pitchFamily="34" charset="0"/>
                        </a:rPr>
                        <a:t>Lakkan</a:t>
                      </a:r>
                      <a:r>
                        <a:rPr lang="fr-FR" sz="2800" dirty="0">
                          <a:latin typeface="Arial" panose="020B0604020202020204" pitchFamily="34" charset="0"/>
                        </a:rPr>
                        <a:t> - </a:t>
                      </a:r>
                      <a:r>
                        <a:rPr lang="ar-SA" sz="2800" kern="1200" dirty="0" err="1">
                          <a:solidFill>
                            <a:schemeClr val="tx1"/>
                          </a:solidFill>
                          <a:effectLst/>
                          <a:latin typeface="+mn-lt"/>
                          <a:ea typeface="+mn-ea"/>
                          <a:cs typeface="+mn-cs"/>
                        </a:rPr>
                        <a:t>اللقان</a:t>
                      </a:r>
                      <a:endParaRPr lang="fr-FR" sz="2800" dirty="0">
                        <a:latin typeface="Arial" panose="020B0604020202020204" pitchFamily="34" charset="0"/>
                      </a:endParaRPr>
                    </a:p>
                  </a:txBody>
                  <a:tcPr marL="121920" marR="121920" marT="60960" marB="6096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93546386"/>
                  </a:ext>
                </a:extLst>
              </a:tr>
            </a:tbl>
          </a:graphicData>
        </a:graphic>
      </p:graphicFrame>
    </p:spTree>
    <p:extLst>
      <p:ext uri="{BB962C8B-B14F-4D97-AF65-F5344CB8AC3E}">
        <p14:creationId xmlns:p14="http://schemas.microsoft.com/office/powerpoint/2010/main" val="1118605357"/>
      </p:ext>
    </p:extLst>
  </p:cSld>
  <p:clrMapOvr>
    <a:masterClrMapping/>
  </p:clrMapOvr>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737090" name="Group 2"/>
          <p:cNvGraphicFramePr>
            <a:graphicFrameLocks noGrp="1"/>
          </p:cNvGraphicFramePr>
          <p:nvPr/>
        </p:nvGraphicFramePr>
        <p:xfrm>
          <a:off x="0" y="260648"/>
          <a:ext cx="12192000" cy="5998461"/>
        </p:xfrm>
        <a:graphic>
          <a:graphicData uri="http://schemas.openxmlformats.org/drawingml/2006/table">
            <a:tbl>
              <a:tblPr/>
              <a:tblGrid>
                <a:gridCol w="4624553">
                  <a:extLst>
                    <a:ext uri="{9D8B030D-6E8A-4147-A177-3AD203B41FA5}">
                      <a16:colId xmlns:a16="http://schemas.microsoft.com/office/drawing/2014/main" val="20000"/>
                    </a:ext>
                  </a:extLst>
                </a:gridCol>
                <a:gridCol w="4543788">
                  <a:extLst>
                    <a:ext uri="{9D8B030D-6E8A-4147-A177-3AD203B41FA5}">
                      <a16:colId xmlns:a16="http://schemas.microsoft.com/office/drawing/2014/main" val="20001"/>
                    </a:ext>
                  </a:extLst>
                </a:gridCol>
                <a:gridCol w="3023659">
                  <a:extLst>
                    <a:ext uri="{9D8B030D-6E8A-4147-A177-3AD203B41FA5}">
                      <a16:colId xmlns:a16="http://schemas.microsoft.com/office/drawing/2014/main" val="20002"/>
                    </a:ext>
                  </a:extLst>
                </a:gridCol>
              </a:tblGrid>
              <a:tr h="49784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700" b="0" i="0" u="sng" strike="noStrike" cap="none" normalizeH="0" baseline="0" dirty="0" err="1">
                          <a:ln>
                            <a:noFill/>
                          </a:ln>
                          <a:solidFill>
                            <a:srgbClr val="FF9900"/>
                          </a:solidFill>
                          <a:effectLst/>
                          <a:latin typeface="CS New Athanasius" pitchFamily="34" charset="0"/>
                          <a:cs typeface="Arial" charset="0"/>
                        </a:rPr>
                        <a:t>Pilaoc</a:t>
                      </a:r>
                      <a:r>
                        <a:rPr kumimoji="0" lang="en-US" sz="2700" b="0" i="0" u="sng" strike="noStrike" cap="none" normalizeH="0" baseline="0" dirty="0">
                          <a:ln>
                            <a:noFill/>
                          </a:ln>
                          <a:solidFill>
                            <a:srgbClr val="FF9900"/>
                          </a:solidFill>
                          <a:effectLst/>
                          <a:latin typeface="CS New Athanasius" pitchFamily="34" charset="0"/>
                          <a:cs typeface="Arial" charset="0"/>
                        </a:rPr>
                        <a:t> @</a:t>
                      </a:r>
                    </a:p>
                  </a:txBody>
                  <a:tcPr marL="121920" marR="121920"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dirty="0">
                          <a:ln>
                            <a:noFill/>
                          </a:ln>
                          <a:solidFill>
                            <a:srgbClr val="FF9900"/>
                          </a:solidFill>
                          <a:effectLst/>
                          <a:latin typeface="Arial" charset="0"/>
                          <a:cs typeface="Arial" charset="0"/>
                        </a:rPr>
                        <a:t>Le peuple :</a:t>
                      </a:r>
                      <a:endParaRPr kumimoji="0" lang="en-US" sz="2700" b="0" i="0" u="sng" strike="noStrike" cap="none" normalizeH="0" baseline="0" dirty="0">
                        <a:ln>
                          <a:noFill/>
                        </a:ln>
                        <a:solidFill>
                          <a:srgbClr val="FF9900"/>
                        </a:solidFill>
                        <a:effectLst/>
                        <a:latin typeface="Arial" charset="0"/>
                        <a:cs typeface="Arial" charset="0"/>
                      </a:endParaRPr>
                    </a:p>
                  </a:txBody>
                  <a:tcPr marL="121920" marR="121920" horzOverflow="overflow">
                    <a:lnL>
                      <a:noFill/>
                    </a:lnL>
                    <a:lnR>
                      <a:noFill/>
                    </a:lnR>
                    <a:lnT cap="flat">
                      <a:noFill/>
                    </a:lnT>
                    <a:lnB>
                      <a:noFill/>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Tx/>
                        <a:buSzTx/>
                        <a:buFontTx/>
                        <a:buNone/>
                        <a:tabLst/>
                      </a:pPr>
                      <a:r>
                        <a:rPr kumimoji="0" lang="ar-EG" sz="2700" b="0" i="0" u="sng" strike="noStrike" cap="none" normalizeH="0" baseline="0" dirty="0">
                          <a:ln>
                            <a:noFill/>
                          </a:ln>
                          <a:solidFill>
                            <a:srgbClr val="FF9900"/>
                          </a:solidFill>
                          <a:effectLst/>
                          <a:latin typeface="Arial" charset="0"/>
                          <a:cs typeface="Arial" charset="0"/>
                        </a:rPr>
                        <a:t>الشعب</a:t>
                      </a:r>
                      <a:r>
                        <a:rPr kumimoji="0" lang="fr-FR" sz="2700" b="0" i="0" u="sng" strike="noStrike" cap="none" normalizeH="0" baseline="0" dirty="0">
                          <a:ln>
                            <a:noFill/>
                          </a:ln>
                          <a:solidFill>
                            <a:srgbClr val="FF9900"/>
                          </a:solidFill>
                          <a:effectLst/>
                          <a:latin typeface="Arial" charset="0"/>
                          <a:cs typeface="Arial" charset="0"/>
                        </a:rPr>
                        <a:t> :</a:t>
                      </a:r>
                      <a:endParaRPr kumimoji="0" lang="en-US" sz="2700" b="0" i="0" u="sng" strike="noStrike" cap="none" normalizeH="0" baseline="0" dirty="0">
                        <a:ln>
                          <a:noFill/>
                        </a:ln>
                        <a:solidFill>
                          <a:srgbClr val="FF9900"/>
                        </a:solidFill>
                        <a:effectLst/>
                        <a:latin typeface="Arial" charset="0"/>
                        <a:cs typeface="Arial" charset="0"/>
                      </a:endParaRPr>
                    </a:p>
                  </a:txBody>
                  <a:tcPr marL="121920" marR="121920"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180252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4300" b="0" i="0" u="none" strike="noStrike" cap="none" normalizeH="0" baseline="0" dirty="0">
                          <a:ln>
                            <a:noFill/>
                          </a:ln>
                          <a:solidFill>
                            <a:schemeClr val="tx1"/>
                          </a:solidFill>
                          <a:effectLst/>
                          <a:latin typeface="Coptic1" pitchFamily="2" charset="0"/>
                          <a:cs typeface="Arial" charset="0"/>
                        </a:rPr>
                        <a:t>Ke meta </a:t>
                      </a:r>
                      <a:r>
                        <a:rPr kumimoji="0" lang="en-US" sz="4300" b="0" i="0" u="none" strike="noStrike" cap="none" normalizeH="0" baseline="0" dirty="0" err="1">
                          <a:ln>
                            <a:noFill/>
                          </a:ln>
                          <a:solidFill>
                            <a:schemeClr val="tx1"/>
                          </a:solidFill>
                          <a:effectLst/>
                          <a:latin typeface="Coptic1" pitchFamily="2" charset="0"/>
                          <a:cs typeface="Arial" charset="0"/>
                        </a:rPr>
                        <a:t>tou</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p~neumatoc</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cou</a:t>
                      </a:r>
                      <a:r>
                        <a:rPr kumimoji="0" lang="en-US" sz="4300" b="0" i="0" u="none" strike="noStrike" cap="none" normalizeH="0" baseline="0" dirty="0">
                          <a:ln>
                            <a:noFill/>
                          </a:ln>
                          <a:solidFill>
                            <a:schemeClr val="tx1"/>
                          </a:solidFill>
                          <a:effectLst/>
                          <a:latin typeface="Coptic1" pitchFamily="2" charset="0"/>
                          <a:cs typeface="Arial" charset="0"/>
                        </a:rPr>
                        <a:t>.</a:t>
                      </a:r>
                    </a:p>
                  </a:txBody>
                  <a:tcPr marL="121920" marR="121920"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sz="4300" b="0" i="0" u="none" strike="noStrike" cap="none" normalizeH="0" baseline="0" dirty="0">
                          <a:ln>
                            <a:noFill/>
                          </a:ln>
                          <a:solidFill>
                            <a:schemeClr val="tx1"/>
                          </a:solidFill>
                          <a:effectLst/>
                          <a:latin typeface="Arial" charset="0"/>
                          <a:cs typeface="Arial" charset="0"/>
                        </a:rPr>
                        <a:t>Et avec votre esprit.</a:t>
                      </a:r>
                      <a:endParaRPr kumimoji="0" lang="en-US" sz="43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a:noFill/>
                    </a:lnT>
                    <a:lnB>
                      <a:noFill/>
                    </a:lnB>
                    <a:lnTlToBr>
                      <a:noFill/>
                    </a:lnTlToBr>
                    <a:lnBlToTr>
                      <a:noFill/>
                    </a:lnBlToTr>
                    <a:noFill/>
                  </a:tcPr>
                </a:tc>
                <a:tc>
                  <a:txBody>
                    <a:bodyPr/>
                    <a:lstStyle/>
                    <a:p>
                      <a:pPr marL="0" marR="0" lvl="0" indent="0" algn="r" defTabSz="914400" rtl="1" eaLnBrk="0" fontAlgn="base" latinLnBrk="0" hangingPunct="0">
                        <a:lnSpc>
                          <a:spcPct val="100000"/>
                        </a:lnSpc>
                        <a:spcBef>
                          <a:spcPct val="0"/>
                        </a:spcBef>
                        <a:spcAft>
                          <a:spcPct val="0"/>
                        </a:spcAft>
                        <a:buClrTx/>
                        <a:buSzTx/>
                        <a:buFontTx/>
                        <a:buNone/>
                        <a:tabLst/>
                      </a:pPr>
                      <a:r>
                        <a:rPr kumimoji="0" lang="ar-SA" sz="4800" b="0" i="0" u="none" strike="noStrike" cap="none" normalizeH="0" baseline="0" dirty="0">
                          <a:ln>
                            <a:noFill/>
                          </a:ln>
                          <a:solidFill>
                            <a:schemeClr val="tx1"/>
                          </a:solidFill>
                          <a:effectLst/>
                          <a:latin typeface="Arial" charset="0"/>
                          <a:cs typeface="Arial" pitchFamily="34" charset="0"/>
                        </a:rPr>
                        <a:t>ومع روحِكَ أيضاً.</a:t>
                      </a:r>
                      <a:endParaRPr kumimoji="0" lang="en-US" sz="4800" b="0" i="0" u="none" strike="noStrike" cap="none" normalizeH="0" baseline="0" dirty="0">
                        <a:ln>
                          <a:noFill/>
                        </a:ln>
                        <a:solidFill>
                          <a:schemeClr val="tx1"/>
                        </a:solidFill>
                        <a:effectLst/>
                        <a:latin typeface="Arial" charset="0"/>
                        <a:cs typeface="Arial" pitchFamily="34" charset="0"/>
                      </a:endParaRPr>
                    </a:p>
                  </a:txBody>
                  <a:tcPr marL="121920" marR="12192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1"/>
                  </a:ext>
                </a:extLst>
              </a:tr>
              <a:tr h="191532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3200" b="0" i="0" u="sng" strike="noStrike" cap="none" normalizeH="0" baseline="0" dirty="0" err="1">
                          <a:ln>
                            <a:noFill/>
                          </a:ln>
                          <a:solidFill>
                            <a:srgbClr val="FF9900"/>
                          </a:solidFill>
                          <a:effectLst/>
                          <a:latin typeface="CS New Athanasius" pitchFamily="34" charset="0"/>
                          <a:cs typeface="Arial" charset="0"/>
                        </a:rPr>
                        <a:t>Piouyb</a:t>
                      </a:r>
                      <a:r>
                        <a:rPr kumimoji="0" lang="fr-FR" sz="3200" b="0" i="0" u="sng" strike="noStrike" cap="none" normalizeH="0" baseline="0" dirty="0">
                          <a:ln>
                            <a:noFill/>
                          </a:ln>
                          <a:solidFill>
                            <a:srgbClr val="FF9900"/>
                          </a:solidFill>
                          <a:effectLst/>
                          <a:latin typeface="CS New Athanasius" pitchFamily="34" charset="0"/>
                          <a:cs typeface="Arial" charset="0"/>
                        </a:rPr>
                        <a:t> @</a:t>
                      </a:r>
                      <a:endParaRPr kumimoji="0" lang="en-US" sz="3200" b="0" i="0" u="none" strike="noStrike" cap="none" normalizeH="0" baseline="0" dirty="0">
                        <a:ln>
                          <a:noFill/>
                        </a:ln>
                        <a:solidFill>
                          <a:schemeClr val="tx1"/>
                        </a:solidFill>
                        <a:effectLst/>
                        <a:latin typeface="CS New Athanasius" panose="020B0500000000000000" pitchFamily="34"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3700" b="0" i="0" u="none" strike="noStrike" cap="none" normalizeH="0" baseline="0" dirty="0" err="1">
                          <a:ln>
                            <a:noFill/>
                          </a:ln>
                          <a:solidFill>
                            <a:schemeClr val="tx1"/>
                          </a:solidFill>
                          <a:effectLst/>
                          <a:latin typeface="Coptic1" pitchFamily="2" charset="0"/>
                          <a:cs typeface="Arial" charset="0"/>
                        </a:rPr>
                        <a:t>A~nw</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u~mwn</a:t>
                      </a:r>
                      <a:endParaRPr kumimoji="0" lang="en-US" sz="3700" b="0" i="0" u="none" strike="noStrike" cap="none" normalizeH="0" baseline="0" dirty="0">
                        <a:ln>
                          <a:noFill/>
                        </a:ln>
                        <a:solidFill>
                          <a:schemeClr val="tx1"/>
                        </a:solidFill>
                        <a:effectLst/>
                        <a:latin typeface="Coptic1" pitchFamily="2"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3700" b="0" i="0" u="none" strike="noStrike" cap="none" normalizeH="0" baseline="0" dirty="0">
                          <a:ln>
                            <a:noFill/>
                          </a:ln>
                          <a:solidFill>
                            <a:schemeClr val="tx1"/>
                          </a:solidFill>
                          <a:effectLst/>
                          <a:latin typeface="Coptic1" pitchFamily="2" charset="0"/>
                          <a:cs typeface="Arial" charset="0"/>
                        </a:rPr>
                        <a:t>tac </a:t>
                      </a:r>
                      <a:r>
                        <a:rPr kumimoji="0" lang="en-US" sz="3700" b="0" i="0" u="none" strike="noStrike" cap="none" normalizeH="0" baseline="0" dirty="0" err="1">
                          <a:ln>
                            <a:noFill/>
                          </a:ln>
                          <a:solidFill>
                            <a:schemeClr val="tx1"/>
                          </a:solidFill>
                          <a:effectLst/>
                          <a:latin typeface="Coptic1" pitchFamily="2" charset="0"/>
                          <a:cs typeface="Arial" charset="0"/>
                        </a:rPr>
                        <a:t>kardiac</a:t>
                      </a:r>
                      <a:r>
                        <a:rPr kumimoji="0" lang="en-US" sz="3700" b="0" i="0" u="none" strike="noStrike" cap="none" normalizeH="0" baseline="0" dirty="0">
                          <a:ln>
                            <a:noFill/>
                          </a:ln>
                          <a:solidFill>
                            <a:schemeClr val="tx1"/>
                          </a:solidFill>
                          <a:effectLst/>
                          <a:latin typeface="Coptic1" pitchFamily="2" charset="0"/>
                          <a:cs typeface="Arial" charset="0"/>
                        </a:rPr>
                        <a:t>.</a:t>
                      </a:r>
                      <a:endParaRPr kumimoji="0" lang="en-US" sz="4300" b="0" i="1" u="none" strike="noStrike" cap="none" normalizeH="0" baseline="0" dirty="0">
                        <a:ln>
                          <a:noFill/>
                        </a:ln>
                        <a:solidFill>
                          <a:schemeClr val="tx1"/>
                        </a:solidFill>
                        <a:effectLst/>
                        <a:latin typeface="Arial" charset="0"/>
                        <a:cs typeface="Times New Roman" pitchFamily="18" charset="0"/>
                      </a:endParaRPr>
                    </a:p>
                  </a:txBody>
                  <a:tcPr marL="121920" marR="121920"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sz="2700" b="0" i="0" u="sng" strike="noStrike" cap="none" normalizeH="0" baseline="0" dirty="0">
                          <a:ln>
                            <a:noFill/>
                          </a:ln>
                          <a:solidFill>
                            <a:srgbClr val="FF9900"/>
                          </a:solidFill>
                          <a:effectLst/>
                          <a:latin typeface="Arial" charset="0"/>
                          <a:cs typeface="Arial" charset="0"/>
                        </a:rPr>
                        <a:t>Le prêtre :</a:t>
                      </a:r>
                      <a:endParaRPr kumimoji="0" lang="fr-CA" sz="2700" b="0" i="0" u="none" strike="noStrike" cap="none" normalizeH="0" baseline="0" dirty="0">
                        <a:ln>
                          <a:noFill/>
                        </a:ln>
                        <a:solidFill>
                          <a:schemeClr val="tx1"/>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CA" sz="3700" b="0" i="0" u="none" strike="noStrike" cap="none" normalizeH="0" baseline="0" dirty="0">
                          <a:ln>
                            <a:noFill/>
                          </a:ln>
                          <a:solidFill>
                            <a:schemeClr val="tx1"/>
                          </a:solidFill>
                          <a:effectLst/>
                          <a:latin typeface="Arial" charset="0"/>
                          <a:cs typeface="Arial" charset="0"/>
                        </a:rPr>
                        <a:t>Élevez vos cœurs.</a:t>
                      </a:r>
                      <a:endParaRPr kumimoji="0" lang="fr-CA" sz="4300" b="0" i="0" u="none" strike="noStrike" cap="none" normalizeH="0" baseline="0" dirty="0">
                        <a:ln>
                          <a:noFill/>
                        </a:ln>
                        <a:solidFill>
                          <a:schemeClr val="tx1"/>
                        </a:solidFill>
                        <a:effectLst/>
                        <a:latin typeface="Coptic1" pitchFamily="2" charset="0"/>
                        <a:cs typeface="Arial" charset="0"/>
                      </a:endParaRPr>
                    </a:p>
                  </a:txBody>
                  <a:tcPr marL="121920" marR="121920" horzOverflow="overflow">
                    <a:lnL>
                      <a:noFill/>
                    </a:lnL>
                    <a:lnR>
                      <a:noFill/>
                    </a:lnR>
                    <a:lnT>
                      <a:noFill/>
                    </a:lnT>
                    <a:lnB>
                      <a:noFill/>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Tx/>
                        <a:buSzTx/>
                        <a:buFontTx/>
                        <a:buNone/>
                        <a:tabLst/>
                      </a:pPr>
                      <a:r>
                        <a:rPr kumimoji="0" lang="ar-SA" sz="2700" b="0" i="0" u="sng" strike="noStrike" cap="none" normalizeH="0" baseline="0" dirty="0">
                          <a:ln>
                            <a:noFill/>
                          </a:ln>
                          <a:solidFill>
                            <a:srgbClr val="FF9900"/>
                          </a:solidFill>
                          <a:effectLst/>
                          <a:latin typeface="Arial" charset="0"/>
                          <a:cs typeface="Arial" charset="0"/>
                        </a:rPr>
                        <a:t>الكاهن</a:t>
                      </a:r>
                      <a:r>
                        <a:rPr kumimoji="0" lang="ar-SA" sz="2700" b="0" i="0" u="none" strike="noStrike" cap="none" normalizeH="0" baseline="0" dirty="0">
                          <a:ln>
                            <a:noFill/>
                          </a:ln>
                          <a:solidFill>
                            <a:srgbClr val="FF9900"/>
                          </a:solidFill>
                          <a:effectLst/>
                          <a:latin typeface="Arial" charset="0"/>
                          <a:cs typeface="Arial" charset="0"/>
                        </a:rPr>
                        <a:t> :</a:t>
                      </a:r>
                      <a:endParaRPr kumimoji="0" lang="ar-EG" sz="2700" b="0" i="0" u="none" strike="noStrike" cap="none" normalizeH="0" baseline="0" dirty="0">
                        <a:ln>
                          <a:noFill/>
                        </a:ln>
                        <a:solidFill>
                          <a:srgbClr val="FF9900"/>
                        </a:solidFill>
                        <a:effectLst/>
                        <a:latin typeface="Arial" charset="0"/>
                        <a:cs typeface="Arial" charset="0"/>
                      </a:endParaRPr>
                    </a:p>
                    <a:p>
                      <a:pPr marL="0" marR="0" lvl="0" indent="0" algn="r" defTabSz="914400" rtl="1" eaLnBrk="1" fontAlgn="base" latinLnBrk="0" hangingPunct="1">
                        <a:lnSpc>
                          <a:spcPct val="100000"/>
                        </a:lnSpc>
                        <a:spcBef>
                          <a:spcPct val="20000"/>
                        </a:spcBef>
                        <a:spcAft>
                          <a:spcPct val="0"/>
                        </a:spcAft>
                        <a:buClrTx/>
                        <a:buSzTx/>
                        <a:buFontTx/>
                        <a:buNone/>
                        <a:tabLst/>
                      </a:pPr>
                      <a:r>
                        <a:rPr kumimoji="0" lang="ar-SA" sz="4300" b="0" i="0" u="none" strike="noStrike" cap="none" normalizeH="0" baseline="0" dirty="0">
                          <a:ln>
                            <a:noFill/>
                          </a:ln>
                          <a:solidFill>
                            <a:schemeClr val="tx1"/>
                          </a:solidFill>
                          <a:effectLst/>
                          <a:latin typeface="Arial" charset="0"/>
                          <a:cs typeface="Arial" pitchFamily="34" charset="0"/>
                        </a:rPr>
                        <a:t>ارفعوا قلوبكم.</a:t>
                      </a:r>
                      <a:endParaRPr kumimoji="0" lang="en-US" sz="43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49784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700" b="0" i="0" u="sng" strike="noStrike" cap="none" normalizeH="0" baseline="0" dirty="0" err="1">
                          <a:ln>
                            <a:noFill/>
                          </a:ln>
                          <a:solidFill>
                            <a:srgbClr val="FF9900"/>
                          </a:solidFill>
                          <a:effectLst/>
                          <a:latin typeface="CS New Athanasius" pitchFamily="34" charset="0"/>
                          <a:cs typeface="Arial" charset="0"/>
                        </a:rPr>
                        <a:t>Pilaoc</a:t>
                      </a:r>
                      <a:r>
                        <a:rPr kumimoji="0" lang="en-US" sz="2700" b="0" i="0" u="sng" strike="noStrike" cap="none" normalizeH="0" baseline="0" dirty="0">
                          <a:ln>
                            <a:noFill/>
                          </a:ln>
                          <a:solidFill>
                            <a:srgbClr val="FF9900"/>
                          </a:solidFill>
                          <a:effectLst/>
                          <a:latin typeface="CS New Athanasius" pitchFamily="34" charset="0"/>
                          <a:cs typeface="Arial" charset="0"/>
                        </a:rPr>
                        <a:t> @</a:t>
                      </a:r>
                    </a:p>
                  </a:txBody>
                  <a:tcPr marL="121920" marR="12192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dirty="0">
                          <a:ln>
                            <a:noFill/>
                          </a:ln>
                          <a:solidFill>
                            <a:srgbClr val="FF9900"/>
                          </a:solidFill>
                          <a:effectLst/>
                          <a:latin typeface="Arial" charset="0"/>
                          <a:cs typeface="Arial" charset="0"/>
                        </a:rPr>
                        <a:t>Le peuple :</a:t>
                      </a:r>
                    </a:p>
                  </a:txBody>
                  <a:tcPr marL="121920" marR="121920" horzOverflow="overflow">
                    <a:lnL>
                      <a:noFill/>
                    </a:lnL>
                    <a:lnR>
                      <a:noFill/>
                    </a:lnR>
                    <a:lnT>
                      <a:noFill/>
                    </a:lnT>
                    <a:lnB>
                      <a:noFill/>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Tx/>
                        <a:buSzTx/>
                        <a:buFontTx/>
                        <a:buNone/>
                        <a:tabLst/>
                      </a:pPr>
                      <a:r>
                        <a:rPr kumimoji="0" lang="ar-SA" sz="2700" b="0" i="0" u="sng" strike="noStrike" cap="none" normalizeH="0" baseline="0" dirty="0">
                          <a:ln>
                            <a:noFill/>
                          </a:ln>
                          <a:solidFill>
                            <a:srgbClr val="FF9900"/>
                          </a:solidFill>
                          <a:effectLst/>
                          <a:latin typeface="Arial" charset="0"/>
                          <a:cs typeface="Arial" charset="0"/>
                        </a:rPr>
                        <a:t>الشعب</a:t>
                      </a:r>
                      <a:r>
                        <a:rPr kumimoji="0" lang="ar-SA" sz="2700" b="0" i="0" u="none" strike="noStrike" cap="none" normalizeH="0" baseline="0" dirty="0">
                          <a:ln>
                            <a:noFill/>
                          </a:ln>
                          <a:solidFill>
                            <a:srgbClr val="FF9900"/>
                          </a:solidFill>
                          <a:effectLst/>
                          <a:latin typeface="Arial" charset="0"/>
                          <a:cs typeface="Arial" charset="0"/>
                        </a:rPr>
                        <a:t> :</a:t>
                      </a:r>
                      <a:endParaRPr kumimoji="0" lang="en-US" sz="2700" b="0" i="0" u="none" strike="noStrike" cap="none" normalizeH="0" baseline="0" dirty="0">
                        <a:ln>
                          <a:noFill/>
                        </a:ln>
                        <a:solidFill>
                          <a:srgbClr val="FF9900"/>
                        </a:solidFill>
                        <a:effectLst/>
                        <a:latin typeface="Arial" charset="0"/>
                        <a:cs typeface="Arial" charset="0"/>
                      </a:endParaRPr>
                    </a:p>
                  </a:txBody>
                  <a:tcPr marL="121920" marR="12192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3"/>
                  </a:ext>
                </a:extLst>
              </a:tr>
              <a:tr h="127477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700" b="0" i="0" u="none" strike="noStrike" cap="none" normalizeH="0" baseline="0" dirty="0" err="1">
                          <a:ln>
                            <a:noFill/>
                          </a:ln>
                          <a:solidFill>
                            <a:schemeClr val="tx1"/>
                          </a:solidFill>
                          <a:effectLst/>
                          <a:latin typeface="Coptic1" pitchFamily="2" charset="0"/>
                          <a:cs typeface="Arial" charset="0"/>
                        </a:rPr>
                        <a:t>E~,omen</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p~roc</a:t>
                      </a:r>
                      <a:r>
                        <a:rPr kumimoji="0" lang="en-US" sz="3700" b="0" i="0" u="none" strike="noStrike" cap="none" normalizeH="0" baseline="0" dirty="0">
                          <a:ln>
                            <a:noFill/>
                          </a:ln>
                          <a:solidFill>
                            <a:schemeClr val="tx1"/>
                          </a:solidFill>
                          <a:effectLst/>
                          <a:latin typeface="Coptic1" pitchFamily="2" charset="0"/>
                          <a:cs typeface="Arial" charset="0"/>
                        </a:rPr>
                        <a:t> ton </a:t>
                      </a:r>
                      <a:r>
                        <a:rPr kumimoji="0" lang="en-US" sz="3700" b="0" i="0" u="none" strike="noStrike" cap="none" normalizeH="0" baseline="0" dirty="0" err="1">
                          <a:ln>
                            <a:noFill/>
                          </a:ln>
                          <a:solidFill>
                            <a:schemeClr val="tx1"/>
                          </a:solidFill>
                          <a:effectLst/>
                          <a:latin typeface="Coptic1" pitchFamily="2" charset="0"/>
                          <a:cs typeface="Arial" charset="0"/>
                        </a:rPr>
                        <a:t>Kurion</a:t>
                      </a:r>
                      <a:r>
                        <a:rPr kumimoji="0" lang="en-US" sz="3700" b="0" i="0" u="none" strike="noStrike" cap="none" normalizeH="0" baseline="0" dirty="0">
                          <a:ln>
                            <a:noFill/>
                          </a:ln>
                          <a:solidFill>
                            <a:schemeClr val="tx1"/>
                          </a:solidFill>
                          <a:effectLst/>
                          <a:latin typeface="Coptic1" pitchFamily="2" charset="0"/>
                          <a:cs typeface="Arial" charset="0"/>
                        </a:rPr>
                        <a:t>.</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CA" sz="3700" b="0" i="0" u="none" strike="noStrike" cap="none" normalizeH="0" baseline="0" dirty="0">
                          <a:ln>
                            <a:noFill/>
                          </a:ln>
                          <a:solidFill>
                            <a:schemeClr val="tx1"/>
                          </a:solidFill>
                          <a:effectLst/>
                          <a:latin typeface="Arial" charset="0"/>
                          <a:cs typeface="Arial" charset="0"/>
                        </a:rPr>
                        <a:t>Nous les tournons vers le Seigneur.</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Tx/>
                        <a:buSzTx/>
                        <a:buFontTx/>
                        <a:buNone/>
                        <a:tabLst/>
                      </a:pPr>
                      <a:r>
                        <a:rPr kumimoji="0" lang="ar-SA" sz="4300" b="0" i="0" u="none" strike="noStrike" cap="none" normalizeH="0" baseline="0" dirty="0">
                          <a:ln>
                            <a:noFill/>
                          </a:ln>
                          <a:solidFill>
                            <a:schemeClr val="tx1"/>
                          </a:solidFill>
                          <a:effectLst/>
                          <a:latin typeface="Arial" charset="0"/>
                          <a:cs typeface="Arial" pitchFamily="34" charset="0"/>
                        </a:rPr>
                        <a:t>هى عند الرب.</a:t>
                      </a:r>
                      <a:endParaRPr kumimoji="0" lang="en-US" sz="4300" b="0" i="0" u="none" strike="noStrike" cap="none" normalizeH="0" baseline="0" dirty="0">
                        <a:ln>
                          <a:noFill/>
                        </a:ln>
                        <a:solidFill>
                          <a:schemeClr val="tx1"/>
                        </a:solidFill>
                        <a:effectLst/>
                        <a:latin typeface="Arial" charset="0"/>
                        <a:cs typeface="Arial" pitchFamily="34"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047435379"/>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738114" name="Group 2"/>
          <p:cNvGraphicFramePr>
            <a:graphicFrameLocks noGrp="1"/>
          </p:cNvGraphicFramePr>
          <p:nvPr>
            <p:extLst>
              <p:ext uri="{D42A27DB-BD31-4B8C-83A1-F6EECF244321}">
                <p14:modId xmlns:p14="http://schemas.microsoft.com/office/powerpoint/2010/main" val="210736225"/>
              </p:ext>
            </p:extLst>
          </p:nvPr>
        </p:nvGraphicFramePr>
        <p:xfrm>
          <a:off x="1" y="416291"/>
          <a:ext cx="12191998" cy="5178194"/>
        </p:xfrm>
        <a:graphic>
          <a:graphicData uri="http://schemas.openxmlformats.org/drawingml/2006/table">
            <a:tbl>
              <a:tblPr/>
              <a:tblGrid>
                <a:gridCol w="4683966">
                  <a:extLst>
                    <a:ext uri="{9D8B030D-6E8A-4147-A177-3AD203B41FA5}">
                      <a16:colId xmlns:a16="http://schemas.microsoft.com/office/drawing/2014/main" val="20000"/>
                    </a:ext>
                  </a:extLst>
                </a:gridCol>
                <a:gridCol w="4533531">
                  <a:extLst>
                    <a:ext uri="{9D8B030D-6E8A-4147-A177-3AD203B41FA5}">
                      <a16:colId xmlns:a16="http://schemas.microsoft.com/office/drawing/2014/main" val="20001"/>
                    </a:ext>
                  </a:extLst>
                </a:gridCol>
                <a:gridCol w="2974501">
                  <a:extLst>
                    <a:ext uri="{9D8B030D-6E8A-4147-A177-3AD203B41FA5}">
                      <a16:colId xmlns:a16="http://schemas.microsoft.com/office/drawing/2014/main" val="20002"/>
                    </a:ext>
                  </a:extLst>
                </a:gridCol>
              </a:tblGrid>
              <a:tr h="2477452">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3300" b="0" i="0" u="sng" strike="noStrike" cap="none" normalizeH="0" baseline="0" dirty="0" err="1">
                          <a:ln>
                            <a:noFill/>
                          </a:ln>
                          <a:solidFill>
                            <a:srgbClr val="FF9900"/>
                          </a:solidFill>
                          <a:effectLst/>
                          <a:latin typeface="CS New Athanasius" pitchFamily="34" charset="0"/>
                          <a:cs typeface="Arial" charset="0"/>
                        </a:rPr>
                        <a:t>Piouyb</a:t>
                      </a:r>
                      <a:r>
                        <a:rPr kumimoji="0" lang="fr-FR" sz="3300" b="0" i="0" u="sng" strike="noStrike" cap="none" normalizeH="0" baseline="0" dirty="0">
                          <a:ln>
                            <a:noFill/>
                          </a:ln>
                          <a:solidFill>
                            <a:srgbClr val="FF9900"/>
                          </a:solidFill>
                          <a:effectLst/>
                          <a:latin typeface="CS New Athanasius" pitchFamily="34" charset="0"/>
                          <a:cs typeface="Arial" charset="0"/>
                        </a:rPr>
                        <a:t> @</a:t>
                      </a:r>
                      <a:endParaRPr kumimoji="0" lang="en-US" sz="3300" b="0" i="1" u="none" strike="noStrike" cap="none" normalizeH="0" baseline="0" dirty="0">
                        <a:ln>
                          <a:noFill/>
                        </a:ln>
                        <a:solidFill>
                          <a:schemeClr val="tx1"/>
                        </a:solidFill>
                        <a:effectLst/>
                        <a:latin typeface="Arial"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4300" b="0" i="0" u="none" strike="noStrike" cap="none" normalizeH="0" baseline="0" dirty="0" err="1">
                          <a:ln>
                            <a:noFill/>
                          </a:ln>
                          <a:solidFill>
                            <a:schemeClr val="tx1"/>
                          </a:solidFill>
                          <a:effectLst/>
                          <a:latin typeface="Coptic1" pitchFamily="2" charset="0"/>
                          <a:cs typeface="Arial" charset="0"/>
                        </a:rPr>
                        <a:t>Eu,arict</a:t>
                      </a:r>
                      <a:r>
                        <a:rPr kumimoji="0" lang="en-US" sz="4300" b="0" i="0" u="none" strike="noStrike" cap="none" normalizeH="0" baseline="0" dirty="0">
                          <a:ln>
                            <a:noFill/>
                          </a:ln>
                          <a:solidFill>
                            <a:schemeClr val="tx1"/>
                          </a:solidFill>
                          <a:effectLst/>
                          <a:latin typeface="Coptic1" pitchFamily="2" charset="0"/>
                          <a:cs typeface="Arial" charset="0"/>
                        </a:rPr>
                        <a:t>/</a:t>
                      </a:r>
                      <a:r>
                        <a:rPr kumimoji="0" lang="en-US" sz="4300" b="0" i="0" u="none" strike="noStrike" cap="none" normalizeH="0" baseline="0" dirty="0" err="1">
                          <a:ln>
                            <a:noFill/>
                          </a:ln>
                          <a:solidFill>
                            <a:schemeClr val="tx1"/>
                          </a:solidFill>
                          <a:effectLst/>
                          <a:latin typeface="Coptic1" pitchFamily="2" charset="0"/>
                          <a:cs typeface="Arial" charset="0"/>
                        </a:rPr>
                        <a:t>cwmen</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tw</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Kuriw</a:t>
                      </a:r>
                      <a:r>
                        <a:rPr kumimoji="0" lang="en-US" sz="4300" b="0" i="0" u="none" strike="noStrike" cap="none" normalizeH="0" baseline="0" dirty="0">
                          <a:ln>
                            <a:noFill/>
                          </a:ln>
                          <a:solidFill>
                            <a:schemeClr val="tx1"/>
                          </a:solidFill>
                          <a:effectLst/>
                          <a:latin typeface="Coptic1" pitchFamily="2" charset="0"/>
                          <a:cs typeface="Arial"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3100" b="1" i="1"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cap="fla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sz="2700" b="0" i="0" u="sng" strike="noStrike" cap="none" normalizeH="0" baseline="0" dirty="0">
                          <a:ln>
                            <a:noFill/>
                          </a:ln>
                          <a:solidFill>
                            <a:srgbClr val="FF9900"/>
                          </a:solidFill>
                          <a:effectLst/>
                          <a:latin typeface="Arial" charset="0"/>
                          <a:cs typeface="Arial" charset="0"/>
                        </a:rPr>
                        <a:t>Le prêtre :</a:t>
                      </a:r>
                    </a:p>
                    <a:p>
                      <a:pPr marL="0" marR="0" lvl="0" indent="0" algn="l" defTabSz="914400" rtl="0" eaLnBrk="0" fontAlgn="base" latinLnBrk="0" hangingPunct="0">
                        <a:lnSpc>
                          <a:spcPct val="100000"/>
                        </a:lnSpc>
                        <a:spcBef>
                          <a:spcPct val="0"/>
                        </a:spcBef>
                        <a:spcAft>
                          <a:spcPct val="0"/>
                        </a:spcAft>
                        <a:buClrTx/>
                        <a:buSzTx/>
                        <a:buFontTx/>
                        <a:buNone/>
                        <a:tabLst/>
                      </a:pPr>
                      <a:r>
                        <a:rPr kumimoji="0" lang="fr-CA" sz="4300" b="0" i="0" u="none" strike="noStrike" cap="none" normalizeH="0" baseline="0" dirty="0">
                          <a:ln>
                            <a:noFill/>
                          </a:ln>
                          <a:solidFill>
                            <a:schemeClr val="tx1"/>
                          </a:solidFill>
                          <a:effectLst/>
                          <a:latin typeface="Arial" charset="0"/>
                          <a:cs typeface="Arial" charset="0"/>
                        </a:rPr>
                        <a:t>Rendons grâce au Seigneur.</a:t>
                      </a:r>
                      <a:endParaRPr kumimoji="0" lang="en-US" sz="43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cap="flat">
                      <a:noFill/>
                    </a:lnT>
                    <a:lnB>
                      <a:noFill/>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Tx/>
                        <a:buSzTx/>
                        <a:buFontTx/>
                        <a:buNone/>
                        <a:tabLst/>
                      </a:pPr>
                      <a:r>
                        <a:rPr kumimoji="0" lang="ar-SA" sz="2700" b="0" i="0" u="sng" strike="noStrike" cap="none" normalizeH="0" baseline="0" dirty="0">
                          <a:ln>
                            <a:noFill/>
                          </a:ln>
                          <a:solidFill>
                            <a:srgbClr val="FF9900"/>
                          </a:solidFill>
                          <a:effectLst/>
                          <a:latin typeface="Arial" charset="0"/>
                          <a:cs typeface="Arial" charset="0"/>
                        </a:rPr>
                        <a:t>الكاهن :</a:t>
                      </a:r>
                      <a:endParaRPr kumimoji="0" lang="ar-EG" sz="2700" b="0" i="0" u="sng" strike="noStrike" cap="none" normalizeH="0" baseline="0" dirty="0">
                        <a:ln>
                          <a:noFill/>
                        </a:ln>
                        <a:solidFill>
                          <a:srgbClr val="FF9900"/>
                        </a:solidFill>
                        <a:effectLst/>
                        <a:latin typeface="Arial" charset="0"/>
                        <a:cs typeface="Arial" charset="0"/>
                      </a:endParaRPr>
                    </a:p>
                    <a:p>
                      <a:pPr marL="0" marR="0" lvl="0" indent="0" algn="r" defTabSz="914400" rtl="1" eaLnBrk="1" fontAlgn="base" latinLnBrk="0" hangingPunct="1">
                        <a:lnSpc>
                          <a:spcPct val="100000"/>
                        </a:lnSpc>
                        <a:spcBef>
                          <a:spcPct val="20000"/>
                        </a:spcBef>
                        <a:spcAft>
                          <a:spcPct val="0"/>
                        </a:spcAft>
                        <a:buClrTx/>
                        <a:buSzTx/>
                        <a:buFontTx/>
                        <a:buNone/>
                        <a:tabLst/>
                      </a:pPr>
                      <a:r>
                        <a:rPr kumimoji="0" lang="ar-EG" sz="4800" b="0" i="0" u="none" strike="noStrike" cap="none" normalizeH="0" baseline="0" dirty="0">
                          <a:ln>
                            <a:noFill/>
                          </a:ln>
                          <a:solidFill>
                            <a:schemeClr val="tx1"/>
                          </a:solidFill>
                          <a:effectLst/>
                          <a:latin typeface="Arial" charset="0"/>
                          <a:cs typeface="Arial" pitchFamily="34" charset="0"/>
                        </a:rPr>
                        <a:t>فلنشكر الرب</a:t>
                      </a:r>
                      <a:r>
                        <a:rPr kumimoji="0" lang="fr-FR" sz="4800" b="0" i="0" u="none" strike="noStrike" cap="none" normalizeH="0" baseline="0" dirty="0">
                          <a:ln>
                            <a:noFill/>
                          </a:ln>
                          <a:solidFill>
                            <a:schemeClr val="tx1"/>
                          </a:solidFill>
                          <a:effectLst/>
                          <a:latin typeface="Arial" charset="0"/>
                          <a:cs typeface="Arial" pitchFamily="34" charset="0"/>
                        </a:rPr>
                        <a:t>.</a:t>
                      </a:r>
                      <a:endParaRPr kumimoji="0" lang="en-CA" sz="48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66986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700" b="0" i="0" u="sng" strike="noStrike" cap="none" normalizeH="0" baseline="0" dirty="0" err="1">
                          <a:ln>
                            <a:noFill/>
                          </a:ln>
                          <a:solidFill>
                            <a:srgbClr val="FF9900"/>
                          </a:solidFill>
                          <a:effectLst/>
                          <a:latin typeface="CS New Athanasius" pitchFamily="34" charset="0"/>
                          <a:cs typeface="Arial" charset="0"/>
                        </a:rPr>
                        <a:t>Pilaoc</a:t>
                      </a:r>
                      <a:r>
                        <a:rPr kumimoji="0" lang="en-US" sz="2700" b="0" i="0" u="sng" strike="noStrike" cap="none" normalizeH="0" baseline="0" dirty="0">
                          <a:ln>
                            <a:noFill/>
                          </a:ln>
                          <a:solidFill>
                            <a:srgbClr val="FF9900"/>
                          </a:solidFill>
                          <a:effectLst/>
                          <a:latin typeface="CS New Athanasius" pitchFamily="34" charset="0"/>
                          <a:cs typeface="Arial" charset="0"/>
                        </a:rPr>
                        <a:t> @</a:t>
                      </a:r>
                      <a:endParaRPr kumimoji="0" lang="en-US" sz="2700" b="0" i="1"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dirty="0">
                          <a:ln>
                            <a:noFill/>
                          </a:ln>
                          <a:solidFill>
                            <a:srgbClr val="FF9900"/>
                          </a:solidFill>
                          <a:effectLst/>
                          <a:latin typeface="Arial" charset="0"/>
                          <a:cs typeface="Arial" charset="0"/>
                        </a:rPr>
                        <a:t>Le peuple :</a:t>
                      </a:r>
                      <a:endParaRPr kumimoji="0" lang="en-US" sz="2700" b="0" i="0" u="sng" strike="noStrike" cap="none" normalizeH="0" baseline="0" dirty="0">
                        <a:ln>
                          <a:noFill/>
                        </a:ln>
                        <a:solidFill>
                          <a:srgbClr val="FF9900"/>
                        </a:solidFill>
                        <a:effectLst/>
                        <a:latin typeface="Arial" charset="0"/>
                        <a:cs typeface="Arial" charset="0"/>
                      </a:endParaRPr>
                    </a:p>
                  </a:txBody>
                  <a:tcPr marL="121920" marR="121920" horzOverflow="overflow">
                    <a:lnL>
                      <a:noFill/>
                    </a:lnL>
                    <a:lnR>
                      <a:noFill/>
                    </a:lnR>
                    <a:lnT>
                      <a:noFill/>
                    </a:lnT>
                    <a:lnB>
                      <a:noFill/>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Tx/>
                        <a:buSzTx/>
                        <a:buFontTx/>
                        <a:buNone/>
                        <a:tabLst/>
                      </a:pPr>
                      <a:r>
                        <a:rPr kumimoji="0" lang="ar-SA" sz="2700" b="0" i="0" u="sng" strike="noStrike" cap="none" normalizeH="0" baseline="0" dirty="0">
                          <a:ln>
                            <a:noFill/>
                          </a:ln>
                          <a:solidFill>
                            <a:srgbClr val="FF9900"/>
                          </a:solidFill>
                          <a:effectLst/>
                          <a:latin typeface="Arial" charset="0"/>
                          <a:cs typeface="Arial" charset="0"/>
                        </a:rPr>
                        <a:t>الشعب :</a:t>
                      </a:r>
                      <a:endParaRPr kumimoji="0" lang="en-US" sz="2700" b="0" i="0" u="sng" strike="noStrike" cap="none" normalizeH="0" baseline="0" dirty="0">
                        <a:ln>
                          <a:noFill/>
                        </a:ln>
                        <a:solidFill>
                          <a:srgbClr val="FF9900"/>
                        </a:solidFill>
                        <a:effectLst/>
                        <a:latin typeface="Arial" charset="0"/>
                        <a:cs typeface="Arial" charset="0"/>
                      </a:endParaRPr>
                    </a:p>
                  </a:txBody>
                  <a:tcPr marL="121920" marR="12192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1"/>
                  </a:ext>
                </a:extLst>
              </a:tr>
              <a:tr h="203087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4800" b="0" i="0" u="none" strike="noStrike" cap="none" normalizeH="0" baseline="0" dirty="0">
                          <a:ln>
                            <a:noFill/>
                          </a:ln>
                          <a:solidFill>
                            <a:schemeClr val="tx1"/>
                          </a:solidFill>
                          <a:effectLst/>
                          <a:latin typeface="Coptic1" pitchFamily="2" charset="0"/>
                          <a:cs typeface="Arial" charset="0"/>
                        </a:rPr>
                        <a:t>Axion </a:t>
                      </a:r>
                      <a:r>
                        <a:rPr kumimoji="0" lang="en-US" sz="4800" b="0" i="0" u="none" strike="noStrike" cap="none" normalizeH="0" baseline="0" dirty="0" err="1">
                          <a:ln>
                            <a:noFill/>
                          </a:ln>
                          <a:solidFill>
                            <a:schemeClr val="tx1"/>
                          </a:solidFill>
                          <a:effectLst/>
                          <a:latin typeface="Coptic1" pitchFamily="2" charset="0"/>
                          <a:cs typeface="Arial" charset="0"/>
                        </a:rPr>
                        <a:t>ke</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dikeon</a:t>
                      </a:r>
                      <a:r>
                        <a:rPr kumimoji="0" lang="en-US" sz="4800" b="0" i="0" u="none" strike="noStrike" cap="none" normalizeH="0" baseline="0" dirty="0">
                          <a:ln>
                            <a:noFill/>
                          </a:ln>
                          <a:solidFill>
                            <a:schemeClr val="tx1"/>
                          </a:solidFill>
                          <a:effectLst/>
                          <a:latin typeface="Coptic1" pitchFamily="2" charset="0"/>
                          <a:cs typeface="Arial" charset="0"/>
                        </a:rPr>
                        <a:t>.</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sz="4300" b="0" i="0" u="none" strike="noStrike" cap="none" normalizeH="0" baseline="0" dirty="0">
                          <a:ln>
                            <a:noFill/>
                          </a:ln>
                          <a:solidFill>
                            <a:schemeClr val="tx1"/>
                          </a:solidFill>
                          <a:effectLst/>
                          <a:latin typeface="Arial" charset="0"/>
                          <a:cs typeface="Arial" charset="0"/>
                        </a:rPr>
                        <a:t>Cela est digne</a:t>
                      </a:r>
                    </a:p>
                    <a:p>
                      <a:pPr marL="0" marR="0" lvl="0" indent="0" algn="l" defTabSz="914400" rtl="0" eaLnBrk="0" fontAlgn="base" latinLnBrk="0" hangingPunct="0">
                        <a:lnSpc>
                          <a:spcPct val="100000"/>
                        </a:lnSpc>
                        <a:spcBef>
                          <a:spcPct val="0"/>
                        </a:spcBef>
                        <a:spcAft>
                          <a:spcPct val="0"/>
                        </a:spcAft>
                        <a:buClrTx/>
                        <a:buSzTx/>
                        <a:buFontTx/>
                        <a:buNone/>
                        <a:tabLst/>
                      </a:pPr>
                      <a:r>
                        <a:rPr kumimoji="0" lang="fr-CA" sz="4300" b="0" i="0" u="none" strike="noStrike" cap="none" normalizeH="0" baseline="0" dirty="0">
                          <a:ln>
                            <a:noFill/>
                          </a:ln>
                          <a:solidFill>
                            <a:schemeClr val="tx1"/>
                          </a:solidFill>
                          <a:effectLst/>
                          <a:latin typeface="Arial" charset="0"/>
                          <a:cs typeface="Arial" charset="0"/>
                        </a:rPr>
                        <a:t>et juste.</a:t>
                      </a:r>
                      <a:endParaRPr kumimoji="0" lang="en-US" sz="4300" b="0" i="0" u="none" strike="noStrike" cap="none" normalizeH="0" baseline="0" dirty="0">
                        <a:ln>
                          <a:noFill/>
                        </a:ln>
                        <a:solidFill>
                          <a:schemeClr val="tx1"/>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dirty="0">
                        <a:ln>
                          <a:noFill/>
                        </a:ln>
                        <a:solidFill>
                          <a:schemeClr val="tx1"/>
                        </a:solidFill>
                        <a:effectLst/>
                        <a:latin typeface="Coptic1" pitchFamily="2" charset="0"/>
                        <a:cs typeface="Arial" charset="0"/>
                      </a:endParaRP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r" defTabSz="914400" rtl="1" eaLnBrk="0" fontAlgn="base" latinLnBrk="0" hangingPunct="0">
                        <a:lnSpc>
                          <a:spcPct val="100000"/>
                        </a:lnSpc>
                        <a:spcBef>
                          <a:spcPct val="0"/>
                        </a:spcBef>
                        <a:spcAft>
                          <a:spcPct val="0"/>
                        </a:spcAft>
                        <a:buClrTx/>
                        <a:buSzTx/>
                        <a:buFontTx/>
                        <a:buNone/>
                        <a:tabLst/>
                      </a:pPr>
                      <a:r>
                        <a:rPr kumimoji="0" lang="ar-SA" sz="4800" b="0" i="0" u="none" strike="noStrike" cap="none" normalizeH="0" baseline="0" dirty="0">
                          <a:ln>
                            <a:noFill/>
                          </a:ln>
                          <a:solidFill>
                            <a:schemeClr val="tx1"/>
                          </a:solidFill>
                          <a:effectLst/>
                          <a:latin typeface="Arial" charset="0"/>
                          <a:cs typeface="Arial" pitchFamily="34" charset="0"/>
                        </a:rPr>
                        <a:t>مُستحقٌ وعادلٌ.</a:t>
                      </a:r>
                      <a:endParaRPr kumimoji="0" lang="en-US" sz="4800" b="0" i="0" u="none" strike="noStrike" cap="none" normalizeH="0" baseline="0" dirty="0">
                        <a:ln>
                          <a:noFill/>
                        </a:ln>
                        <a:solidFill>
                          <a:schemeClr val="tx1"/>
                        </a:solidFill>
                        <a:effectLst/>
                        <a:latin typeface="Arial" charset="0"/>
                        <a:cs typeface="Arial" pitchFamily="34"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19455401"/>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735042" name="Group 2"/>
          <p:cNvGraphicFramePr>
            <a:graphicFrameLocks noGrp="1"/>
          </p:cNvGraphicFramePr>
          <p:nvPr>
            <p:ph/>
            <p:extLst>
              <p:ext uri="{D42A27DB-BD31-4B8C-83A1-F6EECF244321}">
                <p14:modId xmlns:p14="http://schemas.microsoft.com/office/powerpoint/2010/main" val="4100157821"/>
              </p:ext>
            </p:extLst>
          </p:nvPr>
        </p:nvGraphicFramePr>
        <p:xfrm>
          <a:off x="0" y="159264"/>
          <a:ext cx="12192000" cy="6550152"/>
        </p:xfrm>
        <a:graphic>
          <a:graphicData uri="http://schemas.openxmlformats.org/drawingml/2006/table">
            <a:tbl>
              <a:tblPr/>
              <a:tblGrid>
                <a:gridCol w="4651983">
                  <a:extLst>
                    <a:ext uri="{9D8B030D-6E8A-4147-A177-3AD203B41FA5}">
                      <a16:colId xmlns:a16="http://schemas.microsoft.com/office/drawing/2014/main" val="20000"/>
                    </a:ext>
                  </a:extLst>
                </a:gridCol>
                <a:gridCol w="4105574">
                  <a:extLst>
                    <a:ext uri="{9D8B030D-6E8A-4147-A177-3AD203B41FA5}">
                      <a16:colId xmlns:a16="http://schemas.microsoft.com/office/drawing/2014/main" val="20001"/>
                    </a:ext>
                  </a:extLst>
                </a:gridCol>
                <a:gridCol w="3434443">
                  <a:extLst>
                    <a:ext uri="{9D8B030D-6E8A-4147-A177-3AD203B41FA5}">
                      <a16:colId xmlns:a16="http://schemas.microsoft.com/office/drawing/2014/main" val="20002"/>
                    </a:ext>
                  </a:extLst>
                </a:gridCol>
              </a:tblGrid>
              <a:tr h="5696473">
                <a:tc>
                  <a:txBody>
                    <a:bodyPr/>
                    <a:lstStyle/>
                    <a:p>
                      <a:pPr marL="0" marR="0" lvl="0" indent="0" algn="just" defTabSz="914400" rtl="0" eaLnBrk="1" fontAlgn="base" latinLnBrk="0" hangingPunct="1">
                        <a:lnSpc>
                          <a:spcPct val="100000"/>
                        </a:lnSpc>
                        <a:spcBef>
                          <a:spcPts val="0"/>
                        </a:spcBef>
                        <a:spcAft>
                          <a:spcPct val="0"/>
                        </a:spcAft>
                        <a:buClrTx/>
                        <a:buSzTx/>
                        <a:buFontTx/>
                        <a:buNone/>
                        <a:tabLst/>
                      </a:pPr>
                      <a:r>
                        <a:rPr kumimoji="0" lang="en-US" sz="3300" b="0" i="0" u="sng" strike="noStrike" cap="none" normalizeH="0" baseline="0" dirty="0" err="1">
                          <a:ln>
                            <a:noFill/>
                          </a:ln>
                          <a:solidFill>
                            <a:srgbClr val="FF9900"/>
                          </a:solidFill>
                          <a:effectLst/>
                          <a:latin typeface="Coptic1" pitchFamily="2" charset="0"/>
                          <a:cs typeface="Arial" charset="0"/>
                        </a:rPr>
                        <a:t>Piou</a:t>
                      </a:r>
                      <a:r>
                        <a:rPr kumimoji="0" lang="en-US" sz="3300" b="0" i="0" u="sng" strike="noStrike" cap="none" normalizeH="0" baseline="0" dirty="0">
                          <a:ln>
                            <a:noFill/>
                          </a:ln>
                          <a:solidFill>
                            <a:srgbClr val="FF9900"/>
                          </a:solidFill>
                          <a:effectLst/>
                          <a:latin typeface="Coptic1" pitchFamily="2" charset="0"/>
                          <a:cs typeface="Arial" charset="0"/>
                        </a:rPr>
                        <a:t>/b :</a:t>
                      </a:r>
                    </a:p>
                    <a:p>
                      <a:pPr marL="0" marR="0" lvl="0" indent="0" algn="just" defTabSz="914400" rtl="0" eaLnBrk="1" fontAlgn="base" latinLnBrk="0" hangingPunct="1">
                        <a:lnSpc>
                          <a:spcPct val="100000"/>
                        </a:lnSpc>
                        <a:spcBef>
                          <a:spcPts val="0"/>
                        </a:spcBef>
                        <a:spcAft>
                          <a:spcPct val="0"/>
                        </a:spcAft>
                        <a:buClrTx/>
                        <a:buSzTx/>
                        <a:buFontTx/>
                        <a:buNone/>
                        <a:tabLst/>
                      </a:pPr>
                      <a:r>
                        <a:rPr kumimoji="0" lang="en-US" sz="3300" b="0" i="0" u="none" strike="noStrike" cap="none" normalizeH="0" baseline="0" dirty="0">
                          <a:ln>
                            <a:noFill/>
                          </a:ln>
                          <a:solidFill>
                            <a:schemeClr val="tx1"/>
                          </a:solidFill>
                          <a:effectLst/>
                          <a:latin typeface="Coptic1" pitchFamily="2" charset="0"/>
                          <a:cs typeface="Arial" charset="0"/>
                        </a:rPr>
                        <a:t>Axion </a:t>
                      </a:r>
                      <a:r>
                        <a:rPr kumimoji="0" lang="en-US" sz="3300" b="0" i="0" u="none" strike="noStrike" cap="none" normalizeH="0" baseline="0" dirty="0" err="1">
                          <a:ln>
                            <a:noFill/>
                          </a:ln>
                          <a:solidFill>
                            <a:schemeClr val="tx1"/>
                          </a:solidFill>
                          <a:effectLst/>
                          <a:latin typeface="Coptic1" pitchFamily="2" charset="0"/>
                          <a:cs typeface="Arial" charset="0"/>
                        </a:rPr>
                        <a:t>ke</a:t>
                      </a:r>
                      <a:r>
                        <a:rPr kumimoji="0" lang="en-US" sz="3300" b="0" i="0" u="none" strike="noStrike" cap="none" normalizeH="0" baseline="0" dirty="0">
                          <a:ln>
                            <a:noFill/>
                          </a:ln>
                          <a:solidFill>
                            <a:schemeClr val="tx1"/>
                          </a:solidFill>
                          <a:effectLst/>
                          <a:latin typeface="Coptic1" pitchFamily="2" charset="0"/>
                          <a:cs typeface="Arial" charset="0"/>
                        </a:rPr>
                        <a:t> </a:t>
                      </a:r>
                      <a:r>
                        <a:rPr kumimoji="0" lang="en-US" sz="3300" b="0" i="0" u="none" strike="noStrike" cap="none" normalizeH="0" baseline="0" dirty="0" err="1">
                          <a:ln>
                            <a:noFill/>
                          </a:ln>
                          <a:solidFill>
                            <a:schemeClr val="tx1"/>
                          </a:solidFill>
                          <a:effectLst/>
                          <a:latin typeface="Coptic1" pitchFamily="2" charset="0"/>
                          <a:cs typeface="Arial" charset="0"/>
                        </a:rPr>
                        <a:t>dikeon</a:t>
                      </a:r>
                      <a:r>
                        <a:rPr kumimoji="0" lang="en-US" sz="3300" b="0" i="0" u="none" strike="noStrike" cap="none" normalizeH="0" baseline="0" dirty="0">
                          <a:ln>
                            <a:noFill/>
                          </a:ln>
                          <a:solidFill>
                            <a:schemeClr val="tx1"/>
                          </a:solidFill>
                          <a:effectLst/>
                          <a:latin typeface="Coptic1" pitchFamily="2" charset="0"/>
                          <a:cs typeface="Arial" charset="0"/>
                        </a:rPr>
                        <a:t>: </a:t>
                      </a:r>
                      <a:r>
                        <a:rPr kumimoji="0" lang="en-US" sz="3300" b="0" i="0" u="none" strike="noStrike" cap="none" normalizeH="0" baseline="0" dirty="0" err="1">
                          <a:ln>
                            <a:noFill/>
                          </a:ln>
                          <a:solidFill>
                            <a:schemeClr val="tx1"/>
                          </a:solidFill>
                          <a:effectLst/>
                          <a:latin typeface="Coptic1" pitchFamily="2" charset="0"/>
                          <a:cs typeface="Arial" charset="0"/>
                        </a:rPr>
                        <a:t>a~xion</a:t>
                      </a:r>
                      <a:r>
                        <a:rPr kumimoji="0" lang="en-US" sz="3300" b="0" i="0" u="none" strike="noStrike" cap="none" normalizeH="0" baseline="0" dirty="0">
                          <a:ln>
                            <a:noFill/>
                          </a:ln>
                          <a:solidFill>
                            <a:schemeClr val="tx1"/>
                          </a:solidFill>
                          <a:effectLst/>
                          <a:latin typeface="Coptic1" pitchFamily="2" charset="0"/>
                          <a:cs typeface="Arial" charset="0"/>
                        </a:rPr>
                        <a:t> </a:t>
                      </a:r>
                      <a:r>
                        <a:rPr kumimoji="0" lang="en-US" sz="3300" b="0" i="0" u="none" strike="noStrike" cap="none" normalizeH="0" baseline="0" dirty="0" err="1">
                          <a:ln>
                            <a:noFill/>
                          </a:ln>
                          <a:solidFill>
                            <a:schemeClr val="tx1"/>
                          </a:solidFill>
                          <a:effectLst/>
                          <a:latin typeface="Coptic1" pitchFamily="2" charset="0"/>
                          <a:cs typeface="Arial" charset="0"/>
                        </a:rPr>
                        <a:t>ke</a:t>
                      </a:r>
                      <a:r>
                        <a:rPr kumimoji="0" lang="en-US" sz="3300" b="0" i="0" u="none" strike="noStrike" cap="none" normalizeH="0" baseline="0" dirty="0">
                          <a:ln>
                            <a:noFill/>
                          </a:ln>
                          <a:solidFill>
                            <a:schemeClr val="tx1"/>
                          </a:solidFill>
                          <a:effectLst/>
                          <a:latin typeface="Coptic1" pitchFamily="2" charset="0"/>
                          <a:cs typeface="Arial" charset="0"/>
                        </a:rPr>
                        <a:t> </a:t>
                      </a:r>
                      <a:r>
                        <a:rPr kumimoji="0" lang="en-US" sz="3300" b="0" i="0" u="none" strike="noStrike" cap="none" normalizeH="0" baseline="0" dirty="0" err="1">
                          <a:ln>
                            <a:noFill/>
                          </a:ln>
                          <a:solidFill>
                            <a:schemeClr val="tx1"/>
                          </a:solidFill>
                          <a:effectLst/>
                          <a:latin typeface="Coptic1" pitchFamily="2" charset="0"/>
                          <a:cs typeface="Arial" charset="0"/>
                        </a:rPr>
                        <a:t>dikeon</a:t>
                      </a:r>
                      <a:r>
                        <a:rPr kumimoji="0" lang="en-US" sz="3300" b="0" i="0" u="none" strike="noStrike" cap="none" normalizeH="0" baseline="0" dirty="0">
                          <a:ln>
                            <a:noFill/>
                          </a:ln>
                          <a:solidFill>
                            <a:schemeClr val="tx1"/>
                          </a:solidFill>
                          <a:effectLst/>
                          <a:latin typeface="Coptic1" pitchFamily="2" charset="0"/>
                          <a:cs typeface="Arial" charset="0"/>
                        </a:rPr>
                        <a:t>: </a:t>
                      </a:r>
                      <a:r>
                        <a:rPr kumimoji="0" lang="en-US" sz="3300" b="0" i="0" u="none" strike="noStrike" cap="none" normalizeH="0" baseline="0" dirty="0" err="1">
                          <a:ln>
                            <a:noFill/>
                          </a:ln>
                          <a:solidFill>
                            <a:schemeClr val="tx1"/>
                          </a:solidFill>
                          <a:effectLst/>
                          <a:latin typeface="Coptic1" pitchFamily="2" charset="0"/>
                          <a:cs typeface="Arial" charset="0"/>
                        </a:rPr>
                        <a:t>a~l</a:t>
                      </a:r>
                      <a:r>
                        <a:rPr kumimoji="0" lang="en-US" sz="3300" b="0" i="0" u="none" strike="noStrike" cap="none" normalizeH="0" baseline="0" dirty="0">
                          <a:ln>
                            <a:noFill/>
                          </a:ln>
                          <a:solidFill>
                            <a:schemeClr val="tx1"/>
                          </a:solidFill>
                          <a:effectLst/>
                          <a:latin typeface="Coptic1" pitchFamily="2" charset="0"/>
                          <a:cs typeface="Arial" charset="0"/>
                        </a:rPr>
                        <a:t>/</a:t>
                      </a:r>
                      <a:r>
                        <a:rPr kumimoji="0" lang="en-US" sz="3300" b="0" i="0" u="none" strike="noStrike" cap="none" normalizeH="0" baseline="0" dirty="0" err="1">
                          <a:ln>
                            <a:noFill/>
                          </a:ln>
                          <a:solidFill>
                            <a:schemeClr val="tx1"/>
                          </a:solidFill>
                          <a:effectLst/>
                          <a:latin typeface="Coptic1" pitchFamily="2" charset="0"/>
                          <a:cs typeface="Arial" charset="0"/>
                        </a:rPr>
                        <a:t>ywc</a:t>
                      </a:r>
                      <a:r>
                        <a:rPr kumimoji="0" lang="en-US" sz="3300" b="0" i="0" u="none" strike="noStrike" cap="none" normalizeH="0" baseline="0" dirty="0">
                          <a:ln>
                            <a:noFill/>
                          </a:ln>
                          <a:solidFill>
                            <a:schemeClr val="tx1"/>
                          </a:solidFill>
                          <a:effectLst/>
                          <a:latin typeface="Coptic1" pitchFamily="2" charset="0"/>
                          <a:cs typeface="Arial" charset="0"/>
                        </a:rPr>
                        <a:t> gar </a:t>
                      </a:r>
                      <a:r>
                        <a:rPr kumimoji="0" lang="en-US" sz="3300" b="0" i="0" u="none" strike="noStrike" cap="none" normalizeH="0" baseline="0" dirty="0" err="1">
                          <a:ln>
                            <a:noFill/>
                          </a:ln>
                          <a:solidFill>
                            <a:schemeClr val="tx1"/>
                          </a:solidFill>
                          <a:effectLst/>
                          <a:latin typeface="Coptic1" pitchFamily="2" charset="0"/>
                          <a:cs typeface="Arial" charset="0"/>
                        </a:rPr>
                        <a:t>qen</a:t>
                      </a:r>
                      <a:r>
                        <a:rPr kumimoji="0" lang="en-US" sz="3300" b="0" i="0" u="none" strike="noStrike" cap="none" normalizeH="0" baseline="0" dirty="0">
                          <a:ln>
                            <a:noFill/>
                          </a:ln>
                          <a:solidFill>
                            <a:schemeClr val="tx1"/>
                          </a:solidFill>
                          <a:effectLst/>
                          <a:latin typeface="Coptic1" pitchFamily="2" charset="0"/>
                          <a:cs typeface="Arial" charset="0"/>
                        </a:rPr>
                        <a:t> </a:t>
                      </a:r>
                      <a:r>
                        <a:rPr kumimoji="0" lang="en-US" sz="3300" b="0" i="0" u="none" strike="noStrike" cap="none" normalizeH="0" baseline="0" dirty="0" err="1">
                          <a:ln>
                            <a:noFill/>
                          </a:ln>
                          <a:solidFill>
                            <a:schemeClr val="tx1"/>
                          </a:solidFill>
                          <a:effectLst/>
                          <a:latin typeface="Coptic1" pitchFamily="2" charset="0"/>
                          <a:cs typeface="Arial" charset="0"/>
                        </a:rPr>
                        <a:t>oume</a:t>
                      </a:r>
                      <a:r>
                        <a:rPr kumimoji="0" lang="en-US" sz="3300" b="0" i="0" u="none" strike="noStrike" cap="none" normalizeH="0" baseline="0" dirty="0">
                          <a:ln>
                            <a:noFill/>
                          </a:ln>
                          <a:solidFill>
                            <a:schemeClr val="tx1"/>
                          </a:solidFill>
                          <a:effectLst/>
                          <a:latin typeface="Coptic1" pitchFamily="2" charset="0"/>
                          <a:cs typeface="Arial" charset="0"/>
                        </a:rPr>
                        <a:t>/m/</a:t>
                      </a:r>
                      <a:r>
                        <a:rPr kumimoji="0" lang="en-US" sz="3300" b="0" i="0" u="none" strike="noStrike" cap="none" normalizeH="0" baseline="0" dirty="0" err="1">
                          <a:ln>
                            <a:noFill/>
                          </a:ln>
                          <a:solidFill>
                            <a:schemeClr val="tx1"/>
                          </a:solidFill>
                          <a:effectLst/>
                          <a:latin typeface="Coptic1" pitchFamily="2" charset="0"/>
                          <a:cs typeface="Arial" charset="0"/>
                        </a:rPr>
                        <a:t>i</a:t>
                      </a:r>
                      <a:r>
                        <a:rPr kumimoji="0" lang="en-US" sz="3300" b="0" i="0" u="none" strike="noStrike" cap="none" normalizeH="0" baseline="0" dirty="0">
                          <a:ln>
                            <a:noFill/>
                          </a:ln>
                          <a:solidFill>
                            <a:schemeClr val="tx1"/>
                          </a:solidFill>
                          <a:effectLst/>
                          <a:latin typeface="Coptic1" pitchFamily="2" charset="0"/>
                          <a:cs typeface="Arial" charset="0"/>
                        </a:rPr>
                        <a:t>: Axion </a:t>
                      </a:r>
                      <a:r>
                        <a:rPr kumimoji="0" lang="en-US" sz="3300" b="0" i="0" u="none" strike="noStrike" cap="none" normalizeH="0" baseline="0" dirty="0" err="1">
                          <a:ln>
                            <a:noFill/>
                          </a:ln>
                          <a:solidFill>
                            <a:schemeClr val="tx1"/>
                          </a:solidFill>
                          <a:effectLst/>
                          <a:latin typeface="Coptic1" pitchFamily="2" charset="0"/>
                          <a:cs typeface="Arial" charset="0"/>
                        </a:rPr>
                        <a:t>ke</a:t>
                      </a:r>
                      <a:r>
                        <a:rPr kumimoji="0" lang="en-US" sz="3300" b="0" i="0" u="none" strike="noStrike" cap="none" normalizeH="0" baseline="0" dirty="0">
                          <a:ln>
                            <a:noFill/>
                          </a:ln>
                          <a:solidFill>
                            <a:schemeClr val="tx1"/>
                          </a:solidFill>
                          <a:effectLst/>
                          <a:latin typeface="Coptic1" pitchFamily="2" charset="0"/>
                          <a:cs typeface="Arial" charset="0"/>
                        </a:rPr>
                        <a:t> </a:t>
                      </a:r>
                      <a:r>
                        <a:rPr kumimoji="0" lang="en-US" sz="3300" b="0" i="0" u="none" strike="noStrike" cap="none" normalizeH="0" baseline="0" dirty="0" err="1">
                          <a:ln>
                            <a:noFill/>
                          </a:ln>
                          <a:solidFill>
                            <a:schemeClr val="tx1"/>
                          </a:solidFill>
                          <a:effectLst/>
                          <a:latin typeface="Coptic1" pitchFamily="2" charset="0"/>
                          <a:cs typeface="Arial" charset="0"/>
                        </a:rPr>
                        <a:t>dikeon</a:t>
                      </a:r>
                      <a:r>
                        <a:rPr kumimoji="0" lang="en-US" sz="3300" b="0" i="0" u="none" strike="noStrike" cap="none" normalizeH="0" baseline="0" dirty="0">
                          <a:ln>
                            <a:noFill/>
                          </a:ln>
                          <a:solidFill>
                            <a:schemeClr val="tx1"/>
                          </a:solidFill>
                          <a:effectLst/>
                          <a:latin typeface="Coptic1" pitchFamily="2" charset="0"/>
                          <a:cs typeface="Arial" charset="0"/>
                        </a:rPr>
                        <a:t> </a:t>
                      </a:r>
                      <a:r>
                        <a:rPr kumimoji="0" lang="en-US" sz="3300" b="0" i="0" u="none" strike="noStrike" cap="none" normalizeH="0" baseline="0" dirty="0" err="1">
                          <a:ln>
                            <a:noFill/>
                          </a:ln>
                          <a:solidFill>
                            <a:schemeClr val="tx1"/>
                          </a:solidFill>
                          <a:effectLst/>
                          <a:latin typeface="Coptic1" pitchFamily="2" charset="0"/>
                          <a:cs typeface="Arial" charset="0"/>
                        </a:rPr>
                        <a:t>Nyok</a:t>
                      </a:r>
                      <a:r>
                        <a:rPr kumimoji="0" lang="en-US" sz="3300" b="0" i="0" u="none" strike="noStrike" cap="none" normalizeH="0" baseline="0" dirty="0">
                          <a:ln>
                            <a:noFill/>
                          </a:ln>
                          <a:solidFill>
                            <a:schemeClr val="tx1"/>
                          </a:solidFill>
                          <a:effectLst/>
                          <a:latin typeface="Coptic1" pitchFamily="2" charset="0"/>
                          <a:cs typeface="Arial" charset="0"/>
                        </a:rPr>
                        <a:t> </a:t>
                      </a:r>
                      <a:r>
                        <a:rPr kumimoji="0" lang="en-US" sz="3300" b="0" i="0" u="none" strike="noStrike" cap="none" normalizeH="0" baseline="0" dirty="0" err="1">
                          <a:ln>
                            <a:noFill/>
                          </a:ln>
                          <a:solidFill>
                            <a:schemeClr val="tx1"/>
                          </a:solidFill>
                          <a:effectLst/>
                          <a:latin typeface="Coptic1" pitchFamily="2" charset="0"/>
                          <a:cs typeface="Arial" charset="0"/>
                        </a:rPr>
                        <a:t>ounis</a:t>
                      </a:r>
                      <a:r>
                        <a:rPr kumimoji="0" lang="en-US" sz="3300" b="0" i="0" u="none" strike="noStrike" cap="none" normalizeH="0" baseline="0" dirty="0">
                          <a:ln>
                            <a:noFill/>
                          </a:ln>
                          <a:solidFill>
                            <a:schemeClr val="tx1"/>
                          </a:solidFill>
                          <a:effectLst/>
                          <a:latin typeface="Coptic1" pitchFamily="2" charset="0"/>
                          <a:cs typeface="Arial" charset="0"/>
                        </a:rPr>
                        <a:t>] </a:t>
                      </a:r>
                      <a:r>
                        <a:rPr kumimoji="0" lang="en-US" sz="3300" b="0" i="0" u="none" strike="noStrike" cap="none" normalizeH="0" baseline="0" dirty="0" err="1">
                          <a:ln>
                            <a:noFill/>
                          </a:ln>
                          <a:solidFill>
                            <a:schemeClr val="tx1"/>
                          </a:solidFill>
                          <a:effectLst/>
                          <a:latin typeface="Coptic1" pitchFamily="2" charset="0"/>
                          <a:cs typeface="Arial" charset="0"/>
                        </a:rPr>
                        <a:t>n~Nou</a:t>
                      </a:r>
                      <a:r>
                        <a:rPr kumimoji="0" lang="en-US" sz="3300" b="0" i="0" u="none" strike="noStrike" cap="none" normalizeH="0" baseline="0" dirty="0">
                          <a:ln>
                            <a:noFill/>
                          </a:ln>
                          <a:solidFill>
                            <a:schemeClr val="tx1"/>
                          </a:solidFill>
                          <a:effectLst/>
                          <a:latin typeface="Coptic1" pitchFamily="2" charset="0"/>
                          <a:cs typeface="Arial" charset="0"/>
                        </a:rPr>
                        <a:t>] </a:t>
                      </a:r>
                      <a:r>
                        <a:rPr kumimoji="0" lang="en-US" sz="3300" b="0" i="0" u="none" strike="noStrike" cap="none" normalizeH="0" baseline="0" dirty="0" err="1">
                          <a:ln>
                            <a:noFill/>
                          </a:ln>
                          <a:solidFill>
                            <a:schemeClr val="tx1"/>
                          </a:solidFill>
                          <a:effectLst/>
                          <a:latin typeface="Coptic1" pitchFamily="2" charset="0"/>
                          <a:cs typeface="Arial" charset="0"/>
                        </a:rPr>
                        <a:t>Po#c</a:t>
                      </a:r>
                      <a:r>
                        <a:rPr kumimoji="0" lang="en-US" sz="3300" b="0" i="0" u="none" strike="noStrike" cap="none" normalizeH="0" baseline="0" dirty="0">
                          <a:ln>
                            <a:noFill/>
                          </a:ln>
                          <a:solidFill>
                            <a:schemeClr val="tx1"/>
                          </a:solidFill>
                          <a:effectLst/>
                          <a:latin typeface="Coptic1" pitchFamily="2" charset="0"/>
                          <a:cs typeface="Arial" charset="0"/>
                        </a:rPr>
                        <a:t>#: </a:t>
                      </a:r>
                      <a:r>
                        <a:rPr kumimoji="0" lang="en-US" sz="3300" b="0" i="0" u="none" strike="noStrike" cap="none" normalizeH="0" baseline="0" dirty="0" err="1">
                          <a:ln>
                            <a:noFill/>
                          </a:ln>
                          <a:solidFill>
                            <a:schemeClr val="tx1"/>
                          </a:solidFill>
                          <a:effectLst/>
                          <a:latin typeface="Coptic1" pitchFamily="2" charset="0"/>
                          <a:cs typeface="Arial" charset="0"/>
                        </a:rPr>
                        <a:t>ouoh</a:t>
                      </a:r>
                      <a:r>
                        <a:rPr kumimoji="0" lang="en-US" sz="3300" b="0" i="0" u="none" strike="noStrike" cap="none" normalizeH="0" baseline="0" dirty="0">
                          <a:ln>
                            <a:noFill/>
                          </a:ln>
                          <a:solidFill>
                            <a:schemeClr val="tx1"/>
                          </a:solidFill>
                          <a:effectLst/>
                          <a:latin typeface="Coptic1" pitchFamily="2" charset="0"/>
                          <a:cs typeface="Arial" charset="0"/>
                        </a:rPr>
                        <a:t> </a:t>
                      </a:r>
                      <a:r>
                        <a:rPr kumimoji="0" lang="en-US" sz="3300" b="0" i="0" u="none" strike="noStrike" cap="none" normalizeH="0" baseline="0" dirty="0" err="1">
                          <a:ln>
                            <a:noFill/>
                          </a:ln>
                          <a:solidFill>
                            <a:schemeClr val="tx1"/>
                          </a:solidFill>
                          <a:effectLst/>
                          <a:latin typeface="Coptic1" pitchFamily="2" charset="0"/>
                          <a:cs typeface="Arial" charset="0"/>
                        </a:rPr>
                        <a:t>hans~v</a:t>
                      </a:r>
                      <a:r>
                        <a:rPr kumimoji="0" lang="en-US" sz="3300" b="0" i="0" u="none" strike="noStrike" cap="none" normalizeH="0" baseline="0" dirty="0">
                          <a:ln>
                            <a:noFill/>
                          </a:ln>
                          <a:solidFill>
                            <a:schemeClr val="tx1"/>
                          </a:solidFill>
                          <a:effectLst/>
                          <a:latin typeface="Coptic1" pitchFamily="2" charset="0"/>
                          <a:cs typeface="Arial" charset="0"/>
                        </a:rPr>
                        <a:t>/</a:t>
                      </a:r>
                      <a:r>
                        <a:rPr kumimoji="0" lang="en-US" sz="3300" b="0" i="0" u="none" strike="noStrike" cap="none" normalizeH="0" baseline="0" dirty="0" err="1">
                          <a:ln>
                            <a:noFill/>
                          </a:ln>
                          <a:solidFill>
                            <a:schemeClr val="tx1"/>
                          </a:solidFill>
                          <a:effectLst/>
                          <a:latin typeface="Coptic1" pitchFamily="2" charset="0"/>
                          <a:cs typeface="Arial" charset="0"/>
                        </a:rPr>
                        <a:t>ri</a:t>
                      </a:r>
                      <a:r>
                        <a:rPr kumimoji="0" lang="en-US" sz="3300" b="0" i="0" u="none" strike="noStrike" cap="none" normalizeH="0" baseline="0" dirty="0">
                          <a:ln>
                            <a:noFill/>
                          </a:ln>
                          <a:solidFill>
                            <a:schemeClr val="tx1"/>
                          </a:solidFill>
                          <a:effectLst/>
                          <a:latin typeface="Coptic1" pitchFamily="2" charset="0"/>
                          <a:cs typeface="Arial" charset="0"/>
                        </a:rPr>
                        <a:t> ne </a:t>
                      </a:r>
                      <a:r>
                        <a:rPr kumimoji="0" lang="en-US" sz="3300" b="0" i="0" u="none" strike="noStrike" cap="none" normalizeH="0" baseline="0" dirty="0" err="1">
                          <a:ln>
                            <a:noFill/>
                          </a:ln>
                          <a:solidFill>
                            <a:schemeClr val="tx1"/>
                          </a:solidFill>
                          <a:effectLst/>
                          <a:latin typeface="Coptic1" pitchFamily="2" charset="0"/>
                          <a:cs typeface="Arial" charset="0"/>
                        </a:rPr>
                        <a:t>nekh~b</a:t>
                      </a:r>
                      <a:r>
                        <a:rPr kumimoji="0" lang="en-US" sz="3300" b="0" i="0" u="none" strike="noStrike" cap="none" normalizeH="0" baseline="0" dirty="0">
                          <a:ln>
                            <a:noFill/>
                          </a:ln>
                          <a:solidFill>
                            <a:schemeClr val="tx1"/>
                          </a:solidFill>
                          <a:effectLst/>
                          <a:latin typeface="Coptic1" pitchFamily="2" charset="0"/>
                          <a:cs typeface="Arial" charset="0"/>
                        </a:rPr>
                        <a:t>/</a:t>
                      </a:r>
                      <a:r>
                        <a:rPr kumimoji="0" lang="en-US" sz="3300" b="0" i="0" u="none" strike="noStrike" cap="none" normalizeH="0" baseline="0" dirty="0" err="1">
                          <a:ln>
                            <a:noFill/>
                          </a:ln>
                          <a:solidFill>
                            <a:schemeClr val="tx1"/>
                          </a:solidFill>
                          <a:effectLst/>
                          <a:latin typeface="Coptic1" pitchFamily="2" charset="0"/>
                          <a:cs typeface="Arial" charset="0"/>
                        </a:rPr>
                        <a:t>oui</a:t>
                      </a:r>
                      <a:r>
                        <a:rPr kumimoji="0" lang="en-US" sz="3300" b="0" i="0" u="none" strike="noStrike" cap="none" normalizeH="0" baseline="0" dirty="0">
                          <a:ln>
                            <a:noFill/>
                          </a:ln>
                          <a:solidFill>
                            <a:schemeClr val="tx1"/>
                          </a:solidFill>
                          <a:effectLst/>
                          <a:latin typeface="Coptic1" pitchFamily="2" charset="0"/>
                          <a:cs typeface="Arial" charset="0"/>
                        </a:rPr>
                        <a:t>~: </a:t>
                      </a:r>
                      <a:r>
                        <a:rPr kumimoji="0" lang="en-US" sz="3300" b="0" i="0" u="none" strike="noStrike" cap="none" normalizeH="0" baseline="0" dirty="0" err="1">
                          <a:ln>
                            <a:noFill/>
                          </a:ln>
                          <a:solidFill>
                            <a:schemeClr val="tx1"/>
                          </a:solidFill>
                          <a:effectLst/>
                          <a:latin typeface="Coptic1" pitchFamily="2" charset="0"/>
                          <a:cs typeface="Arial" charset="0"/>
                        </a:rPr>
                        <a:t>ouoh</a:t>
                      </a:r>
                      <a:r>
                        <a:rPr kumimoji="0" lang="en-US" sz="3300" b="0" i="0" u="none" strike="noStrike" cap="none" normalizeH="0" baseline="0" dirty="0">
                          <a:ln>
                            <a:noFill/>
                          </a:ln>
                          <a:solidFill>
                            <a:schemeClr val="tx1"/>
                          </a:solidFill>
                          <a:effectLst/>
                          <a:latin typeface="Coptic1" pitchFamily="2" charset="0"/>
                          <a:cs typeface="Arial" charset="0"/>
                        </a:rPr>
                        <a:t> </a:t>
                      </a:r>
                      <a:r>
                        <a:rPr kumimoji="0" lang="en-US" sz="3300" b="0" i="0" u="none" strike="noStrike" cap="none" normalizeH="0" baseline="0" dirty="0" err="1">
                          <a:ln>
                            <a:noFill/>
                          </a:ln>
                          <a:solidFill>
                            <a:schemeClr val="tx1"/>
                          </a:solidFill>
                          <a:effectLst/>
                          <a:latin typeface="Coptic1" pitchFamily="2" charset="0"/>
                          <a:cs typeface="Arial" charset="0"/>
                        </a:rPr>
                        <a:t>m~mon</a:t>
                      </a:r>
                      <a:r>
                        <a:rPr kumimoji="0" lang="en-US" sz="3300" b="0" i="0" u="none" strike="noStrike" cap="none" normalizeH="0" baseline="0" dirty="0">
                          <a:ln>
                            <a:noFill/>
                          </a:ln>
                          <a:solidFill>
                            <a:schemeClr val="tx1"/>
                          </a:solidFill>
                          <a:effectLst/>
                          <a:latin typeface="Coptic1" pitchFamily="2" charset="0"/>
                          <a:cs typeface="Arial" charset="0"/>
                        </a:rPr>
                        <a:t> </a:t>
                      </a:r>
                      <a:r>
                        <a:rPr kumimoji="0" lang="en-US" sz="3300" b="0" i="0" u="none" strike="noStrike" cap="none" normalizeH="0" baseline="0" dirty="0" err="1">
                          <a:ln>
                            <a:noFill/>
                          </a:ln>
                          <a:solidFill>
                            <a:schemeClr val="tx1"/>
                          </a:solidFill>
                          <a:effectLst/>
                          <a:latin typeface="Coptic1" pitchFamily="2" charset="0"/>
                          <a:cs typeface="Arial" charset="0"/>
                        </a:rPr>
                        <a:t>h~li</a:t>
                      </a:r>
                      <a:r>
                        <a:rPr kumimoji="0" lang="en-US" sz="3300" b="0" i="0" u="none" strike="noStrike" cap="none" normalizeH="0" baseline="0" dirty="0">
                          <a:ln>
                            <a:noFill/>
                          </a:ln>
                          <a:solidFill>
                            <a:schemeClr val="tx1"/>
                          </a:solidFill>
                          <a:effectLst/>
                          <a:latin typeface="Coptic1" pitchFamily="2" charset="0"/>
                          <a:cs typeface="Arial" charset="0"/>
                        </a:rPr>
                        <a:t> </a:t>
                      </a:r>
                      <a:r>
                        <a:rPr kumimoji="0" lang="en-US" sz="3300" b="0" i="0" u="none" strike="noStrike" cap="none" normalizeH="0" baseline="0" dirty="0" err="1">
                          <a:ln>
                            <a:noFill/>
                          </a:ln>
                          <a:solidFill>
                            <a:schemeClr val="tx1"/>
                          </a:solidFill>
                          <a:effectLst/>
                          <a:latin typeface="Coptic1" pitchFamily="2" charset="0"/>
                          <a:cs typeface="Arial" charset="0"/>
                        </a:rPr>
                        <a:t>n~caji</a:t>
                      </a:r>
                      <a:r>
                        <a:rPr kumimoji="0" lang="en-US" sz="3300" b="0" i="0" u="none" strike="noStrike" cap="none" normalizeH="0" baseline="0" dirty="0">
                          <a:ln>
                            <a:noFill/>
                          </a:ln>
                          <a:solidFill>
                            <a:schemeClr val="tx1"/>
                          </a:solidFill>
                          <a:effectLst/>
                          <a:latin typeface="Coptic1" pitchFamily="2" charset="0"/>
                          <a:cs typeface="Arial" charset="0"/>
                        </a:rPr>
                        <a:t> </a:t>
                      </a:r>
                      <a:r>
                        <a:rPr kumimoji="0" lang="en-US" sz="3300" b="0" i="0" u="none" strike="noStrike" cap="none" normalizeH="0" baseline="0" dirty="0" err="1">
                          <a:ln>
                            <a:noFill/>
                          </a:ln>
                          <a:solidFill>
                            <a:schemeClr val="tx1"/>
                          </a:solidFill>
                          <a:effectLst/>
                          <a:latin typeface="Coptic1" pitchFamily="2" charset="0"/>
                          <a:cs typeface="Arial" charset="0"/>
                        </a:rPr>
                        <a:t>efrwsi</a:t>
                      </a:r>
                      <a:r>
                        <a:rPr kumimoji="0" lang="en-US" sz="3300" b="0" i="0" u="none" strike="noStrike" cap="none" normalizeH="0" baseline="0" dirty="0">
                          <a:ln>
                            <a:noFill/>
                          </a:ln>
                          <a:solidFill>
                            <a:schemeClr val="tx1"/>
                          </a:solidFill>
                          <a:effectLst/>
                          <a:latin typeface="Coptic1" pitchFamily="2" charset="0"/>
                          <a:cs typeface="Arial" charset="0"/>
                        </a:rPr>
                        <a:t> </a:t>
                      </a:r>
                      <a:r>
                        <a:rPr kumimoji="0" lang="en-US" sz="3300" b="0" i="0" u="none" strike="noStrike" cap="none" normalizeH="0" baseline="0" dirty="0" err="1">
                          <a:ln>
                            <a:noFill/>
                          </a:ln>
                          <a:solidFill>
                            <a:schemeClr val="tx1"/>
                          </a:solidFill>
                          <a:effectLst/>
                          <a:latin typeface="Coptic1" pitchFamily="2" charset="0"/>
                          <a:cs typeface="Arial" charset="0"/>
                        </a:rPr>
                        <a:t>e~p~jinc~mou</a:t>
                      </a:r>
                      <a:r>
                        <a:rPr kumimoji="0" lang="en-US" sz="3300" b="0" i="0" u="none" strike="noStrike" cap="none" normalizeH="0" baseline="0" dirty="0">
                          <a:ln>
                            <a:noFill/>
                          </a:ln>
                          <a:solidFill>
                            <a:schemeClr val="tx1"/>
                          </a:solidFill>
                          <a:effectLst/>
                          <a:latin typeface="Coptic1" pitchFamily="2" charset="0"/>
                          <a:cs typeface="Arial" charset="0"/>
                        </a:rPr>
                        <a:t> </a:t>
                      </a:r>
                      <a:r>
                        <a:rPr kumimoji="0" lang="en-US" sz="3300" b="0" i="0" u="none" strike="noStrike" cap="none" normalizeH="0" baseline="0" dirty="0" err="1">
                          <a:ln>
                            <a:noFill/>
                          </a:ln>
                          <a:solidFill>
                            <a:schemeClr val="tx1"/>
                          </a:solidFill>
                          <a:effectLst/>
                          <a:latin typeface="Coptic1" pitchFamily="2" charset="0"/>
                          <a:cs typeface="Arial" charset="0"/>
                        </a:rPr>
                        <a:t>e~neks~v</a:t>
                      </a:r>
                      <a:r>
                        <a:rPr kumimoji="0" lang="en-US" sz="3300" b="0" i="0" u="none" strike="noStrike" cap="none" normalizeH="0" baseline="0" dirty="0">
                          <a:ln>
                            <a:noFill/>
                          </a:ln>
                          <a:solidFill>
                            <a:schemeClr val="tx1"/>
                          </a:solidFill>
                          <a:effectLst/>
                          <a:latin typeface="Coptic1" pitchFamily="2" charset="0"/>
                          <a:cs typeface="Arial" charset="0"/>
                        </a:rPr>
                        <a:t>/</a:t>
                      </a:r>
                      <a:r>
                        <a:rPr kumimoji="0" lang="en-US" sz="3300" b="0" i="0" u="none" strike="noStrike" cap="none" normalizeH="0" baseline="0" dirty="0" err="1">
                          <a:ln>
                            <a:noFill/>
                          </a:ln>
                          <a:solidFill>
                            <a:schemeClr val="tx1"/>
                          </a:solidFill>
                          <a:effectLst/>
                          <a:latin typeface="Coptic1" pitchFamily="2" charset="0"/>
                          <a:cs typeface="Arial" charset="0"/>
                        </a:rPr>
                        <a:t>ri</a:t>
                      </a:r>
                      <a:r>
                        <a:rPr kumimoji="0" lang="en-US" sz="3300" b="0" i="0" u="none" strike="noStrike" cap="none" normalizeH="0" baseline="0" dirty="0">
                          <a:ln>
                            <a:noFill/>
                          </a:ln>
                          <a:solidFill>
                            <a:schemeClr val="tx1"/>
                          </a:solidFill>
                          <a:effectLst/>
                          <a:latin typeface="Coptic1" pitchFamily="2" charset="0"/>
                          <a:cs typeface="Arial" charset="0"/>
                        </a:rPr>
                        <a:t>.</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dirty="0">
                          <a:ln>
                            <a:noFill/>
                          </a:ln>
                          <a:solidFill>
                            <a:srgbClr val="FF9933"/>
                          </a:solidFill>
                          <a:effectLst/>
                          <a:latin typeface="Arial" charset="0"/>
                          <a:cs typeface="Times New Roman" pitchFamily="18" charset="0"/>
                        </a:rPr>
                        <a:t>Le prêtre :</a:t>
                      </a:r>
                      <a:endParaRPr kumimoji="0" lang="fr-CA" sz="2700" b="0" i="0" u="sng" strike="noStrike" cap="none" normalizeH="0" baseline="0" dirty="0">
                        <a:ln>
                          <a:noFill/>
                        </a:ln>
                        <a:solidFill>
                          <a:srgbClr val="FF9900"/>
                        </a:solidFill>
                        <a:effectLst/>
                        <a:latin typeface="Arial"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200" b="0" i="0" u="none" strike="noStrike" cap="none" normalizeH="0" baseline="0" dirty="0">
                          <a:ln>
                            <a:noFill/>
                          </a:ln>
                          <a:solidFill>
                            <a:schemeClr val="tx1"/>
                          </a:solidFill>
                          <a:effectLst/>
                          <a:latin typeface="Arial" charset="0"/>
                          <a:ea typeface="Arial Unicode MS" pitchFamily="34" charset="-128"/>
                          <a:cs typeface="Arial Unicode MS" pitchFamily="34" charset="-128"/>
                        </a:rPr>
                        <a:t>Tu es digne et juste, Tu es digne et juste, Tu es vraiment digne et juste </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200" b="0" i="0" u="none" strike="noStrike" cap="none" normalizeH="0" baseline="0" dirty="0">
                          <a:ln>
                            <a:noFill/>
                          </a:ln>
                          <a:solidFill>
                            <a:schemeClr val="tx1"/>
                          </a:solidFill>
                          <a:effectLst/>
                          <a:latin typeface="Arial" charset="0"/>
                          <a:ea typeface="Arial Unicode MS" pitchFamily="34" charset="-128"/>
                          <a:cs typeface="Arial Unicode MS" pitchFamily="34" charset="-128"/>
                        </a:rPr>
                        <a:t>Tu es le Dieu magnifique et tes œuvres sont extraordinaires. Les mots ne suffisent pas pour louer les grandes choses que Tu as faites.</a:t>
                      </a:r>
                      <a:endParaRPr kumimoji="0" lang="en-US" sz="3200" b="0" i="0" u="none" strike="noStrike" cap="none" normalizeH="0" baseline="0" dirty="0">
                        <a:ln>
                          <a:noFill/>
                        </a:ln>
                        <a:solidFill>
                          <a:schemeClr val="tx1"/>
                        </a:solidFill>
                        <a:effectLst/>
                        <a:latin typeface="Arial" charset="0"/>
                        <a:ea typeface="Arial Unicode MS" pitchFamily="34" charset="-128"/>
                        <a:cs typeface="Arial Unicode MS" pitchFamily="34" charset="-128"/>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2700" b="0" i="0" u="sng" strike="noStrike" cap="none" normalizeH="0" baseline="0" dirty="0">
                          <a:ln>
                            <a:noFill/>
                          </a:ln>
                          <a:solidFill>
                            <a:srgbClr val="FF9900"/>
                          </a:solidFill>
                          <a:effectLst/>
                          <a:latin typeface="Arial" charset="0"/>
                          <a:cs typeface="Arial" charset="0"/>
                        </a:rPr>
                        <a:t>ال</a:t>
                      </a:r>
                      <a:r>
                        <a:rPr kumimoji="0" lang="ar-EG" sz="2700" b="0" i="0" u="sng" strike="noStrike" cap="none" normalizeH="0" baseline="0" dirty="0">
                          <a:ln>
                            <a:noFill/>
                          </a:ln>
                          <a:solidFill>
                            <a:srgbClr val="FF9900"/>
                          </a:solidFill>
                          <a:effectLst/>
                          <a:latin typeface="Arial" charset="0"/>
                          <a:cs typeface="Arial" charset="0"/>
                        </a:rPr>
                        <a:t>كاهن</a:t>
                      </a:r>
                      <a:r>
                        <a:rPr kumimoji="0" lang="ar-SA" sz="2700" b="0" i="0" u="sng" strike="noStrike" cap="none" normalizeH="0" baseline="0" dirty="0">
                          <a:ln>
                            <a:noFill/>
                          </a:ln>
                          <a:solidFill>
                            <a:srgbClr val="FF9900"/>
                          </a:solidFill>
                          <a:effectLst/>
                          <a:latin typeface="Arial" charset="0"/>
                          <a:cs typeface="Arial" charset="0"/>
                        </a:rPr>
                        <a:t> :</a:t>
                      </a:r>
                      <a:endParaRPr kumimoji="0" lang="en-US" sz="2700" b="0" i="0" u="none" strike="noStrike" cap="none" normalizeH="0" baseline="0" dirty="0">
                        <a:ln>
                          <a:noFill/>
                        </a:ln>
                        <a:solidFill>
                          <a:schemeClr val="tx1"/>
                        </a:solidFill>
                        <a:effectLst/>
                        <a:latin typeface="Arial" charset="0"/>
                        <a:cs typeface="Arial" pitchFamily="34" charset="0"/>
                      </a:endParaRPr>
                    </a:p>
                    <a:p>
                      <a:pPr marL="0" marR="0" lvl="0" indent="0" algn="just" defTabSz="914400" rtl="1" eaLnBrk="1" fontAlgn="base" latinLnBrk="0" hangingPunct="1">
                        <a:lnSpc>
                          <a:spcPct val="100000"/>
                        </a:lnSpc>
                        <a:spcBef>
                          <a:spcPct val="0"/>
                        </a:spcBef>
                        <a:spcAft>
                          <a:spcPct val="0"/>
                        </a:spcAft>
                        <a:buClrTx/>
                        <a:buSzTx/>
                        <a:buFontTx/>
                        <a:buNone/>
                        <a:tabLst/>
                      </a:pPr>
                      <a:r>
                        <a:rPr kumimoji="0" lang="ar-SA" sz="4000" b="0" i="0" u="none" strike="noStrike" cap="none" normalizeH="0" baseline="0" dirty="0">
                          <a:ln>
                            <a:noFill/>
                          </a:ln>
                          <a:solidFill>
                            <a:schemeClr val="tx1"/>
                          </a:solidFill>
                          <a:effectLst/>
                          <a:latin typeface="Arial" charset="0"/>
                          <a:ea typeface="Arial Unicode MS" pitchFamily="34" charset="-128"/>
                          <a:cs typeface="+mn-cs"/>
                        </a:rPr>
                        <a:t>مُستحقٌ وعادلٌ.  مُستحقٌ وعادلٌ.  لأنه حقاً بالحقيقةِ مُستحقٌ وعادلٌ.</a:t>
                      </a:r>
                      <a:r>
                        <a:rPr kumimoji="0" lang="fr-FR" sz="4000" b="0" i="0" u="none" strike="noStrike" cap="none" normalizeH="0" baseline="0" dirty="0">
                          <a:ln>
                            <a:noFill/>
                          </a:ln>
                          <a:solidFill>
                            <a:schemeClr val="tx1"/>
                          </a:solidFill>
                          <a:effectLst/>
                          <a:latin typeface="Arial" charset="0"/>
                          <a:ea typeface="Arial Unicode MS" pitchFamily="34" charset="-128"/>
                          <a:cs typeface="+mn-cs"/>
                        </a:rPr>
                        <a:t> </a:t>
                      </a:r>
                      <a:r>
                        <a:rPr kumimoji="0" lang="ar-AE" sz="4000" b="0" i="0" u="none" strike="noStrike" cap="none" normalizeH="0" baseline="0" dirty="0">
                          <a:ln>
                            <a:noFill/>
                          </a:ln>
                          <a:solidFill>
                            <a:schemeClr val="tx1"/>
                          </a:solidFill>
                          <a:effectLst/>
                          <a:latin typeface="Arial" charset="0"/>
                          <a:ea typeface="Arial Unicode MS" pitchFamily="34" charset="-128"/>
                          <a:cs typeface="+mn-cs"/>
                        </a:rPr>
                        <a:t>أنت هو الإله العظيم الرب وعجيبة هي اعمالك وليس شيء من الكلام كافياٌ في التسبيح بعجائبك.</a:t>
                      </a:r>
                      <a:endParaRPr kumimoji="0" lang="fr-FR" sz="4000" b="0" i="0" u="none" strike="noStrike" cap="none" normalizeH="0" baseline="0" dirty="0">
                        <a:ln>
                          <a:noFill/>
                        </a:ln>
                        <a:solidFill>
                          <a:schemeClr val="tx1"/>
                        </a:solidFill>
                        <a:effectLst/>
                        <a:latin typeface="Arial" charset="0"/>
                        <a:ea typeface="Arial Unicode MS" pitchFamily="34" charset="-128"/>
                        <a:cs typeface="+mn-cs"/>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723037441"/>
      </p:ext>
    </p:extLst>
  </p:cSld>
  <p:clrMapOvr>
    <a:masterClrMapping/>
  </p:clrMapOvr>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735042" name="Group 2"/>
          <p:cNvGraphicFramePr>
            <a:graphicFrameLocks noGrp="1"/>
          </p:cNvGraphicFramePr>
          <p:nvPr>
            <p:ph/>
            <p:extLst>
              <p:ext uri="{D42A27DB-BD31-4B8C-83A1-F6EECF244321}">
                <p14:modId xmlns:p14="http://schemas.microsoft.com/office/powerpoint/2010/main" val="1304614870"/>
              </p:ext>
            </p:extLst>
          </p:nvPr>
        </p:nvGraphicFramePr>
        <p:xfrm>
          <a:off x="0" y="0"/>
          <a:ext cx="12192000" cy="6918960"/>
        </p:xfrm>
        <a:graphic>
          <a:graphicData uri="http://schemas.openxmlformats.org/drawingml/2006/table">
            <a:tbl>
              <a:tblPr/>
              <a:tblGrid>
                <a:gridCol w="4651983">
                  <a:extLst>
                    <a:ext uri="{9D8B030D-6E8A-4147-A177-3AD203B41FA5}">
                      <a16:colId xmlns:a16="http://schemas.microsoft.com/office/drawing/2014/main" val="20000"/>
                    </a:ext>
                  </a:extLst>
                </a:gridCol>
                <a:gridCol w="4297464">
                  <a:extLst>
                    <a:ext uri="{9D8B030D-6E8A-4147-A177-3AD203B41FA5}">
                      <a16:colId xmlns:a16="http://schemas.microsoft.com/office/drawing/2014/main" val="20001"/>
                    </a:ext>
                  </a:extLst>
                </a:gridCol>
                <a:gridCol w="3242553">
                  <a:extLst>
                    <a:ext uri="{9D8B030D-6E8A-4147-A177-3AD203B41FA5}">
                      <a16:colId xmlns:a16="http://schemas.microsoft.com/office/drawing/2014/main" val="20002"/>
                    </a:ext>
                  </a:extLst>
                </a:gridCol>
              </a:tblGrid>
              <a:tr h="6197600">
                <a:tc>
                  <a:txBody>
                    <a:bodyPr/>
                    <a:lstStyle/>
                    <a:p>
                      <a:pPr marL="0" marR="0" lvl="0" indent="0" algn="just" defTabSz="914400" rtl="0" eaLnBrk="1" fontAlgn="base" latinLnBrk="0" hangingPunct="1">
                        <a:lnSpc>
                          <a:spcPct val="100000"/>
                        </a:lnSpc>
                        <a:spcBef>
                          <a:spcPts val="0"/>
                        </a:spcBef>
                        <a:spcAft>
                          <a:spcPct val="0"/>
                        </a:spcAft>
                        <a:buClrTx/>
                        <a:buSzTx/>
                        <a:buFontTx/>
                        <a:buNone/>
                        <a:tabLst/>
                      </a:pPr>
                      <a:r>
                        <a:rPr kumimoji="0" lang="en-US" sz="3200" b="0" i="0" u="none" strike="noStrike" cap="none" normalizeH="0" baseline="0" dirty="0" err="1">
                          <a:ln>
                            <a:noFill/>
                          </a:ln>
                          <a:solidFill>
                            <a:schemeClr val="tx1"/>
                          </a:solidFill>
                          <a:effectLst/>
                          <a:latin typeface="Coptic1" pitchFamily="2" charset="0"/>
                          <a:cs typeface="Arial" charset="0"/>
                        </a:rPr>
                        <a:t>Qen</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tekjom</a:t>
                      </a:r>
                      <a:r>
                        <a:rPr kumimoji="0" lang="en-US" sz="3200" b="0" i="0" u="none" strike="noStrike" cap="none" normalizeH="0" baseline="0" dirty="0">
                          <a:ln>
                            <a:noFill/>
                          </a:ln>
                          <a:solidFill>
                            <a:schemeClr val="tx1"/>
                          </a:solidFill>
                          <a:effectLst/>
                          <a:latin typeface="Coptic1" pitchFamily="2" charset="0"/>
                          <a:cs typeface="Arial" charset="0"/>
                        </a:rPr>
                        <a:t> gar </a:t>
                      </a:r>
                      <a:r>
                        <a:rPr kumimoji="0" lang="en-US" sz="3200" b="0" i="0" u="none" strike="noStrike" cap="none" normalizeH="0" baseline="0" dirty="0" err="1">
                          <a:ln>
                            <a:noFill/>
                          </a:ln>
                          <a:solidFill>
                            <a:schemeClr val="tx1"/>
                          </a:solidFill>
                          <a:effectLst/>
                          <a:latin typeface="Coptic1" pitchFamily="2" charset="0"/>
                          <a:cs typeface="Arial" charset="0"/>
                        </a:rPr>
                        <a:t>e~bolqen</a:t>
                      </a:r>
                      <a:r>
                        <a:rPr kumimoji="0" lang="en-US" sz="3200" b="0" i="0" u="none" strike="noStrike" cap="none" normalizeH="0" baseline="0" dirty="0">
                          <a:ln>
                            <a:noFill/>
                          </a:ln>
                          <a:solidFill>
                            <a:schemeClr val="tx1"/>
                          </a:solidFill>
                          <a:effectLst/>
                          <a:latin typeface="Coptic1" pitchFamily="2" charset="0"/>
                          <a:cs typeface="Arial" charset="0"/>
                        </a:rPr>
                        <a:t> n/</a:t>
                      </a:r>
                      <a:r>
                        <a:rPr kumimoji="0" lang="en-US" sz="3200" b="0" i="0" u="none" strike="noStrike" cap="none" normalizeH="0" baseline="0" dirty="0" err="1">
                          <a:ln>
                            <a:noFill/>
                          </a:ln>
                          <a:solidFill>
                            <a:schemeClr val="tx1"/>
                          </a:solidFill>
                          <a:effectLst/>
                          <a:latin typeface="Coptic1" pitchFamily="2" charset="0"/>
                          <a:cs typeface="Arial" charset="0"/>
                        </a:rPr>
                        <a:t>e~te</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n~cesop</a:t>
                      </a:r>
                      <a:r>
                        <a:rPr kumimoji="0" lang="en-US" sz="3200" b="0" i="0" u="none" strike="noStrike" cap="none" normalizeH="0" baseline="0" dirty="0">
                          <a:ln>
                            <a:noFill/>
                          </a:ln>
                          <a:solidFill>
                            <a:schemeClr val="tx1"/>
                          </a:solidFill>
                          <a:effectLst/>
                          <a:latin typeface="Coptic1" pitchFamily="2" charset="0"/>
                          <a:cs typeface="Arial" charset="0"/>
                        </a:rPr>
                        <a:t> an: </a:t>
                      </a:r>
                      <a:r>
                        <a:rPr kumimoji="0" lang="en-US" sz="3200" b="0" i="0" u="none" strike="noStrike" cap="none" normalizeH="0" baseline="0" dirty="0" err="1">
                          <a:ln>
                            <a:noFill/>
                          </a:ln>
                          <a:solidFill>
                            <a:schemeClr val="tx1"/>
                          </a:solidFill>
                          <a:effectLst/>
                          <a:latin typeface="Coptic1" pitchFamily="2" charset="0"/>
                          <a:cs typeface="Arial" charset="0"/>
                        </a:rPr>
                        <a:t>aky~re</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en,ai</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niben</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swpi</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Aka~moni</a:t>
                      </a:r>
                      <a:r>
                        <a:rPr kumimoji="0" lang="en-US" sz="3200" b="0" i="0" u="none" strike="noStrike" cap="none" normalizeH="0" baseline="0" dirty="0">
                          <a:ln>
                            <a:noFill/>
                          </a:ln>
                          <a:solidFill>
                            <a:schemeClr val="tx1"/>
                          </a:solidFill>
                          <a:effectLst/>
                          <a:latin typeface="Coptic1" pitchFamily="2" charset="0"/>
                          <a:cs typeface="Arial" charset="0"/>
                        </a:rPr>
                        <a:t> n~]</a:t>
                      </a:r>
                      <a:r>
                        <a:rPr kumimoji="0" lang="en-US" sz="3200" b="0" i="0" u="none" strike="noStrike" cap="none" normalizeH="0" baseline="0" dirty="0" err="1">
                          <a:ln>
                            <a:noFill/>
                          </a:ln>
                          <a:solidFill>
                            <a:schemeClr val="tx1"/>
                          </a:solidFill>
                          <a:effectLst/>
                          <a:latin typeface="Coptic1" pitchFamily="2" charset="0"/>
                          <a:cs typeface="Arial" charset="0"/>
                        </a:rPr>
                        <a:t>k~t</a:t>
                      </a:r>
                      <a:r>
                        <a:rPr kumimoji="0" lang="en-US" sz="3200" b="0" i="0" u="none" strike="noStrike" cap="none" normalizeH="0" baseline="0" dirty="0">
                          <a:ln>
                            <a:noFill/>
                          </a:ln>
                          <a:solidFill>
                            <a:schemeClr val="tx1"/>
                          </a:solidFill>
                          <a:effectLst/>
                          <a:latin typeface="Coptic1" pitchFamily="2" charset="0"/>
                          <a:cs typeface="Arial" charset="0"/>
                        </a:rPr>
                        <a:t>/</a:t>
                      </a:r>
                      <a:r>
                        <a:rPr kumimoji="0" lang="en-US" sz="3200" b="0" i="0" u="none" strike="noStrike" cap="none" normalizeH="0" baseline="0" dirty="0" err="1">
                          <a:ln>
                            <a:noFill/>
                          </a:ln>
                          <a:solidFill>
                            <a:schemeClr val="tx1"/>
                          </a:solidFill>
                          <a:effectLst/>
                          <a:latin typeface="Coptic1" pitchFamily="2" charset="0"/>
                          <a:cs typeface="Arial" charset="0"/>
                        </a:rPr>
                        <a:t>cic</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qen</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peka~mahi</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ouoh</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qen</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tekp~ronia</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akerdiu~kin</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m~pikocmoc</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Nyok</a:t>
                      </a:r>
                      <a:r>
                        <a:rPr kumimoji="0" lang="en-US" sz="3200" b="0" i="0" u="none" strike="noStrike" cap="none" normalizeH="0" baseline="0" dirty="0">
                          <a:ln>
                            <a:noFill/>
                          </a:ln>
                          <a:solidFill>
                            <a:schemeClr val="tx1"/>
                          </a:solidFill>
                          <a:effectLst/>
                          <a:latin typeface="Coptic1" pitchFamily="2" charset="0"/>
                          <a:cs typeface="Arial" charset="0"/>
                        </a:rPr>
                        <a:t> gar </a:t>
                      </a:r>
                      <a:r>
                        <a:rPr kumimoji="0" lang="en-US" sz="3200" b="0" i="0" u="none" strike="noStrike" cap="none" normalizeH="0" baseline="0" dirty="0" err="1">
                          <a:ln>
                            <a:noFill/>
                          </a:ln>
                          <a:solidFill>
                            <a:schemeClr val="tx1"/>
                          </a:solidFill>
                          <a:effectLst/>
                          <a:latin typeface="Coptic1" pitchFamily="2" charset="0"/>
                          <a:cs typeface="Arial" charset="0"/>
                        </a:rPr>
                        <a:t>akhwtp</a:t>
                      </a:r>
                      <a:r>
                        <a:rPr kumimoji="0" lang="en-US" sz="3200" b="0" i="0" u="none" strike="noStrike" cap="none" normalizeH="0" baseline="0" dirty="0">
                          <a:ln>
                            <a:noFill/>
                          </a:ln>
                          <a:solidFill>
                            <a:schemeClr val="tx1"/>
                          </a:solidFill>
                          <a:effectLst/>
                          <a:latin typeface="Coptic1" pitchFamily="2" charset="0"/>
                          <a:cs typeface="Arial" charset="0"/>
                        </a:rPr>
                        <a:t> n~]</a:t>
                      </a:r>
                      <a:r>
                        <a:rPr kumimoji="0" lang="en-US" sz="3200" b="0" i="0" u="none" strike="noStrike" cap="none" normalizeH="0" baseline="0" dirty="0" err="1">
                          <a:ln>
                            <a:noFill/>
                          </a:ln>
                          <a:solidFill>
                            <a:schemeClr val="tx1"/>
                          </a:solidFill>
                          <a:effectLst/>
                          <a:latin typeface="Coptic1" pitchFamily="2" charset="0"/>
                          <a:cs typeface="Arial" charset="0"/>
                        </a:rPr>
                        <a:t>k~t</a:t>
                      </a:r>
                      <a:r>
                        <a:rPr kumimoji="0" lang="en-US" sz="3200" b="0" i="0" u="none" strike="noStrike" cap="none" normalizeH="0" baseline="0" dirty="0">
                          <a:ln>
                            <a:noFill/>
                          </a:ln>
                          <a:solidFill>
                            <a:schemeClr val="tx1"/>
                          </a:solidFill>
                          <a:effectLst/>
                          <a:latin typeface="Coptic1" pitchFamily="2" charset="0"/>
                          <a:cs typeface="Arial" charset="0"/>
                        </a:rPr>
                        <a:t>/</a:t>
                      </a:r>
                      <a:r>
                        <a:rPr kumimoji="0" lang="en-US" sz="3200" b="0" i="0" u="none" strike="noStrike" cap="none" normalizeH="0" baseline="0" dirty="0" err="1">
                          <a:ln>
                            <a:noFill/>
                          </a:ln>
                          <a:solidFill>
                            <a:schemeClr val="tx1"/>
                          </a:solidFill>
                          <a:effectLst/>
                          <a:latin typeface="Coptic1" pitchFamily="2" charset="0"/>
                          <a:cs typeface="Arial" charset="0"/>
                        </a:rPr>
                        <a:t>cic</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e~bolqen</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pid</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n~c~ti,ion</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ouoh</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ak</a:t>
                      </a:r>
                      <a:r>
                        <a:rPr kumimoji="0" lang="en-US" sz="3200" b="0" i="0" u="none" strike="noStrike" cap="none" normalizeH="0" baseline="0" dirty="0">
                          <a:ln>
                            <a:noFill/>
                          </a:ln>
                          <a:solidFill>
                            <a:schemeClr val="tx1"/>
                          </a:solidFill>
                          <a:effectLst/>
                          <a:latin typeface="Coptic1" pitchFamily="2" charset="0"/>
                          <a:cs typeface="Arial" charset="0"/>
                        </a:rPr>
                        <a:t>],~</a:t>
                      </a:r>
                      <a:r>
                        <a:rPr kumimoji="0" lang="en-US" sz="3200" b="0" i="0" u="none" strike="noStrike" cap="none" normalizeH="0" baseline="0" dirty="0" err="1">
                          <a:ln>
                            <a:noFill/>
                          </a:ln>
                          <a:solidFill>
                            <a:schemeClr val="tx1"/>
                          </a:solidFill>
                          <a:effectLst/>
                          <a:latin typeface="Coptic1" pitchFamily="2" charset="0"/>
                          <a:cs typeface="Arial" charset="0"/>
                        </a:rPr>
                        <a:t>l~om</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e~jen</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pikukloc</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n~te</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rompi</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qen</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pid</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n~c</a:t>
                      </a:r>
                      <a:r>
                        <a:rPr kumimoji="0" lang="en-US" sz="3200" b="0" i="0" u="none" strike="noStrike" cap="none" normalizeH="0" baseline="0" dirty="0">
                          <a:ln>
                            <a:noFill/>
                          </a:ln>
                          <a:solidFill>
                            <a:schemeClr val="tx1"/>
                          </a:solidFill>
                          <a:effectLst/>
                          <a:latin typeface="Coptic1" pitchFamily="2" charset="0"/>
                          <a:cs typeface="Arial" charset="0"/>
                        </a:rPr>
                        <a:t>/</a:t>
                      </a:r>
                      <a:r>
                        <a:rPr kumimoji="0" lang="en-US" sz="3200" b="0" i="0" u="none" strike="noStrike" cap="none" normalizeH="0" baseline="0" dirty="0" err="1">
                          <a:ln>
                            <a:noFill/>
                          </a:ln>
                          <a:solidFill>
                            <a:schemeClr val="tx1"/>
                          </a:solidFill>
                          <a:effectLst/>
                          <a:latin typeface="Coptic1" pitchFamily="2" charset="0"/>
                          <a:cs typeface="Arial" charset="0"/>
                        </a:rPr>
                        <a:t>ou</a:t>
                      </a:r>
                      <a:r>
                        <a:rPr kumimoji="0" lang="en-US" sz="3200" b="0" i="0" u="none" strike="noStrike" cap="none" normalizeH="0" baseline="0" dirty="0">
                          <a:ln>
                            <a:noFill/>
                          </a:ln>
                          <a:solidFill>
                            <a:schemeClr val="tx1"/>
                          </a:solidFill>
                          <a:effectLst/>
                          <a:latin typeface="Coptic1" pitchFamily="2" charset="0"/>
                          <a:cs typeface="Arial" charset="0"/>
                        </a:rPr>
                        <a:t>.</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200" b="0" i="0" u="none" strike="noStrike" cap="none" normalizeH="0" baseline="0" dirty="0">
                          <a:ln>
                            <a:noFill/>
                          </a:ln>
                          <a:solidFill>
                            <a:schemeClr val="tx1"/>
                          </a:solidFill>
                          <a:effectLst/>
                          <a:latin typeface="Arial" charset="0"/>
                          <a:ea typeface="Arial Unicode MS" pitchFamily="34" charset="-128"/>
                          <a:cs typeface="Arial Unicode MS" pitchFamily="34" charset="-128"/>
                        </a:rPr>
                        <a:t>Par Ta puissance Tu as créé toute chose à partir du néant. Tu conduits la création par Ta magnificence et tu mène le monde sous Ta protection. A partir des </a:t>
                      </a:r>
                      <a:r>
                        <a:rPr kumimoji="0" lang="fr-FR" sz="3200" b="0" i="0" u="none" strike="noStrike" cap="none" normalizeH="0" baseline="0" dirty="0" err="1">
                          <a:ln>
                            <a:noFill/>
                          </a:ln>
                          <a:solidFill>
                            <a:schemeClr val="tx1"/>
                          </a:solidFill>
                          <a:effectLst/>
                          <a:latin typeface="Arial" charset="0"/>
                          <a:ea typeface="Arial Unicode MS" pitchFamily="34" charset="-128"/>
                          <a:cs typeface="Arial Unicode MS" pitchFamily="34" charset="-128"/>
                        </a:rPr>
                        <a:t>quatres</a:t>
                      </a:r>
                      <a:r>
                        <a:rPr kumimoji="0" lang="fr-FR" sz="3200" b="0" i="0" u="none" strike="noStrike" cap="none" normalizeH="0" baseline="0" dirty="0">
                          <a:ln>
                            <a:noFill/>
                          </a:ln>
                          <a:solidFill>
                            <a:schemeClr val="tx1"/>
                          </a:solidFill>
                          <a:effectLst/>
                          <a:latin typeface="Arial" charset="0"/>
                          <a:ea typeface="Arial Unicode MS" pitchFamily="34" charset="-128"/>
                          <a:cs typeface="Arial Unicode MS" pitchFamily="34" charset="-128"/>
                        </a:rPr>
                        <a:t> éléments Tu as </a:t>
                      </a:r>
                      <a:r>
                        <a:rPr kumimoji="0" lang="fr-FR" sz="3200" b="0" i="0" u="none" strike="noStrike" cap="none" normalizeH="0" baseline="0" dirty="0" err="1">
                          <a:ln>
                            <a:noFill/>
                          </a:ln>
                          <a:solidFill>
                            <a:schemeClr val="tx1"/>
                          </a:solidFill>
                          <a:effectLst/>
                          <a:latin typeface="Arial" charset="0"/>
                          <a:ea typeface="Arial Unicode MS" pitchFamily="34" charset="-128"/>
                          <a:cs typeface="Arial Unicode MS" pitchFamily="34" charset="-128"/>
                        </a:rPr>
                        <a:t>excélé</a:t>
                      </a:r>
                      <a:r>
                        <a:rPr kumimoji="0" lang="fr-FR" sz="3200" b="0" i="0" u="none" strike="noStrike" cap="none" normalizeH="0" baseline="0" dirty="0">
                          <a:ln>
                            <a:noFill/>
                          </a:ln>
                          <a:solidFill>
                            <a:schemeClr val="tx1"/>
                          </a:solidFill>
                          <a:effectLst/>
                          <a:latin typeface="Arial" charset="0"/>
                          <a:ea typeface="Arial Unicode MS" pitchFamily="34" charset="-128"/>
                          <a:cs typeface="Arial Unicode MS" pitchFamily="34" charset="-128"/>
                        </a:rPr>
                        <a:t> dans la création et Tu as couronné l’année par les </a:t>
                      </a:r>
                      <a:r>
                        <a:rPr kumimoji="0" lang="fr-FR" sz="3200" b="0" i="0" u="none" strike="noStrike" cap="none" normalizeH="0" baseline="0" dirty="0" err="1">
                          <a:ln>
                            <a:noFill/>
                          </a:ln>
                          <a:solidFill>
                            <a:schemeClr val="tx1"/>
                          </a:solidFill>
                          <a:effectLst/>
                          <a:latin typeface="Arial" charset="0"/>
                          <a:ea typeface="Arial Unicode MS" pitchFamily="34" charset="-128"/>
                          <a:cs typeface="Arial Unicode MS" pitchFamily="34" charset="-128"/>
                        </a:rPr>
                        <a:t>quatres</a:t>
                      </a:r>
                      <a:r>
                        <a:rPr kumimoji="0" lang="fr-FR" sz="3200" b="0" i="0" u="none" strike="noStrike" cap="none" normalizeH="0" baseline="0" dirty="0">
                          <a:ln>
                            <a:noFill/>
                          </a:ln>
                          <a:solidFill>
                            <a:schemeClr val="tx1"/>
                          </a:solidFill>
                          <a:effectLst/>
                          <a:latin typeface="Arial" charset="0"/>
                          <a:ea typeface="Arial Unicode MS" pitchFamily="34" charset="-128"/>
                          <a:cs typeface="Arial Unicode MS" pitchFamily="34" charset="-128"/>
                        </a:rPr>
                        <a:t> saisons.</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0"/>
                        </a:spcBef>
                        <a:spcAft>
                          <a:spcPct val="0"/>
                        </a:spcAft>
                        <a:buClrTx/>
                        <a:buSzTx/>
                        <a:buFontTx/>
                        <a:buNone/>
                        <a:tabLst/>
                      </a:pPr>
                      <a:r>
                        <a:rPr kumimoji="0" lang="ar-SA" sz="3600" b="0" i="0" u="none" strike="noStrike" cap="none" normalizeH="0" baseline="0" dirty="0">
                          <a:ln>
                            <a:noFill/>
                          </a:ln>
                          <a:solidFill>
                            <a:schemeClr val="tx1"/>
                          </a:solidFill>
                          <a:effectLst/>
                          <a:latin typeface="Arial" charset="0"/>
                          <a:ea typeface="Arial Unicode MS" pitchFamily="34" charset="-128"/>
                          <a:cs typeface="+mn-cs"/>
                        </a:rPr>
                        <a:t>لأنك بقوتك كونت سائر الأشياء مما لم يكن.</a:t>
                      </a:r>
                      <a:r>
                        <a:rPr kumimoji="0" lang="fr-FR" sz="3600" b="0" i="0" u="none" strike="noStrike" cap="none" normalizeH="0" baseline="0" dirty="0">
                          <a:ln>
                            <a:noFill/>
                          </a:ln>
                          <a:solidFill>
                            <a:schemeClr val="tx1"/>
                          </a:solidFill>
                          <a:effectLst/>
                          <a:latin typeface="Arial" charset="0"/>
                          <a:ea typeface="Arial Unicode MS" pitchFamily="34" charset="-128"/>
                          <a:cs typeface="+mn-cs"/>
                        </a:rPr>
                        <a:t> </a:t>
                      </a:r>
                      <a:r>
                        <a:rPr kumimoji="0" lang="ar-AE" sz="3600" b="0" i="0" u="none" strike="noStrike" cap="none" normalizeH="0" baseline="0" dirty="0">
                          <a:ln>
                            <a:noFill/>
                          </a:ln>
                          <a:solidFill>
                            <a:schemeClr val="tx1"/>
                          </a:solidFill>
                          <a:effectLst/>
                          <a:latin typeface="Arial" charset="0"/>
                          <a:ea typeface="Arial Unicode MS" pitchFamily="34" charset="-128"/>
                          <a:cs typeface="+mn-cs"/>
                        </a:rPr>
                        <a:t>ضبطت كل الخليقة بعزتك ودبرت العالم بعنايتك.</a:t>
                      </a:r>
                      <a:r>
                        <a:rPr kumimoji="0" lang="fr-FR" sz="3600" b="0" i="0" u="none" strike="noStrike" cap="none" normalizeH="0" baseline="0" dirty="0">
                          <a:ln>
                            <a:noFill/>
                          </a:ln>
                          <a:solidFill>
                            <a:schemeClr val="tx1"/>
                          </a:solidFill>
                          <a:effectLst/>
                          <a:latin typeface="Arial" charset="0"/>
                          <a:ea typeface="Arial Unicode MS" pitchFamily="34" charset="-128"/>
                          <a:cs typeface="+mn-cs"/>
                        </a:rPr>
                        <a:t> </a:t>
                      </a:r>
                      <a:r>
                        <a:rPr kumimoji="0" lang="ar-AE" sz="3600" b="0" i="0" u="none" strike="noStrike" cap="none" normalizeH="0" baseline="0" dirty="0">
                          <a:ln>
                            <a:noFill/>
                          </a:ln>
                          <a:solidFill>
                            <a:schemeClr val="tx1"/>
                          </a:solidFill>
                          <a:effectLst/>
                          <a:latin typeface="Arial" charset="0"/>
                          <a:ea typeface="Arial Unicode MS" pitchFamily="34" charset="-128"/>
                          <a:cs typeface="+mn-cs"/>
                        </a:rPr>
                        <a:t>أنت أبدعت الخليقة من الأربعة العناصر وكللت دور السنة بأزمنة أربعة.</a:t>
                      </a:r>
                      <a:endParaRPr kumimoji="0" lang="fr-FR" sz="3600" b="0" i="0" u="none" strike="noStrike" cap="none" normalizeH="0" baseline="0" dirty="0">
                        <a:ln>
                          <a:noFill/>
                        </a:ln>
                        <a:solidFill>
                          <a:schemeClr val="tx1"/>
                        </a:solidFill>
                        <a:effectLst/>
                        <a:latin typeface="Arial" charset="0"/>
                        <a:ea typeface="Arial Unicode MS" pitchFamily="34" charset="-128"/>
                        <a:cs typeface="+mn-cs"/>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7355312"/>
      </p:ext>
    </p:extLst>
  </p:cSld>
  <p:clrMapOvr>
    <a:masterClrMapping/>
  </p:clrMapOvr>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C115F5-9ACC-5BCB-9D04-1FF820DCF74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322A28D-B762-1E10-CA7E-CB01F31A413D}"/>
              </a:ext>
            </a:extLst>
          </p:cNvPr>
          <p:cNvSpPr/>
          <p:nvPr/>
        </p:nvSpPr>
        <p:spPr>
          <a:xfrm>
            <a:off x="3205843" y="6183086"/>
            <a:ext cx="1431472" cy="674914"/>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p>
        </p:txBody>
      </p:sp>
      <p:graphicFrame>
        <p:nvGraphicFramePr>
          <p:cNvPr id="11735042" name="Group 2">
            <a:extLst>
              <a:ext uri="{FF2B5EF4-FFF2-40B4-BE49-F238E27FC236}">
                <a16:creationId xmlns:a16="http://schemas.microsoft.com/office/drawing/2014/main" id="{16CDDD0A-E297-78EF-62D6-F9188757CB5C}"/>
              </a:ext>
            </a:extLst>
          </p:cNvPr>
          <p:cNvGraphicFramePr>
            <a:graphicFrameLocks noGrp="1"/>
          </p:cNvGraphicFramePr>
          <p:nvPr>
            <p:ph/>
            <p:extLst>
              <p:ext uri="{D42A27DB-BD31-4B8C-83A1-F6EECF244321}">
                <p14:modId xmlns:p14="http://schemas.microsoft.com/office/powerpoint/2010/main" val="410849921"/>
              </p:ext>
            </p:extLst>
          </p:nvPr>
        </p:nvGraphicFramePr>
        <p:xfrm>
          <a:off x="0" y="0"/>
          <a:ext cx="12192000" cy="6918960"/>
        </p:xfrm>
        <a:graphic>
          <a:graphicData uri="http://schemas.openxmlformats.org/drawingml/2006/table">
            <a:tbl>
              <a:tblPr/>
              <a:tblGrid>
                <a:gridCol w="4501243">
                  <a:extLst>
                    <a:ext uri="{9D8B030D-6E8A-4147-A177-3AD203B41FA5}">
                      <a16:colId xmlns:a16="http://schemas.microsoft.com/office/drawing/2014/main" val="20000"/>
                    </a:ext>
                  </a:extLst>
                </a:gridCol>
                <a:gridCol w="4359728">
                  <a:extLst>
                    <a:ext uri="{9D8B030D-6E8A-4147-A177-3AD203B41FA5}">
                      <a16:colId xmlns:a16="http://schemas.microsoft.com/office/drawing/2014/main" val="20001"/>
                    </a:ext>
                  </a:extLst>
                </a:gridCol>
                <a:gridCol w="3331029">
                  <a:extLst>
                    <a:ext uri="{9D8B030D-6E8A-4147-A177-3AD203B41FA5}">
                      <a16:colId xmlns:a16="http://schemas.microsoft.com/office/drawing/2014/main" val="20002"/>
                    </a:ext>
                  </a:extLst>
                </a:gridCol>
              </a:tblGrid>
              <a:tr h="6340929">
                <a:tc>
                  <a:txBody>
                    <a:bodyPr/>
                    <a:lstStyle/>
                    <a:p>
                      <a:pPr marL="0" marR="0" lvl="0" indent="0" algn="just" defTabSz="914400" rtl="0" eaLnBrk="1" fontAlgn="base" latinLnBrk="0" hangingPunct="1">
                        <a:lnSpc>
                          <a:spcPct val="100000"/>
                        </a:lnSpc>
                        <a:spcBef>
                          <a:spcPts val="0"/>
                        </a:spcBef>
                        <a:spcAft>
                          <a:spcPct val="0"/>
                        </a:spcAft>
                        <a:buClrTx/>
                        <a:buSzTx/>
                        <a:buFontTx/>
                        <a:buNone/>
                        <a:tabLst/>
                      </a:pPr>
                      <a:r>
                        <a:rPr kumimoji="0" lang="nn-NO" sz="2800" b="0" i="0" u="none" strike="noStrike" cap="none" normalizeH="0" baseline="0" dirty="0">
                          <a:ln>
                            <a:noFill/>
                          </a:ln>
                          <a:solidFill>
                            <a:schemeClr val="tx1"/>
                          </a:solidFill>
                          <a:effectLst/>
                          <a:latin typeface="Coptic1" pitchFamily="2" charset="0"/>
                          <a:cs typeface="Arial" charset="0"/>
                        </a:rPr>
                        <a:t>N~yok pe e~touc~yerter qatekh/ n~je nid/namic n~no/~ron. N~yok pe e~tafc~mou e~rok n~je pir/. N~yok pe e~taf]w~ou nak n~je piioh. Nyok pe e~toucemni nak n~je niciou. Nyok pe e~tafcwtem n~je piouwini. Nyok pe e~touerho] qatekh/ ouoh euc~yerter m~mok n~je ninoun. Nyok pe e~touoi m~bwk nak n~je niamaiou.</a:t>
                      </a:r>
                      <a:endParaRPr kumimoji="0" lang="nn-NO" sz="3600" b="0" i="0" u="none" strike="noStrike" cap="none" normalizeH="0" baseline="0" dirty="0">
                        <a:ln>
                          <a:noFill/>
                        </a:ln>
                        <a:solidFill>
                          <a:schemeClr val="tx1"/>
                        </a:solidFill>
                        <a:effectLst/>
                        <a:latin typeface="Coptic1" pitchFamily="2" charset="0"/>
                        <a:cs typeface="Arial" charset="0"/>
                      </a:endParaRPr>
                    </a:p>
                    <a:p>
                      <a:pPr marL="0" marR="0" lvl="0" indent="0" algn="just" defTabSz="914400" rtl="0" eaLnBrk="1" fontAlgn="base" latinLnBrk="0" hangingPunct="1">
                        <a:lnSpc>
                          <a:spcPct val="100000"/>
                        </a:lnSpc>
                        <a:spcBef>
                          <a:spcPts val="0"/>
                        </a:spcBef>
                        <a:spcAft>
                          <a:spcPct val="0"/>
                        </a:spcAft>
                        <a:buClrTx/>
                        <a:buSzTx/>
                        <a:buFontTx/>
                        <a:buNone/>
                        <a:tabLst/>
                      </a:pPr>
                      <a:r>
                        <a:rPr kumimoji="0" lang="en-US" sz="2800" b="0" i="0" u="sng" strike="noStrike" cap="none" normalizeH="0" baseline="0" dirty="0" err="1">
                          <a:ln>
                            <a:noFill/>
                          </a:ln>
                          <a:solidFill>
                            <a:srgbClr val="FF9900"/>
                          </a:solidFill>
                          <a:effectLst/>
                          <a:latin typeface="Coptic1" pitchFamily="2" charset="0"/>
                          <a:cs typeface="Arial" charset="0"/>
                        </a:rPr>
                        <a:t>Pidia~kwn</a:t>
                      </a:r>
                      <a:r>
                        <a:rPr kumimoji="0" lang="en-US" sz="2800" b="0" i="0" u="sng" strike="noStrike" cap="none" normalizeH="0" baseline="0" dirty="0">
                          <a:ln>
                            <a:noFill/>
                          </a:ln>
                          <a:solidFill>
                            <a:srgbClr val="FF9900"/>
                          </a:solidFill>
                          <a:effectLst/>
                          <a:latin typeface="Coptic1" pitchFamily="2" charset="0"/>
                          <a:cs typeface="Arial" charset="0"/>
                        </a:rPr>
                        <a:t> :</a:t>
                      </a:r>
                    </a:p>
                    <a:p>
                      <a:pPr marL="0" marR="0" lvl="0" indent="0" algn="just" defTabSz="914400" rtl="0" eaLnBrk="1" fontAlgn="base" latinLnBrk="0" hangingPunct="1">
                        <a:lnSpc>
                          <a:spcPct val="100000"/>
                        </a:lnSpc>
                        <a:spcBef>
                          <a:spcPts val="0"/>
                        </a:spcBef>
                        <a:spcAft>
                          <a:spcPct val="0"/>
                        </a:spcAft>
                        <a:buClrTx/>
                        <a:buSzTx/>
                        <a:buFontTx/>
                        <a:buNone/>
                        <a:tabLst/>
                      </a:pPr>
                      <a:r>
                        <a:rPr kumimoji="0" lang="pl-PL" sz="2800" b="0" i="0" u="none" strike="noStrike" cap="none" normalizeH="0" baseline="0" dirty="0">
                          <a:ln>
                            <a:noFill/>
                          </a:ln>
                          <a:solidFill>
                            <a:schemeClr val="tx1"/>
                          </a:solidFill>
                          <a:effectLst/>
                          <a:latin typeface="Coptic1" pitchFamily="2" charset="0"/>
                          <a:cs typeface="Arial" charset="0"/>
                        </a:rPr>
                        <a:t>I~ kay/meni a~nacy/te.</a:t>
                      </a:r>
                      <a:endParaRPr kumimoji="0" lang="en-US" sz="2800" b="0" i="0" u="none" strike="noStrike" cap="none" normalizeH="0" baseline="0" dirty="0">
                        <a:ln>
                          <a:noFill/>
                        </a:ln>
                        <a:solidFill>
                          <a:schemeClr val="tx1"/>
                        </a:solidFill>
                        <a:effectLst/>
                        <a:latin typeface="Coptic1" pitchFamily="2"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2800" b="0" i="0" u="none" strike="noStrike" cap="none" normalizeH="0" baseline="0" dirty="0">
                          <a:ln>
                            <a:noFill/>
                          </a:ln>
                          <a:solidFill>
                            <a:schemeClr val="tx1"/>
                          </a:solidFill>
                          <a:effectLst/>
                          <a:latin typeface="Arial" charset="0"/>
                          <a:ea typeface="Arial Unicode MS" pitchFamily="34" charset="-128"/>
                          <a:cs typeface="Arial Unicode MS" pitchFamily="34" charset="-128"/>
                        </a:rPr>
                        <a:t>Toutes les puissances </a:t>
                      </a:r>
                      <a:r>
                        <a:rPr kumimoji="0" lang="fr-FR" sz="2800" b="0" i="0" u="none" strike="noStrike" cap="none" normalizeH="0" baseline="0" dirty="0" err="1">
                          <a:ln>
                            <a:noFill/>
                          </a:ln>
                          <a:solidFill>
                            <a:schemeClr val="tx1"/>
                          </a:solidFill>
                          <a:effectLst/>
                          <a:latin typeface="Arial" charset="0"/>
                          <a:ea typeface="Arial Unicode MS" pitchFamily="34" charset="-128"/>
                          <a:cs typeface="Arial Unicode MS" pitchFamily="34" charset="-128"/>
                        </a:rPr>
                        <a:t>raisonables</a:t>
                      </a:r>
                      <a:r>
                        <a:rPr kumimoji="0" lang="fr-FR" sz="2800" b="0" i="0" u="none" strike="noStrike" cap="none" normalizeH="0" baseline="0" dirty="0">
                          <a:ln>
                            <a:noFill/>
                          </a:ln>
                          <a:solidFill>
                            <a:schemeClr val="tx1"/>
                          </a:solidFill>
                          <a:effectLst/>
                          <a:latin typeface="Arial" charset="0"/>
                          <a:ea typeface="Arial Unicode MS" pitchFamily="34" charset="-128"/>
                          <a:cs typeface="Arial Unicode MS" pitchFamily="34" charset="-128"/>
                        </a:rPr>
                        <a:t> tremblent en Ta présence. Le soleil Te loue, la lune Te glorifie et les étoiles T’</a:t>
                      </a:r>
                      <a:r>
                        <a:rPr kumimoji="0" lang="fr-FR" sz="2800" b="0" i="0" u="none" strike="noStrike" cap="none" normalizeH="0" baseline="0" dirty="0" err="1">
                          <a:ln>
                            <a:noFill/>
                          </a:ln>
                          <a:solidFill>
                            <a:schemeClr val="tx1"/>
                          </a:solidFill>
                          <a:effectLst/>
                          <a:latin typeface="Arial" charset="0"/>
                          <a:ea typeface="Arial Unicode MS" pitchFamily="34" charset="-128"/>
                          <a:cs typeface="Arial Unicode MS" pitchFamily="34" charset="-128"/>
                        </a:rPr>
                        <a:t>exhaltent</a:t>
                      </a:r>
                      <a:r>
                        <a:rPr kumimoji="0" lang="fr-FR" sz="2800" b="0" i="0" u="none" strike="noStrike" cap="none" normalizeH="0" baseline="0" dirty="0">
                          <a:ln>
                            <a:noFill/>
                          </a:ln>
                          <a:solidFill>
                            <a:schemeClr val="tx1"/>
                          </a:solidFill>
                          <a:effectLst/>
                          <a:latin typeface="Arial" charset="0"/>
                          <a:ea typeface="Arial Unicode MS" pitchFamily="34" charset="-128"/>
                          <a:cs typeface="Arial Unicode MS" pitchFamily="34" charset="-128"/>
                        </a:rPr>
                        <a:t>. La lumière T’obéit, les </a:t>
                      </a:r>
                      <a:r>
                        <a:rPr kumimoji="0" lang="fr-FR" sz="2800" b="0" i="0" u="none" strike="noStrike" cap="none" normalizeH="0" baseline="0" dirty="0" err="1">
                          <a:ln>
                            <a:noFill/>
                          </a:ln>
                          <a:solidFill>
                            <a:schemeClr val="tx1"/>
                          </a:solidFill>
                          <a:effectLst/>
                          <a:latin typeface="Arial" charset="0"/>
                          <a:ea typeface="Arial Unicode MS" pitchFamily="34" charset="-128"/>
                          <a:cs typeface="Arial Unicode MS" pitchFamily="34" charset="-128"/>
                        </a:rPr>
                        <a:t>profondeures</a:t>
                      </a:r>
                      <a:r>
                        <a:rPr kumimoji="0" lang="fr-FR" sz="2800" b="0" i="0" u="none" strike="noStrike" cap="none" normalizeH="0" baseline="0" dirty="0">
                          <a:ln>
                            <a:noFill/>
                          </a:ln>
                          <a:solidFill>
                            <a:schemeClr val="tx1"/>
                          </a:solidFill>
                          <a:effectLst/>
                          <a:latin typeface="Arial" charset="0"/>
                          <a:ea typeface="Arial Unicode MS" pitchFamily="34" charset="-128"/>
                          <a:cs typeface="Arial Unicode MS" pitchFamily="34" charset="-128"/>
                        </a:rPr>
                        <a:t> Te craignent en </a:t>
                      </a:r>
                      <a:r>
                        <a:rPr kumimoji="0" lang="fr-FR" sz="2800" b="0" i="0" u="none" strike="noStrike" cap="none" normalizeH="0" baseline="0" dirty="0" err="1">
                          <a:ln>
                            <a:noFill/>
                          </a:ln>
                          <a:solidFill>
                            <a:schemeClr val="tx1"/>
                          </a:solidFill>
                          <a:effectLst/>
                          <a:latin typeface="Arial" charset="0"/>
                          <a:ea typeface="Arial Unicode MS" pitchFamily="34" charset="-128"/>
                          <a:cs typeface="Arial Unicode MS" pitchFamily="34" charset="-128"/>
                        </a:rPr>
                        <a:t>trembant</a:t>
                      </a:r>
                      <a:r>
                        <a:rPr kumimoji="0" lang="fr-FR" sz="2800" b="0" i="0" u="none" strike="noStrike" cap="none" normalizeH="0" baseline="0" dirty="0">
                          <a:ln>
                            <a:noFill/>
                          </a:ln>
                          <a:solidFill>
                            <a:schemeClr val="tx1"/>
                          </a:solidFill>
                          <a:effectLst/>
                          <a:latin typeface="Arial" charset="0"/>
                          <a:ea typeface="Arial Unicode MS" pitchFamily="34" charset="-128"/>
                          <a:cs typeface="Arial Unicode MS" pitchFamily="34" charset="-128"/>
                        </a:rPr>
                        <a:t> </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2800" b="0" i="0" u="none" strike="noStrike" cap="none" normalizeH="0" baseline="0" dirty="0">
                          <a:ln>
                            <a:noFill/>
                          </a:ln>
                          <a:solidFill>
                            <a:schemeClr val="tx1"/>
                          </a:solidFill>
                          <a:effectLst/>
                          <a:latin typeface="Arial" charset="0"/>
                          <a:ea typeface="Arial Unicode MS" pitchFamily="34" charset="-128"/>
                          <a:cs typeface="Arial Unicode MS" pitchFamily="34" charset="-128"/>
                        </a:rPr>
                        <a:t>et les mers T’adorent.</a:t>
                      </a: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fr-FR" sz="2000" b="0" i="0" u="sng" strike="noStrike" cap="none" normalizeH="0" baseline="0" dirty="0">
                        <a:ln>
                          <a:noFill/>
                        </a:ln>
                        <a:solidFill>
                          <a:srgbClr val="FF9900"/>
                        </a:solidFill>
                        <a:effectLst/>
                        <a:latin typeface="Arial" charset="0"/>
                        <a:ea typeface="Arial Unicode MS" pitchFamily="34" charset="-128"/>
                        <a:cs typeface="Arial Unicode MS" pitchFamily="34" charset="-128"/>
                      </a:endParaRP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fr-FR" sz="2800" b="0" i="0" u="sng" strike="noStrike" cap="none" normalizeH="0" baseline="0" dirty="0">
                        <a:ln>
                          <a:noFill/>
                        </a:ln>
                        <a:solidFill>
                          <a:srgbClr val="FF9900"/>
                        </a:solidFill>
                        <a:effectLst/>
                        <a:latin typeface="Arial" charset="0"/>
                        <a:ea typeface="Arial Unicode MS" pitchFamily="34" charset="-128"/>
                        <a:cs typeface="Arial Unicode MS" pitchFamily="34" charset="-128"/>
                      </a:endParaRP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fr-FR" sz="2800" b="0" i="0" u="sng" strike="noStrike" cap="none" normalizeH="0" baseline="0" dirty="0">
                        <a:ln>
                          <a:noFill/>
                        </a:ln>
                        <a:solidFill>
                          <a:srgbClr val="FF9900"/>
                        </a:solidFill>
                        <a:effectLst/>
                        <a:latin typeface="Arial" charset="0"/>
                        <a:ea typeface="Arial Unicode MS" pitchFamily="34" charset="-128"/>
                        <a:cs typeface="Arial Unicode MS" pitchFamily="34" charset="-128"/>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2800" b="0" i="0" u="sng" strike="noStrike" cap="none" normalizeH="0" baseline="0" dirty="0">
                          <a:ln>
                            <a:noFill/>
                          </a:ln>
                          <a:solidFill>
                            <a:srgbClr val="FF9900"/>
                          </a:solidFill>
                          <a:effectLst/>
                          <a:latin typeface="Arial" charset="0"/>
                          <a:ea typeface="Arial Unicode MS" pitchFamily="34" charset="-128"/>
                          <a:cs typeface="Arial Unicode MS" pitchFamily="34" charset="-128"/>
                        </a:rPr>
                        <a:t>Le </a:t>
                      </a:r>
                      <a:r>
                        <a:rPr kumimoji="0" lang="fr-FR" sz="2800" b="0" i="0" u="sng" strike="noStrike" cap="none" normalizeH="0" baseline="0" dirty="0">
                          <a:ln>
                            <a:noFill/>
                          </a:ln>
                          <a:solidFill>
                            <a:srgbClr val="FF9900"/>
                          </a:solidFill>
                          <a:effectLst/>
                          <a:latin typeface="Arial" charset="0"/>
                          <a:ea typeface="Arial Unicode MS" pitchFamily="34" charset="-128"/>
                          <a:cs typeface="Arial" charset="0"/>
                        </a:rPr>
                        <a:t>diacre</a:t>
                      </a:r>
                      <a:r>
                        <a:rPr kumimoji="0" lang="fr-FR" sz="2800" b="0" i="0" u="sng" strike="noStrike" cap="none" normalizeH="0" baseline="0" dirty="0">
                          <a:ln>
                            <a:noFill/>
                          </a:ln>
                          <a:solidFill>
                            <a:srgbClr val="FF9900"/>
                          </a:solidFill>
                          <a:effectLst/>
                          <a:latin typeface="Arial" charset="0"/>
                          <a:ea typeface="Arial Unicode MS" pitchFamily="34" charset="-128"/>
                          <a:cs typeface="Arial Unicode MS" pitchFamily="34" charset="-128"/>
                        </a:rPr>
                        <a:t> :</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2800" b="0" i="0" u="none" strike="noStrike" cap="none" normalizeH="0" baseline="0" dirty="0">
                          <a:ln>
                            <a:noFill/>
                          </a:ln>
                          <a:solidFill>
                            <a:schemeClr val="tx1"/>
                          </a:solidFill>
                          <a:effectLst/>
                          <a:latin typeface="Arial" charset="0"/>
                          <a:ea typeface="Arial Unicode MS" pitchFamily="34" charset="-128"/>
                          <a:cs typeface="Arial Unicode MS" pitchFamily="34" charset="-128"/>
                        </a:rPr>
                        <a:t>Vous qui êtes assis, levez-vous.</a:t>
                      </a:r>
                      <a:endParaRPr kumimoji="0" lang="en-US" sz="2800" b="0" i="0" u="none" strike="noStrike" cap="none" normalizeH="0" baseline="0" dirty="0">
                        <a:ln>
                          <a:noFill/>
                        </a:ln>
                        <a:solidFill>
                          <a:schemeClr val="tx1"/>
                        </a:solidFill>
                        <a:effectLst/>
                        <a:latin typeface="Arial" charset="0"/>
                        <a:ea typeface="Arial Unicode MS" pitchFamily="34" charset="-128"/>
                        <a:cs typeface="Arial Unicode MS" pitchFamily="34" charset="-128"/>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0"/>
                        </a:spcBef>
                        <a:spcAft>
                          <a:spcPct val="0"/>
                        </a:spcAft>
                        <a:buClrTx/>
                        <a:buSzTx/>
                        <a:buFontTx/>
                        <a:buNone/>
                        <a:tabLst/>
                      </a:pPr>
                      <a:r>
                        <a:rPr kumimoji="0" lang="ar-SA" sz="3200" b="0" i="0" u="none" strike="noStrike" cap="none" normalizeH="0" baseline="0" dirty="0">
                          <a:ln>
                            <a:noFill/>
                          </a:ln>
                          <a:solidFill>
                            <a:schemeClr val="tx1"/>
                          </a:solidFill>
                          <a:effectLst/>
                          <a:latin typeface="Arial" charset="0"/>
                          <a:ea typeface="Arial Unicode MS" pitchFamily="34" charset="-128"/>
                          <a:cs typeface="+mn-cs"/>
                        </a:rPr>
                        <a:t>أنت الذي ترتعد منك القوات العقلية.</a:t>
                      </a:r>
                      <a:r>
                        <a:rPr kumimoji="0" lang="fr-FR" sz="3200" b="0" i="0" u="none" strike="noStrike" cap="none" normalizeH="0" baseline="0" dirty="0">
                          <a:ln>
                            <a:noFill/>
                          </a:ln>
                          <a:solidFill>
                            <a:schemeClr val="tx1"/>
                          </a:solidFill>
                          <a:effectLst/>
                          <a:latin typeface="Arial" charset="0"/>
                          <a:ea typeface="Arial Unicode MS" pitchFamily="34" charset="-128"/>
                          <a:cs typeface="+mn-cs"/>
                        </a:rPr>
                        <a:t> </a:t>
                      </a:r>
                      <a:r>
                        <a:rPr kumimoji="0" lang="ar-AE" sz="3200" b="0" i="0" u="none" strike="noStrike" cap="none" normalizeH="0" baseline="0" dirty="0">
                          <a:ln>
                            <a:noFill/>
                          </a:ln>
                          <a:solidFill>
                            <a:schemeClr val="tx1"/>
                          </a:solidFill>
                          <a:effectLst/>
                          <a:latin typeface="Arial" charset="0"/>
                          <a:ea typeface="Arial Unicode MS" pitchFamily="34" charset="-128"/>
                          <a:cs typeface="+mn-cs"/>
                        </a:rPr>
                        <a:t>أنت الذي تسبحك الشمس.</a:t>
                      </a:r>
                      <a:r>
                        <a:rPr kumimoji="0" lang="fr-FR" sz="3200" b="0" i="0" u="none" strike="noStrike" cap="none" normalizeH="0" baseline="0" dirty="0">
                          <a:ln>
                            <a:noFill/>
                          </a:ln>
                          <a:solidFill>
                            <a:schemeClr val="tx1"/>
                          </a:solidFill>
                          <a:effectLst/>
                          <a:latin typeface="Arial" charset="0"/>
                          <a:ea typeface="Arial Unicode MS" pitchFamily="34" charset="-128"/>
                          <a:cs typeface="+mn-cs"/>
                        </a:rPr>
                        <a:t> </a:t>
                      </a:r>
                      <a:r>
                        <a:rPr kumimoji="0" lang="ar-AE" sz="3200" b="0" i="0" u="none" strike="noStrike" cap="none" normalizeH="0" baseline="0" dirty="0">
                          <a:ln>
                            <a:noFill/>
                          </a:ln>
                          <a:solidFill>
                            <a:schemeClr val="tx1"/>
                          </a:solidFill>
                          <a:effectLst/>
                          <a:latin typeface="Arial" charset="0"/>
                          <a:ea typeface="Arial Unicode MS" pitchFamily="34" charset="-128"/>
                          <a:cs typeface="+mn-cs"/>
                        </a:rPr>
                        <a:t>أنت الذي يمجدك القمر.</a:t>
                      </a:r>
                      <a:r>
                        <a:rPr kumimoji="0" lang="fr-FR" sz="3200" b="0" i="0" u="none" strike="noStrike" cap="none" normalizeH="0" baseline="0" dirty="0">
                          <a:ln>
                            <a:noFill/>
                          </a:ln>
                          <a:solidFill>
                            <a:schemeClr val="tx1"/>
                          </a:solidFill>
                          <a:effectLst/>
                          <a:latin typeface="Arial" charset="0"/>
                          <a:ea typeface="Arial Unicode MS" pitchFamily="34" charset="-128"/>
                          <a:cs typeface="+mn-cs"/>
                        </a:rPr>
                        <a:t> </a:t>
                      </a:r>
                      <a:r>
                        <a:rPr kumimoji="0" lang="ar-AE" sz="3200" b="0" i="0" u="none" strike="noStrike" cap="none" normalizeH="0" baseline="0" dirty="0">
                          <a:ln>
                            <a:noFill/>
                          </a:ln>
                          <a:solidFill>
                            <a:schemeClr val="tx1"/>
                          </a:solidFill>
                          <a:effectLst/>
                          <a:latin typeface="Arial" charset="0"/>
                          <a:ea typeface="Arial Unicode MS" pitchFamily="34" charset="-128"/>
                          <a:cs typeface="+mn-cs"/>
                        </a:rPr>
                        <a:t>أنت الذي تعليك النجوم.</a:t>
                      </a:r>
                      <a:r>
                        <a:rPr kumimoji="0" lang="fr-FR" sz="3200" b="0" i="0" u="none" strike="noStrike" cap="none" normalizeH="0" baseline="0" dirty="0">
                          <a:ln>
                            <a:noFill/>
                          </a:ln>
                          <a:solidFill>
                            <a:schemeClr val="tx1"/>
                          </a:solidFill>
                          <a:effectLst/>
                          <a:latin typeface="Arial" charset="0"/>
                          <a:ea typeface="Arial Unicode MS" pitchFamily="34" charset="-128"/>
                          <a:cs typeface="+mn-cs"/>
                        </a:rPr>
                        <a:t> </a:t>
                      </a:r>
                      <a:r>
                        <a:rPr kumimoji="0" lang="ar-AE" sz="3200" b="0" i="0" u="none" strike="noStrike" cap="none" normalizeH="0" baseline="0" dirty="0">
                          <a:ln>
                            <a:noFill/>
                          </a:ln>
                          <a:solidFill>
                            <a:schemeClr val="tx1"/>
                          </a:solidFill>
                          <a:effectLst/>
                          <a:latin typeface="Arial" charset="0"/>
                          <a:ea typeface="Arial Unicode MS" pitchFamily="34" charset="-128"/>
                          <a:cs typeface="+mn-cs"/>
                        </a:rPr>
                        <a:t>أنت الذي يطيعك النور. أنت الذي تخافك وترتعد منك الأعماق. أنت الذي تتعبد لك البحار.</a:t>
                      </a:r>
                      <a:endParaRPr kumimoji="0" lang="fr-FR" sz="3200" b="0" i="0" u="none" strike="noStrike" cap="none" normalizeH="0" baseline="0" dirty="0">
                        <a:ln>
                          <a:noFill/>
                        </a:ln>
                        <a:solidFill>
                          <a:schemeClr val="tx1"/>
                        </a:solidFill>
                        <a:effectLst/>
                        <a:latin typeface="Arial" charset="0"/>
                        <a:ea typeface="Arial Unicode MS" pitchFamily="34" charset="-128"/>
                        <a:cs typeface="+mn-cs"/>
                      </a:endParaRPr>
                    </a:p>
                    <a:p>
                      <a:pPr marL="0" marR="0" lvl="0" indent="0" algn="just" defTabSz="914400" rtl="1" eaLnBrk="1" fontAlgn="base" latinLnBrk="0" hangingPunct="1">
                        <a:lnSpc>
                          <a:spcPct val="100000"/>
                        </a:lnSpc>
                        <a:spcBef>
                          <a:spcPct val="0"/>
                        </a:spcBef>
                        <a:spcAft>
                          <a:spcPct val="0"/>
                        </a:spcAft>
                        <a:buClrTx/>
                        <a:buSzTx/>
                        <a:buFontTx/>
                        <a:buNone/>
                        <a:tabLst/>
                      </a:pPr>
                      <a:endParaRPr kumimoji="0" lang="fr-FR" sz="3200" b="0" i="0" u="sng" strike="noStrike" cap="none" normalizeH="0" baseline="0" dirty="0">
                        <a:ln>
                          <a:noFill/>
                        </a:ln>
                        <a:solidFill>
                          <a:srgbClr val="FF9900"/>
                        </a:solidFill>
                        <a:effectLst/>
                        <a:latin typeface="Arial" charset="0"/>
                        <a:ea typeface="Arial Unicode MS" pitchFamily="34" charset="-128"/>
                        <a:cs typeface="+mn-cs"/>
                      </a:endParaRPr>
                    </a:p>
                    <a:p>
                      <a:pPr marL="0" marR="0" lvl="0" indent="0" algn="just" defTabSz="914400" rtl="1" eaLnBrk="1" fontAlgn="base" latinLnBrk="0" hangingPunct="1">
                        <a:lnSpc>
                          <a:spcPct val="100000"/>
                        </a:lnSpc>
                        <a:spcBef>
                          <a:spcPct val="0"/>
                        </a:spcBef>
                        <a:spcAft>
                          <a:spcPct val="0"/>
                        </a:spcAft>
                        <a:buClrTx/>
                        <a:buSzTx/>
                        <a:buFontTx/>
                        <a:buNone/>
                        <a:tabLst/>
                      </a:pPr>
                      <a:endParaRPr kumimoji="0" lang="fr-FR" sz="3200" b="0" i="0" u="sng" strike="noStrike" cap="none" normalizeH="0" baseline="0" dirty="0">
                        <a:ln>
                          <a:noFill/>
                        </a:ln>
                        <a:solidFill>
                          <a:srgbClr val="FF9900"/>
                        </a:solidFill>
                        <a:effectLst/>
                        <a:latin typeface="Arial" charset="0"/>
                        <a:ea typeface="Arial Unicode MS" pitchFamily="34" charset="-128"/>
                        <a:cs typeface="+mn-cs"/>
                      </a:endParaRPr>
                    </a:p>
                    <a:p>
                      <a:pPr marL="0" marR="0" lvl="0" indent="0" algn="just" defTabSz="914400" rtl="1" eaLnBrk="1" fontAlgn="base" latinLnBrk="0" hangingPunct="1">
                        <a:lnSpc>
                          <a:spcPct val="100000"/>
                        </a:lnSpc>
                        <a:spcBef>
                          <a:spcPct val="0"/>
                        </a:spcBef>
                        <a:spcAft>
                          <a:spcPct val="0"/>
                        </a:spcAft>
                        <a:buClrTx/>
                        <a:buSzTx/>
                        <a:buFontTx/>
                        <a:buNone/>
                        <a:tabLst/>
                      </a:pPr>
                      <a:endParaRPr kumimoji="0" lang="fr-FR" sz="3200" b="0" i="0" u="sng" strike="noStrike" cap="none" normalizeH="0" baseline="0" dirty="0">
                        <a:ln>
                          <a:noFill/>
                        </a:ln>
                        <a:solidFill>
                          <a:srgbClr val="FF9900"/>
                        </a:solidFill>
                        <a:effectLst/>
                        <a:latin typeface="Arial" charset="0"/>
                        <a:ea typeface="Arial Unicode MS" pitchFamily="34" charset="-128"/>
                        <a:cs typeface="+mn-cs"/>
                      </a:endParaRPr>
                    </a:p>
                    <a:p>
                      <a:pPr marL="0" marR="0" lvl="0" indent="0" algn="just" defTabSz="914400" rtl="1" eaLnBrk="1" fontAlgn="base" latinLnBrk="0" hangingPunct="1">
                        <a:lnSpc>
                          <a:spcPct val="100000"/>
                        </a:lnSpc>
                        <a:spcBef>
                          <a:spcPct val="0"/>
                        </a:spcBef>
                        <a:spcAft>
                          <a:spcPct val="0"/>
                        </a:spcAft>
                        <a:buClrTx/>
                        <a:buSzTx/>
                        <a:buFontTx/>
                        <a:buNone/>
                        <a:tabLst/>
                      </a:pPr>
                      <a:r>
                        <a:rPr kumimoji="0" lang="ar-AE" sz="3200" b="0" i="0" u="sng" strike="noStrike" cap="none" normalizeH="0" baseline="0" dirty="0">
                          <a:ln>
                            <a:noFill/>
                          </a:ln>
                          <a:solidFill>
                            <a:srgbClr val="FF9900"/>
                          </a:solidFill>
                          <a:effectLst/>
                          <a:latin typeface="Arial" charset="0"/>
                          <a:ea typeface="Arial Unicode MS" pitchFamily="34" charset="-128"/>
                          <a:cs typeface="+mn-cs"/>
                        </a:rPr>
                        <a:t>الشماس</a:t>
                      </a:r>
                      <a:r>
                        <a:rPr kumimoji="0" lang="fr-FR" sz="3200" b="0" i="0" u="sng" strike="noStrike" cap="none" normalizeH="0" baseline="0" dirty="0">
                          <a:ln>
                            <a:noFill/>
                          </a:ln>
                          <a:solidFill>
                            <a:srgbClr val="FF9900"/>
                          </a:solidFill>
                          <a:effectLst/>
                          <a:latin typeface="Arial" charset="0"/>
                          <a:ea typeface="Arial Unicode MS" pitchFamily="34" charset="-128"/>
                          <a:cs typeface="+mn-cs"/>
                        </a:rPr>
                        <a:t> : </a:t>
                      </a:r>
                    </a:p>
                    <a:p>
                      <a:pPr marL="0" marR="0" lvl="0" indent="0" algn="just" defTabSz="914400" rtl="1" eaLnBrk="1" fontAlgn="base" latinLnBrk="0" hangingPunct="1">
                        <a:lnSpc>
                          <a:spcPct val="100000"/>
                        </a:lnSpc>
                        <a:spcBef>
                          <a:spcPct val="0"/>
                        </a:spcBef>
                        <a:spcAft>
                          <a:spcPct val="0"/>
                        </a:spcAft>
                        <a:buClrTx/>
                        <a:buSzTx/>
                        <a:buFontTx/>
                        <a:buNone/>
                        <a:tabLst/>
                      </a:pPr>
                      <a:r>
                        <a:rPr kumimoji="0" lang="ar-AE" sz="3200" b="0" i="0" u="none" strike="noStrike" cap="none" normalizeH="0" baseline="0" dirty="0">
                          <a:ln>
                            <a:noFill/>
                          </a:ln>
                          <a:solidFill>
                            <a:schemeClr val="tx1"/>
                          </a:solidFill>
                          <a:effectLst/>
                          <a:latin typeface="Arial" charset="0"/>
                          <a:ea typeface="Arial Unicode MS" pitchFamily="34" charset="-128"/>
                          <a:cs typeface="+mn-cs"/>
                        </a:rPr>
                        <a:t>أيها الجلوس قفوا.</a:t>
                      </a:r>
                      <a:endParaRPr kumimoji="0" lang="fr-FR" sz="3200" b="0" i="0" u="none" strike="noStrike" cap="none" normalizeH="0" baseline="0" dirty="0">
                        <a:ln>
                          <a:noFill/>
                        </a:ln>
                        <a:solidFill>
                          <a:schemeClr val="tx1"/>
                        </a:solidFill>
                        <a:effectLst/>
                        <a:latin typeface="Arial" charset="0"/>
                        <a:ea typeface="Arial Unicode MS" pitchFamily="34" charset="-128"/>
                        <a:cs typeface="+mn-cs"/>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888490151"/>
      </p:ext>
    </p:extLst>
  </p:cSld>
  <p:clrMapOvr>
    <a:masterClrMapping/>
  </p:clrMapOvr>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735042" name="Group 2"/>
          <p:cNvGraphicFramePr>
            <a:graphicFrameLocks noGrp="1"/>
          </p:cNvGraphicFramePr>
          <p:nvPr>
            <p:ph/>
            <p:extLst>
              <p:ext uri="{D42A27DB-BD31-4B8C-83A1-F6EECF244321}">
                <p14:modId xmlns:p14="http://schemas.microsoft.com/office/powerpoint/2010/main" val="122778951"/>
              </p:ext>
            </p:extLst>
          </p:nvPr>
        </p:nvGraphicFramePr>
        <p:xfrm>
          <a:off x="0" y="41728"/>
          <a:ext cx="12192000" cy="6675120"/>
        </p:xfrm>
        <a:graphic>
          <a:graphicData uri="http://schemas.openxmlformats.org/drawingml/2006/table">
            <a:tbl>
              <a:tblPr/>
              <a:tblGrid>
                <a:gridCol w="4651983">
                  <a:extLst>
                    <a:ext uri="{9D8B030D-6E8A-4147-A177-3AD203B41FA5}">
                      <a16:colId xmlns:a16="http://schemas.microsoft.com/office/drawing/2014/main" val="20000"/>
                    </a:ext>
                  </a:extLst>
                </a:gridCol>
                <a:gridCol w="4297464">
                  <a:extLst>
                    <a:ext uri="{9D8B030D-6E8A-4147-A177-3AD203B41FA5}">
                      <a16:colId xmlns:a16="http://schemas.microsoft.com/office/drawing/2014/main" val="20001"/>
                    </a:ext>
                  </a:extLst>
                </a:gridCol>
                <a:gridCol w="3242553">
                  <a:extLst>
                    <a:ext uri="{9D8B030D-6E8A-4147-A177-3AD203B41FA5}">
                      <a16:colId xmlns:a16="http://schemas.microsoft.com/office/drawing/2014/main" val="20002"/>
                    </a:ext>
                  </a:extLst>
                </a:gridCol>
              </a:tblGrid>
              <a:tr h="6197600">
                <a:tc>
                  <a:txBody>
                    <a:bodyPr/>
                    <a:lstStyle/>
                    <a:p>
                      <a:pPr marL="0" marR="0" lvl="0" indent="0" algn="just" defTabSz="914400" rtl="0" eaLnBrk="1" fontAlgn="base" latinLnBrk="0" hangingPunct="1">
                        <a:lnSpc>
                          <a:spcPct val="100000"/>
                        </a:lnSpc>
                        <a:spcBef>
                          <a:spcPts val="0"/>
                        </a:spcBef>
                        <a:spcAft>
                          <a:spcPct val="0"/>
                        </a:spcAft>
                        <a:buClrTx/>
                        <a:buSzTx/>
                        <a:buFontTx/>
                        <a:buNone/>
                        <a:tabLst/>
                        <a:defRPr/>
                      </a:pPr>
                      <a:r>
                        <a:rPr kumimoji="0" lang="en-US" sz="3200" b="0" i="0" u="sng" strike="noStrike" cap="none" normalizeH="0" baseline="0" dirty="0" err="1">
                          <a:ln>
                            <a:noFill/>
                          </a:ln>
                          <a:solidFill>
                            <a:srgbClr val="FF9900"/>
                          </a:solidFill>
                          <a:effectLst/>
                          <a:latin typeface="Coptic1" pitchFamily="2" charset="0"/>
                          <a:cs typeface="Arial" charset="0"/>
                        </a:rPr>
                        <a:t>Piou</a:t>
                      </a:r>
                      <a:r>
                        <a:rPr kumimoji="0" lang="en-US" sz="3200" b="0" i="0" u="sng" strike="noStrike" cap="none" normalizeH="0" baseline="0" dirty="0">
                          <a:ln>
                            <a:noFill/>
                          </a:ln>
                          <a:solidFill>
                            <a:srgbClr val="FF9900"/>
                          </a:solidFill>
                          <a:effectLst/>
                          <a:latin typeface="Coptic1" pitchFamily="2" charset="0"/>
                          <a:cs typeface="Arial" charset="0"/>
                        </a:rPr>
                        <a:t>/b :</a:t>
                      </a:r>
                      <a:endParaRPr kumimoji="0" lang="en-US" sz="3200" b="0" i="0" u="none" strike="noStrike" cap="none" normalizeH="0" baseline="0" dirty="0">
                        <a:ln>
                          <a:noFill/>
                        </a:ln>
                        <a:solidFill>
                          <a:schemeClr val="tx1"/>
                        </a:solidFill>
                        <a:effectLst/>
                        <a:latin typeface="Coptic1" pitchFamily="2" charset="0"/>
                        <a:cs typeface="Arial" charset="0"/>
                      </a:endParaRPr>
                    </a:p>
                    <a:p>
                      <a:pPr marL="0" marR="0" lvl="0" indent="0" algn="just" defTabSz="914400" rtl="0" eaLnBrk="1" fontAlgn="base" latinLnBrk="0" hangingPunct="1">
                        <a:lnSpc>
                          <a:spcPct val="100000"/>
                        </a:lnSpc>
                        <a:spcBef>
                          <a:spcPts val="0"/>
                        </a:spcBef>
                        <a:spcAft>
                          <a:spcPct val="0"/>
                        </a:spcAft>
                        <a:buClrTx/>
                        <a:buSzTx/>
                        <a:buFontTx/>
                        <a:buNone/>
                        <a:tabLst/>
                      </a:pPr>
                      <a:r>
                        <a:rPr kumimoji="0" lang="pt-BR" sz="3200" b="0" i="0" u="none" strike="noStrike" cap="none" normalizeH="0" baseline="0" dirty="0">
                          <a:ln>
                            <a:noFill/>
                          </a:ln>
                          <a:solidFill>
                            <a:schemeClr val="tx1"/>
                          </a:solidFill>
                          <a:effectLst/>
                          <a:latin typeface="Coptic1" pitchFamily="2" charset="0"/>
                          <a:cs typeface="Arial" charset="0"/>
                        </a:rPr>
                        <a:t>Nyok v/e~tak[wlk n~t~ve m~v~r/] n~oukamara : n~yok pe e~taktajro m~pikahi hijen nimwou. Nyok pe e~tak] n~oucobt m~p~kw] m~v~iom qen ousw. Nyok pe e~takjws nan m~pia~/r e~p~jincwk nan n~ounifi.</a:t>
                      </a:r>
                    </a:p>
                    <a:p>
                      <a:pPr marL="0" marR="0" lvl="0" indent="0" algn="just" defTabSz="914400" rtl="0" eaLnBrk="1" fontAlgn="base" latinLnBrk="0" hangingPunct="1">
                        <a:lnSpc>
                          <a:spcPct val="100000"/>
                        </a:lnSpc>
                        <a:spcBef>
                          <a:spcPts val="0"/>
                        </a:spcBef>
                        <a:spcAft>
                          <a:spcPct val="0"/>
                        </a:spcAft>
                        <a:buClrTx/>
                        <a:buSzTx/>
                        <a:buFontTx/>
                        <a:buNone/>
                        <a:tabLst/>
                      </a:pPr>
                      <a:r>
                        <a:rPr kumimoji="0" lang="en-US" sz="3200" b="0" i="0" u="sng" strike="noStrike" cap="none" normalizeH="0" baseline="0" dirty="0" err="1">
                          <a:ln>
                            <a:noFill/>
                          </a:ln>
                          <a:solidFill>
                            <a:srgbClr val="FF9900"/>
                          </a:solidFill>
                          <a:effectLst/>
                          <a:latin typeface="Coptic1" pitchFamily="2" charset="0"/>
                          <a:cs typeface="Arial" charset="0"/>
                        </a:rPr>
                        <a:t>Pidia~kwn</a:t>
                      </a:r>
                      <a:r>
                        <a:rPr kumimoji="0" lang="en-US" sz="3200" b="0" i="0" u="sng" strike="noStrike" cap="none" normalizeH="0" baseline="0" dirty="0">
                          <a:ln>
                            <a:noFill/>
                          </a:ln>
                          <a:solidFill>
                            <a:srgbClr val="FF9900"/>
                          </a:solidFill>
                          <a:effectLst/>
                          <a:latin typeface="Coptic1" pitchFamily="2" charset="0"/>
                          <a:cs typeface="Arial" charset="0"/>
                        </a:rPr>
                        <a:t> :</a:t>
                      </a:r>
                    </a:p>
                    <a:p>
                      <a:pPr marL="0" marR="0" lvl="0" indent="0" algn="just" defTabSz="914400" rtl="0" eaLnBrk="1" fontAlgn="base" latinLnBrk="0" hangingPunct="1">
                        <a:lnSpc>
                          <a:spcPct val="100000"/>
                        </a:lnSpc>
                        <a:spcBef>
                          <a:spcPts val="0"/>
                        </a:spcBef>
                        <a:spcAft>
                          <a:spcPct val="0"/>
                        </a:spcAft>
                        <a:buClrTx/>
                        <a:buSzTx/>
                        <a:buFontTx/>
                        <a:buNone/>
                        <a:tabLst/>
                      </a:pPr>
                      <a:r>
                        <a:rPr kumimoji="0" lang="en-US" sz="3200" b="0" i="0" u="none" strike="noStrike" cap="none" normalizeH="0" baseline="0" dirty="0" err="1">
                          <a:ln>
                            <a:noFill/>
                          </a:ln>
                          <a:solidFill>
                            <a:schemeClr val="tx1"/>
                          </a:solidFill>
                          <a:effectLst/>
                          <a:latin typeface="Coptic1" pitchFamily="2" charset="0"/>
                          <a:cs typeface="Arial" charset="0"/>
                        </a:rPr>
                        <a:t>Ic</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a~natolac</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b~le'a~te</a:t>
                      </a:r>
                      <a:r>
                        <a:rPr kumimoji="0" lang="en-US" sz="3200" b="0" i="0" u="none" strike="noStrike" cap="none" normalizeH="0" baseline="0" dirty="0">
                          <a:ln>
                            <a:noFill/>
                          </a:ln>
                          <a:solidFill>
                            <a:schemeClr val="tx1"/>
                          </a:solidFill>
                          <a:effectLst/>
                          <a:latin typeface="Coptic1" pitchFamily="2" charset="0"/>
                          <a:cs typeface="Arial" charset="0"/>
                        </a:rPr>
                        <a:t>.</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fr-CA" sz="3000" b="0" i="0" u="sng" strike="noStrike" cap="none" normalizeH="0" baseline="0" dirty="0">
                          <a:ln>
                            <a:noFill/>
                          </a:ln>
                          <a:solidFill>
                            <a:srgbClr val="FF9933"/>
                          </a:solidFill>
                          <a:effectLst/>
                          <a:latin typeface="Arial" charset="0"/>
                          <a:cs typeface="Times New Roman" pitchFamily="18" charset="0"/>
                        </a:rPr>
                        <a:t>Le prêtre :</a:t>
                      </a:r>
                      <a:endParaRPr kumimoji="0" lang="fr-FR" sz="3000" b="0" i="0" u="none" strike="noStrike" cap="none" normalizeH="0" baseline="0" dirty="0">
                        <a:ln>
                          <a:noFill/>
                        </a:ln>
                        <a:solidFill>
                          <a:schemeClr val="tx1"/>
                        </a:solidFill>
                        <a:effectLst/>
                        <a:latin typeface="Arial" charset="0"/>
                        <a:ea typeface="Arial Unicode MS" pitchFamily="34" charset="-128"/>
                        <a:cs typeface="Arial Unicode MS" pitchFamily="34" charset="-128"/>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000" b="0" i="0" u="none" strike="noStrike" cap="none" normalizeH="0" baseline="0" dirty="0">
                          <a:ln>
                            <a:noFill/>
                          </a:ln>
                          <a:solidFill>
                            <a:schemeClr val="tx1"/>
                          </a:solidFill>
                          <a:effectLst/>
                          <a:latin typeface="Arial" charset="0"/>
                          <a:ea typeface="Arial Unicode MS" pitchFamily="34" charset="-128"/>
                          <a:cs typeface="Arial Unicode MS" pitchFamily="34" charset="-128"/>
                        </a:rPr>
                        <a:t>Tu as répandu les eaux sous la voute céleste et Tu as fixé la terre en dessous. Tu as retenu l’eau par le sable et tu as fait exister l’atmosphère en abondance pour que tout être puisse respirer.</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000" b="0" i="0" u="sng" strike="noStrike" cap="none" normalizeH="0" baseline="0" dirty="0">
                          <a:ln>
                            <a:noFill/>
                          </a:ln>
                          <a:solidFill>
                            <a:srgbClr val="FF9900"/>
                          </a:solidFill>
                          <a:effectLst/>
                          <a:latin typeface="Arial" charset="0"/>
                          <a:ea typeface="Arial Unicode MS" pitchFamily="34" charset="-128"/>
                          <a:cs typeface="Arial Unicode MS" pitchFamily="34" charset="-128"/>
                        </a:rPr>
                        <a:t>Le </a:t>
                      </a:r>
                      <a:r>
                        <a:rPr kumimoji="0" lang="fr-FR" sz="3000" b="0" i="0" u="sng" strike="noStrike" cap="none" normalizeH="0" baseline="0" dirty="0">
                          <a:ln>
                            <a:noFill/>
                          </a:ln>
                          <a:solidFill>
                            <a:srgbClr val="FF9900"/>
                          </a:solidFill>
                          <a:effectLst/>
                          <a:latin typeface="Arial" charset="0"/>
                          <a:ea typeface="Arial Unicode MS" pitchFamily="34" charset="-128"/>
                          <a:cs typeface="Arial" charset="0"/>
                        </a:rPr>
                        <a:t>diacre</a:t>
                      </a:r>
                      <a:r>
                        <a:rPr kumimoji="0" lang="fr-FR" sz="3000" b="0" i="0" u="sng" strike="noStrike" cap="none" normalizeH="0" baseline="0" dirty="0">
                          <a:ln>
                            <a:noFill/>
                          </a:ln>
                          <a:solidFill>
                            <a:srgbClr val="FF9900"/>
                          </a:solidFill>
                          <a:effectLst/>
                          <a:latin typeface="Arial" charset="0"/>
                          <a:ea typeface="Arial Unicode MS" pitchFamily="34" charset="-128"/>
                          <a:cs typeface="Arial Unicode MS" pitchFamily="34" charset="-128"/>
                        </a:rPr>
                        <a:t> :</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000" b="0" i="0" u="none" strike="noStrike" cap="none" normalizeH="0" baseline="0" dirty="0">
                          <a:ln>
                            <a:noFill/>
                          </a:ln>
                          <a:solidFill>
                            <a:schemeClr val="tx1"/>
                          </a:solidFill>
                          <a:effectLst/>
                          <a:latin typeface="Arial" charset="0"/>
                          <a:ea typeface="Arial Unicode MS" pitchFamily="34" charset="-128"/>
                          <a:cs typeface="Arial Unicode MS" pitchFamily="34" charset="-128"/>
                        </a:rPr>
                        <a:t>Regardez vers l’orient.</a:t>
                      </a:r>
                      <a:endParaRPr kumimoji="0" lang="en-US" sz="3000" b="0" i="0" u="none" strike="noStrike" cap="none" normalizeH="0" baseline="0" dirty="0">
                        <a:ln>
                          <a:noFill/>
                        </a:ln>
                        <a:solidFill>
                          <a:schemeClr val="tx1"/>
                        </a:solidFill>
                        <a:effectLst/>
                        <a:latin typeface="Arial" charset="0"/>
                        <a:ea typeface="Arial Unicode MS" pitchFamily="34" charset="-128"/>
                        <a:cs typeface="Arial Unicode MS" pitchFamily="34" charset="-128"/>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0"/>
                        </a:spcBef>
                        <a:spcAft>
                          <a:spcPct val="0"/>
                        </a:spcAft>
                        <a:buClrTx/>
                        <a:buSzTx/>
                        <a:buFontTx/>
                        <a:buNone/>
                        <a:tabLst/>
                        <a:defRPr/>
                      </a:pPr>
                      <a:r>
                        <a:rPr kumimoji="0" lang="ar-SA" sz="3600" b="0" i="0" u="sng" strike="noStrike" cap="none" normalizeH="0" baseline="0" dirty="0">
                          <a:ln>
                            <a:noFill/>
                          </a:ln>
                          <a:solidFill>
                            <a:srgbClr val="FF9900"/>
                          </a:solidFill>
                          <a:effectLst/>
                          <a:latin typeface="Arial" charset="0"/>
                          <a:cs typeface="Arial" charset="0"/>
                        </a:rPr>
                        <a:t>ال</a:t>
                      </a:r>
                      <a:r>
                        <a:rPr kumimoji="0" lang="ar-EG" sz="3600" b="0" i="0" u="sng" strike="noStrike" cap="none" normalizeH="0" baseline="0" dirty="0">
                          <a:ln>
                            <a:noFill/>
                          </a:ln>
                          <a:solidFill>
                            <a:srgbClr val="FF9900"/>
                          </a:solidFill>
                          <a:effectLst/>
                          <a:latin typeface="Arial" charset="0"/>
                          <a:cs typeface="Arial" charset="0"/>
                        </a:rPr>
                        <a:t>كاهن</a:t>
                      </a:r>
                      <a:r>
                        <a:rPr kumimoji="0" lang="ar-SA" sz="3600" b="0" i="0" u="sng" strike="noStrike" cap="none" normalizeH="0" baseline="0" dirty="0">
                          <a:ln>
                            <a:noFill/>
                          </a:ln>
                          <a:solidFill>
                            <a:srgbClr val="FF9900"/>
                          </a:solidFill>
                          <a:effectLst/>
                          <a:latin typeface="Arial" charset="0"/>
                          <a:cs typeface="Arial" charset="0"/>
                        </a:rPr>
                        <a:t> :</a:t>
                      </a:r>
                      <a:endParaRPr kumimoji="0" lang="fr-FR" sz="3600" b="0" i="0" u="none" strike="noStrike" cap="none" normalizeH="0" baseline="0" dirty="0">
                        <a:ln>
                          <a:noFill/>
                        </a:ln>
                        <a:solidFill>
                          <a:schemeClr val="tx1"/>
                        </a:solidFill>
                        <a:effectLst/>
                        <a:latin typeface="Arial" charset="0"/>
                        <a:ea typeface="Arial Unicode MS" pitchFamily="34" charset="-128"/>
                        <a:cs typeface="+mn-cs"/>
                      </a:endParaRPr>
                    </a:p>
                    <a:p>
                      <a:pPr marL="0" marR="0" lvl="0" indent="0" algn="just" defTabSz="914400" rtl="1" eaLnBrk="1" fontAlgn="base" latinLnBrk="0" hangingPunct="1">
                        <a:lnSpc>
                          <a:spcPct val="100000"/>
                        </a:lnSpc>
                        <a:spcBef>
                          <a:spcPct val="0"/>
                        </a:spcBef>
                        <a:spcAft>
                          <a:spcPct val="0"/>
                        </a:spcAft>
                        <a:buClrTx/>
                        <a:buSzTx/>
                        <a:buFontTx/>
                        <a:buNone/>
                        <a:tabLst/>
                      </a:pPr>
                      <a:r>
                        <a:rPr kumimoji="0" lang="ar-SA" sz="3600" b="0" i="0" u="none" strike="noStrike" cap="none" normalizeH="0" baseline="0" dirty="0">
                          <a:ln>
                            <a:noFill/>
                          </a:ln>
                          <a:solidFill>
                            <a:schemeClr val="tx1"/>
                          </a:solidFill>
                          <a:effectLst/>
                          <a:latin typeface="Arial" charset="0"/>
                          <a:ea typeface="Arial Unicode MS" pitchFamily="34" charset="-128"/>
                          <a:cs typeface="+mn-cs"/>
                        </a:rPr>
                        <a:t>أنت الذي بسطت السماء مثل القبة. أنت الذي ثبت الأرض على ألمياه.</a:t>
                      </a:r>
                      <a:r>
                        <a:rPr kumimoji="0" lang="fr-FR" sz="3600" b="0" i="0" u="none" strike="noStrike" cap="none" normalizeH="0" baseline="0" dirty="0">
                          <a:ln>
                            <a:noFill/>
                          </a:ln>
                          <a:solidFill>
                            <a:schemeClr val="tx1"/>
                          </a:solidFill>
                          <a:effectLst/>
                          <a:latin typeface="Arial" charset="0"/>
                          <a:ea typeface="Arial Unicode MS" pitchFamily="34" charset="-128"/>
                          <a:cs typeface="+mn-cs"/>
                        </a:rPr>
                        <a:t> </a:t>
                      </a:r>
                      <a:r>
                        <a:rPr kumimoji="0" lang="ar-AE" sz="3600" b="0" i="0" u="none" strike="noStrike" cap="none" normalizeH="0" baseline="0" dirty="0">
                          <a:ln>
                            <a:noFill/>
                          </a:ln>
                          <a:solidFill>
                            <a:schemeClr val="tx1"/>
                          </a:solidFill>
                          <a:effectLst/>
                          <a:latin typeface="Arial" charset="0"/>
                          <a:ea typeface="Arial Unicode MS" pitchFamily="34" charset="-128"/>
                          <a:cs typeface="+mn-cs"/>
                        </a:rPr>
                        <a:t>أنت الذي حصنت حول البحر بالرمل. أنت الذي أفضت الهواء لنستنشق النفس.</a:t>
                      </a:r>
                      <a:endParaRPr kumimoji="0" lang="fr-FR" sz="3600" b="0" i="0" u="none" strike="noStrike" cap="none" normalizeH="0" baseline="0" dirty="0">
                        <a:ln>
                          <a:noFill/>
                        </a:ln>
                        <a:solidFill>
                          <a:schemeClr val="tx1"/>
                        </a:solidFill>
                        <a:effectLst/>
                        <a:latin typeface="Arial" charset="0"/>
                        <a:ea typeface="Arial Unicode MS" pitchFamily="34" charset="-128"/>
                        <a:cs typeface="+mn-cs"/>
                      </a:endParaRPr>
                    </a:p>
                    <a:p>
                      <a:pPr marL="0" marR="0" lvl="0" indent="0" algn="just" defTabSz="914400" rtl="1" eaLnBrk="1" fontAlgn="base" latinLnBrk="0" hangingPunct="1">
                        <a:lnSpc>
                          <a:spcPct val="100000"/>
                        </a:lnSpc>
                        <a:spcBef>
                          <a:spcPct val="0"/>
                        </a:spcBef>
                        <a:spcAft>
                          <a:spcPct val="0"/>
                        </a:spcAft>
                        <a:buClrTx/>
                        <a:buSzTx/>
                        <a:buFontTx/>
                        <a:buNone/>
                        <a:tabLst/>
                      </a:pPr>
                      <a:r>
                        <a:rPr kumimoji="0" lang="ar-AE" sz="3600" b="0" i="0" u="sng" strike="noStrike" cap="none" normalizeH="0" baseline="0" dirty="0">
                          <a:ln>
                            <a:noFill/>
                          </a:ln>
                          <a:solidFill>
                            <a:srgbClr val="FF9900"/>
                          </a:solidFill>
                          <a:effectLst/>
                          <a:latin typeface="Arial" charset="0"/>
                          <a:ea typeface="Arial Unicode MS" pitchFamily="34" charset="-128"/>
                          <a:cs typeface="+mn-cs"/>
                        </a:rPr>
                        <a:t>الشماس</a:t>
                      </a:r>
                      <a:r>
                        <a:rPr kumimoji="0" lang="fr-FR" sz="3600" b="0" i="0" u="sng" strike="noStrike" cap="none" normalizeH="0" baseline="0" dirty="0">
                          <a:ln>
                            <a:noFill/>
                          </a:ln>
                          <a:solidFill>
                            <a:srgbClr val="FF9900"/>
                          </a:solidFill>
                          <a:effectLst/>
                          <a:latin typeface="Arial" charset="0"/>
                          <a:ea typeface="Arial Unicode MS" pitchFamily="34" charset="-128"/>
                          <a:cs typeface="+mn-cs"/>
                        </a:rPr>
                        <a:t> : </a:t>
                      </a:r>
                    </a:p>
                    <a:p>
                      <a:pPr marL="0" marR="0" lvl="0" indent="0" algn="just" defTabSz="914400" rtl="1" eaLnBrk="1" fontAlgn="base" latinLnBrk="0" hangingPunct="1">
                        <a:lnSpc>
                          <a:spcPct val="100000"/>
                        </a:lnSpc>
                        <a:spcBef>
                          <a:spcPct val="0"/>
                        </a:spcBef>
                        <a:spcAft>
                          <a:spcPct val="0"/>
                        </a:spcAft>
                        <a:buClrTx/>
                        <a:buSzTx/>
                        <a:buFontTx/>
                        <a:buNone/>
                        <a:tabLst/>
                      </a:pPr>
                      <a:r>
                        <a:rPr kumimoji="0" lang="ar-AE" sz="3600" b="0" i="0" u="none" strike="noStrike" cap="none" normalizeH="0" baseline="0" dirty="0">
                          <a:ln>
                            <a:noFill/>
                          </a:ln>
                          <a:solidFill>
                            <a:schemeClr val="tx1"/>
                          </a:solidFill>
                          <a:effectLst/>
                          <a:latin typeface="Arial" charset="0"/>
                          <a:ea typeface="Arial Unicode MS" pitchFamily="34" charset="-128"/>
                          <a:cs typeface="+mn-cs"/>
                        </a:rPr>
                        <a:t>وإلى الشرق انظروا.</a:t>
                      </a:r>
                      <a:endParaRPr kumimoji="0" lang="fr-FR" sz="3600" b="0" i="0" u="none" strike="noStrike" cap="none" normalizeH="0" baseline="0" dirty="0">
                        <a:ln>
                          <a:noFill/>
                        </a:ln>
                        <a:solidFill>
                          <a:schemeClr val="tx1"/>
                        </a:solidFill>
                        <a:effectLst/>
                        <a:latin typeface="Arial" charset="0"/>
                        <a:ea typeface="Arial Unicode MS" pitchFamily="34" charset="-128"/>
                        <a:cs typeface="+mn-cs"/>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073496711"/>
      </p:ext>
    </p:extLst>
  </p:cSld>
  <p:clrMapOvr>
    <a:masterClrMapping/>
  </p:clrMapOvr>
  <p:transition/>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735042" name="Group 2"/>
          <p:cNvGraphicFramePr>
            <a:graphicFrameLocks noGrp="1"/>
          </p:cNvGraphicFramePr>
          <p:nvPr>
            <p:ph/>
            <p:extLst>
              <p:ext uri="{D42A27DB-BD31-4B8C-83A1-F6EECF244321}">
                <p14:modId xmlns:p14="http://schemas.microsoft.com/office/powerpoint/2010/main" val="244753885"/>
              </p:ext>
            </p:extLst>
          </p:nvPr>
        </p:nvGraphicFramePr>
        <p:xfrm>
          <a:off x="0" y="0"/>
          <a:ext cx="12192000" cy="6197600"/>
        </p:xfrm>
        <a:graphic>
          <a:graphicData uri="http://schemas.openxmlformats.org/drawingml/2006/table">
            <a:tbl>
              <a:tblPr/>
              <a:tblGrid>
                <a:gridCol w="4234543">
                  <a:extLst>
                    <a:ext uri="{9D8B030D-6E8A-4147-A177-3AD203B41FA5}">
                      <a16:colId xmlns:a16="http://schemas.microsoft.com/office/drawing/2014/main" val="20000"/>
                    </a:ext>
                  </a:extLst>
                </a:gridCol>
                <a:gridCol w="4332514">
                  <a:extLst>
                    <a:ext uri="{9D8B030D-6E8A-4147-A177-3AD203B41FA5}">
                      <a16:colId xmlns:a16="http://schemas.microsoft.com/office/drawing/2014/main" val="20001"/>
                    </a:ext>
                  </a:extLst>
                </a:gridCol>
                <a:gridCol w="3624943">
                  <a:extLst>
                    <a:ext uri="{9D8B030D-6E8A-4147-A177-3AD203B41FA5}">
                      <a16:colId xmlns:a16="http://schemas.microsoft.com/office/drawing/2014/main" val="20002"/>
                    </a:ext>
                  </a:extLst>
                </a:gridCol>
              </a:tblGrid>
              <a:tr h="6197600">
                <a:tc>
                  <a:txBody>
                    <a:bodyPr/>
                    <a:lstStyle/>
                    <a:p>
                      <a:pPr marL="0" marR="0" lvl="0" indent="0" algn="just" defTabSz="914400" rtl="0" eaLnBrk="1" fontAlgn="base" latinLnBrk="0" hangingPunct="1">
                        <a:lnSpc>
                          <a:spcPct val="100000"/>
                        </a:lnSpc>
                        <a:spcBef>
                          <a:spcPts val="0"/>
                        </a:spcBef>
                        <a:spcAft>
                          <a:spcPct val="0"/>
                        </a:spcAft>
                        <a:buClrTx/>
                        <a:buSzTx/>
                        <a:buFontTx/>
                        <a:buNone/>
                        <a:tabLst/>
                      </a:pPr>
                      <a:r>
                        <a:rPr kumimoji="0" lang="en-US" sz="3300" b="0" i="0" u="sng" strike="noStrike" cap="none" normalizeH="0" baseline="0" dirty="0" err="1">
                          <a:ln>
                            <a:noFill/>
                          </a:ln>
                          <a:solidFill>
                            <a:srgbClr val="FF9900"/>
                          </a:solidFill>
                          <a:effectLst/>
                          <a:latin typeface="Coptic1" pitchFamily="2" charset="0"/>
                          <a:cs typeface="Arial" charset="0"/>
                        </a:rPr>
                        <a:t>Piou</a:t>
                      </a:r>
                      <a:r>
                        <a:rPr kumimoji="0" lang="en-US" sz="3300" b="0" i="0" u="sng" strike="noStrike" cap="none" normalizeH="0" baseline="0" dirty="0">
                          <a:ln>
                            <a:noFill/>
                          </a:ln>
                          <a:solidFill>
                            <a:srgbClr val="FF9900"/>
                          </a:solidFill>
                          <a:effectLst/>
                          <a:latin typeface="Coptic1" pitchFamily="2" charset="0"/>
                          <a:cs typeface="Arial" charset="0"/>
                        </a:rPr>
                        <a:t>/b :</a:t>
                      </a:r>
                    </a:p>
                    <a:p>
                      <a:pPr marL="0" marR="0" lvl="0" indent="0" algn="just" defTabSz="914400" rtl="0" eaLnBrk="1" fontAlgn="base" latinLnBrk="0" hangingPunct="1">
                        <a:lnSpc>
                          <a:spcPct val="100000"/>
                        </a:lnSpc>
                        <a:spcBef>
                          <a:spcPts val="0"/>
                        </a:spcBef>
                        <a:spcAft>
                          <a:spcPct val="0"/>
                        </a:spcAft>
                        <a:buClrTx/>
                        <a:buSzTx/>
                        <a:buFontTx/>
                        <a:buNone/>
                        <a:tabLst/>
                      </a:pPr>
                      <a:r>
                        <a:rPr kumimoji="0" lang="en-US" sz="3300" b="0" i="0" u="none" strike="noStrike" cap="none" normalizeH="0" baseline="0" dirty="0" err="1">
                          <a:ln>
                            <a:noFill/>
                          </a:ln>
                          <a:solidFill>
                            <a:schemeClr val="tx1"/>
                          </a:solidFill>
                          <a:effectLst/>
                          <a:latin typeface="Coptic1" pitchFamily="2" charset="0"/>
                          <a:cs typeface="Arial" charset="0"/>
                        </a:rPr>
                        <a:t>Cesemsi</a:t>
                      </a:r>
                      <a:r>
                        <a:rPr kumimoji="0" lang="en-US" sz="3300" b="0" i="0" u="none" strike="noStrike" cap="none" normalizeH="0" baseline="0" dirty="0">
                          <a:ln>
                            <a:noFill/>
                          </a:ln>
                          <a:solidFill>
                            <a:schemeClr val="tx1"/>
                          </a:solidFill>
                          <a:effectLst/>
                          <a:latin typeface="Coptic1" pitchFamily="2" charset="0"/>
                          <a:cs typeface="Arial" charset="0"/>
                        </a:rPr>
                        <a:t> </a:t>
                      </a:r>
                      <a:r>
                        <a:rPr kumimoji="0" lang="en-US" sz="3300" b="0" i="0" u="none" strike="noStrike" cap="none" normalizeH="0" baseline="0" dirty="0" err="1">
                          <a:ln>
                            <a:noFill/>
                          </a:ln>
                          <a:solidFill>
                            <a:schemeClr val="tx1"/>
                          </a:solidFill>
                          <a:effectLst/>
                          <a:latin typeface="Coptic1" pitchFamily="2" charset="0"/>
                          <a:cs typeface="Arial" charset="0"/>
                        </a:rPr>
                        <a:t>m~mok</a:t>
                      </a:r>
                      <a:r>
                        <a:rPr kumimoji="0" lang="en-US" sz="3300" b="0" i="0" u="none" strike="noStrike" cap="none" normalizeH="0" baseline="0" dirty="0">
                          <a:ln>
                            <a:noFill/>
                          </a:ln>
                          <a:solidFill>
                            <a:schemeClr val="tx1"/>
                          </a:solidFill>
                          <a:effectLst/>
                          <a:latin typeface="Coptic1" pitchFamily="2" charset="0"/>
                          <a:cs typeface="Arial" charset="0"/>
                        </a:rPr>
                        <a:t> </a:t>
                      </a:r>
                      <a:r>
                        <a:rPr kumimoji="0" lang="en-US" sz="3300" b="0" i="0" u="none" strike="noStrike" cap="none" normalizeH="0" baseline="0" dirty="0" err="1">
                          <a:ln>
                            <a:noFill/>
                          </a:ln>
                          <a:solidFill>
                            <a:schemeClr val="tx1"/>
                          </a:solidFill>
                          <a:effectLst/>
                          <a:latin typeface="Coptic1" pitchFamily="2" charset="0"/>
                          <a:cs typeface="Arial" charset="0"/>
                        </a:rPr>
                        <a:t>n~je</a:t>
                      </a:r>
                      <a:r>
                        <a:rPr kumimoji="0" lang="en-US" sz="3300" b="0" i="0" u="none" strike="noStrike" cap="none" normalizeH="0" baseline="0" dirty="0">
                          <a:ln>
                            <a:noFill/>
                          </a:ln>
                          <a:solidFill>
                            <a:schemeClr val="tx1"/>
                          </a:solidFill>
                          <a:effectLst/>
                          <a:latin typeface="Coptic1" pitchFamily="2" charset="0"/>
                          <a:cs typeface="Arial" charset="0"/>
                        </a:rPr>
                        <a:t> </a:t>
                      </a:r>
                      <a:r>
                        <a:rPr kumimoji="0" lang="en-US" sz="3300" b="0" i="0" u="none" strike="noStrike" cap="none" normalizeH="0" baseline="0" dirty="0" err="1">
                          <a:ln>
                            <a:noFill/>
                          </a:ln>
                          <a:solidFill>
                            <a:schemeClr val="tx1"/>
                          </a:solidFill>
                          <a:effectLst/>
                          <a:latin typeface="Coptic1" pitchFamily="2" charset="0"/>
                          <a:cs typeface="Arial" charset="0"/>
                        </a:rPr>
                        <a:t>nijom</a:t>
                      </a:r>
                      <a:r>
                        <a:rPr kumimoji="0" lang="en-US" sz="3300" b="0" i="0" u="none" strike="noStrike" cap="none" normalizeH="0" baseline="0" dirty="0">
                          <a:ln>
                            <a:noFill/>
                          </a:ln>
                          <a:solidFill>
                            <a:schemeClr val="tx1"/>
                          </a:solidFill>
                          <a:effectLst/>
                          <a:latin typeface="Coptic1" pitchFamily="2" charset="0"/>
                          <a:cs typeface="Arial" charset="0"/>
                        </a:rPr>
                        <a:t> </a:t>
                      </a:r>
                      <a:r>
                        <a:rPr kumimoji="0" lang="en-US" sz="3300" b="0" i="0" u="none" strike="noStrike" cap="none" normalizeH="0" baseline="0" dirty="0" err="1">
                          <a:ln>
                            <a:noFill/>
                          </a:ln>
                          <a:solidFill>
                            <a:schemeClr val="tx1"/>
                          </a:solidFill>
                          <a:effectLst/>
                          <a:latin typeface="Coptic1" pitchFamily="2" charset="0"/>
                          <a:cs typeface="Arial" charset="0"/>
                        </a:rPr>
                        <a:t>n~aggelikon</a:t>
                      </a:r>
                      <a:r>
                        <a:rPr kumimoji="0" lang="en-US" sz="3300" b="0" i="0" u="none" strike="noStrike" cap="none" normalizeH="0" baseline="0" dirty="0">
                          <a:ln>
                            <a:noFill/>
                          </a:ln>
                          <a:solidFill>
                            <a:schemeClr val="tx1"/>
                          </a:solidFill>
                          <a:effectLst/>
                          <a:latin typeface="Coptic1" pitchFamily="2" charset="0"/>
                          <a:cs typeface="Arial" charset="0"/>
                        </a:rPr>
                        <a:t> </a:t>
                      </a:r>
                      <a:r>
                        <a:rPr kumimoji="0" lang="en-US" sz="3300" b="0" i="0" u="none" strike="noStrike" cap="none" normalizeH="0" baseline="0" dirty="0" err="1">
                          <a:ln>
                            <a:noFill/>
                          </a:ln>
                          <a:solidFill>
                            <a:schemeClr val="tx1"/>
                          </a:solidFill>
                          <a:effectLst/>
                          <a:latin typeface="Coptic1" pitchFamily="2" charset="0"/>
                          <a:cs typeface="Arial" charset="0"/>
                        </a:rPr>
                        <a:t>ceouwst</a:t>
                      </a:r>
                      <a:r>
                        <a:rPr kumimoji="0" lang="en-US" sz="3300" b="0" i="0" u="none" strike="noStrike" cap="none" normalizeH="0" baseline="0" dirty="0">
                          <a:ln>
                            <a:noFill/>
                          </a:ln>
                          <a:solidFill>
                            <a:schemeClr val="tx1"/>
                          </a:solidFill>
                          <a:effectLst/>
                          <a:latin typeface="Coptic1" pitchFamily="2" charset="0"/>
                          <a:cs typeface="Arial" charset="0"/>
                        </a:rPr>
                        <a:t> </a:t>
                      </a:r>
                      <a:r>
                        <a:rPr kumimoji="0" lang="en-US" sz="3300" b="0" i="0" u="none" strike="noStrike" cap="none" normalizeH="0" baseline="0" dirty="0" err="1">
                          <a:ln>
                            <a:noFill/>
                          </a:ln>
                          <a:solidFill>
                            <a:schemeClr val="tx1"/>
                          </a:solidFill>
                          <a:effectLst/>
                          <a:latin typeface="Coptic1" pitchFamily="2" charset="0"/>
                          <a:cs typeface="Arial" charset="0"/>
                        </a:rPr>
                        <a:t>m~mok</a:t>
                      </a:r>
                      <a:r>
                        <a:rPr kumimoji="0" lang="en-US" sz="3300" b="0" i="0" u="none" strike="noStrike" cap="none" normalizeH="0" baseline="0" dirty="0">
                          <a:ln>
                            <a:noFill/>
                          </a:ln>
                          <a:solidFill>
                            <a:schemeClr val="tx1"/>
                          </a:solidFill>
                          <a:effectLst/>
                          <a:latin typeface="Coptic1" pitchFamily="2" charset="0"/>
                          <a:cs typeface="Arial" charset="0"/>
                        </a:rPr>
                        <a:t> </a:t>
                      </a:r>
                      <a:r>
                        <a:rPr kumimoji="0" lang="en-US" sz="3300" b="0" i="0" u="none" strike="noStrike" cap="none" normalizeH="0" baseline="0" dirty="0" err="1">
                          <a:ln>
                            <a:noFill/>
                          </a:ln>
                          <a:solidFill>
                            <a:schemeClr val="tx1"/>
                          </a:solidFill>
                          <a:effectLst/>
                          <a:latin typeface="Coptic1" pitchFamily="2" charset="0"/>
                          <a:cs typeface="Arial" charset="0"/>
                        </a:rPr>
                        <a:t>n~je</a:t>
                      </a:r>
                      <a:r>
                        <a:rPr kumimoji="0" lang="en-US" sz="3300" b="0" i="0" u="none" strike="noStrike" cap="none" normalizeH="0" baseline="0" dirty="0">
                          <a:ln>
                            <a:noFill/>
                          </a:ln>
                          <a:solidFill>
                            <a:schemeClr val="tx1"/>
                          </a:solidFill>
                          <a:effectLst/>
                          <a:latin typeface="Coptic1" pitchFamily="2" charset="0"/>
                          <a:cs typeface="Arial" charset="0"/>
                        </a:rPr>
                        <a:t> p~,</a:t>
                      </a:r>
                      <a:r>
                        <a:rPr kumimoji="0" lang="en-US" sz="3300" b="0" i="0" u="none" strike="noStrike" cap="none" normalizeH="0" baseline="0" dirty="0" err="1">
                          <a:ln>
                            <a:noFill/>
                          </a:ln>
                          <a:solidFill>
                            <a:schemeClr val="tx1"/>
                          </a:solidFill>
                          <a:effectLst/>
                          <a:latin typeface="Coptic1" pitchFamily="2" charset="0"/>
                          <a:cs typeface="Arial" charset="0"/>
                        </a:rPr>
                        <a:t>oroc</a:t>
                      </a:r>
                      <a:r>
                        <a:rPr kumimoji="0" lang="en-US" sz="3300" b="0" i="0" u="none" strike="noStrike" cap="none" normalizeH="0" baseline="0" dirty="0">
                          <a:ln>
                            <a:noFill/>
                          </a:ln>
                          <a:solidFill>
                            <a:schemeClr val="tx1"/>
                          </a:solidFill>
                          <a:effectLst/>
                          <a:latin typeface="Coptic1" pitchFamily="2" charset="0"/>
                          <a:cs typeface="Arial" charset="0"/>
                        </a:rPr>
                        <a:t> </a:t>
                      </a:r>
                      <a:r>
                        <a:rPr kumimoji="0" lang="en-US" sz="3300" b="0" i="0" u="none" strike="noStrike" cap="none" normalizeH="0" baseline="0" dirty="0" err="1">
                          <a:ln>
                            <a:noFill/>
                          </a:ln>
                          <a:solidFill>
                            <a:schemeClr val="tx1"/>
                          </a:solidFill>
                          <a:effectLst/>
                          <a:latin typeface="Coptic1" pitchFamily="2" charset="0"/>
                          <a:cs typeface="Arial" charset="0"/>
                        </a:rPr>
                        <a:t>n~te</a:t>
                      </a:r>
                      <a:r>
                        <a:rPr kumimoji="0" lang="en-US" sz="3300" b="0" i="0" u="none" strike="noStrike" cap="none" normalizeH="0" baseline="0" dirty="0">
                          <a:ln>
                            <a:noFill/>
                          </a:ln>
                          <a:solidFill>
                            <a:schemeClr val="tx1"/>
                          </a:solidFill>
                          <a:effectLst/>
                          <a:latin typeface="Coptic1" pitchFamily="2" charset="0"/>
                          <a:cs typeface="Arial" charset="0"/>
                        </a:rPr>
                        <a:t> </a:t>
                      </a:r>
                      <a:r>
                        <a:rPr kumimoji="0" lang="en-US" sz="3300" b="0" i="0" u="none" strike="noStrike" cap="none" normalizeH="0" baseline="0" dirty="0" err="1">
                          <a:ln>
                            <a:noFill/>
                          </a:ln>
                          <a:solidFill>
                            <a:schemeClr val="tx1"/>
                          </a:solidFill>
                          <a:effectLst/>
                          <a:latin typeface="Coptic1" pitchFamily="2" charset="0"/>
                          <a:cs typeface="Arial" charset="0"/>
                        </a:rPr>
                        <a:t>niaggeloc</a:t>
                      </a:r>
                      <a:r>
                        <a:rPr kumimoji="0" lang="en-US" sz="3300" b="0" i="0" u="none" strike="noStrike" cap="none" normalizeH="0" baseline="0" dirty="0">
                          <a:ln>
                            <a:noFill/>
                          </a:ln>
                          <a:solidFill>
                            <a:schemeClr val="tx1"/>
                          </a:solidFill>
                          <a:effectLst/>
                          <a:latin typeface="Coptic1" pitchFamily="2" charset="0"/>
                          <a:cs typeface="Arial" charset="0"/>
                        </a:rPr>
                        <a:t>. </a:t>
                      </a:r>
                      <a:r>
                        <a:rPr kumimoji="0" lang="en-US" sz="3300" b="0" i="0" u="none" strike="noStrike" cap="none" normalizeH="0" baseline="0" dirty="0" err="1">
                          <a:ln>
                            <a:noFill/>
                          </a:ln>
                          <a:solidFill>
                            <a:schemeClr val="tx1"/>
                          </a:solidFill>
                          <a:effectLst/>
                          <a:latin typeface="Coptic1" pitchFamily="2" charset="0"/>
                          <a:cs typeface="Arial" charset="0"/>
                        </a:rPr>
                        <a:t>Nyok</a:t>
                      </a:r>
                      <a:r>
                        <a:rPr kumimoji="0" lang="en-US" sz="3300" b="0" i="0" u="none" strike="noStrike" cap="none" normalizeH="0" baseline="0" dirty="0">
                          <a:ln>
                            <a:noFill/>
                          </a:ln>
                          <a:solidFill>
                            <a:schemeClr val="tx1"/>
                          </a:solidFill>
                          <a:effectLst/>
                          <a:latin typeface="Coptic1" pitchFamily="2" charset="0"/>
                          <a:cs typeface="Arial" charset="0"/>
                        </a:rPr>
                        <a:t> pe </a:t>
                      </a:r>
                      <a:r>
                        <a:rPr kumimoji="0" lang="en-US" sz="3300" b="0" i="0" u="none" strike="noStrike" cap="none" normalizeH="0" baseline="0" dirty="0" err="1">
                          <a:ln>
                            <a:noFill/>
                          </a:ln>
                          <a:solidFill>
                            <a:schemeClr val="tx1"/>
                          </a:solidFill>
                          <a:effectLst/>
                          <a:latin typeface="Coptic1" pitchFamily="2" charset="0"/>
                          <a:cs typeface="Arial" charset="0"/>
                        </a:rPr>
                        <a:t>e~toucaji</a:t>
                      </a:r>
                      <a:r>
                        <a:rPr kumimoji="0" lang="en-US" sz="3300" b="0" i="0" u="none" strike="noStrike" cap="none" normalizeH="0" baseline="0" dirty="0">
                          <a:ln>
                            <a:noFill/>
                          </a:ln>
                          <a:solidFill>
                            <a:schemeClr val="tx1"/>
                          </a:solidFill>
                          <a:effectLst/>
                          <a:latin typeface="Coptic1" pitchFamily="2" charset="0"/>
                          <a:cs typeface="Arial" charset="0"/>
                        </a:rPr>
                        <a:t> </a:t>
                      </a:r>
                      <a:r>
                        <a:rPr kumimoji="0" lang="en-US" sz="3300" b="0" i="0" u="none" strike="noStrike" cap="none" normalizeH="0" baseline="0" dirty="0" err="1">
                          <a:ln>
                            <a:noFill/>
                          </a:ln>
                          <a:solidFill>
                            <a:schemeClr val="tx1"/>
                          </a:solidFill>
                          <a:effectLst/>
                          <a:latin typeface="Coptic1" pitchFamily="2" charset="0"/>
                          <a:cs typeface="Arial" charset="0"/>
                        </a:rPr>
                        <a:t>m~pekwou</a:t>
                      </a:r>
                      <a:r>
                        <a:rPr kumimoji="0" lang="en-US" sz="3300" b="0" i="0" u="none" strike="noStrike" cap="none" normalizeH="0" baseline="0" dirty="0">
                          <a:ln>
                            <a:noFill/>
                          </a:ln>
                          <a:solidFill>
                            <a:schemeClr val="tx1"/>
                          </a:solidFill>
                          <a:effectLst/>
                          <a:latin typeface="Coptic1" pitchFamily="2" charset="0"/>
                          <a:cs typeface="Arial" charset="0"/>
                        </a:rPr>
                        <a:t> </a:t>
                      </a:r>
                      <a:r>
                        <a:rPr kumimoji="0" lang="en-US" sz="3300" b="0" i="0" u="none" strike="noStrike" cap="none" normalizeH="0" baseline="0" dirty="0" err="1">
                          <a:ln>
                            <a:noFill/>
                          </a:ln>
                          <a:solidFill>
                            <a:schemeClr val="tx1"/>
                          </a:solidFill>
                          <a:effectLst/>
                          <a:latin typeface="Coptic1" pitchFamily="2" charset="0"/>
                          <a:cs typeface="Arial" charset="0"/>
                        </a:rPr>
                        <a:t>n~je</a:t>
                      </a:r>
                      <a:r>
                        <a:rPr kumimoji="0" lang="en-US" sz="3300" b="0" i="0" u="none" strike="noStrike" cap="none" normalizeH="0" baseline="0" dirty="0">
                          <a:ln>
                            <a:noFill/>
                          </a:ln>
                          <a:solidFill>
                            <a:schemeClr val="tx1"/>
                          </a:solidFill>
                          <a:effectLst/>
                          <a:latin typeface="Coptic1" pitchFamily="2" charset="0"/>
                          <a:cs typeface="Arial" charset="0"/>
                        </a:rPr>
                        <a:t> </a:t>
                      </a:r>
                      <a:r>
                        <a:rPr kumimoji="0" lang="en-US" sz="3300" b="0" i="0" u="none" strike="noStrike" cap="none" normalizeH="0" baseline="0" dirty="0" err="1">
                          <a:ln>
                            <a:noFill/>
                          </a:ln>
                          <a:solidFill>
                            <a:schemeClr val="tx1"/>
                          </a:solidFill>
                          <a:effectLst/>
                          <a:latin typeface="Coptic1" pitchFamily="2" charset="0"/>
                          <a:cs typeface="Arial" charset="0"/>
                        </a:rPr>
                        <a:t>niceravim</a:t>
                      </a:r>
                      <a:r>
                        <a:rPr kumimoji="0" lang="en-US" sz="3300" b="0" i="0" u="none" strike="noStrike" cap="none" normalizeH="0" baseline="0" dirty="0">
                          <a:ln>
                            <a:noFill/>
                          </a:ln>
                          <a:solidFill>
                            <a:schemeClr val="tx1"/>
                          </a:solidFill>
                          <a:effectLst/>
                          <a:latin typeface="Coptic1" pitchFamily="2" charset="0"/>
                          <a:cs typeface="Arial" charset="0"/>
                        </a:rPr>
                        <a:t> </a:t>
                      </a:r>
                      <a:r>
                        <a:rPr kumimoji="0" lang="en-US" sz="3300" b="0" i="0" u="none" strike="noStrike" cap="none" normalizeH="0" baseline="0" dirty="0" err="1">
                          <a:ln>
                            <a:noFill/>
                          </a:ln>
                          <a:solidFill>
                            <a:schemeClr val="tx1"/>
                          </a:solidFill>
                          <a:effectLst/>
                          <a:latin typeface="Coptic1" pitchFamily="2" charset="0"/>
                          <a:cs typeface="Arial" charset="0"/>
                        </a:rPr>
                        <a:t>na</a:t>
                      </a:r>
                      <a:r>
                        <a:rPr kumimoji="0" lang="en-US" sz="3300" b="0" i="0" u="none" strike="noStrike" cap="none" normalizeH="0" baseline="0" dirty="0">
                          <a:ln>
                            <a:noFill/>
                          </a:ln>
                          <a:solidFill>
                            <a:schemeClr val="tx1"/>
                          </a:solidFill>
                          <a:effectLst/>
                          <a:latin typeface="Coptic1" pitchFamily="2" charset="0"/>
                          <a:cs typeface="Arial" charset="0"/>
                        </a:rPr>
                        <a:t> pi^ </a:t>
                      </a:r>
                      <a:r>
                        <a:rPr kumimoji="0" lang="en-US" sz="3300" b="0" i="0" u="none" strike="noStrike" cap="none" normalizeH="0" baseline="0" dirty="0" err="1">
                          <a:ln>
                            <a:noFill/>
                          </a:ln>
                          <a:solidFill>
                            <a:schemeClr val="tx1"/>
                          </a:solidFill>
                          <a:effectLst/>
                          <a:latin typeface="Coptic1" pitchFamily="2" charset="0"/>
                          <a:cs typeface="Arial" charset="0"/>
                        </a:rPr>
                        <a:t>n~tenh</a:t>
                      </a:r>
                      <a:r>
                        <a:rPr kumimoji="0" lang="en-US" sz="3300" b="0" i="0" u="none" strike="noStrike" cap="none" normalizeH="0" baseline="0" dirty="0">
                          <a:ln>
                            <a:noFill/>
                          </a:ln>
                          <a:solidFill>
                            <a:schemeClr val="tx1"/>
                          </a:solidFill>
                          <a:effectLst/>
                          <a:latin typeface="Coptic1" pitchFamily="2" charset="0"/>
                          <a:cs typeface="Arial" charset="0"/>
                        </a:rPr>
                        <a:t> : </a:t>
                      </a:r>
                      <a:r>
                        <a:rPr kumimoji="0" lang="en-US" sz="3300" b="0" i="0" u="none" strike="noStrike" cap="none" normalizeH="0" baseline="0" dirty="0" err="1">
                          <a:ln>
                            <a:noFill/>
                          </a:ln>
                          <a:solidFill>
                            <a:schemeClr val="tx1"/>
                          </a:solidFill>
                          <a:effectLst/>
                          <a:latin typeface="Coptic1" pitchFamily="2" charset="0"/>
                          <a:cs typeface="Arial" charset="0"/>
                        </a:rPr>
                        <a:t>euh</a:t>
                      </a:r>
                      <a:r>
                        <a:rPr kumimoji="0" lang="en-US" sz="3300" b="0" i="0" u="none" strike="noStrike" cap="none" normalizeH="0" baseline="0" dirty="0">
                          <a:ln>
                            <a:noFill/>
                          </a:ln>
                          <a:solidFill>
                            <a:schemeClr val="tx1"/>
                          </a:solidFill>
                          <a:effectLst/>
                          <a:latin typeface="Coptic1" pitchFamily="2" charset="0"/>
                          <a:cs typeface="Arial" charset="0"/>
                        </a:rPr>
                        <a:t>/l </a:t>
                      </a:r>
                      <a:r>
                        <a:rPr kumimoji="0" lang="en-US" sz="3300" b="0" i="0" u="none" strike="noStrike" cap="none" normalizeH="0" baseline="0" dirty="0" err="1">
                          <a:ln>
                            <a:noFill/>
                          </a:ln>
                          <a:solidFill>
                            <a:schemeClr val="tx1"/>
                          </a:solidFill>
                          <a:effectLst/>
                          <a:latin typeface="Coptic1" pitchFamily="2" charset="0"/>
                          <a:cs typeface="Arial" charset="0"/>
                        </a:rPr>
                        <a:t>ouoh</a:t>
                      </a:r>
                      <a:r>
                        <a:rPr kumimoji="0" lang="en-US" sz="3300" b="0" i="0" u="none" strike="noStrike" cap="none" normalizeH="0" baseline="0" dirty="0">
                          <a:ln>
                            <a:noFill/>
                          </a:ln>
                          <a:solidFill>
                            <a:schemeClr val="tx1"/>
                          </a:solidFill>
                          <a:effectLst/>
                          <a:latin typeface="Coptic1" pitchFamily="2" charset="0"/>
                          <a:cs typeface="Arial" charset="0"/>
                        </a:rPr>
                        <a:t> </a:t>
                      </a:r>
                      <a:r>
                        <a:rPr kumimoji="0" lang="en-US" sz="3300" b="0" i="0" u="none" strike="noStrike" cap="none" normalizeH="0" baseline="0" dirty="0" err="1">
                          <a:ln>
                            <a:noFill/>
                          </a:ln>
                          <a:solidFill>
                            <a:schemeClr val="tx1"/>
                          </a:solidFill>
                          <a:effectLst/>
                          <a:latin typeface="Coptic1" pitchFamily="2" charset="0"/>
                          <a:cs typeface="Arial" charset="0"/>
                        </a:rPr>
                        <a:t>euo~hi</a:t>
                      </a:r>
                      <a:r>
                        <a:rPr kumimoji="0" lang="en-US" sz="3300" b="0" i="0" u="none" strike="noStrike" cap="none" normalizeH="0" baseline="0" dirty="0">
                          <a:ln>
                            <a:noFill/>
                          </a:ln>
                          <a:solidFill>
                            <a:schemeClr val="tx1"/>
                          </a:solidFill>
                          <a:effectLst/>
                          <a:latin typeface="Coptic1" pitchFamily="2" charset="0"/>
                          <a:cs typeface="Arial" charset="0"/>
                        </a:rPr>
                        <a:t> </a:t>
                      </a:r>
                      <a:r>
                        <a:rPr kumimoji="0" lang="en-US" sz="3300" b="0" i="0" u="none" strike="noStrike" cap="none" normalizeH="0" baseline="0" dirty="0" err="1">
                          <a:ln>
                            <a:noFill/>
                          </a:ln>
                          <a:solidFill>
                            <a:schemeClr val="tx1"/>
                          </a:solidFill>
                          <a:effectLst/>
                          <a:latin typeface="Coptic1" pitchFamily="2" charset="0"/>
                          <a:cs typeface="Arial" charset="0"/>
                        </a:rPr>
                        <a:t>e~ratou</a:t>
                      </a:r>
                      <a:r>
                        <a:rPr kumimoji="0" lang="en-US" sz="3300" b="0" i="0" u="none" strike="noStrike" cap="none" normalizeH="0" baseline="0" dirty="0">
                          <a:ln>
                            <a:noFill/>
                          </a:ln>
                          <a:solidFill>
                            <a:schemeClr val="tx1"/>
                          </a:solidFill>
                          <a:effectLst/>
                          <a:latin typeface="Coptic1" pitchFamily="2" charset="0"/>
                          <a:cs typeface="Arial" charset="0"/>
                        </a:rPr>
                        <a:t> </a:t>
                      </a:r>
                      <a:r>
                        <a:rPr kumimoji="0" lang="en-US" sz="3300" b="0" i="0" u="none" strike="noStrike" cap="none" normalizeH="0" baseline="0" dirty="0" err="1">
                          <a:ln>
                            <a:noFill/>
                          </a:ln>
                          <a:solidFill>
                            <a:schemeClr val="tx1"/>
                          </a:solidFill>
                          <a:effectLst/>
                          <a:latin typeface="Coptic1" pitchFamily="2" charset="0"/>
                          <a:cs typeface="Arial" charset="0"/>
                        </a:rPr>
                        <a:t>m~pekm~yo</a:t>
                      </a:r>
                      <a:r>
                        <a:rPr kumimoji="0" lang="en-US" sz="3300" b="0" i="0" u="none" strike="noStrike" cap="none" normalizeH="0" baseline="0" dirty="0">
                          <a:ln>
                            <a:noFill/>
                          </a:ln>
                          <a:solidFill>
                            <a:schemeClr val="tx1"/>
                          </a:solidFill>
                          <a:effectLst/>
                          <a:latin typeface="Coptic1" pitchFamily="2" charset="0"/>
                          <a:cs typeface="Arial" charset="0"/>
                        </a:rPr>
                        <a:t>.</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dirty="0">
                          <a:ln>
                            <a:noFill/>
                          </a:ln>
                          <a:solidFill>
                            <a:srgbClr val="FF9933"/>
                          </a:solidFill>
                          <a:effectLst/>
                          <a:latin typeface="Arial" charset="0"/>
                          <a:cs typeface="Times New Roman" pitchFamily="18" charset="0"/>
                        </a:rPr>
                        <a:t>Le prêtre :</a:t>
                      </a:r>
                      <a:endParaRPr kumimoji="0" lang="fr-CA" sz="2700" b="0" i="0" u="sng" strike="noStrike" cap="none" normalizeH="0" baseline="0" dirty="0">
                        <a:ln>
                          <a:noFill/>
                        </a:ln>
                        <a:solidFill>
                          <a:srgbClr val="FF9900"/>
                        </a:solidFill>
                        <a:effectLst/>
                        <a:latin typeface="Arial"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200" b="0" i="0" u="none" strike="noStrike" cap="none" normalizeH="0" baseline="0" dirty="0">
                          <a:ln>
                            <a:noFill/>
                          </a:ln>
                          <a:solidFill>
                            <a:schemeClr val="tx1"/>
                          </a:solidFill>
                          <a:effectLst/>
                          <a:latin typeface="Arial" charset="0"/>
                          <a:ea typeface="Arial Unicode MS" pitchFamily="34" charset="-128"/>
                          <a:cs typeface="Arial Unicode MS" pitchFamily="34" charset="-128"/>
                        </a:rPr>
                        <a:t>Les puissances des anges Te servent et les chœurs des anges T’adorent. Les séraphins aux six ailes Te louent</a:t>
                      </a:r>
                      <a:endParaRPr kumimoji="0" lang="en-US" sz="3200" b="0" i="0" u="none" strike="noStrike" cap="none" normalizeH="0" baseline="0" dirty="0">
                        <a:ln>
                          <a:noFill/>
                        </a:ln>
                        <a:solidFill>
                          <a:schemeClr val="tx1"/>
                        </a:solidFill>
                        <a:effectLst/>
                        <a:latin typeface="Arial" charset="0"/>
                        <a:ea typeface="Arial Unicode MS" pitchFamily="34" charset="-128"/>
                        <a:cs typeface="Arial Unicode MS" pitchFamily="34" charset="-128"/>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2700" b="0" i="0" u="sng" strike="noStrike" cap="none" normalizeH="0" baseline="0" dirty="0">
                          <a:ln>
                            <a:noFill/>
                          </a:ln>
                          <a:solidFill>
                            <a:srgbClr val="FF9900"/>
                          </a:solidFill>
                          <a:effectLst/>
                          <a:latin typeface="Arial" charset="0"/>
                          <a:cs typeface="Arial" charset="0"/>
                        </a:rPr>
                        <a:t>ال</a:t>
                      </a:r>
                      <a:r>
                        <a:rPr kumimoji="0" lang="ar-EG" sz="2700" b="0" i="0" u="sng" strike="noStrike" cap="none" normalizeH="0" baseline="0" dirty="0">
                          <a:ln>
                            <a:noFill/>
                          </a:ln>
                          <a:solidFill>
                            <a:srgbClr val="FF9900"/>
                          </a:solidFill>
                          <a:effectLst/>
                          <a:latin typeface="Arial" charset="0"/>
                          <a:cs typeface="Arial" charset="0"/>
                        </a:rPr>
                        <a:t>كاهن</a:t>
                      </a:r>
                      <a:r>
                        <a:rPr kumimoji="0" lang="ar-SA" sz="2700" b="0" i="0" u="sng" strike="noStrike" cap="none" normalizeH="0" baseline="0" dirty="0">
                          <a:ln>
                            <a:noFill/>
                          </a:ln>
                          <a:solidFill>
                            <a:srgbClr val="FF9900"/>
                          </a:solidFill>
                          <a:effectLst/>
                          <a:latin typeface="Arial" charset="0"/>
                          <a:cs typeface="Arial" charset="0"/>
                        </a:rPr>
                        <a:t> :</a:t>
                      </a:r>
                      <a:endParaRPr kumimoji="0" lang="en-US" sz="2700" b="0" i="0" u="none" strike="noStrike" cap="none" normalizeH="0" baseline="0" dirty="0">
                        <a:ln>
                          <a:noFill/>
                        </a:ln>
                        <a:solidFill>
                          <a:schemeClr val="tx1"/>
                        </a:solidFill>
                        <a:effectLst/>
                        <a:latin typeface="Arial" charset="0"/>
                        <a:cs typeface="Arial" pitchFamily="34" charset="0"/>
                      </a:endParaRPr>
                    </a:p>
                    <a:p>
                      <a:pPr marL="0" marR="0" lvl="0" indent="0" algn="just" defTabSz="914400" rtl="1" eaLnBrk="1" fontAlgn="base" latinLnBrk="0" hangingPunct="1">
                        <a:lnSpc>
                          <a:spcPct val="100000"/>
                        </a:lnSpc>
                        <a:spcBef>
                          <a:spcPct val="0"/>
                        </a:spcBef>
                        <a:spcAft>
                          <a:spcPct val="0"/>
                        </a:spcAft>
                        <a:buClrTx/>
                        <a:buSzTx/>
                        <a:buFontTx/>
                        <a:buNone/>
                        <a:tabLst/>
                      </a:pPr>
                      <a:r>
                        <a:rPr kumimoji="0" lang="ar-SA" sz="4000" b="0" i="0" u="none" strike="noStrike" cap="none" normalizeH="0" baseline="0" dirty="0">
                          <a:ln>
                            <a:noFill/>
                          </a:ln>
                          <a:solidFill>
                            <a:schemeClr val="tx1"/>
                          </a:solidFill>
                          <a:effectLst/>
                          <a:latin typeface="Arial" charset="0"/>
                          <a:ea typeface="Arial Unicode MS" pitchFamily="34" charset="-128"/>
                          <a:cs typeface="+mn-cs"/>
                        </a:rPr>
                        <a:t>تخدمك القوات الملائكية، وتسجد لك صفوف الملائكة.</a:t>
                      </a:r>
                      <a:r>
                        <a:rPr kumimoji="0" lang="fr-FR" sz="4000" b="0" i="0" u="none" strike="noStrike" cap="none" normalizeH="0" baseline="0" dirty="0">
                          <a:ln>
                            <a:noFill/>
                          </a:ln>
                          <a:solidFill>
                            <a:schemeClr val="tx1"/>
                          </a:solidFill>
                          <a:effectLst/>
                          <a:latin typeface="Arial" charset="0"/>
                          <a:ea typeface="Arial Unicode MS" pitchFamily="34" charset="-128"/>
                          <a:cs typeface="+mn-cs"/>
                        </a:rPr>
                        <a:t> </a:t>
                      </a:r>
                      <a:r>
                        <a:rPr kumimoji="0" lang="ar-AE" sz="4000" b="0" i="0" u="none" strike="noStrike" cap="none" normalizeH="0" baseline="0" dirty="0">
                          <a:ln>
                            <a:noFill/>
                          </a:ln>
                          <a:solidFill>
                            <a:schemeClr val="tx1"/>
                          </a:solidFill>
                          <a:effectLst/>
                          <a:latin typeface="Arial" charset="0"/>
                          <a:ea typeface="Arial Unicode MS" pitchFamily="34" charset="-128"/>
                          <a:cs typeface="+mn-cs"/>
                        </a:rPr>
                        <a:t>أنت الذي ينطق بمجدك </a:t>
                      </a:r>
                      <a:r>
                        <a:rPr kumimoji="0" lang="ar-AE" sz="4000" b="0" i="0" u="none" strike="noStrike" cap="none" normalizeH="0" baseline="0" dirty="0" err="1">
                          <a:ln>
                            <a:noFill/>
                          </a:ln>
                          <a:solidFill>
                            <a:schemeClr val="tx1"/>
                          </a:solidFill>
                          <a:effectLst/>
                          <a:latin typeface="Arial" charset="0"/>
                          <a:ea typeface="Arial Unicode MS" pitchFamily="34" charset="-128"/>
                          <a:cs typeface="+mn-cs"/>
                        </a:rPr>
                        <a:t>السارافيم</a:t>
                      </a:r>
                      <a:r>
                        <a:rPr kumimoji="0" lang="ar-AE" sz="4000" b="0" i="0" u="none" strike="noStrike" cap="none" normalizeH="0" baseline="0" dirty="0">
                          <a:ln>
                            <a:noFill/>
                          </a:ln>
                          <a:solidFill>
                            <a:schemeClr val="tx1"/>
                          </a:solidFill>
                          <a:effectLst/>
                          <a:latin typeface="Arial" charset="0"/>
                          <a:ea typeface="Arial Unicode MS" pitchFamily="34" charset="-128"/>
                          <a:cs typeface="+mn-cs"/>
                        </a:rPr>
                        <a:t> ذوو الستة الأجنحة،</a:t>
                      </a:r>
                      <a:endParaRPr kumimoji="0" lang="en-US" sz="4000" b="0" i="0" u="none" strike="noStrike" cap="none" normalizeH="0" baseline="0" dirty="0">
                        <a:ln>
                          <a:noFill/>
                        </a:ln>
                        <a:solidFill>
                          <a:schemeClr val="tx1"/>
                        </a:solidFill>
                        <a:effectLst/>
                        <a:latin typeface="Arial" charset="0"/>
                        <a:ea typeface="Arial Unicode MS" pitchFamily="34" charset="-128"/>
                        <a:cs typeface="Arial" pitchFamily="34"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645886064"/>
      </p:ext>
    </p:extLst>
  </p:cSld>
  <p:clrMapOvr>
    <a:masterClrMapping/>
  </p:clrMapOvr>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735042" name="Group 2"/>
          <p:cNvGraphicFramePr>
            <a:graphicFrameLocks noGrp="1"/>
          </p:cNvGraphicFramePr>
          <p:nvPr>
            <p:ph/>
            <p:extLst>
              <p:ext uri="{D42A27DB-BD31-4B8C-83A1-F6EECF244321}">
                <p14:modId xmlns:p14="http://schemas.microsoft.com/office/powerpoint/2010/main" val="667456614"/>
              </p:ext>
            </p:extLst>
          </p:nvPr>
        </p:nvGraphicFramePr>
        <p:xfrm>
          <a:off x="0" y="0"/>
          <a:ext cx="12192000" cy="6723888"/>
        </p:xfrm>
        <a:graphic>
          <a:graphicData uri="http://schemas.openxmlformats.org/drawingml/2006/table">
            <a:tbl>
              <a:tblPr/>
              <a:tblGrid>
                <a:gridCol w="4147457">
                  <a:extLst>
                    <a:ext uri="{9D8B030D-6E8A-4147-A177-3AD203B41FA5}">
                      <a16:colId xmlns:a16="http://schemas.microsoft.com/office/drawing/2014/main" val="20000"/>
                    </a:ext>
                  </a:extLst>
                </a:gridCol>
                <a:gridCol w="4327072">
                  <a:extLst>
                    <a:ext uri="{9D8B030D-6E8A-4147-A177-3AD203B41FA5}">
                      <a16:colId xmlns:a16="http://schemas.microsoft.com/office/drawing/2014/main" val="20001"/>
                    </a:ext>
                  </a:extLst>
                </a:gridCol>
                <a:gridCol w="3717471">
                  <a:extLst>
                    <a:ext uri="{9D8B030D-6E8A-4147-A177-3AD203B41FA5}">
                      <a16:colId xmlns:a16="http://schemas.microsoft.com/office/drawing/2014/main" val="20002"/>
                    </a:ext>
                  </a:extLst>
                </a:gridCol>
              </a:tblGrid>
              <a:tr h="6197600">
                <a:tc>
                  <a:txBody>
                    <a:bodyPr/>
                    <a:lstStyle/>
                    <a:p>
                      <a:pPr marL="0" marR="0" lvl="0" indent="0" algn="just" defTabSz="914400" rtl="0" eaLnBrk="1" fontAlgn="base" latinLnBrk="0" hangingPunct="1">
                        <a:lnSpc>
                          <a:spcPct val="100000"/>
                        </a:lnSpc>
                        <a:spcBef>
                          <a:spcPts val="0"/>
                        </a:spcBef>
                        <a:spcAft>
                          <a:spcPct val="0"/>
                        </a:spcAft>
                        <a:buClrTx/>
                        <a:buSzTx/>
                        <a:buFontTx/>
                        <a:buNone/>
                        <a:tabLst/>
                      </a:pPr>
                      <a:r>
                        <a:rPr kumimoji="0" lang="en-US" sz="3300" b="0" i="0" u="none" strike="noStrike" cap="none" normalizeH="0" baseline="0" dirty="0">
                          <a:ln>
                            <a:noFill/>
                          </a:ln>
                          <a:solidFill>
                            <a:schemeClr val="tx1"/>
                          </a:solidFill>
                          <a:effectLst/>
                          <a:latin typeface="Coptic1" pitchFamily="2" charset="0"/>
                          <a:cs typeface="Arial" charset="0"/>
                        </a:rPr>
                        <a:t>Nem </a:t>
                      </a:r>
                      <a:r>
                        <a:rPr kumimoji="0" lang="en-US" sz="3300" b="0" i="0" u="none" strike="noStrike" cap="none" normalizeH="0" baseline="0" dirty="0" err="1">
                          <a:ln>
                            <a:noFill/>
                          </a:ln>
                          <a:solidFill>
                            <a:schemeClr val="tx1"/>
                          </a:solidFill>
                          <a:effectLst/>
                          <a:latin typeface="Coptic1" pitchFamily="2" charset="0"/>
                          <a:cs typeface="Arial" charset="0"/>
                        </a:rPr>
                        <a:t>ni,eroubim</a:t>
                      </a:r>
                      <a:r>
                        <a:rPr kumimoji="0" lang="en-US" sz="3300" b="0" i="0" u="none" strike="noStrike" cap="none" normalizeH="0" baseline="0" dirty="0">
                          <a:ln>
                            <a:noFill/>
                          </a:ln>
                          <a:solidFill>
                            <a:schemeClr val="tx1"/>
                          </a:solidFill>
                          <a:effectLst/>
                          <a:latin typeface="Coptic1" pitchFamily="2" charset="0"/>
                          <a:cs typeface="Arial" charset="0"/>
                        </a:rPr>
                        <a:t> </a:t>
                      </a:r>
                      <a:r>
                        <a:rPr kumimoji="0" lang="en-US" sz="3300" b="0" i="0" u="none" strike="noStrike" cap="none" normalizeH="0" baseline="0" dirty="0" err="1">
                          <a:ln>
                            <a:noFill/>
                          </a:ln>
                          <a:solidFill>
                            <a:schemeClr val="tx1"/>
                          </a:solidFill>
                          <a:effectLst/>
                          <a:latin typeface="Coptic1" pitchFamily="2" charset="0"/>
                          <a:cs typeface="Arial" charset="0"/>
                        </a:rPr>
                        <a:t>etos</a:t>
                      </a:r>
                      <a:r>
                        <a:rPr kumimoji="0" lang="en-US" sz="3300" b="0" i="0" u="none" strike="noStrike" cap="none" normalizeH="0" baseline="0" dirty="0">
                          <a:ln>
                            <a:noFill/>
                          </a:ln>
                          <a:solidFill>
                            <a:schemeClr val="tx1"/>
                          </a:solidFill>
                          <a:effectLst/>
                          <a:latin typeface="Coptic1" pitchFamily="2" charset="0"/>
                          <a:cs typeface="Arial" charset="0"/>
                        </a:rPr>
                        <a:t> </a:t>
                      </a:r>
                      <a:r>
                        <a:rPr kumimoji="0" lang="en-US" sz="3300" b="0" i="0" u="none" strike="noStrike" cap="none" normalizeH="0" baseline="0" dirty="0" err="1">
                          <a:ln>
                            <a:noFill/>
                          </a:ln>
                          <a:solidFill>
                            <a:schemeClr val="tx1"/>
                          </a:solidFill>
                          <a:effectLst/>
                          <a:latin typeface="Coptic1" pitchFamily="2" charset="0"/>
                          <a:cs typeface="Arial" charset="0"/>
                        </a:rPr>
                        <a:t>m~bal</a:t>
                      </a:r>
                      <a:r>
                        <a:rPr kumimoji="0" lang="en-US" sz="3300" b="0" i="0" u="none" strike="noStrike" cap="none" normalizeH="0" baseline="0" dirty="0">
                          <a:ln>
                            <a:noFill/>
                          </a:ln>
                          <a:solidFill>
                            <a:schemeClr val="tx1"/>
                          </a:solidFill>
                          <a:effectLst/>
                          <a:latin typeface="Coptic1" pitchFamily="2" charset="0"/>
                          <a:cs typeface="Arial" charset="0"/>
                        </a:rPr>
                        <a:t> </a:t>
                      </a:r>
                      <a:r>
                        <a:rPr kumimoji="0" lang="en-US" sz="3300" b="0" i="0" u="none" strike="noStrike" cap="none" normalizeH="0" baseline="0" dirty="0" err="1">
                          <a:ln>
                            <a:noFill/>
                          </a:ln>
                          <a:solidFill>
                            <a:schemeClr val="tx1"/>
                          </a:solidFill>
                          <a:effectLst/>
                          <a:latin typeface="Coptic1" pitchFamily="2" charset="0"/>
                          <a:cs typeface="Arial" charset="0"/>
                        </a:rPr>
                        <a:t>euhwbc</a:t>
                      </a:r>
                      <a:r>
                        <a:rPr kumimoji="0" lang="en-US" sz="3300" b="0" i="0" u="none" strike="noStrike" cap="none" normalizeH="0" baseline="0" dirty="0">
                          <a:ln>
                            <a:noFill/>
                          </a:ln>
                          <a:solidFill>
                            <a:schemeClr val="tx1"/>
                          </a:solidFill>
                          <a:effectLst/>
                          <a:latin typeface="Coptic1" pitchFamily="2" charset="0"/>
                          <a:cs typeface="Arial" charset="0"/>
                        </a:rPr>
                        <a:t> </a:t>
                      </a:r>
                      <a:r>
                        <a:rPr kumimoji="0" lang="en-US" sz="3300" b="0" i="0" u="none" strike="noStrike" cap="none" normalizeH="0" baseline="0" dirty="0" err="1">
                          <a:ln>
                            <a:noFill/>
                          </a:ln>
                          <a:solidFill>
                            <a:schemeClr val="tx1"/>
                          </a:solidFill>
                          <a:effectLst/>
                          <a:latin typeface="Coptic1" pitchFamily="2" charset="0"/>
                          <a:cs typeface="Arial" charset="0"/>
                        </a:rPr>
                        <a:t>m~mwou</a:t>
                      </a:r>
                      <a:r>
                        <a:rPr kumimoji="0" lang="en-US" sz="3300" b="0" i="0" u="none" strike="noStrike" cap="none" normalizeH="0" baseline="0" dirty="0">
                          <a:ln>
                            <a:noFill/>
                          </a:ln>
                          <a:solidFill>
                            <a:schemeClr val="tx1"/>
                          </a:solidFill>
                          <a:effectLst/>
                          <a:latin typeface="Coptic1" pitchFamily="2" charset="0"/>
                          <a:cs typeface="Arial" charset="0"/>
                        </a:rPr>
                        <a:t> </a:t>
                      </a:r>
                      <a:r>
                        <a:rPr kumimoji="0" lang="en-US" sz="3300" b="0" i="0" u="none" strike="noStrike" cap="none" normalizeH="0" baseline="0" dirty="0" err="1">
                          <a:ln>
                            <a:noFill/>
                          </a:ln>
                          <a:solidFill>
                            <a:schemeClr val="tx1"/>
                          </a:solidFill>
                          <a:effectLst/>
                          <a:latin typeface="Coptic1" pitchFamily="2" charset="0"/>
                          <a:cs typeface="Arial" charset="0"/>
                        </a:rPr>
                        <a:t>qen</a:t>
                      </a:r>
                      <a:r>
                        <a:rPr kumimoji="0" lang="en-US" sz="3300" b="0" i="0" u="none" strike="noStrike" cap="none" normalizeH="0" baseline="0" dirty="0">
                          <a:ln>
                            <a:noFill/>
                          </a:ln>
                          <a:solidFill>
                            <a:schemeClr val="tx1"/>
                          </a:solidFill>
                          <a:effectLst/>
                          <a:latin typeface="Coptic1" pitchFamily="2" charset="0"/>
                          <a:cs typeface="Arial" charset="0"/>
                        </a:rPr>
                        <a:t> </a:t>
                      </a:r>
                      <a:r>
                        <a:rPr kumimoji="0" lang="en-US" sz="3300" b="0" i="0" u="none" strike="noStrike" cap="none" normalizeH="0" baseline="0" dirty="0" err="1">
                          <a:ln>
                            <a:noFill/>
                          </a:ln>
                          <a:solidFill>
                            <a:schemeClr val="tx1"/>
                          </a:solidFill>
                          <a:effectLst/>
                          <a:latin typeface="Coptic1" pitchFamily="2" charset="0"/>
                          <a:cs typeface="Arial" charset="0"/>
                        </a:rPr>
                        <a:t>noutenh</a:t>
                      </a:r>
                      <a:r>
                        <a:rPr kumimoji="0" lang="en-US" sz="3300" b="0" i="0" u="none" strike="noStrike" cap="none" normalizeH="0" baseline="0" dirty="0">
                          <a:ln>
                            <a:noFill/>
                          </a:ln>
                          <a:solidFill>
                            <a:schemeClr val="tx1"/>
                          </a:solidFill>
                          <a:effectLst/>
                          <a:latin typeface="Coptic1" pitchFamily="2" charset="0"/>
                          <a:cs typeface="Arial" charset="0"/>
                        </a:rPr>
                        <a:t> : </a:t>
                      </a:r>
                      <a:r>
                        <a:rPr kumimoji="0" lang="en-US" sz="3300" b="0" i="0" u="none" strike="noStrike" cap="none" normalizeH="0" baseline="0" dirty="0" err="1">
                          <a:ln>
                            <a:noFill/>
                          </a:ln>
                          <a:solidFill>
                            <a:schemeClr val="tx1"/>
                          </a:solidFill>
                          <a:effectLst/>
                          <a:latin typeface="Coptic1" pitchFamily="2" charset="0"/>
                          <a:cs typeface="Arial" charset="0"/>
                        </a:rPr>
                        <a:t>eybe</a:t>
                      </a:r>
                      <a:r>
                        <a:rPr kumimoji="0" lang="en-US" sz="3300" b="0" i="0" u="none" strike="noStrike" cap="none" normalizeH="0" baseline="0" dirty="0">
                          <a:ln>
                            <a:noFill/>
                          </a:ln>
                          <a:solidFill>
                            <a:schemeClr val="tx1"/>
                          </a:solidFill>
                          <a:effectLst/>
                          <a:latin typeface="Coptic1" pitchFamily="2" charset="0"/>
                          <a:cs typeface="Arial" charset="0"/>
                        </a:rPr>
                        <a:t> </a:t>
                      </a:r>
                      <a:r>
                        <a:rPr kumimoji="0" lang="en-US" sz="3300" b="0" i="0" u="none" strike="noStrike" cap="none" normalizeH="0" baseline="0" dirty="0" err="1">
                          <a:ln>
                            <a:noFill/>
                          </a:ln>
                          <a:solidFill>
                            <a:schemeClr val="tx1"/>
                          </a:solidFill>
                          <a:effectLst/>
                          <a:latin typeface="Coptic1" pitchFamily="2" charset="0"/>
                          <a:cs typeface="Arial" charset="0"/>
                        </a:rPr>
                        <a:t>pekw~ou</a:t>
                      </a:r>
                      <a:r>
                        <a:rPr kumimoji="0" lang="en-US" sz="3300" b="0" i="0" u="none" strike="noStrike" cap="none" normalizeH="0" baseline="0" dirty="0">
                          <a:ln>
                            <a:noFill/>
                          </a:ln>
                          <a:solidFill>
                            <a:schemeClr val="tx1"/>
                          </a:solidFill>
                          <a:effectLst/>
                          <a:latin typeface="Coptic1" pitchFamily="2" charset="0"/>
                          <a:cs typeface="Arial" charset="0"/>
                        </a:rPr>
                        <a:t> </a:t>
                      </a:r>
                      <a:r>
                        <a:rPr kumimoji="0" lang="en-US" sz="3300" b="0" i="0" u="none" strike="noStrike" cap="none" normalizeH="0" baseline="0" dirty="0" err="1">
                          <a:ln>
                            <a:noFill/>
                          </a:ln>
                          <a:solidFill>
                            <a:schemeClr val="tx1"/>
                          </a:solidFill>
                          <a:effectLst/>
                          <a:latin typeface="Coptic1" pitchFamily="2" charset="0"/>
                          <a:cs typeface="Arial" charset="0"/>
                        </a:rPr>
                        <a:t>n~ats~qwnt</a:t>
                      </a:r>
                      <a:r>
                        <a:rPr kumimoji="0" lang="en-US" sz="3300" b="0" i="0" u="none" strike="noStrike" cap="none" normalizeH="0" baseline="0" dirty="0">
                          <a:ln>
                            <a:noFill/>
                          </a:ln>
                          <a:solidFill>
                            <a:schemeClr val="tx1"/>
                          </a:solidFill>
                          <a:effectLst/>
                          <a:latin typeface="Coptic1" pitchFamily="2" charset="0"/>
                          <a:cs typeface="Arial" charset="0"/>
                        </a:rPr>
                        <a:t> </a:t>
                      </a:r>
                      <a:r>
                        <a:rPr kumimoji="0" lang="en-US" sz="3300" b="0" i="0" u="none" strike="noStrike" cap="none" normalizeH="0" baseline="0" dirty="0" err="1">
                          <a:ln>
                            <a:noFill/>
                          </a:ln>
                          <a:solidFill>
                            <a:schemeClr val="tx1"/>
                          </a:solidFill>
                          <a:effectLst/>
                          <a:latin typeface="Coptic1" pitchFamily="2" charset="0"/>
                          <a:cs typeface="Arial" charset="0"/>
                        </a:rPr>
                        <a:t>e~rof</a:t>
                      </a:r>
                      <a:r>
                        <a:rPr kumimoji="0" lang="en-US" sz="3300" b="0" i="0" u="none" strike="noStrike" cap="none" normalizeH="0" baseline="0" dirty="0">
                          <a:ln>
                            <a:noFill/>
                          </a:ln>
                          <a:solidFill>
                            <a:schemeClr val="tx1"/>
                          </a:solidFill>
                          <a:effectLst/>
                          <a:latin typeface="Coptic1" pitchFamily="2" charset="0"/>
                          <a:cs typeface="Arial" charset="0"/>
                        </a:rPr>
                        <a:t> </a:t>
                      </a:r>
                      <a:r>
                        <a:rPr kumimoji="0" lang="en-US" sz="3300" b="0" i="0" u="none" strike="noStrike" cap="none" normalizeH="0" baseline="0" dirty="0" err="1">
                          <a:ln>
                            <a:noFill/>
                          </a:ln>
                          <a:solidFill>
                            <a:schemeClr val="tx1"/>
                          </a:solidFill>
                          <a:effectLst/>
                          <a:latin typeface="Coptic1" pitchFamily="2" charset="0"/>
                          <a:cs typeface="Arial" charset="0"/>
                        </a:rPr>
                        <a:t>euhwc</a:t>
                      </a:r>
                      <a:r>
                        <a:rPr kumimoji="0" lang="en-US" sz="3300" b="0" i="0" u="none" strike="noStrike" cap="none" normalizeH="0" baseline="0" dirty="0">
                          <a:ln>
                            <a:noFill/>
                          </a:ln>
                          <a:solidFill>
                            <a:schemeClr val="tx1"/>
                          </a:solidFill>
                          <a:effectLst/>
                          <a:latin typeface="Coptic1" pitchFamily="2" charset="0"/>
                          <a:cs typeface="Arial" charset="0"/>
                        </a:rPr>
                        <a:t> </a:t>
                      </a:r>
                      <a:r>
                        <a:rPr kumimoji="0" lang="en-US" sz="3300" b="0" i="0" u="none" strike="noStrike" cap="none" normalizeH="0" baseline="0" dirty="0" err="1">
                          <a:ln>
                            <a:noFill/>
                          </a:ln>
                          <a:solidFill>
                            <a:schemeClr val="tx1"/>
                          </a:solidFill>
                          <a:effectLst/>
                          <a:latin typeface="Coptic1" pitchFamily="2" charset="0"/>
                          <a:cs typeface="Arial" charset="0"/>
                        </a:rPr>
                        <a:t>eujw</a:t>
                      </a:r>
                      <a:r>
                        <a:rPr kumimoji="0" lang="en-US" sz="3300" b="0" i="0" u="none" strike="noStrike" cap="none" normalizeH="0" baseline="0" dirty="0">
                          <a:ln>
                            <a:noFill/>
                          </a:ln>
                          <a:solidFill>
                            <a:schemeClr val="tx1"/>
                          </a:solidFill>
                          <a:effectLst/>
                          <a:latin typeface="Coptic1" pitchFamily="2" charset="0"/>
                          <a:cs typeface="Arial" charset="0"/>
                        </a:rPr>
                        <a:t> </a:t>
                      </a:r>
                      <a:r>
                        <a:rPr kumimoji="0" lang="en-US" sz="3300" b="0" i="0" u="none" strike="noStrike" cap="none" normalizeH="0" baseline="0" dirty="0" err="1">
                          <a:ln>
                            <a:noFill/>
                          </a:ln>
                          <a:solidFill>
                            <a:schemeClr val="tx1"/>
                          </a:solidFill>
                          <a:effectLst/>
                          <a:latin typeface="Coptic1" pitchFamily="2" charset="0"/>
                          <a:cs typeface="Arial" charset="0"/>
                        </a:rPr>
                        <a:t>m~moc</a:t>
                      </a:r>
                      <a:r>
                        <a:rPr kumimoji="0" lang="en-US" sz="3300" b="0" i="0" u="none" strike="noStrike" cap="none" normalizeH="0" baseline="0" dirty="0">
                          <a:ln>
                            <a:noFill/>
                          </a:ln>
                          <a:solidFill>
                            <a:schemeClr val="tx1"/>
                          </a:solidFill>
                          <a:effectLst/>
                          <a:latin typeface="Coptic1" pitchFamily="2" charset="0"/>
                          <a:cs typeface="Arial" charset="0"/>
                        </a:rPr>
                        <a:t>.</a:t>
                      </a:r>
                    </a:p>
                    <a:p>
                      <a:pPr marL="0" marR="0" lvl="0" indent="0" algn="just" defTabSz="914400" rtl="0" eaLnBrk="1" fontAlgn="base" latinLnBrk="0" hangingPunct="1">
                        <a:lnSpc>
                          <a:spcPct val="100000"/>
                        </a:lnSpc>
                        <a:spcBef>
                          <a:spcPts val="0"/>
                        </a:spcBef>
                        <a:spcAft>
                          <a:spcPct val="0"/>
                        </a:spcAft>
                        <a:buClrTx/>
                        <a:buSzTx/>
                        <a:buFontTx/>
                        <a:buNone/>
                        <a:tabLst/>
                      </a:pPr>
                      <a:endParaRPr kumimoji="0" lang="en-US" sz="3300" b="0" i="0" u="none" strike="noStrike" cap="none" normalizeH="0" baseline="0" dirty="0">
                        <a:ln>
                          <a:noFill/>
                        </a:ln>
                        <a:solidFill>
                          <a:schemeClr val="tx1"/>
                        </a:solidFill>
                        <a:effectLst/>
                        <a:latin typeface="Coptic1" pitchFamily="2" charset="0"/>
                        <a:cs typeface="Arial" charset="0"/>
                      </a:endParaRPr>
                    </a:p>
                    <a:p>
                      <a:pPr marL="0" marR="0" lvl="0" indent="0" algn="just" defTabSz="914400" rtl="0" eaLnBrk="1" fontAlgn="base" latinLnBrk="0" hangingPunct="1">
                        <a:lnSpc>
                          <a:spcPct val="100000"/>
                        </a:lnSpc>
                        <a:spcBef>
                          <a:spcPts val="0"/>
                        </a:spcBef>
                        <a:spcAft>
                          <a:spcPct val="0"/>
                        </a:spcAft>
                        <a:buClrTx/>
                        <a:buSzTx/>
                        <a:buFontTx/>
                        <a:buNone/>
                        <a:tabLst/>
                      </a:pPr>
                      <a:endParaRPr kumimoji="0" lang="en-US" sz="3300" b="0" i="0" u="none" strike="noStrike" cap="none" normalizeH="0" baseline="0" dirty="0">
                        <a:ln>
                          <a:noFill/>
                        </a:ln>
                        <a:solidFill>
                          <a:schemeClr val="tx1"/>
                        </a:solidFill>
                        <a:effectLst/>
                        <a:latin typeface="Coptic1" pitchFamily="2" charset="0"/>
                        <a:cs typeface="Arial" charset="0"/>
                      </a:endParaRPr>
                    </a:p>
                    <a:p>
                      <a:pPr marL="0" marR="0" lvl="0" indent="0" algn="just" defTabSz="914400" rtl="0" eaLnBrk="1" fontAlgn="base" latinLnBrk="0" hangingPunct="1">
                        <a:lnSpc>
                          <a:spcPct val="100000"/>
                        </a:lnSpc>
                        <a:spcBef>
                          <a:spcPts val="0"/>
                        </a:spcBef>
                        <a:spcAft>
                          <a:spcPct val="0"/>
                        </a:spcAft>
                        <a:buClrTx/>
                        <a:buSzTx/>
                        <a:buFontTx/>
                        <a:buNone/>
                        <a:tabLst/>
                      </a:pPr>
                      <a:endParaRPr kumimoji="0" lang="en-US" sz="3300" b="0" i="0" u="none" strike="noStrike" cap="none" normalizeH="0" baseline="0" dirty="0">
                        <a:ln>
                          <a:noFill/>
                        </a:ln>
                        <a:solidFill>
                          <a:schemeClr val="tx1"/>
                        </a:solidFill>
                        <a:effectLst/>
                        <a:latin typeface="Coptic1" pitchFamily="2" charset="0"/>
                        <a:cs typeface="Arial" charset="0"/>
                      </a:endParaRPr>
                    </a:p>
                    <a:p>
                      <a:pPr marL="0" marR="0" lvl="0" indent="0" algn="just" defTabSz="914400" rtl="0" eaLnBrk="1" fontAlgn="base" latinLnBrk="0" hangingPunct="1">
                        <a:lnSpc>
                          <a:spcPct val="100000"/>
                        </a:lnSpc>
                        <a:spcBef>
                          <a:spcPts val="0"/>
                        </a:spcBef>
                        <a:spcAft>
                          <a:spcPct val="0"/>
                        </a:spcAft>
                        <a:buClrTx/>
                        <a:buSzTx/>
                        <a:buFontTx/>
                        <a:buNone/>
                        <a:tabLst/>
                      </a:pPr>
                      <a:endParaRPr kumimoji="0" lang="en-US" sz="3300" b="0" i="0" u="none" strike="noStrike" cap="none" normalizeH="0" baseline="0" dirty="0">
                        <a:ln>
                          <a:noFill/>
                        </a:ln>
                        <a:solidFill>
                          <a:schemeClr val="tx1"/>
                        </a:solidFill>
                        <a:effectLst/>
                        <a:latin typeface="Coptic1" pitchFamily="2" charset="0"/>
                        <a:cs typeface="Arial" charset="0"/>
                      </a:endParaRPr>
                    </a:p>
                    <a:p>
                      <a:pPr marL="0" marR="0" lvl="0" indent="0" algn="just" defTabSz="914400" rtl="0" eaLnBrk="1" fontAlgn="base" latinLnBrk="0" hangingPunct="1">
                        <a:lnSpc>
                          <a:spcPct val="100000"/>
                        </a:lnSpc>
                        <a:spcBef>
                          <a:spcPts val="0"/>
                        </a:spcBef>
                        <a:spcAft>
                          <a:spcPct val="0"/>
                        </a:spcAft>
                        <a:buClrTx/>
                        <a:buSzTx/>
                        <a:buFontTx/>
                        <a:buNone/>
                        <a:tabLst/>
                      </a:pPr>
                      <a:r>
                        <a:rPr kumimoji="0" lang="en-US" sz="3300" b="0" i="0" u="sng" strike="noStrike" cap="none" normalizeH="0" baseline="0" dirty="0" err="1">
                          <a:ln>
                            <a:noFill/>
                          </a:ln>
                          <a:solidFill>
                            <a:srgbClr val="FF9900"/>
                          </a:solidFill>
                          <a:effectLst/>
                          <a:latin typeface="Coptic1" pitchFamily="2" charset="0"/>
                          <a:cs typeface="Arial" charset="0"/>
                        </a:rPr>
                        <a:t>Pidia~kwn</a:t>
                      </a:r>
                      <a:r>
                        <a:rPr kumimoji="0" lang="en-US" sz="3300" b="0" i="0" u="sng" strike="noStrike" cap="none" normalizeH="0" baseline="0" dirty="0">
                          <a:ln>
                            <a:noFill/>
                          </a:ln>
                          <a:solidFill>
                            <a:srgbClr val="FF9900"/>
                          </a:solidFill>
                          <a:effectLst/>
                          <a:latin typeface="Coptic1" pitchFamily="2" charset="0"/>
                          <a:cs typeface="Arial" charset="0"/>
                        </a:rPr>
                        <a:t> :</a:t>
                      </a:r>
                    </a:p>
                    <a:p>
                      <a:pPr marL="0" marR="0" lvl="0" indent="0" algn="just" defTabSz="914400" rtl="0" eaLnBrk="1" fontAlgn="base" latinLnBrk="0" hangingPunct="1">
                        <a:lnSpc>
                          <a:spcPct val="100000"/>
                        </a:lnSpc>
                        <a:spcBef>
                          <a:spcPts val="0"/>
                        </a:spcBef>
                        <a:spcAft>
                          <a:spcPct val="0"/>
                        </a:spcAft>
                        <a:buClrTx/>
                        <a:buSzTx/>
                        <a:buFontTx/>
                        <a:buNone/>
                        <a:tabLst/>
                      </a:pPr>
                      <a:r>
                        <a:rPr kumimoji="0" lang="fr-FR" sz="3300" b="0" i="0" u="none" strike="noStrike" cap="none" normalizeH="0" baseline="0" dirty="0" err="1">
                          <a:ln>
                            <a:noFill/>
                          </a:ln>
                          <a:solidFill>
                            <a:schemeClr val="tx1"/>
                          </a:solidFill>
                          <a:effectLst/>
                          <a:latin typeface="Coptic1" pitchFamily="2" charset="0"/>
                          <a:cs typeface="Arial" charset="0"/>
                        </a:rPr>
                        <a:t>P~roc,wmen</a:t>
                      </a:r>
                      <a:r>
                        <a:rPr kumimoji="0" lang="fr-FR" sz="3300" b="0" i="0" u="none" strike="noStrike" cap="none" normalizeH="0" baseline="0" dirty="0">
                          <a:ln>
                            <a:noFill/>
                          </a:ln>
                          <a:solidFill>
                            <a:schemeClr val="tx1"/>
                          </a:solidFill>
                          <a:effectLst/>
                          <a:latin typeface="Coptic1" pitchFamily="2" charset="0"/>
                          <a:cs typeface="Arial" charset="0"/>
                        </a:rPr>
                        <a:t>.</a:t>
                      </a:r>
                      <a:endParaRPr kumimoji="0" lang="en-US" sz="3300" b="0" i="0" u="none" strike="noStrike" cap="none" normalizeH="0" baseline="0" dirty="0">
                        <a:ln>
                          <a:noFill/>
                        </a:ln>
                        <a:solidFill>
                          <a:schemeClr val="tx1"/>
                        </a:solidFill>
                        <a:effectLst/>
                        <a:latin typeface="Coptic1" pitchFamily="2"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200" b="0" i="0" u="none" strike="noStrike" cap="none" normalizeH="0" baseline="0" dirty="0">
                          <a:ln>
                            <a:noFill/>
                          </a:ln>
                          <a:solidFill>
                            <a:schemeClr val="tx1"/>
                          </a:solidFill>
                          <a:effectLst/>
                          <a:latin typeface="Arial" charset="0"/>
                          <a:ea typeface="Arial Unicode MS" pitchFamily="34" charset="-128"/>
                          <a:cs typeface="Arial Unicode MS" pitchFamily="34" charset="-128"/>
                        </a:rPr>
                        <a:t>et les chérubins aux yeux multiples volent et se tiennent autour de Toi en se protégeant le visage de leurs ailes à cause de Ta gloire dont on ne peut pas s’approcher et Te louent en clamant :</a:t>
                      </a: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fr-FR" sz="3200" b="0" i="0" u="none" strike="noStrike" cap="none" normalizeH="0" baseline="0" dirty="0">
                        <a:ln>
                          <a:noFill/>
                        </a:ln>
                        <a:solidFill>
                          <a:schemeClr val="tx1"/>
                        </a:solidFill>
                        <a:effectLst/>
                        <a:latin typeface="Arial" charset="0"/>
                        <a:ea typeface="Arial Unicode MS" pitchFamily="34" charset="-128"/>
                        <a:cs typeface="Arial Unicode MS" pitchFamily="34" charset="-128"/>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200" b="0" i="0" u="sng" strike="noStrike" cap="none" normalizeH="0" baseline="0" dirty="0">
                          <a:ln>
                            <a:noFill/>
                          </a:ln>
                          <a:solidFill>
                            <a:srgbClr val="FF9900"/>
                          </a:solidFill>
                          <a:effectLst/>
                          <a:latin typeface="Arial" charset="0"/>
                          <a:ea typeface="Arial Unicode MS" pitchFamily="34" charset="-128"/>
                          <a:cs typeface="Arial Unicode MS" pitchFamily="34" charset="-128"/>
                        </a:rPr>
                        <a:t>Le </a:t>
                      </a:r>
                      <a:r>
                        <a:rPr kumimoji="0" lang="fr-FR" sz="3200" b="0" i="0" u="sng" strike="noStrike" cap="none" normalizeH="0" baseline="0" dirty="0">
                          <a:ln>
                            <a:noFill/>
                          </a:ln>
                          <a:solidFill>
                            <a:srgbClr val="FF9900"/>
                          </a:solidFill>
                          <a:effectLst/>
                          <a:latin typeface="Arial" charset="0"/>
                          <a:ea typeface="Arial Unicode MS" pitchFamily="34" charset="-128"/>
                          <a:cs typeface="Arial" charset="0"/>
                        </a:rPr>
                        <a:t>diacre</a:t>
                      </a:r>
                      <a:r>
                        <a:rPr kumimoji="0" lang="fr-FR" sz="3200" b="0" i="0" u="sng" strike="noStrike" cap="none" normalizeH="0" baseline="0" dirty="0">
                          <a:ln>
                            <a:noFill/>
                          </a:ln>
                          <a:solidFill>
                            <a:srgbClr val="FF9900"/>
                          </a:solidFill>
                          <a:effectLst/>
                          <a:latin typeface="Arial" charset="0"/>
                          <a:ea typeface="Arial Unicode MS" pitchFamily="34" charset="-128"/>
                          <a:cs typeface="Arial Unicode MS" pitchFamily="34" charset="-128"/>
                        </a:rPr>
                        <a:t> :</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200" b="0" i="0" u="none" strike="noStrike" cap="none" normalizeH="0" baseline="0" dirty="0">
                          <a:ln>
                            <a:noFill/>
                          </a:ln>
                          <a:solidFill>
                            <a:schemeClr val="tx1"/>
                          </a:solidFill>
                          <a:effectLst/>
                          <a:latin typeface="Arial" charset="0"/>
                          <a:ea typeface="Arial Unicode MS" pitchFamily="34" charset="-128"/>
                          <a:cs typeface="Arial Unicode MS" pitchFamily="34" charset="-128"/>
                        </a:rPr>
                        <a:t>Soyons attentifs.</a:t>
                      </a:r>
                      <a:endParaRPr kumimoji="0" lang="en-US" sz="3200" b="0" i="0" u="none" strike="noStrike" cap="none" normalizeH="0" baseline="0" dirty="0">
                        <a:ln>
                          <a:noFill/>
                        </a:ln>
                        <a:solidFill>
                          <a:schemeClr val="tx1"/>
                        </a:solidFill>
                        <a:effectLst/>
                        <a:latin typeface="Arial" charset="0"/>
                        <a:ea typeface="Arial Unicode MS" pitchFamily="34" charset="-128"/>
                        <a:cs typeface="Arial Unicode MS" pitchFamily="34" charset="-128"/>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0"/>
                        </a:spcBef>
                        <a:spcAft>
                          <a:spcPct val="0"/>
                        </a:spcAft>
                        <a:buClrTx/>
                        <a:buSzTx/>
                        <a:buFontTx/>
                        <a:buNone/>
                        <a:tabLst/>
                      </a:pPr>
                      <a:r>
                        <a:rPr kumimoji="0" lang="ar-AE" sz="3600" b="0" i="0" u="none" strike="noStrike" cap="none" normalizeH="0" baseline="0" dirty="0">
                          <a:ln>
                            <a:noFill/>
                          </a:ln>
                          <a:solidFill>
                            <a:schemeClr val="tx1"/>
                          </a:solidFill>
                          <a:effectLst/>
                          <a:latin typeface="Arial" charset="0"/>
                          <a:ea typeface="Arial Unicode MS" pitchFamily="34" charset="-128"/>
                          <a:cs typeface="+mn-cs"/>
                        </a:rPr>
                        <a:t>و يطير ويقف أمامك </a:t>
                      </a:r>
                      <a:r>
                        <a:rPr kumimoji="0" lang="ar-AE" sz="3600" b="0" i="0" u="none" strike="noStrike" cap="none" normalizeH="0" baseline="0" dirty="0" err="1">
                          <a:ln>
                            <a:noFill/>
                          </a:ln>
                          <a:solidFill>
                            <a:schemeClr val="tx1"/>
                          </a:solidFill>
                          <a:effectLst/>
                          <a:latin typeface="Arial" charset="0"/>
                          <a:ea typeface="Arial Unicode MS" pitchFamily="34" charset="-128"/>
                          <a:cs typeface="+mn-cs"/>
                        </a:rPr>
                        <a:t>الشاروبيم</a:t>
                      </a:r>
                      <a:r>
                        <a:rPr kumimoji="0" lang="ar-AE" sz="3600" b="0" i="0" u="none" strike="noStrike" cap="none" normalizeH="0" baseline="0" dirty="0">
                          <a:ln>
                            <a:noFill/>
                          </a:ln>
                          <a:solidFill>
                            <a:schemeClr val="tx1"/>
                          </a:solidFill>
                          <a:effectLst/>
                          <a:latin typeface="Arial" charset="0"/>
                          <a:ea typeface="Arial Unicode MS" pitchFamily="34" charset="-128"/>
                          <a:cs typeface="+mn-cs"/>
                        </a:rPr>
                        <a:t> </a:t>
                      </a:r>
                      <a:r>
                        <a:rPr kumimoji="0" lang="ar-AE" sz="3600" b="0" i="0" u="none" strike="noStrike" cap="none" normalizeH="0" baseline="0" dirty="0" err="1">
                          <a:ln>
                            <a:noFill/>
                          </a:ln>
                          <a:solidFill>
                            <a:schemeClr val="tx1"/>
                          </a:solidFill>
                          <a:effectLst/>
                          <a:latin typeface="Arial" charset="0"/>
                          <a:ea typeface="Arial Unicode MS" pitchFamily="34" charset="-128"/>
                          <a:cs typeface="+mn-cs"/>
                        </a:rPr>
                        <a:t>الكثيرو</a:t>
                      </a:r>
                      <a:r>
                        <a:rPr kumimoji="0" lang="ar-AE" sz="3600" b="0" i="0" u="none" strike="noStrike" cap="none" normalizeH="0" baseline="0" dirty="0">
                          <a:ln>
                            <a:noFill/>
                          </a:ln>
                          <a:solidFill>
                            <a:schemeClr val="tx1"/>
                          </a:solidFill>
                          <a:effectLst/>
                          <a:latin typeface="Arial" charset="0"/>
                          <a:ea typeface="Arial Unicode MS" pitchFamily="34" charset="-128"/>
                          <a:cs typeface="+mn-cs"/>
                        </a:rPr>
                        <a:t> الأعين، يسترون وجوههم لأجل مجدك غير المقترب منه ويسبحون قائلين:</a:t>
                      </a:r>
                      <a:endParaRPr kumimoji="0" lang="fr-FR" sz="3600" b="0" i="0" u="none" strike="noStrike" cap="none" normalizeH="0" baseline="0" dirty="0">
                        <a:ln>
                          <a:noFill/>
                        </a:ln>
                        <a:solidFill>
                          <a:schemeClr val="tx1"/>
                        </a:solidFill>
                        <a:effectLst/>
                        <a:latin typeface="Arial" charset="0"/>
                        <a:ea typeface="Arial Unicode MS" pitchFamily="34" charset="-128"/>
                        <a:cs typeface="+mn-cs"/>
                      </a:endParaRPr>
                    </a:p>
                    <a:p>
                      <a:pPr marL="0" marR="0" lvl="0" indent="0" algn="just" defTabSz="914400" rtl="1" eaLnBrk="1" fontAlgn="base" latinLnBrk="0" hangingPunct="1">
                        <a:lnSpc>
                          <a:spcPct val="100000"/>
                        </a:lnSpc>
                        <a:spcBef>
                          <a:spcPct val="0"/>
                        </a:spcBef>
                        <a:spcAft>
                          <a:spcPct val="0"/>
                        </a:spcAft>
                        <a:buClrTx/>
                        <a:buSzTx/>
                        <a:buFontTx/>
                        <a:buNone/>
                        <a:tabLst/>
                      </a:pPr>
                      <a:endParaRPr kumimoji="0" lang="fr-FR" sz="3600" b="0" i="0" u="none" strike="noStrike" cap="none" normalizeH="0" baseline="0" dirty="0">
                        <a:ln>
                          <a:noFill/>
                        </a:ln>
                        <a:solidFill>
                          <a:schemeClr val="tx1"/>
                        </a:solidFill>
                        <a:effectLst/>
                        <a:latin typeface="Arial" charset="0"/>
                        <a:ea typeface="Arial Unicode MS" pitchFamily="34" charset="-128"/>
                        <a:cs typeface="+mn-cs"/>
                      </a:endParaRPr>
                    </a:p>
                    <a:p>
                      <a:pPr marL="0" marR="0" lvl="0" indent="0" algn="just" defTabSz="914400" rtl="1" eaLnBrk="1" fontAlgn="base" latinLnBrk="0" hangingPunct="1">
                        <a:lnSpc>
                          <a:spcPct val="100000"/>
                        </a:lnSpc>
                        <a:spcBef>
                          <a:spcPct val="0"/>
                        </a:spcBef>
                        <a:spcAft>
                          <a:spcPct val="0"/>
                        </a:spcAft>
                        <a:buClrTx/>
                        <a:buSzTx/>
                        <a:buFontTx/>
                        <a:buNone/>
                        <a:tabLst/>
                      </a:pPr>
                      <a:endParaRPr kumimoji="0" lang="fr-FR" sz="3600" b="0" i="0" u="none" strike="noStrike" cap="none" normalizeH="0" baseline="0" dirty="0">
                        <a:ln>
                          <a:noFill/>
                        </a:ln>
                        <a:solidFill>
                          <a:schemeClr val="tx1"/>
                        </a:solidFill>
                        <a:effectLst/>
                        <a:latin typeface="Arial" charset="0"/>
                        <a:ea typeface="Arial Unicode MS" pitchFamily="34" charset="-128"/>
                        <a:cs typeface="+mn-cs"/>
                      </a:endParaRPr>
                    </a:p>
                    <a:p>
                      <a:pPr marL="0" marR="0" lvl="0" indent="0" algn="just" defTabSz="914400" rtl="1" eaLnBrk="1" fontAlgn="base" latinLnBrk="0" hangingPunct="1">
                        <a:lnSpc>
                          <a:spcPct val="100000"/>
                        </a:lnSpc>
                        <a:spcBef>
                          <a:spcPct val="0"/>
                        </a:spcBef>
                        <a:spcAft>
                          <a:spcPct val="0"/>
                        </a:spcAft>
                        <a:buClrTx/>
                        <a:buSzTx/>
                        <a:buFontTx/>
                        <a:buNone/>
                        <a:tabLst/>
                      </a:pPr>
                      <a:endParaRPr kumimoji="0" lang="fr-FR" sz="3600" b="0" i="0" u="none" strike="noStrike" cap="none" normalizeH="0" baseline="0" dirty="0">
                        <a:ln>
                          <a:noFill/>
                        </a:ln>
                        <a:solidFill>
                          <a:schemeClr val="tx1"/>
                        </a:solidFill>
                        <a:effectLst/>
                        <a:latin typeface="Arial" charset="0"/>
                        <a:ea typeface="Arial Unicode MS" pitchFamily="34" charset="-128"/>
                        <a:cs typeface="+mn-cs"/>
                      </a:endParaRPr>
                    </a:p>
                    <a:p>
                      <a:pPr marL="0" marR="0" lvl="0" indent="0" algn="just" defTabSz="914400" rtl="1" eaLnBrk="1" fontAlgn="base" latinLnBrk="0" hangingPunct="1">
                        <a:lnSpc>
                          <a:spcPct val="100000"/>
                        </a:lnSpc>
                        <a:spcBef>
                          <a:spcPct val="0"/>
                        </a:spcBef>
                        <a:spcAft>
                          <a:spcPct val="0"/>
                        </a:spcAft>
                        <a:buClrTx/>
                        <a:buSzTx/>
                        <a:buFontTx/>
                        <a:buNone/>
                        <a:tabLst/>
                      </a:pPr>
                      <a:endParaRPr kumimoji="0" lang="fr-FR" sz="3600" b="0" i="0" u="none" strike="noStrike" cap="none" normalizeH="0" baseline="0" dirty="0">
                        <a:ln>
                          <a:noFill/>
                        </a:ln>
                        <a:solidFill>
                          <a:schemeClr val="tx1"/>
                        </a:solidFill>
                        <a:effectLst/>
                        <a:latin typeface="Arial" charset="0"/>
                        <a:ea typeface="Arial Unicode MS" pitchFamily="34" charset="-128"/>
                        <a:cs typeface="+mn-cs"/>
                      </a:endParaRPr>
                    </a:p>
                    <a:p>
                      <a:pPr marL="0" marR="0" lvl="0" indent="0" algn="just" defTabSz="914400" rtl="1" eaLnBrk="1" fontAlgn="base" latinLnBrk="0" hangingPunct="1">
                        <a:lnSpc>
                          <a:spcPct val="100000"/>
                        </a:lnSpc>
                        <a:spcBef>
                          <a:spcPct val="0"/>
                        </a:spcBef>
                        <a:spcAft>
                          <a:spcPct val="0"/>
                        </a:spcAft>
                        <a:buClrTx/>
                        <a:buSzTx/>
                        <a:buFontTx/>
                        <a:buNone/>
                        <a:tabLst/>
                      </a:pPr>
                      <a:r>
                        <a:rPr kumimoji="0" lang="ar-AE" sz="3600" b="0" i="0" u="sng" strike="noStrike" cap="none" normalizeH="0" baseline="0" dirty="0">
                          <a:ln>
                            <a:noFill/>
                          </a:ln>
                          <a:solidFill>
                            <a:srgbClr val="FF9900"/>
                          </a:solidFill>
                          <a:effectLst/>
                          <a:latin typeface="Arial" charset="0"/>
                          <a:ea typeface="Arial Unicode MS" pitchFamily="34" charset="-128"/>
                          <a:cs typeface="+mn-cs"/>
                        </a:rPr>
                        <a:t>الشماس</a:t>
                      </a:r>
                      <a:r>
                        <a:rPr kumimoji="0" lang="fr-FR" sz="3600" b="0" i="0" u="sng" strike="noStrike" cap="none" normalizeH="0" baseline="0" dirty="0">
                          <a:ln>
                            <a:noFill/>
                          </a:ln>
                          <a:solidFill>
                            <a:srgbClr val="FF9900"/>
                          </a:solidFill>
                          <a:effectLst/>
                          <a:latin typeface="Arial" charset="0"/>
                          <a:ea typeface="Arial Unicode MS" pitchFamily="34" charset="-128"/>
                          <a:cs typeface="+mn-cs"/>
                        </a:rPr>
                        <a:t> : </a:t>
                      </a:r>
                    </a:p>
                    <a:p>
                      <a:pPr marL="0" marR="0" lvl="0" indent="0" algn="just" defTabSz="914400" rtl="1" eaLnBrk="1" fontAlgn="base" latinLnBrk="0" hangingPunct="1">
                        <a:lnSpc>
                          <a:spcPct val="100000"/>
                        </a:lnSpc>
                        <a:spcBef>
                          <a:spcPct val="0"/>
                        </a:spcBef>
                        <a:spcAft>
                          <a:spcPct val="0"/>
                        </a:spcAft>
                        <a:buClrTx/>
                        <a:buSzTx/>
                        <a:buFontTx/>
                        <a:buNone/>
                        <a:tabLst/>
                      </a:pPr>
                      <a:r>
                        <a:rPr kumimoji="0" lang="ar-AE" sz="3600" b="0" i="0" u="none" strike="noStrike" cap="none" normalizeH="0" baseline="0" dirty="0">
                          <a:ln>
                            <a:noFill/>
                          </a:ln>
                          <a:solidFill>
                            <a:schemeClr val="tx1"/>
                          </a:solidFill>
                          <a:effectLst/>
                          <a:latin typeface="Arial" charset="0"/>
                          <a:ea typeface="Arial Unicode MS" pitchFamily="34" charset="-128"/>
                          <a:cs typeface="+mn-cs"/>
                        </a:rPr>
                        <a:t>ننصت.</a:t>
                      </a:r>
                      <a:endParaRPr kumimoji="0" lang="fr-FR" sz="3600" b="0" i="0" u="none" strike="noStrike" cap="none" normalizeH="0" baseline="0" dirty="0">
                        <a:ln>
                          <a:noFill/>
                        </a:ln>
                        <a:solidFill>
                          <a:schemeClr val="tx1"/>
                        </a:solidFill>
                        <a:effectLst/>
                        <a:latin typeface="Arial" charset="0"/>
                        <a:ea typeface="Arial Unicode MS" pitchFamily="34" charset="-128"/>
                        <a:cs typeface="+mn-cs"/>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48913501"/>
      </p:ext>
    </p:extLst>
  </p:cSld>
  <p:clrMapOvr>
    <a:masterClrMapping/>
  </p:clrMapOvr>
  <p:transition/>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697178" name="Group 26"/>
          <p:cNvGraphicFramePr>
            <a:graphicFrameLocks noGrp="1"/>
          </p:cNvGraphicFramePr>
          <p:nvPr>
            <p:ph type="tbl" idx="1"/>
            <p:extLst>
              <p:ext uri="{D42A27DB-BD31-4B8C-83A1-F6EECF244321}">
                <p14:modId xmlns:p14="http://schemas.microsoft.com/office/powerpoint/2010/main" val="2932041085"/>
              </p:ext>
            </p:extLst>
          </p:nvPr>
        </p:nvGraphicFramePr>
        <p:xfrm>
          <a:off x="-12213" y="-10160"/>
          <a:ext cx="12192001" cy="6756400"/>
        </p:xfrm>
        <a:graphic>
          <a:graphicData uri="http://schemas.openxmlformats.org/drawingml/2006/table">
            <a:tbl>
              <a:tblPr/>
              <a:tblGrid>
                <a:gridCol w="4463819">
                  <a:extLst>
                    <a:ext uri="{9D8B030D-6E8A-4147-A177-3AD203B41FA5}">
                      <a16:colId xmlns:a16="http://schemas.microsoft.com/office/drawing/2014/main" val="20000"/>
                    </a:ext>
                  </a:extLst>
                </a:gridCol>
                <a:gridCol w="4342199">
                  <a:extLst>
                    <a:ext uri="{9D8B030D-6E8A-4147-A177-3AD203B41FA5}">
                      <a16:colId xmlns:a16="http://schemas.microsoft.com/office/drawing/2014/main" val="20001"/>
                    </a:ext>
                  </a:extLst>
                </a:gridCol>
                <a:gridCol w="3385983">
                  <a:extLst>
                    <a:ext uri="{9D8B030D-6E8A-4147-A177-3AD203B41FA5}">
                      <a16:colId xmlns:a16="http://schemas.microsoft.com/office/drawing/2014/main" val="20002"/>
                    </a:ext>
                  </a:extLst>
                </a:gridCol>
              </a:tblGrid>
              <a:tr h="6756400">
                <a:tc>
                  <a:txBody>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700" b="0" i="0" u="sng" strike="noStrike" cap="none" normalizeH="0" baseline="0" dirty="0" err="1">
                          <a:ln>
                            <a:noFill/>
                          </a:ln>
                          <a:solidFill>
                            <a:srgbClr val="FF9900"/>
                          </a:solidFill>
                          <a:effectLst/>
                          <a:latin typeface="Coptic1" pitchFamily="2" charset="0"/>
                          <a:cs typeface="Arial" charset="0"/>
                        </a:rPr>
                        <a:t>Pilaoc</a:t>
                      </a:r>
                      <a:r>
                        <a:rPr kumimoji="0" lang="en-US" sz="2700" b="0" i="0" u="sng" strike="noStrike" cap="none" normalizeH="0" baseline="0" dirty="0">
                          <a:ln>
                            <a:noFill/>
                          </a:ln>
                          <a:solidFill>
                            <a:srgbClr val="FF9900"/>
                          </a:solidFill>
                          <a:effectLst/>
                          <a:latin typeface="Coptic1" pitchFamily="2" charset="0"/>
                          <a:cs typeface="Arial" charset="0"/>
                        </a:rPr>
                        <a:t> :</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3700" b="0" i="0" u="none" strike="noStrike" cap="none" normalizeH="0" baseline="0" dirty="0">
                          <a:ln>
                            <a:noFill/>
                          </a:ln>
                          <a:solidFill>
                            <a:schemeClr val="tx1"/>
                          </a:solidFill>
                          <a:effectLst/>
                          <a:latin typeface="Coptic1" pitchFamily="2" charset="0"/>
                          <a:cs typeface="Arial" charset="0"/>
                        </a:rPr>
                        <a:t>Ni&lt;</a:t>
                      </a:r>
                      <a:r>
                        <a:rPr kumimoji="0" lang="en-US" sz="3700" b="0" i="0" u="none" strike="noStrike" cap="none" normalizeH="0" baseline="0" dirty="0" err="1">
                          <a:ln>
                            <a:noFill/>
                          </a:ln>
                          <a:solidFill>
                            <a:schemeClr val="tx1"/>
                          </a:solidFill>
                          <a:effectLst/>
                          <a:latin typeface="Coptic1" pitchFamily="2" charset="0"/>
                          <a:cs typeface="Arial" charset="0"/>
                        </a:rPr>
                        <a:t>eroubim</a:t>
                      </a:r>
                      <a:r>
                        <a:rPr kumimoji="0" lang="en-US" altLang="zh-CN" sz="3700" b="0" i="0" u="none" strike="noStrike" cap="none" normalizeH="0" baseline="0" dirty="0">
                          <a:ln>
                            <a:noFill/>
                          </a:ln>
                          <a:solidFill>
                            <a:schemeClr val="tx1"/>
                          </a:solidFill>
                          <a:effectLst/>
                          <a:latin typeface="Coptic1" pitchFamily="2" charset="0"/>
                          <a:ea typeface="SimSun" pitchFamily="2" charset="-122"/>
                          <a:cs typeface="Arial" charset="0"/>
                        </a:rPr>
                        <a:t> </a:t>
                      </a:r>
                      <a:r>
                        <a:rPr kumimoji="0" lang="en-US" altLang="zh-CN" sz="3700" b="0" i="0" u="none" strike="noStrike" cap="none" normalizeH="0" baseline="0" dirty="0" err="1">
                          <a:ln>
                            <a:noFill/>
                          </a:ln>
                          <a:solidFill>
                            <a:schemeClr val="tx1"/>
                          </a:solidFill>
                          <a:effectLst/>
                          <a:latin typeface="Coptic1" pitchFamily="2" charset="0"/>
                          <a:ea typeface="SimSun" pitchFamily="2" charset="-122"/>
                          <a:cs typeface="Arial" charset="0"/>
                        </a:rPr>
                        <a:t>ceouwst</a:t>
                      </a:r>
                      <a:r>
                        <a:rPr kumimoji="0" lang="en-US" altLang="zh-CN" sz="3700" b="0" i="0" u="none" strike="noStrike" cap="none" normalizeH="0" baseline="0" dirty="0">
                          <a:ln>
                            <a:noFill/>
                          </a:ln>
                          <a:solidFill>
                            <a:schemeClr val="tx1"/>
                          </a:solidFill>
                          <a:effectLst/>
                          <a:latin typeface="Coptic1" pitchFamily="2" charset="0"/>
                          <a:ea typeface="SimSun" pitchFamily="2" charset="-122"/>
                          <a:cs typeface="Arial" charset="0"/>
                        </a:rPr>
                        <a:t> </a:t>
                      </a:r>
                      <a:r>
                        <a:rPr kumimoji="0" lang="en-US" altLang="zh-CN" sz="3700" b="0" i="0" u="none" strike="noStrike" cap="none" normalizeH="0" baseline="0" dirty="0" err="1">
                          <a:ln>
                            <a:noFill/>
                          </a:ln>
                          <a:solidFill>
                            <a:schemeClr val="tx1"/>
                          </a:solidFill>
                          <a:effectLst/>
                          <a:latin typeface="Coptic1" pitchFamily="2" charset="0"/>
                          <a:ea typeface="SimSun" pitchFamily="2" charset="-122"/>
                          <a:cs typeface="Arial" charset="0"/>
                        </a:rPr>
                        <a:t>m~mok</a:t>
                      </a:r>
                      <a:r>
                        <a:rPr kumimoji="0" lang="en-US" altLang="zh-CN" sz="3700" b="0" i="0" u="none" strike="noStrike" cap="none" normalizeH="0" baseline="0" dirty="0">
                          <a:ln>
                            <a:noFill/>
                          </a:ln>
                          <a:solidFill>
                            <a:schemeClr val="tx1"/>
                          </a:solidFill>
                          <a:effectLst/>
                          <a:latin typeface="Coptic1" pitchFamily="2" charset="0"/>
                          <a:ea typeface="SimSun" pitchFamily="2" charset="-122"/>
                          <a:cs typeface="Arial" charset="0"/>
                        </a:rPr>
                        <a:t> : </a:t>
                      </a:r>
                      <a:r>
                        <a:rPr kumimoji="0" lang="en-US" altLang="zh-CN" sz="3700" b="0" i="0" u="none" strike="noStrike" cap="none" normalizeH="0" baseline="0" dirty="0" err="1">
                          <a:ln>
                            <a:noFill/>
                          </a:ln>
                          <a:solidFill>
                            <a:schemeClr val="tx1"/>
                          </a:solidFill>
                          <a:effectLst/>
                          <a:latin typeface="Coptic1" pitchFamily="2" charset="0"/>
                          <a:ea typeface="SimSun" pitchFamily="2" charset="-122"/>
                          <a:cs typeface="Arial" charset="0"/>
                        </a:rPr>
                        <a:t>nem</a:t>
                      </a:r>
                      <a:r>
                        <a:rPr kumimoji="0" lang="en-US" altLang="zh-CN" sz="3700" b="0" i="0" u="none" strike="noStrike" cap="none" normalizeH="0" baseline="0" dirty="0">
                          <a:ln>
                            <a:noFill/>
                          </a:ln>
                          <a:solidFill>
                            <a:schemeClr val="tx1"/>
                          </a:solidFill>
                          <a:effectLst/>
                          <a:latin typeface="Coptic1" pitchFamily="2" charset="0"/>
                          <a:ea typeface="SimSun" pitchFamily="2" charset="-122"/>
                          <a:cs typeface="Arial" charset="0"/>
                        </a:rPr>
                        <a:t> </a:t>
                      </a:r>
                      <a:r>
                        <a:rPr kumimoji="0" lang="en-US" altLang="zh-CN" sz="3700" b="0" i="0" u="none" strike="noStrike" cap="none" normalizeH="0" baseline="0" dirty="0" err="1">
                          <a:ln>
                            <a:noFill/>
                          </a:ln>
                          <a:solidFill>
                            <a:schemeClr val="tx1"/>
                          </a:solidFill>
                          <a:effectLst/>
                          <a:latin typeface="Coptic1" pitchFamily="2" charset="0"/>
                          <a:ea typeface="SimSun" pitchFamily="2" charset="-122"/>
                          <a:cs typeface="Arial" charset="0"/>
                        </a:rPr>
                        <a:t>niCeravim</a:t>
                      </a:r>
                      <a:r>
                        <a:rPr kumimoji="0" lang="en-US" altLang="zh-CN" sz="3700" b="0" i="0" u="none" strike="noStrike" cap="none" normalizeH="0" baseline="0" dirty="0">
                          <a:ln>
                            <a:noFill/>
                          </a:ln>
                          <a:solidFill>
                            <a:schemeClr val="tx1"/>
                          </a:solidFill>
                          <a:effectLst/>
                          <a:latin typeface="Coptic1" pitchFamily="2" charset="0"/>
                          <a:ea typeface="SimSun" pitchFamily="2" charset="-122"/>
                          <a:cs typeface="Arial" charset="0"/>
                        </a:rPr>
                        <a:t> </a:t>
                      </a:r>
                      <a:r>
                        <a:rPr kumimoji="0" lang="en-US" altLang="zh-CN" sz="3700" b="0" i="0" u="none" strike="noStrike" cap="none" normalizeH="0" baseline="0" dirty="0" err="1">
                          <a:ln>
                            <a:noFill/>
                          </a:ln>
                          <a:solidFill>
                            <a:schemeClr val="tx1"/>
                          </a:solidFill>
                          <a:effectLst/>
                          <a:latin typeface="Coptic1" pitchFamily="2" charset="0"/>
                          <a:ea typeface="SimSun" pitchFamily="2" charset="-122"/>
                          <a:cs typeface="Arial" charset="0"/>
                        </a:rPr>
                        <a:t>ce</a:t>
                      </a:r>
                      <a:r>
                        <a:rPr kumimoji="0" lang="en-US" altLang="zh-CN" sz="3700" b="0" i="0" u="none" strike="noStrike" cap="none" normalizeH="0" baseline="0" dirty="0">
                          <a:ln>
                            <a:noFill/>
                          </a:ln>
                          <a:solidFill>
                            <a:schemeClr val="tx1"/>
                          </a:solidFill>
                          <a:effectLst/>
                          <a:latin typeface="Coptic1" pitchFamily="2" charset="0"/>
                          <a:ea typeface="SimSun" pitchFamily="2" charset="-122"/>
                          <a:cs typeface="Arial" charset="0"/>
                        </a:rPr>
                        <a:t>]</a:t>
                      </a:r>
                      <a:r>
                        <a:rPr kumimoji="0" lang="en-US" altLang="zh-CN" sz="3700" b="0" i="0" u="none" strike="noStrike" cap="none" normalizeH="0" baseline="0" dirty="0" err="1">
                          <a:ln>
                            <a:noFill/>
                          </a:ln>
                          <a:solidFill>
                            <a:schemeClr val="tx1"/>
                          </a:solidFill>
                          <a:effectLst/>
                          <a:latin typeface="Coptic1" pitchFamily="2" charset="0"/>
                          <a:ea typeface="SimSun" pitchFamily="2" charset="-122"/>
                          <a:cs typeface="Arial" charset="0"/>
                        </a:rPr>
                        <a:t>w~ou</a:t>
                      </a:r>
                      <a:r>
                        <a:rPr kumimoji="0" lang="en-US" altLang="zh-CN" sz="3700" b="0" i="0" u="none" strike="noStrike" cap="none" normalizeH="0" baseline="0" dirty="0">
                          <a:ln>
                            <a:noFill/>
                          </a:ln>
                          <a:solidFill>
                            <a:schemeClr val="tx1"/>
                          </a:solidFill>
                          <a:effectLst/>
                          <a:latin typeface="Coptic1" pitchFamily="2" charset="0"/>
                          <a:ea typeface="SimSun" pitchFamily="2" charset="-122"/>
                          <a:cs typeface="Arial" charset="0"/>
                        </a:rPr>
                        <a:t> nak </a:t>
                      </a:r>
                      <a:r>
                        <a:rPr kumimoji="0" lang="en-US" altLang="zh-CN" sz="3700" b="0" i="0" u="none" strike="noStrike" cap="none" normalizeH="0" baseline="0" dirty="0" err="1">
                          <a:ln>
                            <a:noFill/>
                          </a:ln>
                          <a:solidFill>
                            <a:schemeClr val="tx1"/>
                          </a:solidFill>
                          <a:effectLst/>
                          <a:latin typeface="Coptic1" pitchFamily="2" charset="0"/>
                          <a:ea typeface="SimSun" pitchFamily="2" charset="-122"/>
                          <a:cs typeface="Arial" charset="0"/>
                        </a:rPr>
                        <a:t>euws</a:t>
                      </a:r>
                      <a:r>
                        <a:rPr kumimoji="0" lang="en-US" altLang="zh-CN" sz="3700" b="0" i="0" u="none" strike="noStrike" cap="none" normalizeH="0" baseline="0" dirty="0">
                          <a:ln>
                            <a:noFill/>
                          </a:ln>
                          <a:solidFill>
                            <a:schemeClr val="tx1"/>
                          </a:solidFill>
                          <a:effectLst/>
                          <a:latin typeface="Coptic1" pitchFamily="2" charset="0"/>
                          <a:ea typeface="SimSun" pitchFamily="2" charset="-122"/>
                          <a:cs typeface="Arial" charset="0"/>
                        </a:rPr>
                        <a:t> </a:t>
                      </a:r>
                      <a:r>
                        <a:rPr kumimoji="0" lang="en-US" altLang="zh-CN" sz="3700" b="0" i="0" u="none" strike="noStrike" cap="none" normalizeH="0" baseline="0" dirty="0" err="1">
                          <a:ln>
                            <a:noFill/>
                          </a:ln>
                          <a:solidFill>
                            <a:schemeClr val="tx1"/>
                          </a:solidFill>
                          <a:effectLst/>
                          <a:latin typeface="Coptic1" pitchFamily="2" charset="0"/>
                          <a:ea typeface="SimSun" pitchFamily="2" charset="-122"/>
                          <a:cs typeface="Arial" charset="0"/>
                        </a:rPr>
                        <a:t>e~bol</a:t>
                      </a:r>
                      <a:r>
                        <a:rPr kumimoji="0" lang="en-US" altLang="zh-CN" sz="3700" b="0" i="0" u="none" strike="noStrike" cap="none" normalizeH="0" baseline="0" dirty="0">
                          <a:ln>
                            <a:noFill/>
                          </a:ln>
                          <a:solidFill>
                            <a:schemeClr val="tx1"/>
                          </a:solidFill>
                          <a:effectLst/>
                          <a:latin typeface="Coptic1" pitchFamily="2" charset="0"/>
                          <a:ea typeface="SimSun" pitchFamily="2" charset="-122"/>
                          <a:cs typeface="Arial" charset="0"/>
                        </a:rPr>
                        <a:t> </a:t>
                      </a:r>
                      <a:r>
                        <a:rPr kumimoji="0" lang="en-US" altLang="zh-CN" sz="3700" b="0" i="0" u="none" strike="noStrike" cap="none" normalizeH="0" baseline="0" dirty="0" err="1">
                          <a:ln>
                            <a:noFill/>
                          </a:ln>
                          <a:solidFill>
                            <a:schemeClr val="tx1"/>
                          </a:solidFill>
                          <a:effectLst/>
                          <a:latin typeface="Coptic1" pitchFamily="2" charset="0"/>
                          <a:ea typeface="SimSun" pitchFamily="2" charset="-122"/>
                          <a:cs typeface="Arial" charset="0"/>
                        </a:rPr>
                        <a:t>eujw</a:t>
                      </a:r>
                      <a:r>
                        <a:rPr kumimoji="0" lang="en-US" altLang="zh-CN" sz="3700" b="0" i="0" u="none" strike="noStrike" cap="none" normalizeH="0" baseline="0" dirty="0">
                          <a:ln>
                            <a:noFill/>
                          </a:ln>
                          <a:solidFill>
                            <a:schemeClr val="tx1"/>
                          </a:solidFill>
                          <a:effectLst/>
                          <a:latin typeface="Coptic1" pitchFamily="2" charset="0"/>
                          <a:ea typeface="SimSun" pitchFamily="2" charset="-122"/>
                          <a:cs typeface="Arial" charset="0"/>
                        </a:rPr>
                        <a:t> </a:t>
                      </a:r>
                      <a:r>
                        <a:rPr kumimoji="0" lang="en-US" altLang="zh-CN" sz="3700" b="0" i="0" u="none" strike="noStrike" cap="none" normalizeH="0" baseline="0" dirty="0" err="1">
                          <a:ln>
                            <a:noFill/>
                          </a:ln>
                          <a:solidFill>
                            <a:schemeClr val="tx1"/>
                          </a:solidFill>
                          <a:effectLst/>
                          <a:latin typeface="Coptic1" pitchFamily="2" charset="0"/>
                          <a:ea typeface="SimSun" pitchFamily="2" charset="-122"/>
                          <a:cs typeface="Arial" charset="0"/>
                        </a:rPr>
                        <a:t>m~moc</a:t>
                      </a:r>
                      <a:r>
                        <a:rPr kumimoji="0" lang="en-US" altLang="zh-CN" sz="3700" b="0" i="0" u="none" strike="noStrike" cap="none" normalizeH="0" baseline="0" dirty="0">
                          <a:ln>
                            <a:noFill/>
                          </a:ln>
                          <a:solidFill>
                            <a:schemeClr val="tx1"/>
                          </a:solidFill>
                          <a:effectLst/>
                          <a:latin typeface="Coptic1" pitchFamily="2" charset="0"/>
                          <a:ea typeface="SimSun" pitchFamily="2" charset="-122"/>
                          <a:cs typeface="Arial" charset="0"/>
                        </a:rPr>
                        <a:t> : </a:t>
                      </a:r>
                      <a:r>
                        <a:rPr kumimoji="0" lang="en-US" sz="3700" b="0" i="0" u="none" strike="noStrike" cap="none" normalizeH="0" baseline="0" dirty="0">
                          <a:ln>
                            <a:noFill/>
                          </a:ln>
                          <a:solidFill>
                            <a:schemeClr val="tx1"/>
                          </a:solidFill>
                          <a:effectLst/>
                          <a:latin typeface="Coptic1" pitchFamily="2" charset="0"/>
                          <a:cs typeface="Arial" charset="0"/>
                        </a:rPr>
                        <a:t>Je </a:t>
                      </a:r>
                      <a:r>
                        <a:rPr kumimoji="0" lang="en-US" sz="3700" b="0" i="0" u="none" strike="noStrike" cap="none" normalizeH="0" baseline="0" dirty="0" err="1">
                          <a:ln>
                            <a:noFill/>
                          </a:ln>
                          <a:solidFill>
                            <a:schemeClr val="tx1"/>
                          </a:solidFill>
                          <a:effectLst/>
                          <a:latin typeface="Coptic1" pitchFamily="2" charset="0"/>
                          <a:cs typeface="Arial" charset="0"/>
                        </a:rPr>
                        <a:t>a~gioc</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a~gioc</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a~gioc</a:t>
                      </a:r>
                      <a:r>
                        <a:rPr kumimoji="0" lang="en-US" sz="3700" b="0" i="0" u="none" strike="noStrike" cap="none" normalizeH="0" baseline="0" dirty="0">
                          <a:ln>
                            <a:noFill/>
                          </a:ln>
                          <a:solidFill>
                            <a:schemeClr val="tx1"/>
                          </a:solidFill>
                          <a:effectLst/>
                          <a:latin typeface="Coptic1" pitchFamily="2" charset="0"/>
                          <a:cs typeface="Arial" charset="0"/>
                        </a:rPr>
                        <a:t> : </a:t>
                      </a:r>
                      <a:r>
                        <a:rPr kumimoji="0" lang="en-US" sz="3700" b="0" i="0" u="none" strike="noStrike" cap="none" normalizeH="0" baseline="0" dirty="0" err="1">
                          <a:ln>
                            <a:noFill/>
                          </a:ln>
                          <a:solidFill>
                            <a:schemeClr val="tx1"/>
                          </a:solidFill>
                          <a:effectLst/>
                          <a:latin typeface="Coptic1" pitchFamily="2" charset="0"/>
                          <a:cs typeface="Arial" charset="0"/>
                        </a:rPr>
                        <a:t>Kurioc</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cabawy</a:t>
                      </a:r>
                      <a:r>
                        <a:rPr kumimoji="0" lang="en-US" sz="3700" b="0" i="0" u="none" strike="noStrike" cap="none" normalizeH="0" baseline="0" dirty="0">
                          <a:ln>
                            <a:noFill/>
                          </a:ln>
                          <a:solidFill>
                            <a:schemeClr val="tx1"/>
                          </a:solidFill>
                          <a:effectLst/>
                          <a:latin typeface="Coptic1" pitchFamily="2" charset="0"/>
                          <a:cs typeface="Arial" charset="0"/>
                        </a:rPr>
                        <a:t> : pl/r/c o~ </a:t>
                      </a:r>
                      <a:r>
                        <a:rPr kumimoji="0" lang="en-US" sz="3700" b="0" i="0" u="none" strike="noStrike" cap="none" normalizeH="0" baseline="0" dirty="0" err="1">
                          <a:ln>
                            <a:noFill/>
                          </a:ln>
                          <a:solidFill>
                            <a:schemeClr val="tx1"/>
                          </a:solidFill>
                          <a:effectLst/>
                          <a:latin typeface="Coptic1" pitchFamily="2" charset="0"/>
                          <a:cs typeface="Arial" charset="0"/>
                        </a:rPr>
                        <a:t>ouranoc</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ke</a:t>
                      </a:r>
                      <a:r>
                        <a:rPr kumimoji="0" lang="en-US" sz="3700" b="0" i="0" u="none" strike="noStrike" cap="none" normalizeH="0" baseline="0" dirty="0">
                          <a:ln>
                            <a:noFill/>
                          </a:ln>
                          <a:solidFill>
                            <a:schemeClr val="tx1"/>
                          </a:solidFill>
                          <a:effectLst/>
                          <a:latin typeface="Coptic1" pitchFamily="2" charset="0"/>
                          <a:cs typeface="Arial" charset="0"/>
                        </a:rPr>
                        <a:t> /~ g/ : t/c </a:t>
                      </a:r>
                      <a:r>
                        <a:rPr kumimoji="0" lang="en-US" sz="3700" b="0" i="0" u="none" strike="noStrike" cap="none" normalizeH="0" baseline="0" dirty="0" err="1">
                          <a:ln>
                            <a:noFill/>
                          </a:ln>
                          <a:solidFill>
                            <a:schemeClr val="tx1"/>
                          </a:solidFill>
                          <a:effectLst/>
                          <a:latin typeface="Coptic1" pitchFamily="2" charset="0"/>
                          <a:cs typeface="Arial" charset="0"/>
                        </a:rPr>
                        <a:t>a~giac</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cou</a:t>
                      </a:r>
                      <a:r>
                        <a:rPr kumimoji="0" lang="en-US" sz="3700" b="0" i="0" u="none" strike="noStrike" cap="none" normalizeH="0" baseline="0" dirty="0">
                          <a:ln>
                            <a:noFill/>
                          </a:ln>
                          <a:solidFill>
                            <a:schemeClr val="tx1"/>
                          </a:solidFill>
                          <a:effectLst/>
                          <a:latin typeface="Coptic1" pitchFamily="2" charset="0"/>
                          <a:cs typeface="Arial" charset="0"/>
                        </a:rPr>
                        <a:t> dox/c.</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CA" sz="2700" b="0" i="0" u="sng" strike="noStrike" cap="none" normalizeH="0" baseline="0" dirty="0">
                          <a:ln>
                            <a:noFill/>
                          </a:ln>
                          <a:solidFill>
                            <a:srgbClr val="FF9900"/>
                          </a:solidFill>
                          <a:effectLst/>
                          <a:latin typeface="Arial" charset="0"/>
                          <a:cs typeface="Arial" charset="0"/>
                        </a:rPr>
                        <a:t>Le peuple :</a:t>
                      </a:r>
                      <a:endParaRPr kumimoji="0" lang="fr-CA" sz="2700" b="0" i="0" u="none" strike="noStrike" cap="none" normalizeH="0" baseline="0" dirty="0">
                        <a:ln>
                          <a:noFill/>
                        </a:ln>
                        <a:solidFill>
                          <a:schemeClr val="tx1"/>
                        </a:solidFill>
                        <a:effectLst/>
                        <a:latin typeface="Arial" charset="0"/>
                        <a:cs typeface="Arial"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fr-CA" sz="3200" b="0" i="0" u="none" strike="noStrike" cap="none" normalizeH="0" baseline="0" dirty="0">
                          <a:ln>
                            <a:noFill/>
                          </a:ln>
                          <a:solidFill>
                            <a:schemeClr val="tx1"/>
                          </a:solidFill>
                          <a:effectLst/>
                          <a:latin typeface="Arial" charset="0"/>
                          <a:cs typeface="Arial" charset="0"/>
                        </a:rPr>
                        <a:t>Les chérubins T’adorent et les séraphins Te glorifient en proclamant et en disant : </a:t>
                      </a:r>
                    </a:p>
                    <a:p>
                      <a:pPr marL="0" marR="0" lvl="0" indent="0" algn="just" defTabSz="914400" rtl="0" eaLnBrk="1" fontAlgn="base" latinLnBrk="0" hangingPunct="1">
                        <a:lnSpc>
                          <a:spcPct val="100000"/>
                        </a:lnSpc>
                        <a:spcBef>
                          <a:spcPct val="0"/>
                        </a:spcBef>
                        <a:spcAft>
                          <a:spcPct val="0"/>
                        </a:spcAft>
                        <a:buClrTx/>
                        <a:buSzTx/>
                        <a:buFontTx/>
                        <a:buNone/>
                        <a:tabLst/>
                      </a:pPr>
                      <a:r>
                        <a:rPr kumimoji="0" lang="fr-CA" sz="3200" b="0" i="0" u="none" strike="noStrike" cap="none" normalizeH="0" baseline="0" dirty="0">
                          <a:ln>
                            <a:noFill/>
                          </a:ln>
                          <a:solidFill>
                            <a:schemeClr val="tx1"/>
                          </a:solidFill>
                          <a:effectLst/>
                          <a:latin typeface="Arial" charset="0"/>
                          <a:cs typeface="Arial" charset="0"/>
                        </a:rPr>
                        <a:t>Saint, Saint, Saint Seigneur Sabaoth; le ciel et la terre sont remplis de Ta sainte gloire.</a:t>
                      </a:r>
                      <a:endParaRPr kumimoji="0" lang="en-US" sz="32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2700" b="0" i="0" u="sng" strike="noStrike" cap="none" normalizeH="0" baseline="0" dirty="0">
                          <a:ln>
                            <a:noFill/>
                          </a:ln>
                          <a:solidFill>
                            <a:srgbClr val="FF9900"/>
                          </a:solidFill>
                          <a:effectLst/>
                          <a:latin typeface="Arial" charset="0"/>
                          <a:cs typeface="Arial" charset="0"/>
                        </a:rPr>
                        <a:t>الشعب :</a:t>
                      </a:r>
                      <a:r>
                        <a:rPr kumimoji="0" lang="ar-SA" sz="2700" b="0" i="0" u="none" strike="noStrike" cap="none" normalizeH="0" baseline="0" dirty="0">
                          <a:ln>
                            <a:noFill/>
                          </a:ln>
                          <a:solidFill>
                            <a:schemeClr val="tx1"/>
                          </a:solidFill>
                          <a:effectLst/>
                          <a:latin typeface="Arial" charset="0"/>
                          <a:cs typeface="Arial" charset="0"/>
                        </a:rPr>
                        <a:t> </a:t>
                      </a:r>
                    </a:p>
                    <a:p>
                      <a:pPr algn="just" rtl="1"/>
                      <a:r>
                        <a:rPr lang="ar-EG" sz="3700" kern="1200" baseline="0" dirty="0" err="1">
                          <a:solidFill>
                            <a:schemeClr val="tx1"/>
                          </a:solidFill>
                          <a:latin typeface="+mn-lt"/>
                          <a:ea typeface="+mn-ea"/>
                          <a:cs typeface="+mn-cs"/>
                        </a:rPr>
                        <a:t>الشاروبيم</a:t>
                      </a:r>
                      <a:r>
                        <a:rPr lang="ar-EG" sz="3700" kern="1200" baseline="0" dirty="0">
                          <a:solidFill>
                            <a:schemeClr val="tx1"/>
                          </a:solidFill>
                          <a:latin typeface="+mn-lt"/>
                          <a:ea typeface="+mn-ea"/>
                          <a:cs typeface="+mn-cs"/>
                        </a:rPr>
                        <a:t> يسجدون</a:t>
                      </a:r>
                      <a:r>
                        <a:rPr lang="fr-FR" sz="3700" kern="1200" baseline="0" dirty="0">
                          <a:solidFill>
                            <a:schemeClr val="tx1"/>
                          </a:solidFill>
                          <a:latin typeface="+mn-lt"/>
                          <a:ea typeface="+mn-ea"/>
                          <a:cs typeface="+mn-cs"/>
                        </a:rPr>
                        <a:t> </a:t>
                      </a:r>
                      <a:r>
                        <a:rPr lang="ar-EG" sz="3700" kern="1200" baseline="0" dirty="0">
                          <a:solidFill>
                            <a:schemeClr val="tx1"/>
                          </a:solidFill>
                          <a:latin typeface="+mn-lt"/>
                          <a:ea typeface="+mn-ea"/>
                          <a:cs typeface="+mn-cs"/>
                        </a:rPr>
                        <a:t>لك، </a:t>
                      </a:r>
                      <a:r>
                        <a:rPr lang="ar-EG" sz="3700" kern="1200" baseline="0" dirty="0" err="1">
                          <a:solidFill>
                            <a:schemeClr val="tx1"/>
                          </a:solidFill>
                          <a:latin typeface="+mn-lt"/>
                          <a:ea typeface="+mn-ea"/>
                          <a:cs typeface="+mn-cs"/>
                        </a:rPr>
                        <a:t>والسيرافيم</a:t>
                      </a:r>
                      <a:r>
                        <a:rPr lang="fr-FR" sz="3700" kern="1200" baseline="0" dirty="0">
                          <a:solidFill>
                            <a:schemeClr val="tx1"/>
                          </a:solidFill>
                          <a:latin typeface="+mn-lt"/>
                          <a:ea typeface="+mn-ea"/>
                          <a:cs typeface="+mn-cs"/>
                        </a:rPr>
                        <a:t> </a:t>
                      </a:r>
                      <a:r>
                        <a:rPr lang="ar-EG" sz="3700" kern="1200" baseline="0" dirty="0">
                          <a:solidFill>
                            <a:schemeClr val="tx1"/>
                          </a:solidFill>
                          <a:latin typeface="+mn-lt"/>
                          <a:ea typeface="+mn-ea"/>
                          <a:cs typeface="+mn-cs"/>
                        </a:rPr>
                        <a:t>يمجدونك، صارخين</a:t>
                      </a:r>
                    </a:p>
                    <a:p>
                      <a:pPr algn="just" rtl="1"/>
                      <a:r>
                        <a:rPr lang="ar-EG" sz="3700" kern="1200" baseline="0" dirty="0">
                          <a:solidFill>
                            <a:schemeClr val="tx1"/>
                          </a:solidFill>
                          <a:latin typeface="+mn-lt"/>
                          <a:ea typeface="+mn-ea"/>
                          <a:cs typeface="+mn-cs"/>
                        </a:rPr>
                        <a:t>قائلين :</a:t>
                      </a:r>
                      <a:endParaRPr kumimoji="0" lang="ar-EG" sz="3700" b="0" i="0" u="none" strike="noStrike" cap="none" normalizeH="0" baseline="0" dirty="0">
                        <a:ln>
                          <a:noFill/>
                        </a:ln>
                        <a:solidFill>
                          <a:schemeClr val="tx1"/>
                        </a:solidFill>
                        <a:effectLst/>
                        <a:latin typeface="Arial" charset="0"/>
                        <a:cs typeface="Arial" pitchFamily="34" charset="0"/>
                      </a:endParaRP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3700" b="0" i="0" u="none" strike="noStrike" cap="none" normalizeH="0" baseline="0" dirty="0">
                          <a:ln>
                            <a:noFill/>
                          </a:ln>
                          <a:solidFill>
                            <a:schemeClr val="tx1"/>
                          </a:solidFill>
                          <a:effectLst/>
                          <a:latin typeface="Arial" charset="0"/>
                          <a:cs typeface="Arial" pitchFamily="34" charset="0"/>
                        </a:rPr>
                        <a:t>قدوس قدوس قدوس ربُ الصاباؤوت، السَّماء والأرضُ مملوءتان من مَجدِكَ الأقدس.</a:t>
                      </a:r>
                      <a:endParaRPr kumimoji="0" lang="en-CA" sz="3700" b="0" i="0" u="none" strike="noStrike" cap="none" normalizeH="0" baseline="0" dirty="0">
                        <a:ln>
                          <a:noFill/>
                        </a:ln>
                        <a:solidFill>
                          <a:schemeClr val="tx1"/>
                        </a:solidFill>
                        <a:effectLst/>
                        <a:latin typeface="Arial" charset="0"/>
                        <a:cs typeface="Arial" pitchFamily="34"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grpSp>
        <p:nvGrpSpPr>
          <p:cNvPr id="2" name="Group 2"/>
          <p:cNvGrpSpPr>
            <a:grpSpLocks/>
          </p:cNvGrpSpPr>
          <p:nvPr/>
        </p:nvGrpSpPr>
        <p:grpSpPr bwMode="auto">
          <a:xfrm>
            <a:off x="0" y="2819400"/>
            <a:ext cx="11480800" cy="1447800"/>
            <a:chOff x="-3" y="-3"/>
            <a:chExt cx="2820" cy="820"/>
          </a:xfrm>
        </p:grpSpPr>
        <p:grpSp>
          <p:nvGrpSpPr>
            <p:cNvPr id="3" name="Group 3"/>
            <p:cNvGrpSpPr>
              <a:grpSpLocks/>
            </p:cNvGrpSpPr>
            <p:nvPr/>
          </p:nvGrpSpPr>
          <p:grpSpPr bwMode="auto">
            <a:xfrm>
              <a:off x="0" y="0"/>
              <a:ext cx="2814" cy="814"/>
              <a:chOff x="0" y="0"/>
              <a:chExt cx="2814" cy="814"/>
            </a:xfrm>
          </p:grpSpPr>
          <p:grpSp>
            <p:nvGrpSpPr>
              <p:cNvPr id="4" name="Group 4"/>
              <p:cNvGrpSpPr>
                <a:grpSpLocks/>
              </p:cNvGrpSpPr>
              <p:nvPr/>
            </p:nvGrpSpPr>
            <p:grpSpPr bwMode="auto">
              <a:xfrm>
                <a:off x="0" y="0"/>
                <a:ext cx="1094" cy="814"/>
                <a:chOff x="0" y="0"/>
                <a:chExt cx="1094" cy="814"/>
              </a:xfrm>
            </p:grpSpPr>
            <p:sp>
              <p:nvSpPr>
                <p:cNvPr id="11697157" name="Rectangle 5"/>
                <p:cNvSpPr>
                  <a:spLocks noChangeArrowheads="1"/>
                </p:cNvSpPr>
                <p:nvPr/>
              </p:nvSpPr>
              <p:spPr bwMode="auto">
                <a:xfrm>
                  <a:off x="43" y="0"/>
                  <a:ext cx="1008" cy="814"/>
                </a:xfrm>
                <a:prstGeom prst="rect">
                  <a:avLst/>
                </a:prstGeom>
                <a:noFill/>
                <a:ln w="9525">
                  <a:noFill/>
                  <a:miter lim="800000"/>
                  <a:headEnd/>
                  <a:tailEnd/>
                </a:ln>
                <a:effectLst/>
              </p:spPr>
              <p:txBody>
                <a:bodyPr/>
                <a:lstStyle/>
                <a:p>
                  <a:pPr eaLnBrk="0" hangingPunct="0">
                    <a:spcBef>
                      <a:spcPct val="0"/>
                    </a:spcBef>
                  </a:pPr>
                  <a:endParaRPr lang="en-CA" sz="3733">
                    <a:solidFill>
                      <a:schemeClr val="bg1"/>
                    </a:solidFill>
                    <a:latin typeface="Times New Roman" pitchFamily="18" charset="0"/>
                  </a:endParaRPr>
                </a:p>
              </p:txBody>
            </p:sp>
            <p:sp>
              <p:nvSpPr>
                <p:cNvPr id="11697158" name="Rectangle 6"/>
                <p:cNvSpPr>
                  <a:spLocks noChangeArrowheads="1"/>
                </p:cNvSpPr>
                <p:nvPr/>
              </p:nvSpPr>
              <p:spPr bwMode="auto">
                <a:xfrm>
                  <a:off x="0" y="0"/>
                  <a:ext cx="1094" cy="814"/>
                </a:xfrm>
                <a:prstGeom prst="rect">
                  <a:avLst/>
                </a:prstGeom>
                <a:noFill/>
                <a:ln w="7">
                  <a:noFill/>
                  <a:miter lim="800000"/>
                  <a:headEnd/>
                  <a:tailEnd/>
                </a:ln>
                <a:effectLst/>
              </p:spPr>
              <p:txBody>
                <a:bodyPr/>
                <a:lstStyle/>
                <a:p>
                  <a:endParaRPr lang="en-CA" sz="2400" dirty="0">
                    <a:latin typeface="Coptic1" pitchFamily="2" charset="0"/>
                  </a:endParaRPr>
                </a:p>
              </p:txBody>
            </p:sp>
          </p:grpSp>
          <p:grpSp>
            <p:nvGrpSpPr>
              <p:cNvPr id="5" name="Group 7"/>
              <p:cNvGrpSpPr>
                <a:grpSpLocks/>
              </p:cNvGrpSpPr>
              <p:nvPr/>
            </p:nvGrpSpPr>
            <p:grpSpPr bwMode="auto">
              <a:xfrm>
                <a:off x="1094" y="0"/>
                <a:ext cx="842" cy="814"/>
                <a:chOff x="1094" y="0"/>
                <a:chExt cx="842" cy="814"/>
              </a:xfrm>
            </p:grpSpPr>
            <p:sp>
              <p:nvSpPr>
                <p:cNvPr id="11697160" name="Rectangle 8"/>
                <p:cNvSpPr>
                  <a:spLocks noChangeArrowheads="1"/>
                </p:cNvSpPr>
                <p:nvPr/>
              </p:nvSpPr>
              <p:spPr bwMode="auto">
                <a:xfrm>
                  <a:off x="1137" y="0"/>
                  <a:ext cx="756" cy="814"/>
                </a:xfrm>
                <a:prstGeom prst="rect">
                  <a:avLst/>
                </a:prstGeom>
                <a:noFill/>
                <a:ln w="9525">
                  <a:noFill/>
                  <a:miter lim="800000"/>
                  <a:headEnd/>
                  <a:tailEnd/>
                </a:ln>
                <a:effectLst/>
              </p:spPr>
              <p:txBody>
                <a:bodyPr lIns="0" tIns="0" rIns="0" bIns="0"/>
                <a:lstStyle/>
                <a:p>
                  <a:pPr eaLnBrk="0" hangingPunct="0">
                    <a:spcBef>
                      <a:spcPct val="0"/>
                    </a:spcBef>
                  </a:pPr>
                  <a:endParaRPr lang="en-CA" sz="3200">
                    <a:solidFill>
                      <a:schemeClr val="bg1"/>
                    </a:solidFill>
                    <a:latin typeface="Times New Roman" pitchFamily="18" charset="0"/>
                  </a:endParaRPr>
                </a:p>
              </p:txBody>
            </p:sp>
            <p:sp>
              <p:nvSpPr>
                <p:cNvPr id="11697161" name="Rectangle 9"/>
                <p:cNvSpPr>
                  <a:spLocks noChangeArrowheads="1"/>
                </p:cNvSpPr>
                <p:nvPr/>
              </p:nvSpPr>
              <p:spPr bwMode="auto">
                <a:xfrm>
                  <a:off x="1094" y="0"/>
                  <a:ext cx="842" cy="814"/>
                </a:xfrm>
                <a:prstGeom prst="rect">
                  <a:avLst/>
                </a:prstGeom>
                <a:noFill/>
                <a:ln w="7">
                  <a:noFill/>
                  <a:miter lim="800000"/>
                  <a:headEnd/>
                  <a:tailEnd/>
                </a:ln>
                <a:effectLst/>
              </p:spPr>
              <p:txBody>
                <a:bodyPr/>
                <a:lstStyle/>
                <a:p>
                  <a:endParaRPr lang="en-CA" sz="2400" dirty="0">
                    <a:latin typeface="Coptic1" pitchFamily="2" charset="0"/>
                  </a:endParaRPr>
                </a:p>
              </p:txBody>
            </p:sp>
          </p:grpSp>
          <p:grpSp>
            <p:nvGrpSpPr>
              <p:cNvPr id="6" name="Group 10"/>
              <p:cNvGrpSpPr>
                <a:grpSpLocks/>
              </p:cNvGrpSpPr>
              <p:nvPr/>
            </p:nvGrpSpPr>
            <p:grpSpPr bwMode="auto">
              <a:xfrm>
                <a:off x="1936" y="0"/>
                <a:ext cx="878" cy="814"/>
                <a:chOff x="1936" y="0"/>
                <a:chExt cx="878" cy="814"/>
              </a:xfrm>
            </p:grpSpPr>
            <p:sp>
              <p:nvSpPr>
                <p:cNvPr id="11697163" name="Rectangle 11"/>
                <p:cNvSpPr>
                  <a:spLocks noChangeArrowheads="1"/>
                </p:cNvSpPr>
                <p:nvPr/>
              </p:nvSpPr>
              <p:spPr bwMode="auto">
                <a:xfrm>
                  <a:off x="1979" y="0"/>
                  <a:ext cx="792" cy="814"/>
                </a:xfrm>
                <a:prstGeom prst="rect">
                  <a:avLst/>
                </a:prstGeom>
                <a:noFill/>
                <a:ln w="9525">
                  <a:noFill/>
                  <a:miter lim="800000"/>
                  <a:headEnd/>
                  <a:tailEnd/>
                </a:ln>
                <a:effectLst/>
              </p:spPr>
              <p:txBody>
                <a:bodyPr/>
                <a:lstStyle/>
                <a:p>
                  <a:pPr eaLnBrk="0" hangingPunct="0">
                    <a:spcBef>
                      <a:spcPct val="0"/>
                    </a:spcBef>
                  </a:pPr>
                  <a:endParaRPr lang="en-CA" sz="2667">
                    <a:solidFill>
                      <a:schemeClr val="bg1"/>
                    </a:solidFill>
                    <a:latin typeface="Times New Roman" pitchFamily="18" charset="0"/>
                  </a:endParaRPr>
                </a:p>
              </p:txBody>
            </p:sp>
            <p:sp>
              <p:nvSpPr>
                <p:cNvPr id="11697164" name="Rectangle 12"/>
                <p:cNvSpPr>
                  <a:spLocks noChangeArrowheads="1"/>
                </p:cNvSpPr>
                <p:nvPr/>
              </p:nvSpPr>
              <p:spPr bwMode="auto">
                <a:xfrm>
                  <a:off x="1936" y="0"/>
                  <a:ext cx="878" cy="814"/>
                </a:xfrm>
                <a:prstGeom prst="rect">
                  <a:avLst/>
                </a:prstGeom>
                <a:noFill/>
                <a:ln w="7">
                  <a:noFill/>
                  <a:miter lim="800000"/>
                  <a:headEnd/>
                  <a:tailEnd/>
                </a:ln>
                <a:effectLst/>
              </p:spPr>
              <p:txBody>
                <a:bodyPr/>
                <a:lstStyle/>
                <a:p>
                  <a:endParaRPr lang="en-CA" sz="2400" dirty="0">
                    <a:latin typeface="Coptic1" pitchFamily="2" charset="0"/>
                  </a:endParaRPr>
                </a:p>
              </p:txBody>
            </p:sp>
          </p:grpSp>
        </p:grpSp>
        <p:sp>
          <p:nvSpPr>
            <p:cNvPr id="11697165" name="Rectangle 13"/>
            <p:cNvSpPr>
              <a:spLocks noChangeArrowheads="1"/>
            </p:cNvSpPr>
            <p:nvPr/>
          </p:nvSpPr>
          <p:spPr bwMode="auto">
            <a:xfrm>
              <a:off x="-3" y="-3"/>
              <a:ext cx="2820" cy="820"/>
            </a:xfrm>
            <a:prstGeom prst="rect">
              <a:avLst/>
            </a:prstGeom>
            <a:noFill/>
            <a:ln w="9525">
              <a:noFill/>
              <a:miter lim="800000"/>
              <a:headEnd/>
              <a:tailEnd/>
            </a:ln>
            <a:effectLst/>
          </p:spPr>
          <p:txBody>
            <a:bodyPr/>
            <a:lstStyle/>
            <a:p>
              <a:endParaRPr lang="en-CA" sz="2400" dirty="0">
                <a:latin typeface="Coptic1" pitchFamily="2" charset="0"/>
              </a:endParaRPr>
            </a:p>
          </p:txBody>
        </p:sp>
      </p:gr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363818" name="Group 42"/>
          <p:cNvGraphicFramePr>
            <a:graphicFrameLocks noGrp="1"/>
          </p:cNvGraphicFramePr>
          <p:nvPr/>
        </p:nvGraphicFramePr>
        <p:xfrm>
          <a:off x="0" y="492373"/>
          <a:ext cx="12192000" cy="5784891"/>
        </p:xfrm>
        <a:graphic>
          <a:graphicData uri="http://schemas.openxmlformats.org/drawingml/2006/table">
            <a:tbl>
              <a:tblPr/>
              <a:tblGrid>
                <a:gridCol w="6096000">
                  <a:extLst>
                    <a:ext uri="{9D8B030D-6E8A-4147-A177-3AD203B41FA5}">
                      <a16:colId xmlns:a16="http://schemas.microsoft.com/office/drawing/2014/main" val="20000"/>
                    </a:ext>
                  </a:extLst>
                </a:gridCol>
                <a:gridCol w="6096000">
                  <a:extLst>
                    <a:ext uri="{9D8B030D-6E8A-4147-A177-3AD203B41FA5}">
                      <a16:colId xmlns:a16="http://schemas.microsoft.com/office/drawing/2014/main" val="1490025773"/>
                    </a:ext>
                  </a:extLst>
                </a:gridCol>
              </a:tblGrid>
              <a:tr h="244225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A" sz="3200" b="0" i="0" u="none" strike="noStrike" cap="none" normalizeH="0" baseline="0" dirty="0">
                          <a:ln>
                            <a:noFill/>
                          </a:ln>
                          <a:solidFill>
                            <a:srgbClr val="FFFFFF"/>
                          </a:solidFill>
                          <a:effectLst/>
                          <a:latin typeface="Arial" charset="0"/>
                          <a:cs typeface="Arial" pitchFamily="34" charset="0"/>
                        </a:rPr>
                        <a:t>Salut </a:t>
                      </a:r>
                      <a:r>
                        <a:rPr kumimoji="0" lang="fr-CA" sz="3200" b="0" i="0" u="none" strike="noStrike" cap="none" normalizeH="0" baseline="0" dirty="0">
                          <a:ln>
                            <a:noFill/>
                          </a:ln>
                          <a:solidFill>
                            <a:srgbClr val="FFFFFF"/>
                          </a:solidFill>
                          <a:effectLst/>
                          <a:latin typeface="Arial" charset="0"/>
                          <a:cs typeface="Arial" charset="0"/>
                        </a:rPr>
                        <a:t>à</a:t>
                      </a:r>
                      <a:r>
                        <a:rPr kumimoji="0" lang="fr-CA" sz="3200" b="0" i="0" u="none" strike="noStrike" cap="none" normalizeH="0" baseline="0" dirty="0">
                          <a:ln>
                            <a:noFill/>
                          </a:ln>
                          <a:solidFill>
                            <a:srgbClr val="FFFFFF"/>
                          </a:solidFill>
                          <a:effectLst/>
                          <a:latin typeface="Arial" charset="0"/>
                          <a:cs typeface="Arial" pitchFamily="34" charset="0"/>
                        </a:rPr>
                        <a:t> toi Marie,</a:t>
                      </a:r>
                      <a:br>
                        <a:rPr kumimoji="0" lang="fr-CA" sz="3200" b="0" i="0" u="none" strike="noStrike" cap="none" normalizeH="0" baseline="0" dirty="0">
                          <a:ln>
                            <a:noFill/>
                          </a:ln>
                          <a:solidFill>
                            <a:srgbClr val="FFFFFF"/>
                          </a:solidFill>
                          <a:effectLst/>
                          <a:latin typeface="Arial" charset="0"/>
                          <a:cs typeface="Arial" pitchFamily="34" charset="0"/>
                        </a:rPr>
                      </a:br>
                      <a:r>
                        <a:rPr kumimoji="0" lang="fr-CA" sz="3200" b="0" i="0" u="none" strike="noStrike" cap="none" normalizeH="0" baseline="0" dirty="0">
                          <a:ln>
                            <a:noFill/>
                          </a:ln>
                          <a:solidFill>
                            <a:srgbClr val="FFFFFF"/>
                          </a:solidFill>
                          <a:effectLst/>
                          <a:latin typeface="Arial" charset="0"/>
                          <a:cs typeface="Arial" pitchFamily="34" charset="0"/>
                        </a:rPr>
                        <a:t>un saint salut.</a:t>
                      </a:r>
                      <a:br>
                        <a:rPr kumimoji="0" lang="fr-CA" sz="3200" b="0" i="0" u="none" strike="noStrike" cap="none" normalizeH="0" baseline="0" dirty="0">
                          <a:ln>
                            <a:noFill/>
                          </a:ln>
                          <a:solidFill>
                            <a:srgbClr val="FFFFFF"/>
                          </a:solidFill>
                          <a:effectLst/>
                          <a:latin typeface="Arial" charset="0"/>
                          <a:cs typeface="Arial" pitchFamily="34" charset="0"/>
                        </a:rPr>
                      </a:br>
                      <a:r>
                        <a:rPr kumimoji="0" lang="fr-CA" sz="3200" b="0" i="0" u="none" strike="noStrike" cap="none" normalizeH="0" baseline="0" dirty="0">
                          <a:ln>
                            <a:noFill/>
                          </a:ln>
                          <a:solidFill>
                            <a:srgbClr val="FFFFFF"/>
                          </a:solidFill>
                          <a:effectLst/>
                          <a:latin typeface="Arial" charset="0"/>
                          <a:cs typeface="Arial" pitchFamily="34" charset="0"/>
                        </a:rPr>
                        <a:t>Salut </a:t>
                      </a:r>
                      <a:r>
                        <a:rPr kumimoji="0" lang="fr-CA" sz="3200" b="0" i="0" u="none" strike="noStrike" cap="none" normalizeH="0" baseline="0" dirty="0">
                          <a:ln>
                            <a:noFill/>
                          </a:ln>
                          <a:solidFill>
                            <a:srgbClr val="FFFFFF"/>
                          </a:solidFill>
                          <a:effectLst/>
                          <a:latin typeface="Arial" charset="0"/>
                          <a:cs typeface="Arial" charset="0"/>
                        </a:rPr>
                        <a:t>à</a:t>
                      </a:r>
                      <a:r>
                        <a:rPr kumimoji="0" lang="fr-CA" sz="3200" b="0" i="0" u="none" strike="noStrike" cap="none" normalizeH="0" baseline="0" dirty="0">
                          <a:ln>
                            <a:noFill/>
                          </a:ln>
                          <a:solidFill>
                            <a:srgbClr val="FFFFFF"/>
                          </a:solidFill>
                          <a:effectLst/>
                          <a:latin typeface="Arial" charset="0"/>
                          <a:cs typeface="Arial" pitchFamily="34" charset="0"/>
                        </a:rPr>
                        <a:t> toi Marie,</a:t>
                      </a:r>
                      <a:br>
                        <a:rPr kumimoji="0" lang="fr-CA" sz="3200" b="0" i="0" u="none" strike="noStrike" cap="none" normalizeH="0" baseline="0" dirty="0">
                          <a:ln>
                            <a:noFill/>
                          </a:ln>
                          <a:solidFill>
                            <a:srgbClr val="FFFFFF"/>
                          </a:solidFill>
                          <a:effectLst/>
                          <a:latin typeface="Arial" charset="0"/>
                          <a:cs typeface="Arial" pitchFamily="34" charset="0"/>
                        </a:rPr>
                      </a:br>
                      <a:r>
                        <a:rPr kumimoji="0" lang="fr-CA" sz="3200" b="0" i="0" u="none" strike="noStrike" cap="none" normalizeH="0" baseline="0" dirty="0">
                          <a:ln>
                            <a:noFill/>
                          </a:ln>
                          <a:solidFill>
                            <a:srgbClr val="FFFFFF"/>
                          </a:solidFill>
                          <a:effectLst/>
                          <a:latin typeface="Arial" charset="0"/>
                          <a:cs typeface="Arial" pitchFamily="34" charset="0"/>
                        </a:rPr>
                        <a:t>la mère du Saint.</a:t>
                      </a:r>
                    </a:p>
                  </a:txBody>
                  <a:tcPr marL="121920" marR="121920" anchor="ctr" horzOverflow="overflow">
                    <a:lnL>
                      <a:noFill/>
                    </a:lnL>
                    <a:lnR cap="flat">
                      <a:noFill/>
                    </a:lnR>
                    <a:lnT cap="flat">
                      <a:noFill/>
                    </a:lnT>
                    <a:lnB>
                      <a:noFill/>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SA" altLang="zh-CN" sz="3700" b="0" i="0" u="none" strike="noStrike" cap="none" normalizeH="0" baseline="0" dirty="0">
                          <a:ln>
                            <a:noFill/>
                          </a:ln>
                          <a:solidFill>
                            <a:srgbClr val="FFFFFF"/>
                          </a:solidFill>
                          <a:effectLst/>
                          <a:latin typeface="Arial" charset="0"/>
                          <a:cs typeface="Arial" charset="0"/>
                        </a:rPr>
                        <a:t>السلام لكِ يا</a:t>
                      </a:r>
                      <a:r>
                        <a:rPr kumimoji="0" lang="fr-FR" altLang="zh-CN" sz="3700" b="0" i="0" u="none" strike="noStrike" cap="none" normalizeH="0" baseline="0" dirty="0">
                          <a:ln>
                            <a:noFill/>
                          </a:ln>
                          <a:solidFill>
                            <a:srgbClr val="FFFFFF"/>
                          </a:solidFill>
                          <a:effectLst/>
                          <a:latin typeface="Arial" charset="0"/>
                          <a:cs typeface="Arial" charset="0"/>
                        </a:rPr>
                        <a:t> </a:t>
                      </a:r>
                      <a:r>
                        <a:rPr kumimoji="0" lang="ar-SA" altLang="zh-CN" sz="3700" b="0" i="0" u="none" strike="noStrike" cap="none" normalizeH="0" baseline="0" dirty="0">
                          <a:ln>
                            <a:noFill/>
                          </a:ln>
                          <a:solidFill>
                            <a:srgbClr val="FFFFFF"/>
                          </a:solidFill>
                          <a:effectLst/>
                          <a:latin typeface="Arial" charset="0"/>
                          <a:cs typeface="Arial" charset="0"/>
                        </a:rPr>
                        <a:t>مريم</a:t>
                      </a:r>
                      <a:r>
                        <a:rPr kumimoji="0" lang="ar-EG" sz="3700" b="0" i="0" u="none" strike="noStrike" cap="none" normalizeH="0" baseline="0" dirty="0">
                          <a:ln>
                            <a:noFill/>
                          </a:ln>
                          <a:solidFill>
                            <a:srgbClr val="FFFFFF"/>
                          </a:solidFill>
                          <a:effectLst/>
                          <a:latin typeface="Arial" charset="0"/>
                          <a:cs typeface="Arial" charset="0"/>
                        </a:rPr>
                        <a:t>،</a:t>
                      </a:r>
                      <a:br>
                        <a:rPr kumimoji="0" lang="fr-FR" sz="3700" b="0" i="0" u="none" strike="noStrike" cap="none" normalizeH="0" baseline="0" dirty="0">
                          <a:ln>
                            <a:noFill/>
                          </a:ln>
                          <a:solidFill>
                            <a:srgbClr val="FFFFFF"/>
                          </a:solidFill>
                          <a:effectLst/>
                          <a:latin typeface="Arial" charset="0"/>
                          <a:cs typeface="Arial" charset="0"/>
                        </a:rPr>
                      </a:br>
                      <a:r>
                        <a:rPr kumimoji="0" lang="ar-SA" altLang="zh-CN" sz="3700" b="0" i="0" u="none" strike="noStrike" cap="none" normalizeH="0" baseline="0" dirty="0">
                          <a:ln>
                            <a:noFill/>
                          </a:ln>
                          <a:solidFill>
                            <a:srgbClr val="FFFFFF"/>
                          </a:solidFill>
                          <a:effectLst/>
                          <a:latin typeface="Arial" charset="0"/>
                          <a:cs typeface="Arial" charset="0"/>
                        </a:rPr>
                        <a:t>بسلامٍ مُقدَّس</a:t>
                      </a:r>
                      <a:r>
                        <a:rPr kumimoji="0" lang="ar-EG" sz="3700" b="0" i="0" u="none" strike="noStrike" cap="none" normalizeH="0" baseline="0" dirty="0">
                          <a:ln>
                            <a:noFill/>
                          </a:ln>
                          <a:solidFill>
                            <a:srgbClr val="FFFFFF"/>
                          </a:solidFill>
                          <a:effectLst/>
                          <a:latin typeface="Arial" charset="0"/>
                          <a:cs typeface="Arial" charset="0"/>
                        </a:rPr>
                        <a:t>.</a:t>
                      </a:r>
                      <a:br>
                        <a:rPr kumimoji="0" lang="fr-FR" sz="3700" b="0" i="0" u="none" strike="noStrike" cap="none" normalizeH="0" baseline="0" dirty="0">
                          <a:ln>
                            <a:noFill/>
                          </a:ln>
                          <a:solidFill>
                            <a:srgbClr val="FFFFFF"/>
                          </a:solidFill>
                          <a:effectLst/>
                          <a:latin typeface="Arial" charset="0"/>
                          <a:cs typeface="Arial" charset="0"/>
                        </a:rPr>
                      </a:br>
                      <a:r>
                        <a:rPr kumimoji="0" lang="ar-SA" altLang="zh-CN" sz="3700" b="0" i="0" u="none" strike="noStrike" cap="none" normalizeH="0" baseline="0" dirty="0">
                          <a:ln>
                            <a:noFill/>
                          </a:ln>
                          <a:solidFill>
                            <a:srgbClr val="FFFFFF"/>
                          </a:solidFill>
                          <a:effectLst/>
                          <a:latin typeface="Arial" charset="0"/>
                          <a:cs typeface="Arial" charset="0"/>
                        </a:rPr>
                        <a:t>السلام لكِ يا</a:t>
                      </a:r>
                      <a:r>
                        <a:rPr kumimoji="0" lang="fr-FR" altLang="zh-CN" sz="3700" b="0" i="0" u="none" strike="noStrike" cap="none" normalizeH="0" baseline="0" dirty="0">
                          <a:ln>
                            <a:noFill/>
                          </a:ln>
                          <a:solidFill>
                            <a:srgbClr val="FFFFFF"/>
                          </a:solidFill>
                          <a:effectLst/>
                          <a:latin typeface="Arial" charset="0"/>
                          <a:cs typeface="Arial" charset="0"/>
                        </a:rPr>
                        <a:t> </a:t>
                      </a:r>
                      <a:r>
                        <a:rPr kumimoji="0" lang="ar-SA" altLang="zh-CN" sz="3700" b="0" i="0" u="none" strike="noStrike" cap="none" normalizeH="0" baseline="0" dirty="0">
                          <a:ln>
                            <a:noFill/>
                          </a:ln>
                          <a:solidFill>
                            <a:srgbClr val="FFFFFF"/>
                          </a:solidFill>
                          <a:effectLst/>
                          <a:latin typeface="Arial" charset="0"/>
                          <a:cs typeface="Arial" charset="0"/>
                        </a:rPr>
                        <a:t>مريم</a:t>
                      </a:r>
                      <a:r>
                        <a:rPr kumimoji="0" lang="ar-EG" sz="3700" b="0" i="0" u="none" strike="noStrike" cap="none" normalizeH="0" baseline="0" dirty="0">
                          <a:ln>
                            <a:noFill/>
                          </a:ln>
                          <a:solidFill>
                            <a:srgbClr val="FFFFFF"/>
                          </a:solidFill>
                          <a:effectLst/>
                          <a:latin typeface="Arial" charset="0"/>
                          <a:cs typeface="Arial" charset="0"/>
                        </a:rPr>
                        <a:t>،</a:t>
                      </a:r>
                      <a:br>
                        <a:rPr kumimoji="0" lang="fr-FR" sz="3700" b="0" i="0" u="none" strike="noStrike" cap="none" normalizeH="0" baseline="0" dirty="0">
                          <a:ln>
                            <a:noFill/>
                          </a:ln>
                          <a:solidFill>
                            <a:srgbClr val="FFFFFF"/>
                          </a:solidFill>
                          <a:effectLst/>
                          <a:latin typeface="Arial" charset="0"/>
                          <a:cs typeface="Arial" charset="0"/>
                        </a:rPr>
                      </a:br>
                      <a:r>
                        <a:rPr kumimoji="0" lang="ar-SA" altLang="zh-CN" sz="3700" b="0" i="0" u="none" strike="noStrike" cap="none" normalizeH="0" baseline="0" dirty="0">
                          <a:ln>
                            <a:noFill/>
                          </a:ln>
                          <a:solidFill>
                            <a:srgbClr val="FFFFFF"/>
                          </a:solidFill>
                          <a:effectLst/>
                          <a:latin typeface="Arial" charset="0"/>
                          <a:cs typeface="Arial" charset="0"/>
                        </a:rPr>
                        <a:t>أُم القُدُّوس</a:t>
                      </a:r>
                      <a:r>
                        <a:rPr kumimoji="0" lang="ar-EG" sz="3700" b="0" i="0" u="none" strike="noStrike" cap="none" normalizeH="0" baseline="0" dirty="0">
                          <a:ln>
                            <a:noFill/>
                          </a:ln>
                          <a:solidFill>
                            <a:srgbClr val="FFFFFF"/>
                          </a:solidFill>
                          <a:effectLst/>
                          <a:latin typeface="Arial" charset="0"/>
                          <a:cs typeface="Arial" charset="0"/>
                        </a:rPr>
                        <a:t>.</a:t>
                      </a:r>
                      <a:endParaRPr kumimoji="0" lang="ar-SA" altLang="zh-CN" sz="3700" b="0" i="0" u="none" strike="noStrike" cap="none" normalizeH="0" baseline="0" dirty="0">
                        <a:ln>
                          <a:noFill/>
                        </a:ln>
                        <a:solidFill>
                          <a:srgbClr val="FFFFFF"/>
                        </a:solidFill>
                        <a:effectLst/>
                        <a:latin typeface="Arial" charset="0"/>
                        <a:cs typeface="Arial" charset="0"/>
                      </a:endParaRPr>
                    </a:p>
                  </a:txBody>
                  <a:tcPr marL="121920" marR="121920" anchor="ctr"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3342640">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5300" b="0" i="0" u="none" strike="noStrike" cap="none" normalizeH="0" baseline="0" dirty="0">
                          <a:ln>
                            <a:noFill/>
                          </a:ln>
                          <a:solidFill>
                            <a:srgbClr val="FFFF00"/>
                          </a:solidFill>
                          <a:effectLst/>
                          <a:latin typeface="Coptic1" pitchFamily="2" charset="0"/>
                          <a:cs typeface="Arial" charset="0"/>
                        </a:rPr>
                        <a:t>&lt;</a:t>
                      </a:r>
                      <a:r>
                        <a:rPr kumimoji="0" lang="fr-FR" sz="5300" b="0" i="0" u="none" strike="noStrike" cap="none" normalizeH="0" baseline="0" dirty="0" err="1">
                          <a:ln>
                            <a:noFill/>
                          </a:ln>
                          <a:solidFill>
                            <a:srgbClr val="FFFF00"/>
                          </a:solidFill>
                          <a:effectLst/>
                          <a:latin typeface="Coptic1" pitchFamily="2" charset="0"/>
                          <a:cs typeface="Arial" charset="0"/>
                        </a:rPr>
                        <a:t>ere</a:t>
                      </a:r>
                      <a:r>
                        <a:rPr kumimoji="0" lang="fr-FR" sz="5300" b="0" i="0" u="none" strike="noStrike" cap="none" normalizeH="0" baseline="0" dirty="0">
                          <a:ln>
                            <a:noFill/>
                          </a:ln>
                          <a:solidFill>
                            <a:srgbClr val="FFFF00"/>
                          </a:solidFill>
                          <a:effectLst/>
                          <a:latin typeface="Coptic1" pitchFamily="2" charset="0"/>
                          <a:cs typeface="Arial" charset="0"/>
                        </a:rPr>
                        <a:t> ne Maria~ :</a:t>
                      </a:r>
                      <a:br>
                        <a:rPr kumimoji="0" lang="fr-FR" sz="5300" b="0" i="0" u="none" strike="noStrike" cap="none" normalizeH="0" baseline="0" dirty="0">
                          <a:ln>
                            <a:noFill/>
                          </a:ln>
                          <a:solidFill>
                            <a:srgbClr val="FFFF00"/>
                          </a:solidFill>
                          <a:effectLst/>
                          <a:latin typeface="Coptic1" pitchFamily="2" charset="0"/>
                          <a:cs typeface="Arial" charset="0"/>
                        </a:rPr>
                      </a:br>
                      <a:r>
                        <a:rPr kumimoji="0" lang="fr-FR" sz="5300" b="0" i="0" u="none" strike="noStrike" cap="none" normalizeH="0" baseline="0" dirty="0" err="1">
                          <a:ln>
                            <a:noFill/>
                          </a:ln>
                          <a:solidFill>
                            <a:srgbClr val="FFFF00"/>
                          </a:solidFill>
                          <a:effectLst/>
                          <a:latin typeface="Coptic1" pitchFamily="2" charset="0"/>
                          <a:cs typeface="Arial" charset="0"/>
                        </a:rPr>
                        <a:t>qen</a:t>
                      </a:r>
                      <a:r>
                        <a:rPr kumimoji="0" lang="fr-FR" sz="5300" b="0" i="0" u="none" strike="noStrike" cap="none" normalizeH="0" baseline="0" dirty="0">
                          <a:ln>
                            <a:noFill/>
                          </a:ln>
                          <a:solidFill>
                            <a:srgbClr val="FFFF00"/>
                          </a:solidFill>
                          <a:effectLst/>
                          <a:latin typeface="Coptic1" pitchFamily="2" charset="0"/>
                          <a:cs typeface="Arial" charset="0"/>
                        </a:rPr>
                        <a:t> </a:t>
                      </a:r>
                      <a:r>
                        <a:rPr kumimoji="0" lang="fr-FR" sz="5300" b="0" i="0" u="none" strike="noStrike" cap="none" normalizeH="0" baseline="0" dirty="0" err="1">
                          <a:ln>
                            <a:noFill/>
                          </a:ln>
                          <a:solidFill>
                            <a:srgbClr val="FFFF00"/>
                          </a:solidFill>
                          <a:effectLst/>
                          <a:latin typeface="Coptic1" pitchFamily="2" charset="0"/>
                          <a:cs typeface="Arial" charset="0"/>
                        </a:rPr>
                        <a:t>ou,ere</a:t>
                      </a:r>
                      <a:r>
                        <a:rPr kumimoji="0" lang="fr-FR" sz="5300" b="0" i="0" u="none" strike="noStrike" cap="none" normalizeH="0" baseline="0" dirty="0">
                          <a:ln>
                            <a:noFill/>
                          </a:ln>
                          <a:solidFill>
                            <a:srgbClr val="FFFF00"/>
                          </a:solidFill>
                          <a:effectLst/>
                          <a:latin typeface="Coptic1" pitchFamily="2" charset="0"/>
                          <a:cs typeface="Arial" charset="0"/>
                        </a:rPr>
                        <a:t> </a:t>
                      </a:r>
                      <a:r>
                        <a:rPr kumimoji="0" lang="fr-FR" sz="5300" b="0" i="0" u="none" strike="noStrike" cap="none" normalizeH="0" baseline="0" dirty="0" err="1">
                          <a:ln>
                            <a:noFill/>
                          </a:ln>
                          <a:solidFill>
                            <a:srgbClr val="FFFF00"/>
                          </a:solidFill>
                          <a:effectLst/>
                          <a:latin typeface="Coptic1" pitchFamily="2" charset="0"/>
                          <a:cs typeface="Arial" charset="0"/>
                        </a:rPr>
                        <a:t>efouab</a:t>
                      </a:r>
                      <a:r>
                        <a:rPr kumimoji="0" lang="fr-FR" sz="5300" b="0" i="0" u="none" strike="noStrike" cap="none" normalizeH="0" baseline="0" dirty="0">
                          <a:ln>
                            <a:noFill/>
                          </a:ln>
                          <a:solidFill>
                            <a:srgbClr val="FFFF00"/>
                          </a:solidFill>
                          <a:effectLst/>
                          <a:latin typeface="Coptic1" pitchFamily="2" charset="0"/>
                          <a:cs typeface="Arial" charset="0"/>
                        </a:rPr>
                        <a:t> :</a:t>
                      </a:r>
                      <a:br>
                        <a:rPr kumimoji="0" lang="fr-FR" sz="5300" b="0" i="0" u="none" strike="noStrike" cap="none" normalizeH="0" baseline="0" dirty="0">
                          <a:ln>
                            <a:noFill/>
                          </a:ln>
                          <a:solidFill>
                            <a:srgbClr val="FFFF00"/>
                          </a:solidFill>
                          <a:effectLst/>
                          <a:latin typeface="Coptic1" pitchFamily="2" charset="0"/>
                          <a:cs typeface="Arial" charset="0"/>
                        </a:rPr>
                      </a:br>
                      <a:r>
                        <a:rPr kumimoji="0" lang="fr-FR" sz="5300" b="0" i="0" u="none" strike="noStrike" cap="none" normalizeH="0" baseline="0" dirty="0">
                          <a:ln>
                            <a:noFill/>
                          </a:ln>
                          <a:solidFill>
                            <a:srgbClr val="FFFF00"/>
                          </a:solidFill>
                          <a:effectLst/>
                          <a:latin typeface="Coptic1" pitchFamily="2" charset="0"/>
                          <a:cs typeface="Arial" charset="0"/>
                        </a:rPr>
                        <a:t>,</a:t>
                      </a:r>
                      <a:r>
                        <a:rPr kumimoji="0" lang="fr-FR" sz="5300" b="0" i="0" u="none" strike="noStrike" cap="none" normalizeH="0" baseline="0" dirty="0" err="1">
                          <a:ln>
                            <a:noFill/>
                          </a:ln>
                          <a:solidFill>
                            <a:srgbClr val="FFFF00"/>
                          </a:solidFill>
                          <a:effectLst/>
                          <a:latin typeface="Coptic1" pitchFamily="2" charset="0"/>
                          <a:cs typeface="Arial" charset="0"/>
                        </a:rPr>
                        <a:t>ere</a:t>
                      </a:r>
                      <a:r>
                        <a:rPr kumimoji="0" lang="fr-FR" sz="5300" b="0" i="0" u="none" strike="noStrike" cap="none" normalizeH="0" baseline="0" dirty="0">
                          <a:ln>
                            <a:noFill/>
                          </a:ln>
                          <a:solidFill>
                            <a:srgbClr val="FFFF00"/>
                          </a:solidFill>
                          <a:effectLst/>
                          <a:latin typeface="Coptic1" pitchFamily="2" charset="0"/>
                          <a:cs typeface="Arial" charset="0"/>
                        </a:rPr>
                        <a:t> ne Maria~ :</a:t>
                      </a:r>
                      <a:br>
                        <a:rPr kumimoji="0" lang="fr-FR" sz="5300" b="0" i="0" u="none" strike="noStrike" cap="none" normalizeH="0" baseline="0" dirty="0">
                          <a:ln>
                            <a:noFill/>
                          </a:ln>
                          <a:solidFill>
                            <a:srgbClr val="FFFF00"/>
                          </a:solidFill>
                          <a:effectLst/>
                          <a:latin typeface="Coptic1" pitchFamily="2" charset="0"/>
                          <a:cs typeface="Arial" charset="0"/>
                        </a:rPr>
                      </a:br>
                      <a:r>
                        <a:rPr kumimoji="0" lang="fr-FR" sz="5300" b="0" i="0" u="none" strike="noStrike" cap="none" normalizeH="0" baseline="0" dirty="0" err="1">
                          <a:ln>
                            <a:noFill/>
                          </a:ln>
                          <a:solidFill>
                            <a:srgbClr val="FFFF00"/>
                          </a:solidFill>
                          <a:effectLst/>
                          <a:latin typeface="Coptic1" pitchFamily="2" charset="0"/>
                          <a:cs typeface="Arial" charset="0"/>
                        </a:rPr>
                        <a:t>y~mau</a:t>
                      </a:r>
                      <a:r>
                        <a:rPr kumimoji="0" lang="fr-FR" sz="5300" b="0" i="0" u="none" strike="noStrike" cap="none" normalizeH="0" baseline="0" dirty="0">
                          <a:ln>
                            <a:noFill/>
                          </a:ln>
                          <a:solidFill>
                            <a:srgbClr val="FFFF00"/>
                          </a:solidFill>
                          <a:effectLst/>
                          <a:latin typeface="Coptic1" pitchFamily="2" charset="0"/>
                          <a:cs typeface="Arial" charset="0"/>
                        </a:rPr>
                        <a:t> </a:t>
                      </a:r>
                      <a:r>
                        <a:rPr kumimoji="0" lang="fr-FR" sz="5300" b="0" i="0" u="none" strike="noStrike" cap="none" normalizeH="0" baseline="0" dirty="0" err="1">
                          <a:ln>
                            <a:noFill/>
                          </a:ln>
                          <a:solidFill>
                            <a:srgbClr val="FFFF00"/>
                          </a:solidFill>
                          <a:effectLst/>
                          <a:latin typeface="Coptic1" pitchFamily="2" charset="0"/>
                          <a:cs typeface="Arial" charset="0"/>
                        </a:rPr>
                        <a:t>m~V</a:t>
                      </a:r>
                      <a:r>
                        <a:rPr kumimoji="0" lang="fr-FR" sz="5300" b="0" i="0" u="none" strike="noStrike" cap="none" normalizeH="0" baseline="0" dirty="0">
                          <a:ln>
                            <a:noFill/>
                          </a:ln>
                          <a:solidFill>
                            <a:srgbClr val="FFFF00"/>
                          </a:solidFill>
                          <a:effectLst/>
                          <a:latin typeface="Coptic1" pitchFamily="2" charset="0"/>
                          <a:cs typeface="Arial" charset="0"/>
                        </a:rPr>
                        <a:t>/</a:t>
                      </a:r>
                      <a:r>
                        <a:rPr kumimoji="0" lang="fr-FR" sz="5300" b="0" i="0" u="none" strike="noStrike" cap="none" normalizeH="0" baseline="0" dirty="0" err="1">
                          <a:ln>
                            <a:noFill/>
                          </a:ln>
                          <a:solidFill>
                            <a:srgbClr val="FFFF00"/>
                          </a:solidFill>
                          <a:effectLst/>
                          <a:latin typeface="Coptic1" pitchFamily="2" charset="0"/>
                          <a:cs typeface="Arial" charset="0"/>
                        </a:rPr>
                        <a:t>e~youab</a:t>
                      </a:r>
                      <a:r>
                        <a:rPr kumimoji="0" lang="fr-FR" sz="5300" b="0" i="0" u="none" strike="noStrike" cap="none" normalizeH="0" baseline="0" dirty="0">
                          <a:ln>
                            <a:noFill/>
                          </a:ln>
                          <a:solidFill>
                            <a:srgbClr val="FFFF00"/>
                          </a:solidFill>
                          <a:effectLst/>
                          <a:latin typeface="Coptic1" pitchFamily="2" charset="0"/>
                          <a:cs typeface="Arial" charset="0"/>
                        </a:rPr>
                        <a:t>.</a:t>
                      </a:r>
                      <a:endParaRPr kumimoji="0" lang="en-US" sz="5300" b="0" i="0" u="none" strike="noStrike" cap="none" normalizeH="0" baseline="0" dirty="0">
                        <a:ln>
                          <a:noFill/>
                        </a:ln>
                        <a:solidFill>
                          <a:srgbClr val="FFFF00"/>
                        </a:solidFill>
                        <a:effectLst/>
                        <a:latin typeface="Coptic1" pitchFamily="2" charset="0"/>
                        <a:cs typeface="Arial" charset="0"/>
                      </a:endParaRPr>
                    </a:p>
                  </a:txBody>
                  <a:tcPr marL="121920" marR="121920" anchor="ctr" horzOverflow="overflow">
                    <a:lnL cap="flat">
                      <a:noFill/>
                    </a:lnL>
                    <a:lnR cap="flat">
                      <a:noFill/>
                    </a:lnR>
                    <a:lnT>
                      <a:noFill/>
                    </a:lnT>
                    <a:lnB>
                      <a:noFill/>
                    </a:lnB>
                    <a:lnTlToBr>
                      <a:noFill/>
                    </a:lnTlToBr>
                    <a:lnBlToTr>
                      <a:noFill/>
                    </a:lnBlToTr>
                    <a:noFill/>
                  </a:tcPr>
                </a:tc>
                <a:tc hMerge="1">
                  <a:txBody>
                    <a:bodyPr/>
                    <a:lstStyle/>
                    <a:p>
                      <a:endParaRPr lang="fr-FR"/>
                    </a:p>
                  </a:txBody>
                  <a:tcPr/>
                </a:tc>
                <a:extLst>
                  <a:ext uri="{0D108BD9-81ED-4DB2-BD59-A6C34878D82A}">
                    <a16:rowId xmlns:a16="http://schemas.microsoft.com/office/drawing/2014/main" val="10001"/>
                  </a:ext>
                </a:extLst>
              </a:tr>
            </a:tbl>
          </a:graphicData>
        </a:graphic>
      </p:graphicFrame>
      <p:graphicFrame>
        <p:nvGraphicFramePr>
          <p:cNvPr id="3" name="Group 25">
            <a:extLst>
              <a:ext uri="{FF2B5EF4-FFF2-40B4-BE49-F238E27FC236}">
                <a16:creationId xmlns:a16="http://schemas.microsoft.com/office/drawing/2014/main" id="{9B4696B2-7FD0-E966-575B-119A39979E54}"/>
              </a:ext>
            </a:extLst>
          </p:cNvPr>
          <p:cNvGraphicFramePr>
            <a:graphicFrameLocks noGrp="1"/>
          </p:cNvGraphicFramePr>
          <p:nvPr>
            <p:extLst>
              <p:ext uri="{D42A27DB-BD31-4B8C-83A1-F6EECF244321}">
                <p14:modId xmlns:p14="http://schemas.microsoft.com/office/powerpoint/2010/main" val="1554885200"/>
              </p:ext>
            </p:extLst>
          </p:nvPr>
        </p:nvGraphicFramePr>
        <p:xfrm>
          <a:off x="1676400" y="112100"/>
          <a:ext cx="8839200" cy="384048"/>
        </p:xfrm>
        <a:graphic>
          <a:graphicData uri="http://schemas.openxmlformats.org/drawingml/2006/table">
            <a:tbl>
              <a:tblPr/>
              <a:tblGrid>
                <a:gridCol w="8839200">
                  <a:extLst>
                    <a:ext uri="{9D8B030D-6E8A-4147-A177-3AD203B41FA5}">
                      <a16:colId xmlns:a16="http://schemas.microsoft.com/office/drawing/2014/main" val="20000"/>
                    </a:ext>
                  </a:extLst>
                </a:gridCol>
              </a:tblGrid>
              <a:tr h="384048">
                <a:tc>
                  <a:txBody>
                    <a:bodyPr/>
                    <a:lstStyle/>
                    <a:p>
                      <a:pPr lvl="0" algn="ctr" defTabSz="914400" fontAlgn="base">
                        <a:lnSpc>
                          <a:spcPct val="80000"/>
                        </a:lnSpc>
                        <a:spcBef>
                          <a:spcPct val="0"/>
                        </a:spcBef>
                        <a:spcAft>
                          <a:spcPct val="0"/>
                        </a:spcAft>
                        <a:defRPr/>
                      </a:pPr>
                      <a:r>
                        <a:rPr kumimoji="0" lang="fr-FR" sz="2400" b="0" i="0" u="none" strike="noStrike" cap="none" normalizeH="0" baseline="0" dirty="0">
                          <a:ln>
                            <a:noFill/>
                          </a:ln>
                          <a:solidFill>
                            <a:srgbClr val="FFFFFF"/>
                          </a:solidFill>
                          <a:effectLst/>
                          <a:latin typeface="Arial" charset="0"/>
                          <a:cs typeface="Arial" charset="0"/>
                        </a:rPr>
                        <a:t>La Vierge Maire - </a:t>
                      </a:r>
                      <a:r>
                        <a:rPr kumimoji="0" lang="ar-AE" sz="2400" b="0" i="0" u="none" strike="noStrike" cap="none" normalizeH="0" baseline="0" dirty="0">
                          <a:ln>
                            <a:noFill/>
                          </a:ln>
                          <a:solidFill>
                            <a:srgbClr val="FFFFFF"/>
                          </a:solidFill>
                          <a:effectLst/>
                          <a:latin typeface="Arial" charset="0"/>
                          <a:cs typeface="Arial" charset="0"/>
                        </a:rPr>
                        <a:t>العذراء مريم</a:t>
                      </a:r>
                      <a:endParaRPr lang="en-CA" sz="2400" dirty="0">
                        <a:solidFill>
                          <a:srgbClr val="FFFFFF"/>
                        </a:solidFill>
                        <a:latin typeface="Arial" charset="0"/>
                        <a:cs typeface="Arial" charset="0"/>
                      </a:endParaRPr>
                    </a:p>
                  </a:txBody>
                  <a:tcPr marL="121920" marR="121920"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728149093"/>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735042" name="Group 2"/>
          <p:cNvGraphicFramePr>
            <a:graphicFrameLocks noGrp="1"/>
          </p:cNvGraphicFramePr>
          <p:nvPr>
            <p:ph/>
            <p:extLst>
              <p:ext uri="{D42A27DB-BD31-4B8C-83A1-F6EECF244321}">
                <p14:modId xmlns:p14="http://schemas.microsoft.com/office/powerpoint/2010/main" val="3624660294"/>
              </p:ext>
            </p:extLst>
          </p:nvPr>
        </p:nvGraphicFramePr>
        <p:xfrm>
          <a:off x="0" y="0"/>
          <a:ext cx="12192000" cy="6537960"/>
        </p:xfrm>
        <a:graphic>
          <a:graphicData uri="http://schemas.openxmlformats.org/drawingml/2006/table">
            <a:tbl>
              <a:tblPr/>
              <a:tblGrid>
                <a:gridCol w="4651983">
                  <a:extLst>
                    <a:ext uri="{9D8B030D-6E8A-4147-A177-3AD203B41FA5}">
                      <a16:colId xmlns:a16="http://schemas.microsoft.com/office/drawing/2014/main" val="20000"/>
                    </a:ext>
                  </a:extLst>
                </a:gridCol>
                <a:gridCol w="4297464">
                  <a:extLst>
                    <a:ext uri="{9D8B030D-6E8A-4147-A177-3AD203B41FA5}">
                      <a16:colId xmlns:a16="http://schemas.microsoft.com/office/drawing/2014/main" val="20001"/>
                    </a:ext>
                  </a:extLst>
                </a:gridCol>
                <a:gridCol w="3242553">
                  <a:extLst>
                    <a:ext uri="{9D8B030D-6E8A-4147-A177-3AD203B41FA5}">
                      <a16:colId xmlns:a16="http://schemas.microsoft.com/office/drawing/2014/main" val="20002"/>
                    </a:ext>
                  </a:extLst>
                </a:gridCol>
              </a:tblGrid>
              <a:tr h="6197600">
                <a:tc>
                  <a:txBody>
                    <a:bodyPr/>
                    <a:lstStyle/>
                    <a:p>
                      <a:pPr marL="0" marR="0" lvl="0" indent="0" algn="just" defTabSz="914400" rtl="0" eaLnBrk="1" fontAlgn="base" latinLnBrk="0" hangingPunct="1">
                        <a:lnSpc>
                          <a:spcPct val="100000"/>
                        </a:lnSpc>
                        <a:spcBef>
                          <a:spcPts val="0"/>
                        </a:spcBef>
                        <a:spcAft>
                          <a:spcPct val="0"/>
                        </a:spcAft>
                        <a:buClrTx/>
                        <a:buSzTx/>
                        <a:buFontTx/>
                        <a:buNone/>
                        <a:tabLst/>
                      </a:pPr>
                      <a:r>
                        <a:rPr kumimoji="0" lang="en-US" sz="3300" b="0" i="0" u="sng" strike="noStrike" cap="none" normalizeH="0" baseline="0" dirty="0" err="1">
                          <a:ln>
                            <a:noFill/>
                          </a:ln>
                          <a:solidFill>
                            <a:srgbClr val="FF9900"/>
                          </a:solidFill>
                          <a:effectLst/>
                          <a:latin typeface="Coptic1" pitchFamily="2" charset="0"/>
                          <a:cs typeface="Arial" charset="0"/>
                        </a:rPr>
                        <a:t>Piou</a:t>
                      </a:r>
                      <a:r>
                        <a:rPr kumimoji="0" lang="en-US" sz="3300" b="0" i="0" u="sng" strike="noStrike" cap="none" normalizeH="0" baseline="0" dirty="0">
                          <a:ln>
                            <a:noFill/>
                          </a:ln>
                          <a:solidFill>
                            <a:srgbClr val="FF9900"/>
                          </a:solidFill>
                          <a:effectLst/>
                          <a:latin typeface="Coptic1" pitchFamily="2" charset="0"/>
                          <a:cs typeface="Arial" charset="0"/>
                        </a:rPr>
                        <a:t>/b :</a:t>
                      </a:r>
                    </a:p>
                    <a:p>
                      <a:pPr marL="0" marR="0" lvl="0" indent="0" algn="just" defTabSz="914400" rtl="0" eaLnBrk="1" fontAlgn="base" latinLnBrk="0" hangingPunct="1">
                        <a:lnSpc>
                          <a:spcPct val="100000"/>
                        </a:lnSpc>
                        <a:spcBef>
                          <a:spcPts val="0"/>
                        </a:spcBef>
                        <a:spcAft>
                          <a:spcPct val="0"/>
                        </a:spcAft>
                        <a:buClrTx/>
                        <a:buSzTx/>
                        <a:buFontTx/>
                        <a:buNone/>
                        <a:tabLst/>
                      </a:pPr>
                      <a:r>
                        <a:rPr kumimoji="0" lang="en-US" sz="3300" b="0" i="0" u="none" strike="noStrike" cap="none" normalizeH="0" baseline="0" dirty="0">
                          <a:ln>
                            <a:noFill/>
                          </a:ln>
                          <a:solidFill>
                            <a:schemeClr val="tx1"/>
                          </a:solidFill>
                          <a:effectLst/>
                          <a:latin typeface="Coptic1" pitchFamily="2" charset="0"/>
                          <a:cs typeface="Arial" charset="0"/>
                        </a:rPr>
                        <a:t>&lt;</a:t>
                      </a:r>
                      <a:r>
                        <a:rPr kumimoji="0" lang="en-US" sz="3300" b="0" i="0" u="none" strike="noStrike" cap="none" normalizeH="0" baseline="0" dirty="0" err="1">
                          <a:ln>
                            <a:noFill/>
                          </a:ln>
                          <a:solidFill>
                            <a:schemeClr val="tx1"/>
                          </a:solidFill>
                          <a:effectLst/>
                          <a:latin typeface="Coptic1" pitchFamily="2" charset="0"/>
                          <a:cs typeface="Arial" charset="0"/>
                        </a:rPr>
                        <a:t>ouab</a:t>
                      </a:r>
                      <a:r>
                        <a:rPr kumimoji="0" lang="en-US" sz="3300" b="0" i="0" u="none" strike="noStrike" cap="none" normalizeH="0" baseline="0" dirty="0">
                          <a:ln>
                            <a:noFill/>
                          </a:ln>
                          <a:solidFill>
                            <a:schemeClr val="tx1"/>
                          </a:solidFill>
                          <a:effectLst/>
                          <a:latin typeface="Coptic1" pitchFamily="2" charset="0"/>
                          <a:cs typeface="Arial" charset="0"/>
                        </a:rPr>
                        <a:t> ,~</a:t>
                      </a:r>
                      <a:r>
                        <a:rPr kumimoji="0" lang="en-US" sz="3300" b="0" i="0" u="none" strike="noStrike" cap="none" normalizeH="0" baseline="0" dirty="0" err="1">
                          <a:ln>
                            <a:noFill/>
                          </a:ln>
                          <a:solidFill>
                            <a:schemeClr val="tx1"/>
                          </a:solidFill>
                          <a:effectLst/>
                          <a:latin typeface="Coptic1" pitchFamily="2" charset="0"/>
                          <a:cs typeface="Arial" charset="0"/>
                        </a:rPr>
                        <a:t>ouab</a:t>
                      </a:r>
                      <a:r>
                        <a:rPr kumimoji="0" lang="en-US" sz="3300" b="0" i="0" u="none" strike="noStrike" cap="none" normalizeH="0" baseline="0" dirty="0">
                          <a:ln>
                            <a:noFill/>
                          </a:ln>
                          <a:solidFill>
                            <a:schemeClr val="tx1"/>
                          </a:solidFill>
                          <a:effectLst/>
                          <a:latin typeface="Coptic1" pitchFamily="2" charset="0"/>
                          <a:cs typeface="Arial" charset="0"/>
                        </a:rPr>
                        <a:t> ,~</a:t>
                      </a:r>
                      <a:r>
                        <a:rPr kumimoji="0" lang="en-US" sz="3300" b="0" i="0" u="none" strike="noStrike" cap="none" normalizeH="0" baseline="0" dirty="0" err="1">
                          <a:ln>
                            <a:noFill/>
                          </a:ln>
                          <a:solidFill>
                            <a:schemeClr val="tx1"/>
                          </a:solidFill>
                          <a:effectLst/>
                          <a:latin typeface="Coptic1" pitchFamily="2" charset="0"/>
                          <a:cs typeface="Arial" charset="0"/>
                        </a:rPr>
                        <a:t>ouab</a:t>
                      </a:r>
                      <a:r>
                        <a:rPr kumimoji="0" lang="en-US" sz="3300" b="0" i="0" u="none" strike="noStrike" cap="none" normalizeH="0" baseline="0" dirty="0">
                          <a:ln>
                            <a:noFill/>
                          </a:ln>
                          <a:solidFill>
                            <a:schemeClr val="tx1"/>
                          </a:solidFill>
                          <a:effectLst/>
                          <a:latin typeface="Coptic1" pitchFamily="2" charset="0"/>
                          <a:cs typeface="Arial" charset="0"/>
                        </a:rPr>
                        <a:t> P¡ : </a:t>
                      </a:r>
                      <a:r>
                        <a:rPr kumimoji="0" lang="en-US" sz="3300" b="0" i="0" u="none" strike="noStrike" cap="none" normalizeH="0" baseline="0" dirty="0" err="1">
                          <a:ln>
                            <a:noFill/>
                          </a:ln>
                          <a:solidFill>
                            <a:schemeClr val="tx1"/>
                          </a:solidFill>
                          <a:effectLst/>
                          <a:latin typeface="Coptic1" pitchFamily="2" charset="0"/>
                          <a:cs typeface="Arial" charset="0"/>
                        </a:rPr>
                        <a:t>ouoh</a:t>
                      </a:r>
                      <a:r>
                        <a:rPr kumimoji="0" lang="en-US" sz="3300" b="0" i="0" u="none" strike="noStrike" cap="none" normalizeH="0" baseline="0" dirty="0">
                          <a:ln>
                            <a:noFill/>
                          </a:ln>
                          <a:solidFill>
                            <a:schemeClr val="tx1"/>
                          </a:solidFill>
                          <a:effectLst/>
                          <a:latin typeface="Coptic1" pitchFamily="2" charset="0"/>
                          <a:cs typeface="Arial" charset="0"/>
                        </a:rPr>
                        <a:t> ,~</a:t>
                      </a:r>
                      <a:r>
                        <a:rPr kumimoji="0" lang="en-US" sz="3300" b="0" i="0" u="none" strike="noStrike" cap="none" normalizeH="0" baseline="0" dirty="0" err="1">
                          <a:ln>
                            <a:noFill/>
                          </a:ln>
                          <a:solidFill>
                            <a:schemeClr val="tx1"/>
                          </a:solidFill>
                          <a:effectLst/>
                          <a:latin typeface="Coptic1" pitchFamily="2" charset="0"/>
                          <a:cs typeface="Arial" charset="0"/>
                        </a:rPr>
                        <a:t>ouab</a:t>
                      </a:r>
                      <a:r>
                        <a:rPr kumimoji="0" lang="en-US" sz="3300" b="0" i="0" u="none" strike="noStrike" cap="none" normalizeH="0" baseline="0" dirty="0">
                          <a:ln>
                            <a:noFill/>
                          </a:ln>
                          <a:solidFill>
                            <a:schemeClr val="tx1"/>
                          </a:solidFill>
                          <a:effectLst/>
                          <a:latin typeface="Coptic1" pitchFamily="2" charset="0"/>
                          <a:cs typeface="Arial" charset="0"/>
                        </a:rPr>
                        <a:t> </a:t>
                      </a:r>
                      <a:r>
                        <a:rPr kumimoji="0" lang="en-US" sz="3300" b="0" i="0" u="none" strike="noStrike" cap="none" normalizeH="0" baseline="0" dirty="0" err="1">
                          <a:ln>
                            <a:noFill/>
                          </a:ln>
                          <a:solidFill>
                            <a:schemeClr val="tx1"/>
                          </a:solidFill>
                          <a:effectLst/>
                          <a:latin typeface="Coptic1" pitchFamily="2" charset="0"/>
                          <a:cs typeface="Arial" charset="0"/>
                        </a:rPr>
                        <a:t>qen</a:t>
                      </a:r>
                      <a:r>
                        <a:rPr kumimoji="0" lang="en-US" sz="3300" b="0" i="0" u="none" strike="noStrike" cap="none" normalizeH="0" baseline="0" dirty="0">
                          <a:ln>
                            <a:noFill/>
                          </a:ln>
                          <a:solidFill>
                            <a:schemeClr val="tx1"/>
                          </a:solidFill>
                          <a:effectLst/>
                          <a:latin typeface="Coptic1" pitchFamily="2" charset="0"/>
                          <a:cs typeface="Arial" charset="0"/>
                        </a:rPr>
                        <a:t> </a:t>
                      </a:r>
                      <a:r>
                        <a:rPr kumimoji="0" lang="en-US" sz="3300" b="0" i="0" u="none" strike="noStrike" cap="none" normalizeH="0" baseline="0" dirty="0" err="1">
                          <a:ln>
                            <a:noFill/>
                          </a:ln>
                          <a:solidFill>
                            <a:schemeClr val="tx1"/>
                          </a:solidFill>
                          <a:effectLst/>
                          <a:latin typeface="Coptic1" pitchFamily="2" charset="0"/>
                          <a:cs typeface="Arial" charset="0"/>
                        </a:rPr>
                        <a:t>hwb</a:t>
                      </a:r>
                      <a:r>
                        <a:rPr kumimoji="0" lang="en-US" sz="3300" b="0" i="0" u="none" strike="noStrike" cap="none" normalizeH="0" baseline="0" dirty="0">
                          <a:ln>
                            <a:noFill/>
                          </a:ln>
                          <a:solidFill>
                            <a:schemeClr val="tx1"/>
                          </a:solidFill>
                          <a:effectLst/>
                          <a:latin typeface="Coptic1" pitchFamily="2" charset="0"/>
                          <a:cs typeface="Arial" charset="0"/>
                        </a:rPr>
                        <a:t> </a:t>
                      </a:r>
                      <a:r>
                        <a:rPr kumimoji="0" lang="en-US" sz="3300" b="0" i="0" u="none" strike="noStrike" cap="none" normalizeH="0" baseline="0" dirty="0" err="1">
                          <a:ln>
                            <a:noFill/>
                          </a:ln>
                          <a:solidFill>
                            <a:schemeClr val="tx1"/>
                          </a:solidFill>
                          <a:effectLst/>
                          <a:latin typeface="Coptic1" pitchFamily="2" charset="0"/>
                          <a:cs typeface="Arial" charset="0"/>
                        </a:rPr>
                        <a:t>niben</a:t>
                      </a:r>
                      <a:r>
                        <a:rPr kumimoji="0" lang="en-US" sz="3300" b="0" i="0" u="none" strike="noStrike" cap="none" normalizeH="0" baseline="0" dirty="0">
                          <a:ln>
                            <a:noFill/>
                          </a:ln>
                          <a:solidFill>
                            <a:schemeClr val="tx1"/>
                          </a:solidFill>
                          <a:effectLst/>
                          <a:latin typeface="Coptic1" pitchFamily="2" charset="0"/>
                          <a:cs typeface="Arial" charset="0"/>
                        </a:rPr>
                        <a:t> : </a:t>
                      </a:r>
                      <a:r>
                        <a:rPr kumimoji="0" lang="en-US" sz="3300" b="0" i="0" u="none" strike="noStrike" cap="none" normalizeH="0" baseline="0" dirty="0" err="1">
                          <a:ln>
                            <a:noFill/>
                          </a:ln>
                          <a:solidFill>
                            <a:schemeClr val="tx1"/>
                          </a:solidFill>
                          <a:effectLst/>
                          <a:latin typeface="Coptic1" pitchFamily="2" charset="0"/>
                          <a:cs typeface="Arial" charset="0"/>
                        </a:rPr>
                        <a:t>ÉNyok</a:t>
                      </a:r>
                      <a:r>
                        <a:rPr kumimoji="0" lang="en-US" sz="3300" b="0" i="0" u="none" strike="noStrike" cap="none" normalizeH="0" baseline="0" dirty="0">
                          <a:ln>
                            <a:noFill/>
                          </a:ln>
                          <a:solidFill>
                            <a:schemeClr val="tx1"/>
                          </a:solidFill>
                          <a:effectLst/>
                          <a:latin typeface="Coptic1" pitchFamily="2" charset="0"/>
                          <a:cs typeface="Arial" charset="0"/>
                        </a:rPr>
                        <a:t> gar </a:t>
                      </a:r>
                      <a:r>
                        <a:rPr kumimoji="0" lang="en-US" sz="3300" b="0" i="0" u="none" strike="noStrike" cap="none" normalizeH="0" baseline="0" dirty="0" err="1">
                          <a:ln>
                            <a:noFill/>
                          </a:ln>
                          <a:solidFill>
                            <a:schemeClr val="tx1"/>
                          </a:solidFill>
                          <a:effectLst/>
                          <a:latin typeface="Coptic1" pitchFamily="2" charset="0"/>
                          <a:cs typeface="Arial" charset="0"/>
                        </a:rPr>
                        <a:t>petsop</a:t>
                      </a:r>
                      <a:r>
                        <a:rPr kumimoji="0" lang="en-US" sz="3300" b="0" i="0" u="none" strike="noStrike" cap="none" normalizeH="0" baseline="0" dirty="0">
                          <a:ln>
                            <a:noFill/>
                          </a:ln>
                          <a:solidFill>
                            <a:schemeClr val="tx1"/>
                          </a:solidFill>
                          <a:effectLst/>
                          <a:latin typeface="Coptic1" pitchFamily="2" charset="0"/>
                          <a:cs typeface="Arial" charset="0"/>
                        </a:rPr>
                        <a:t> </a:t>
                      </a:r>
                      <a:r>
                        <a:rPr kumimoji="0" lang="en-US" sz="3300" b="0" i="0" u="none" strike="noStrike" cap="none" normalizeH="0" baseline="0" dirty="0" err="1">
                          <a:ln>
                            <a:noFill/>
                          </a:ln>
                          <a:solidFill>
                            <a:schemeClr val="tx1"/>
                          </a:solidFill>
                          <a:effectLst/>
                          <a:latin typeface="Coptic1" pitchFamily="2" charset="0"/>
                          <a:cs typeface="Arial" charset="0"/>
                        </a:rPr>
                        <a:t>n~nou</a:t>
                      </a:r>
                      <a:r>
                        <a:rPr kumimoji="0" lang="en-US" sz="3300" b="0" i="0" u="none" strike="noStrike" cap="none" normalizeH="0" baseline="0" dirty="0">
                          <a:ln>
                            <a:noFill/>
                          </a:ln>
                          <a:solidFill>
                            <a:schemeClr val="tx1"/>
                          </a:solidFill>
                          <a:effectLst/>
                          <a:latin typeface="Coptic1" pitchFamily="2" charset="0"/>
                          <a:cs typeface="Arial" charset="0"/>
                        </a:rPr>
                        <a:t>] : </a:t>
                      </a:r>
                      <a:r>
                        <a:rPr kumimoji="0" lang="en-US" sz="3300" b="0" i="0" u="none" strike="noStrike" cap="none" normalizeH="0" baseline="0" dirty="0" err="1">
                          <a:ln>
                            <a:noFill/>
                          </a:ln>
                          <a:solidFill>
                            <a:schemeClr val="tx1"/>
                          </a:solidFill>
                          <a:effectLst/>
                          <a:latin typeface="Coptic1" pitchFamily="2" charset="0"/>
                          <a:cs typeface="Arial" charset="0"/>
                        </a:rPr>
                        <a:t>n~atsorf</a:t>
                      </a:r>
                      <a:r>
                        <a:rPr kumimoji="0" lang="en-US" sz="3300" b="0" i="0" u="none" strike="noStrike" cap="none" normalizeH="0" baseline="0" dirty="0">
                          <a:ln>
                            <a:noFill/>
                          </a:ln>
                          <a:solidFill>
                            <a:schemeClr val="tx1"/>
                          </a:solidFill>
                          <a:effectLst/>
                          <a:latin typeface="Coptic1" pitchFamily="2" charset="0"/>
                          <a:cs typeface="Arial" charset="0"/>
                        </a:rPr>
                        <a:t> </a:t>
                      </a:r>
                      <a:r>
                        <a:rPr kumimoji="0" lang="en-US" sz="3300" b="0" i="0" u="none" strike="noStrike" cap="none" normalizeH="0" baseline="0" dirty="0" err="1">
                          <a:ln>
                            <a:noFill/>
                          </a:ln>
                          <a:solidFill>
                            <a:schemeClr val="tx1"/>
                          </a:solidFill>
                          <a:effectLst/>
                          <a:latin typeface="Coptic1" pitchFamily="2" charset="0"/>
                          <a:cs typeface="Arial" charset="0"/>
                        </a:rPr>
                        <a:t>e~qoun</a:t>
                      </a:r>
                      <a:r>
                        <a:rPr kumimoji="0" lang="en-US" sz="3300" b="0" i="0" u="none" strike="noStrike" cap="none" normalizeH="0" baseline="0" dirty="0">
                          <a:ln>
                            <a:noFill/>
                          </a:ln>
                          <a:solidFill>
                            <a:schemeClr val="tx1"/>
                          </a:solidFill>
                          <a:effectLst/>
                          <a:latin typeface="Coptic1" pitchFamily="2" charset="0"/>
                          <a:cs typeface="Arial" charset="0"/>
                        </a:rPr>
                        <a:t> : </a:t>
                      </a:r>
                      <a:r>
                        <a:rPr kumimoji="0" lang="en-US" sz="3300" b="0" i="0" u="none" strike="noStrike" cap="none" normalizeH="0" baseline="0" dirty="0" err="1">
                          <a:ln>
                            <a:noFill/>
                          </a:ln>
                          <a:solidFill>
                            <a:schemeClr val="tx1"/>
                          </a:solidFill>
                          <a:effectLst/>
                          <a:latin typeface="Coptic1" pitchFamily="2" charset="0"/>
                          <a:cs typeface="Arial" charset="0"/>
                        </a:rPr>
                        <a:t>ouoh</a:t>
                      </a:r>
                      <a:r>
                        <a:rPr kumimoji="0" lang="en-US" sz="3300" b="0" i="0" u="none" strike="noStrike" cap="none" normalizeH="0" baseline="0" dirty="0">
                          <a:ln>
                            <a:noFill/>
                          </a:ln>
                          <a:solidFill>
                            <a:schemeClr val="tx1"/>
                          </a:solidFill>
                          <a:effectLst/>
                          <a:latin typeface="Coptic1" pitchFamily="2" charset="0"/>
                          <a:cs typeface="Arial" charset="0"/>
                        </a:rPr>
                        <a:t> </a:t>
                      </a:r>
                      <a:r>
                        <a:rPr kumimoji="0" lang="en-US" sz="3300" b="0" i="0" u="none" strike="noStrike" cap="none" normalizeH="0" baseline="0" dirty="0" err="1">
                          <a:ln>
                            <a:noFill/>
                          </a:ln>
                          <a:solidFill>
                            <a:schemeClr val="tx1"/>
                          </a:solidFill>
                          <a:effectLst/>
                          <a:latin typeface="Coptic1" pitchFamily="2" charset="0"/>
                          <a:cs typeface="Arial" charset="0"/>
                        </a:rPr>
                        <a:t>n~atar</a:t>
                      </a:r>
                      <a:r>
                        <a:rPr kumimoji="0" lang="en-US" sz="3300" b="0" i="0" u="none" strike="noStrike" cap="none" normalizeH="0" baseline="0" dirty="0">
                          <a:ln>
                            <a:noFill/>
                          </a:ln>
                          <a:solidFill>
                            <a:schemeClr val="tx1"/>
                          </a:solidFill>
                          <a:effectLst/>
                          <a:latin typeface="Coptic1" pitchFamily="2" charset="0"/>
                          <a:cs typeface="Arial" charset="0"/>
                        </a:rPr>
                        <a:t>,/ </a:t>
                      </a:r>
                      <a:r>
                        <a:rPr kumimoji="0" lang="en-US" sz="3300" b="0" i="0" u="none" strike="noStrike" cap="none" normalizeH="0" baseline="0" dirty="0" err="1">
                          <a:ln>
                            <a:noFill/>
                          </a:ln>
                          <a:solidFill>
                            <a:schemeClr val="tx1"/>
                          </a:solidFill>
                          <a:effectLst/>
                          <a:latin typeface="Coptic1" pitchFamily="2" charset="0"/>
                          <a:cs typeface="Arial" charset="0"/>
                        </a:rPr>
                        <a:t>ouoh</a:t>
                      </a:r>
                      <a:r>
                        <a:rPr kumimoji="0" lang="en-US" sz="3300" b="0" i="0" u="none" strike="noStrike" cap="none" normalizeH="0" baseline="0" dirty="0">
                          <a:ln>
                            <a:noFill/>
                          </a:ln>
                          <a:solidFill>
                            <a:schemeClr val="tx1"/>
                          </a:solidFill>
                          <a:effectLst/>
                          <a:latin typeface="Coptic1" pitchFamily="2" charset="0"/>
                          <a:cs typeface="Arial" charset="0"/>
                        </a:rPr>
                        <a:t> </a:t>
                      </a:r>
                      <a:r>
                        <a:rPr kumimoji="0" lang="en-US" sz="3300" b="0" i="0" u="none" strike="noStrike" cap="none" normalizeH="0" baseline="0" dirty="0" err="1">
                          <a:ln>
                            <a:noFill/>
                          </a:ln>
                          <a:solidFill>
                            <a:schemeClr val="tx1"/>
                          </a:solidFill>
                          <a:effectLst/>
                          <a:latin typeface="Coptic1" pitchFamily="2" charset="0"/>
                          <a:cs typeface="Arial" charset="0"/>
                        </a:rPr>
                        <a:t>n~ats~caji</a:t>
                      </a:r>
                      <a:r>
                        <a:rPr kumimoji="0" lang="en-US" sz="3300" b="0" i="0" u="none" strike="noStrike" cap="none" normalizeH="0" baseline="0" dirty="0">
                          <a:ln>
                            <a:noFill/>
                          </a:ln>
                          <a:solidFill>
                            <a:schemeClr val="tx1"/>
                          </a:solidFill>
                          <a:effectLst/>
                          <a:latin typeface="Coptic1" pitchFamily="2" charset="0"/>
                          <a:cs typeface="Arial" charset="0"/>
                        </a:rPr>
                        <a:t> </a:t>
                      </a:r>
                      <a:r>
                        <a:rPr kumimoji="0" lang="en-US" sz="3300" b="0" i="0" u="none" strike="noStrike" cap="none" normalizeH="0" baseline="0" dirty="0" err="1">
                          <a:ln>
                            <a:noFill/>
                          </a:ln>
                          <a:solidFill>
                            <a:schemeClr val="tx1"/>
                          </a:solidFill>
                          <a:effectLst/>
                          <a:latin typeface="Coptic1" pitchFamily="2" charset="0"/>
                          <a:cs typeface="Arial" charset="0"/>
                        </a:rPr>
                        <a:t>m~mof</a:t>
                      </a:r>
                      <a:r>
                        <a:rPr kumimoji="0" lang="en-US" sz="3300" b="0" i="0" u="none" strike="noStrike" cap="none" normalizeH="0" baseline="0" dirty="0">
                          <a:ln>
                            <a:noFill/>
                          </a:ln>
                          <a:solidFill>
                            <a:schemeClr val="tx1"/>
                          </a:solidFill>
                          <a:effectLst/>
                          <a:latin typeface="Coptic1" pitchFamily="2" charset="0"/>
                          <a:cs typeface="Arial" charset="0"/>
                        </a:rPr>
                        <a:t>.</a:t>
                      </a:r>
                    </a:p>
                    <a:p>
                      <a:pPr marL="0" marR="0" lvl="0" indent="0" algn="just" defTabSz="914400" rtl="0" eaLnBrk="1" fontAlgn="base" latinLnBrk="0" hangingPunct="1">
                        <a:lnSpc>
                          <a:spcPct val="100000"/>
                        </a:lnSpc>
                        <a:spcBef>
                          <a:spcPts val="0"/>
                        </a:spcBef>
                        <a:spcAft>
                          <a:spcPct val="0"/>
                        </a:spcAft>
                        <a:buClrTx/>
                        <a:buSzTx/>
                        <a:buFontTx/>
                        <a:buNone/>
                        <a:tabLst/>
                      </a:pPr>
                      <a:r>
                        <a:rPr kumimoji="0" lang="en-US" sz="3300" b="0" i="0" u="none" strike="noStrike" cap="none" normalizeH="0" baseline="0" dirty="0" err="1">
                          <a:ln>
                            <a:noFill/>
                          </a:ln>
                          <a:solidFill>
                            <a:schemeClr val="tx1"/>
                          </a:solidFill>
                          <a:effectLst/>
                          <a:latin typeface="Coptic1" pitchFamily="2" charset="0"/>
                          <a:cs typeface="Arial" charset="0"/>
                        </a:rPr>
                        <a:t>Eaki</a:t>
                      </a:r>
                      <a:r>
                        <a:rPr kumimoji="0" lang="en-US" sz="3300" b="0" i="0" u="none" strike="noStrike" cap="none" normalizeH="0" baseline="0" dirty="0">
                          <a:ln>
                            <a:noFill/>
                          </a:ln>
                          <a:solidFill>
                            <a:schemeClr val="tx1"/>
                          </a:solidFill>
                          <a:effectLst/>
                          <a:latin typeface="Coptic1" pitchFamily="2" charset="0"/>
                          <a:cs typeface="Arial" charset="0"/>
                        </a:rPr>
                        <a:t>~ </a:t>
                      </a:r>
                      <a:r>
                        <a:rPr kumimoji="0" lang="en-US" sz="3300" b="0" i="0" u="none" strike="noStrike" cap="none" normalizeH="0" baseline="0" dirty="0" err="1">
                          <a:ln>
                            <a:noFill/>
                          </a:ln>
                          <a:solidFill>
                            <a:schemeClr val="tx1"/>
                          </a:solidFill>
                          <a:effectLst/>
                          <a:latin typeface="Coptic1" pitchFamily="2" charset="0"/>
                          <a:cs typeface="Arial" charset="0"/>
                        </a:rPr>
                        <a:t>hijen</a:t>
                      </a:r>
                      <a:r>
                        <a:rPr kumimoji="0" lang="en-US" sz="3300" b="0" i="0" u="none" strike="noStrike" cap="none" normalizeH="0" baseline="0" dirty="0">
                          <a:ln>
                            <a:noFill/>
                          </a:ln>
                          <a:solidFill>
                            <a:schemeClr val="tx1"/>
                          </a:solidFill>
                          <a:effectLst/>
                          <a:latin typeface="Coptic1" pitchFamily="2" charset="0"/>
                          <a:cs typeface="Arial" charset="0"/>
                        </a:rPr>
                        <a:t> </a:t>
                      </a:r>
                      <a:r>
                        <a:rPr kumimoji="0" lang="en-US" sz="3300" b="0" i="0" u="none" strike="noStrike" cap="none" normalizeH="0" baseline="0" dirty="0" err="1">
                          <a:ln>
                            <a:noFill/>
                          </a:ln>
                          <a:solidFill>
                            <a:schemeClr val="tx1"/>
                          </a:solidFill>
                          <a:effectLst/>
                          <a:latin typeface="Coptic1" pitchFamily="2" charset="0"/>
                          <a:cs typeface="Arial" charset="0"/>
                        </a:rPr>
                        <a:t>pikahi</a:t>
                      </a:r>
                      <a:r>
                        <a:rPr kumimoji="0" lang="en-US" sz="3300" b="0" i="0" u="none" strike="noStrike" cap="none" normalizeH="0" baseline="0" dirty="0">
                          <a:ln>
                            <a:noFill/>
                          </a:ln>
                          <a:solidFill>
                            <a:schemeClr val="tx1"/>
                          </a:solidFill>
                          <a:effectLst/>
                          <a:latin typeface="Coptic1" pitchFamily="2" charset="0"/>
                          <a:cs typeface="Arial" charset="0"/>
                        </a:rPr>
                        <a:t> </a:t>
                      </a:r>
                      <a:r>
                        <a:rPr kumimoji="0" lang="en-US" sz="3300" b="0" i="0" u="none" strike="noStrike" cap="none" normalizeH="0" baseline="0" dirty="0" err="1">
                          <a:ln>
                            <a:noFill/>
                          </a:ln>
                          <a:solidFill>
                            <a:schemeClr val="tx1"/>
                          </a:solidFill>
                          <a:effectLst/>
                          <a:latin typeface="Coptic1" pitchFamily="2" charset="0"/>
                          <a:cs typeface="Arial" charset="0"/>
                        </a:rPr>
                        <a:t>ouoh</a:t>
                      </a:r>
                      <a:r>
                        <a:rPr kumimoji="0" lang="en-US" sz="3300" b="0" i="0" u="none" strike="noStrike" cap="none" normalizeH="0" baseline="0" dirty="0">
                          <a:ln>
                            <a:noFill/>
                          </a:ln>
                          <a:solidFill>
                            <a:schemeClr val="tx1"/>
                          </a:solidFill>
                          <a:effectLst/>
                          <a:latin typeface="Coptic1" pitchFamily="2" charset="0"/>
                          <a:cs typeface="Arial" charset="0"/>
                        </a:rPr>
                        <a:t> </a:t>
                      </a:r>
                      <a:r>
                        <a:rPr kumimoji="0" lang="en-US" sz="3300" b="0" i="0" u="none" strike="noStrike" cap="none" normalizeH="0" baseline="0" dirty="0" err="1">
                          <a:ln>
                            <a:noFill/>
                          </a:ln>
                          <a:solidFill>
                            <a:schemeClr val="tx1"/>
                          </a:solidFill>
                          <a:effectLst/>
                          <a:latin typeface="Coptic1" pitchFamily="2" charset="0"/>
                          <a:cs typeface="Arial" charset="0"/>
                        </a:rPr>
                        <a:t>ak</a:t>
                      </a:r>
                      <a:r>
                        <a:rPr kumimoji="0" lang="en-US" sz="3300" b="0" i="0" u="none" strike="noStrike" cap="none" normalizeH="0" baseline="0" dirty="0">
                          <a:ln>
                            <a:noFill/>
                          </a:ln>
                          <a:solidFill>
                            <a:schemeClr val="tx1"/>
                          </a:solidFill>
                          <a:effectLst/>
                          <a:latin typeface="Coptic1" pitchFamily="2" charset="0"/>
                          <a:cs typeface="Arial" charset="0"/>
                        </a:rPr>
                        <a:t>[</a:t>
                      </a:r>
                      <a:r>
                        <a:rPr kumimoji="0" lang="en-US" sz="3300" b="0" i="0" u="none" strike="noStrike" cap="none" normalizeH="0" baseline="0" dirty="0" err="1">
                          <a:ln>
                            <a:noFill/>
                          </a:ln>
                          <a:solidFill>
                            <a:schemeClr val="tx1"/>
                          </a:solidFill>
                          <a:effectLst/>
                          <a:latin typeface="Coptic1" pitchFamily="2" charset="0"/>
                          <a:cs typeface="Arial" charset="0"/>
                        </a:rPr>
                        <a:t>i</a:t>
                      </a:r>
                      <a:r>
                        <a:rPr kumimoji="0" lang="en-US" sz="3300" b="0" i="0" u="none" strike="noStrike" cap="none" normalizeH="0" baseline="0" dirty="0">
                          <a:ln>
                            <a:noFill/>
                          </a:ln>
                          <a:solidFill>
                            <a:schemeClr val="tx1"/>
                          </a:solidFill>
                          <a:effectLst/>
                          <a:latin typeface="Coptic1" pitchFamily="2" charset="0"/>
                          <a:cs typeface="Arial" charset="0"/>
                        </a:rPr>
                        <a:t> </a:t>
                      </a:r>
                      <a:r>
                        <a:rPr kumimoji="0" lang="en-US" sz="3300" b="0" i="0" u="none" strike="noStrike" cap="none" normalizeH="0" baseline="0" dirty="0" err="1">
                          <a:ln>
                            <a:noFill/>
                          </a:ln>
                          <a:solidFill>
                            <a:schemeClr val="tx1"/>
                          </a:solidFill>
                          <a:effectLst/>
                          <a:latin typeface="Coptic1" pitchFamily="2" charset="0"/>
                          <a:cs typeface="Arial" charset="0"/>
                        </a:rPr>
                        <a:t>n~oumerv</a:t>
                      </a:r>
                      <a:r>
                        <a:rPr kumimoji="0" lang="en-US" sz="3300" b="0" i="0" u="none" strike="noStrike" cap="none" normalizeH="0" baseline="0" dirty="0">
                          <a:ln>
                            <a:noFill/>
                          </a:ln>
                          <a:solidFill>
                            <a:schemeClr val="tx1"/>
                          </a:solidFill>
                          <a:effectLst/>
                          <a:latin typeface="Coptic1" pitchFamily="2" charset="0"/>
                          <a:cs typeface="Arial" charset="0"/>
                        </a:rPr>
                        <a:t>/ </a:t>
                      </a:r>
                      <a:r>
                        <a:rPr kumimoji="0" lang="en-US" sz="3300" b="0" i="0" u="none" strike="noStrike" cap="none" normalizeH="0" baseline="0" dirty="0" err="1">
                          <a:ln>
                            <a:noFill/>
                          </a:ln>
                          <a:solidFill>
                            <a:schemeClr val="tx1"/>
                          </a:solidFill>
                          <a:effectLst/>
                          <a:latin typeface="Coptic1" pitchFamily="2" charset="0"/>
                          <a:cs typeface="Arial" charset="0"/>
                        </a:rPr>
                        <a:t>m~bwk</a:t>
                      </a:r>
                      <a:r>
                        <a:rPr kumimoji="0" lang="en-US" sz="3300" b="0" i="0" u="none" strike="noStrike" cap="none" normalizeH="0" baseline="0" dirty="0">
                          <a:ln>
                            <a:noFill/>
                          </a:ln>
                          <a:solidFill>
                            <a:schemeClr val="tx1"/>
                          </a:solidFill>
                          <a:effectLst/>
                          <a:latin typeface="Coptic1" pitchFamily="2" charset="0"/>
                          <a:cs typeface="Arial" charset="0"/>
                        </a:rPr>
                        <a:t> </a:t>
                      </a:r>
                      <a:r>
                        <a:rPr kumimoji="0" lang="en-US" sz="3300" b="0" i="0" u="none" strike="noStrike" cap="none" normalizeH="0" baseline="0" dirty="0" err="1">
                          <a:ln>
                            <a:noFill/>
                          </a:ln>
                          <a:solidFill>
                            <a:schemeClr val="tx1"/>
                          </a:solidFill>
                          <a:effectLst/>
                          <a:latin typeface="Coptic1" pitchFamily="2" charset="0"/>
                          <a:cs typeface="Arial" charset="0"/>
                        </a:rPr>
                        <a:t>e~akswpi</a:t>
                      </a:r>
                      <a:r>
                        <a:rPr kumimoji="0" lang="en-US" sz="3300" b="0" i="0" u="none" strike="noStrike" cap="none" normalizeH="0" baseline="0" dirty="0">
                          <a:ln>
                            <a:noFill/>
                          </a:ln>
                          <a:solidFill>
                            <a:schemeClr val="tx1"/>
                          </a:solidFill>
                          <a:effectLst/>
                          <a:latin typeface="Coptic1" pitchFamily="2" charset="0"/>
                          <a:cs typeface="Arial" charset="0"/>
                        </a:rPr>
                        <a:t> </a:t>
                      </a:r>
                      <a:r>
                        <a:rPr kumimoji="0" lang="en-US" sz="3300" b="0" i="0" u="none" strike="noStrike" cap="none" normalizeH="0" baseline="0" dirty="0" err="1">
                          <a:ln>
                            <a:noFill/>
                          </a:ln>
                          <a:solidFill>
                            <a:schemeClr val="tx1"/>
                          </a:solidFill>
                          <a:effectLst/>
                          <a:latin typeface="Coptic1" pitchFamily="2" charset="0"/>
                          <a:cs typeface="Arial" charset="0"/>
                        </a:rPr>
                        <a:t>qen</a:t>
                      </a:r>
                      <a:r>
                        <a:rPr kumimoji="0" lang="en-US" sz="3300" b="0" i="0" u="none" strike="noStrike" cap="none" normalizeH="0" baseline="0" dirty="0">
                          <a:ln>
                            <a:noFill/>
                          </a:ln>
                          <a:solidFill>
                            <a:schemeClr val="tx1"/>
                          </a:solidFill>
                          <a:effectLst/>
                          <a:latin typeface="Coptic1" pitchFamily="2" charset="0"/>
                          <a:cs typeface="Arial" charset="0"/>
                        </a:rPr>
                        <a:t> </a:t>
                      </a:r>
                      <a:r>
                        <a:rPr kumimoji="0" lang="en-US" sz="3300" b="0" i="0" u="none" strike="noStrike" cap="none" normalizeH="0" baseline="0" dirty="0" err="1">
                          <a:ln>
                            <a:noFill/>
                          </a:ln>
                          <a:solidFill>
                            <a:schemeClr val="tx1"/>
                          </a:solidFill>
                          <a:effectLst/>
                          <a:latin typeface="Coptic1" pitchFamily="2" charset="0"/>
                          <a:cs typeface="Arial" charset="0"/>
                        </a:rPr>
                        <a:t>oui~ni</a:t>
                      </a:r>
                      <a:r>
                        <a:rPr kumimoji="0" lang="en-US" sz="3300" b="0" i="0" u="none" strike="noStrike" cap="none" normalizeH="0" baseline="0" dirty="0">
                          <a:ln>
                            <a:noFill/>
                          </a:ln>
                          <a:solidFill>
                            <a:schemeClr val="tx1"/>
                          </a:solidFill>
                          <a:effectLst/>
                          <a:latin typeface="Coptic1" pitchFamily="2" charset="0"/>
                          <a:cs typeface="Arial" charset="0"/>
                        </a:rPr>
                        <a:t> </a:t>
                      </a:r>
                      <a:r>
                        <a:rPr kumimoji="0" lang="en-US" sz="3300" b="0" i="0" u="none" strike="noStrike" cap="none" normalizeH="0" baseline="0" dirty="0" err="1">
                          <a:ln>
                            <a:noFill/>
                          </a:ln>
                          <a:solidFill>
                            <a:schemeClr val="tx1"/>
                          </a:solidFill>
                          <a:effectLst/>
                          <a:latin typeface="Coptic1" pitchFamily="2" charset="0"/>
                          <a:cs typeface="Arial" charset="0"/>
                        </a:rPr>
                        <a:t>n~rwmi</a:t>
                      </a:r>
                      <a:endParaRPr kumimoji="0" lang="en-US" sz="3300" b="0" i="0" u="none" strike="noStrike" cap="none" normalizeH="0" baseline="0" dirty="0">
                        <a:ln>
                          <a:noFill/>
                        </a:ln>
                        <a:solidFill>
                          <a:schemeClr val="tx1"/>
                        </a:solidFill>
                        <a:effectLst/>
                        <a:latin typeface="Coptic1" pitchFamily="2"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dirty="0">
                          <a:ln>
                            <a:noFill/>
                          </a:ln>
                          <a:solidFill>
                            <a:srgbClr val="FF9933"/>
                          </a:solidFill>
                          <a:effectLst/>
                          <a:latin typeface="Arial" charset="0"/>
                          <a:cs typeface="Times New Roman" pitchFamily="18" charset="0"/>
                        </a:rPr>
                        <a:t>Le prêtre :</a:t>
                      </a:r>
                      <a:endParaRPr kumimoji="0" lang="fr-CA" sz="2700" b="0" i="0" u="sng" strike="noStrike" cap="none" normalizeH="0" baseline="0" dirty="0">
                        <a:ln>
                          <a:noFill/>
                        </a:ln>
                        <a:solidFill>
                          <a:srgbClr val="FF9900"/>
                        </a:solidFill>
                        <a:effectLst/>
                        <a:latin typeface="Arial" charset="0"/>
                        <a:cs typeface="Arial" charset="0"/>
                      </a:endParaRPr>
                    </a:p>
                    <a:p>
                      <a:pPr marL="0" marR="0" lvl="0" indent="0" algn="just" defTabSz="914400" rtl="0" eaLnBrk="1" fontAlgn="base" latinLnBrk="0" hangingPunct="1">
                        <a:lnSpc>
                          <a:spcPct val="100000"/>
                        </a:lnSpc>
                        <a:spcBef>
                          <a:spcPts val="0"/>
                        </a:spcBef>
                        <a:spcAft>
                          <a:spcPct val="0"/>
                        </a:spcAft>
                        <a:buClrTx/>
                        <a:buSzTx/>
                        <a:buFontTx/>
                        <a:buNone/>
                        <a:tabLst/>
                        <a:defRPr/>
                      </a:pPr>
                      <a:r>
                        <a:rPr kumimoji="0" lang="fr-FR" sz="33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Saint, saint, saint es-Tu ô Seigneur. Tu es saint en toute chose ô Dieu qui Es. Toi qui es sans limites, qui n’a pas de début et ne peut être décrit. Tu es venu sur terre, Tu as pris l’apparence du serviteur ressemblant aux hommes.</a:t>
                      </a:r>
                      <a:endParaRPr kumimoji="0" lang="en-US" sz="3200" b="0" i="0" u="none" strike="noStrike" cap="none" normalizeH="0" baseline="0" dirty="0">
                        <a:ln>
                          <a:noFill/>
                        </a:ln>
                        <a:solidFill>
                          <a:schemeClr val="tx1"/>
                        </a:solidFill>
                        <a:effectLst/>
                        <a:latin typeface="Arial" panose="020B0604020202020204" pitchFamily="34" charset="0"/>
                        <a:ea typeface="Arial Unicode MS" pitchFamily="34" charset="-128"/>
                        <a:cs typeface="Arial" panose="020B0604020202020204" pitchFamily="34"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2700" b="0" i="0" u="sng" strike="noStrike" cap="none" normalizeH="0" baseline="0" dirty="0">
                          <a:ln>
                            <a:noFill/>
                          </a:ln>
                          <a:solidFill>
                            <a:srgbClr val="FF9900"/>
                          </a:solidFill>
                          <a:effectLst/>
                          <a:latin typeface="Arial" charset="0"/>
                          <a:cs typeface="Arial" charset="0"/>
                        </a:rPr>
                        <a:t>ال</a:t>
                      </a:r>
                      <a:r>
                        <a:rPr kumimoji="0" lang="ar-EG" sz="2700" b="0" i="0" u="sng" strike="noStrike" cap="none" normalizeH="0" baseline="0" dirty="0">
                          <a:ln>
                            <a:noFill/>
                          </a:ln>
                          <a:solidFill>
                            <a:srgbClr val="FF9900"/>
                          </a:solidFill>
                          <a:effectLst/>
                          <a:latin typeface="Arial" charset="0"/>
                          <a:cs typeface="Arial" charset="0"/>
                        </a:rPr>
                        <a:t>كاهن</a:t>
                      </a:r>
                      <a:r>
                        <a:rPr kumimoji="0" lang="ar-SA" sz="2700" b="0" i="0" u="sng" strike="noStrike" cap="none" normalizeH="0" baseline="0" dirty="0">
                          <a:ln>
                            <a:noFill/>
                          </a:ln>
                          <a:solidFill>
                            <a:srgbClr val="FF9900"/>
                          </a:solidFill>
                          <a:effectLst/>
                          <a:latin typeface="Arial" charset="0"/>
                          <a:cs typeface="Arial" charset="0"/>
                        </a:rPr>
                        <a:t> :</a:t>
                      </a:r>
                      <a:endParaRPr kumimoji="0" lang="en-US" sz="2700" b="0" i="0" u="none" strike="noStrike" cap="none" normalizeH="0" baseline="0" dirty="0">
                        <a:ln>
                          <a:noFill/>
                        </a:ln>
                        <a:solidFill>
                          <a:schemeClr val="tx1"/>
                        </a:solidFill>
                        <a:effectLst/>
                        <a:latin typeface="Arial" charset="0"/>
                        <a:cs typeface="Arial" pitchFamily="34" charset="0"/>
                      </a:endParaRPr>
                    </a:p>
                    <a:p>
                      <a:pPr marL="0" marR="0" lvl="0" indent="0" algn="just" defTabSz="914400" rtl="1" eaLnBrk="1" fontAlgn="base" latinLnBrk="0" hangingPunct="1">
                        <a:lnSpc>
                          <a:spcPct val="100000"/>
                        </a:lnSpc>
                        <a:spcBef>
                          <a:spcPts val="0"/>
                        </a:spcBef>
                        <a:spcAft>
                          <a:spcPct val="0"/>
                        </a:spcAft>
                        <a:buClrTx/>
                        <a:buSzTx/>
                        <a:buFontTx/>
                        <a:buNone/>
                        <a:tabLst/>
                        <a:defRPr/>
                      </a:pPr>
                      <a:r>
                        <a:rPr kumimoji="0" lang="ar-AE" sz="3300" b="0" i="0" u="none" strike="noStrike" kern="1200" cap="none" spc="0" normalizeH="0" baseline="0" noProof="0" dirty="0">
                          <a:ln>
                            <a:noFill/>
                          </a:ln>
                          <a:solidFill>
                            <a:prstClr val="white"/>
                          </a:solidFill>
                          <a:effectLst/>
                          <a:uLnTx/>
                          <a:uFillTx/>
                          <a:latin typeface="Coptic1" pitchFamily="2" charset="0"/>
                          <a:ea typeface="+mn-ea"/>
                          <a:cs typeface="Arial" charset="0"/>
                        </a:rPr>
                        <a:t>قدوس </a:t>
                      </a:r>
                      <a:r>
                        <a:rPr kumimoji="0" lang="ar-AE" sz="3300" b="0" i="0" u="none" strike="noStrike" kern="1200" cap="none" spc="0" normalizeH="0" baseline="0" noProof="0" dirty="0" err="1">
                          <a:ln>
                            <a:noFill/>
                          </a:ln>
                          <a:solidFill>
                            <a:prstClr val="white"/>
                          </a:solidFill>
                          <a:effectLst/>
                          <a:uLnTx/>
                          <a:uFillTx/>
                          <a:latin typeface="Coptic1" pitchFamily="2" charset="0"/>
                          <a:ea typeface="+mn-ea"/>
                          <a:cs typeface="Arial" charset="0"/>
                        </a:rPr>
                        <a:t>قدوس</a:t>
                      </a:r>
                      <a:r>
                        <a:rPr kumimoji="0" lang="ar-AE" sz="3300" b="0" i="0" u="none" strike="noStrike" kern="1200" cap="none" spc="0" normalizeH="0" baseline="0" noProof="0" dirty="0">
                          <a:ln>
                            <a:noFill/>
                          </a:ln>
                          <a:solidFill>
                            <a:prstClr val="white"/>
                          </a:solidFill>
                          <a:effectLst/>
                          <a:uLnTx/>
                          <a:uFillTx/>
                          <a:latin typeface="Coptic1" pitchFamily="2" charset="0"/>
                          <a:ea typeface="+mn-ea"/>
                          <a:cs typeface="Arial" charset="0"/>
                        </a:rPr>
                        <a:t> </a:t>
                      </a:r>
                      <a:r>
                        <a:rPr kumimoji="0" lang="ar-AE" sz="3300" b="0" i="0" u="none" strike="noStrike" kern="1200" cap="none" spc="0" normalizeH="0" baseline="0" noProof="0" dirty="0" err="1">
                          <a:ln>
                            <a:noFill/>
                          </a:ln>
                          <a:solidFill>
                            <a:prstClr val="white"/>
                          </a:solidFill>
                          <a:effectLst/>
                          <a:uLnTx/>
                          <a:uFillTx/>
                          <a:latin typeface="Coptic1" pitchFamily="2" charset="0"/>
                          <a:ea typeface="+mn-ea"/>
                          <a:cs typeface="Arial" charset="0"/>
                        </a:rPr>
                        <a:t>قدوس</a:t>
                      </a:r>
                      <a:r>
                        <a:rPr kumimoji="0" lang="ar-AE" sz="3300" b="0" i="0" u="none" strike="noStrike" kern="1200" cap="none" spc="0" normalizeH="0" baseline="0" noProof="0" dirty="0">
                          <a:ln>
                            <a:noFill/>
                          </a:ln>
                          <a:solidFill>
                            <a:prstClr val="white"/>
                          </a:solidFill>
                          <a:effectLst/>
                          <a:uLnTx/>
                          <a:uFillTx/>
                          <a:latin typeface="Coptic1" pitchFamily="2" charset="0"/>
                          <a:ea typeface="+mn-ea"/>
                          <a:cs typeface="Arial" charset="0"/>
                        </a:rPr>
                        <a:t> أنت أيها الرب وقدوس في كل شيء أنت الإله الكائن غير المحدود وغير </a:t>
                      </a:r>
                      <a:r>
                        <a:rPr kumimoji="0" lang="ar-AE" sz="3300" b="0" i="0" u="none" strike="noStrike" kern="1200" cap="none" spc="0" normalizeH="0" baseline="0" noProof="0" dirty="0" err="1">
                          <a:ln>
                            <a:noFill/>
                          </a:ln>
                          <a:solidFill>
                            <a:prstClr val="white"/>
                          </a:solidFill>
                          <a:effectLst/>
                          <a:uLnTx/>
                          <a:uFillTx/>
                          <a:latin typeface="Coptic1" pitchFamily="2" charset="0"/>
                          <a:ea typeface="+mn-ea"/>
                          <a:cs typeface="Arial" charset="0"/>
                        </a:rPr>
                        <a:t>المنتدئ</a:t>
                      </a:r>
                      <a:r>
                        <a:rPr kumimoji="0" lang="ar-AE" sz="3300" b="0" i="0" u="none" strike="noStrike" kern="1200" cap="none" spc="0" normalizeH="0" baseline="0" noProof="0" dirty="0">
                          <a:ln>
                            <a:noFill/>
                          </a:ln>
                          <a:solidFill>
                            <a:prstClr val="white"/>
                          </a:solidFill>
                          <a:effectLst/>
                          <a:uLnTx/>
                          <a:uFillTx/>
                          <a:latin typeface="Coptic1" pitchFamily="2" charset="0"/>
                          <a:ea typeface="+mn-ea"/>
                          <a:cs typeface="Arial" charset="0"/>
                        </a:rPr>
                        <a:t> وغير الموصوف.</a:t>
                      </a:r>
                      <a:r>
                        <a:rPr kumimoji="0" lang="fr-FR" sz="3300" b="0" i="0" u="none" strike="noStrike" kern="1200" cap="none" spc="0" normalizeH="0" baseline="0" noProof="0" dirty="0">
                          <a:ln>
                            <a:noFill/>
                          </a:ln>
                          <a:solidFill>
                            <a:prstClr val="white"/>
                          </a:solidFill>
                          <a:effectLst/>
                          <a:uLnTx/>
                          <a:uFillTx/>
                          <a:latin typeface="Coptic1" pitchFamily="2" charset="0"/>
                          <a:ea typeface="+mn-ea"/>
                          <a:cs typeface="Arial" charset="0"/>
                        </a:rPr>
                        <a:t> </a:t>
                      </a:r>
                      <a:r>
                        <a:rPr kumimoji="0" lang="ar-AE" sz="3300" b="0" i="0" u="none" strike="noStrike" kern="1200" cap="none" spc="0" normalizeH="0" baseline="0" noProof="0" dirty="0">
                          <a:ln>
                            <a:noFill/>
                          </a:ln>
                          <a:solidFill>
                            <a:prstClr val="white"/>
                          </a:solidFill>
                          <a:effectLst/>
                          <a:uLnTx/>
                          <a:uFillTx/>
                          <a:latin typeface="Coptic1" pitchFamily="2" charset="0"/>
                          <a:ea typeface="+mn-ea"/>
                          <a:cs typeface="Arial" charset="0"/>
                        </a:rPr>
                        <a:t>أتيت على الأرض وأخذت شكل العبد وصرت في شبه الناس.</a:t>
                      </a:r>
                      <a:endParaRPr kumimoji="0" lang="en-US" sz="4000" b="0" i="0" u="none" strike="noStrike" cap="none" normalizeH="0" baseline="0" dirty="0">
                        <a:ln>
                          <a:noFill/>
                        </a:ln>
                        <a:solidFill>
                          <a:schemeClr val="tx1"/>
                        </a:solidFill>
                        <a:effectLst/>
                        <a:latin typeface="Arial" charset="0"/>
                        <a:ea typeface="Arial Unicode MS" pitchFamily="34" charset="-128"/>
                        <a:cs typeface="Arial" pitchFamily="34"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179056575"/>
      </p:ext>
    </p:extLst>
  </p:cSld>
  <p:clrMapOvr>
    <a:masterClrMapping/>
  </p:clrMapOvr>
  <p:transition/>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735042" name="Group 2"/>
          <p:cNvGraphicFramePr>
            <a:graphicFrameLocks noGrp="1"/>
          </p:cNvGraphicFramePr>
          <p:nvPr>
            <p:ph/>
            <p:extLst>
              <p:ext uri="{D42A27DB-BD31-4B8C-83A1-F6EECF244321}">
                <p14:modId xmlns:p14="http://schemas.microsoft.com/office/powerpoint/2010/main" val="1878140713"/>
              </p:ext>
            </p:extLst>
          </p:nvPr>
        </p:nvGraphicFramePr>
        <p:xfrm>
          <a:off x="0" y="0"/>
          <a:ext cx="12192000" cy="6221186"/>
        </p:xfrm>
        <a:graphic>
          <a:graphicData uri="http://schemas.openxmlformats.org/drawingml/2006/table">
            <a:tbl>
              <a:tblPr/>
              <a:tblGrid>
                <a:gridCol w="4239986">
                  <a:extLst>
                    <a:ext uri="{9D8B030D-6E8A-4147-A177-3AD203B41FA5}">
                      <a16:colId xmlns:a16="http://schemas.microsoft.com/office/drawing/2014/main" val="20000"/>
                    </a:ext>
                  </a:extLst>
                </a:gridCol>
                <a:gridCol w="4234543">
                  <a:extLst>
                    <a:ext uri="{9D8B030D-6E8A-4147-A177-3AD203B41FA5}">
                      <a16:colId xmlns:a16="http://schemas.microsoft.com/office/drawing/2014/main" val="20001"/>
                    </a:ext>
                  </a:extLst>
                </a:gridCol>
                <a:gridCol w="3717471">
                  <a:extLst>
                    <a:ext uri="{9D8B030D-6E8A-4147-A177-3AD203B41FA5}">
                      <a16:colId xmlns:a16="http://schemas.microsoft.com/office/drawing/2014/main" val="20002"/>
                    </a:ext>
                  </a:extLst>
                </a:gridCol>
              </a:tblGrid>
              <a:tr h="6221186">
                <a:tc>
                  <a:txBody>
                    <a:bodyPr/>
                    <a:lstStyle/>
                    <a:p>
                      <a:pPr marL="0" marR="0" lvl="0" indent="0" algn="just" defTabSz="914400" rtl="0" eaLnBrk="1" fontAlgn="base" latinLnBrk="0" hangingPunct="1">
                        <a:lnSpc>
                          <a:spcPct val="100000"/>
                        </a:lnSpc>
                        <a:spcBef>
                          <a:spcPts val="0"/>
                        </a:spcBef>
                        <a:spcAft>
                          <a:spcPct val="0"/>
                        </a:spcAft>
                        <a:buClrTx/>
                        <a:buSzTx/>
                        <a:buFontTx/>
                        <a:buNone/>
                        <a:tabLst/>
                      </a:pPr>
                      <a:r>
                        <a:rPr kumimoji="0" lang="en-US" sz="2950" b="0" i="0" u="none" strike="noStrike" cap="none" normalizeH="0" baseline="0" dirty="0" err="1">
                          <a:ln>
                            <a:noFill/>
                          </a:ln>
                          <a:solidFill>
                            <a:schemeClr val="tx1"/>
                          </a:solidFill>
                          <a:effectLst/>
                          <a:latin typeface="Coptic1" pitchFamily="2" charset="0"/>
                          <a:cs typeface="Arial" charset="0"/>
                        </a:rPr>
                        <a:t>oude</a:t>
                      </a:r>
                      <a:r>
                        <a:rPr kumimoji="0" lang="en-US" sz="2950" b="0" i="0" u="none" strike="noStrike" cap="none" normalizeH="0" baseline="0" dirty="0">
                          <a:ln>
                            <a:noFill/>
                          </a:ln>
                          <a:solidFill>
                            <a:schemeClr val="tx1"/>
                          </a:solidFill>
                          <a:effectLst/>
                          <a:latin typeface="Coptic1" pitchFamily="2" charset="0"/>
                          <a:cs typeface="Arial" charset="0"/>
                        </a:rPr>
                        <a:t> gar </a:t>
                      </a:r>
                      <a:r>
                        <a:rPr kumimoji="0" lang="en-US" sz="2950" b="0" i="0" u="none" strike="noStrike" cap="none" normalizeH="0" baseline="0" dirty="0" err="1">
                          <a:ln>
                            <a:noFill/>
                          </a:ln>
                          <a:solidFill>
                            <a:schemeClr val="tx1"/>
                          </a:solidFill>
                          <a:effectLst/>
                          <a:latin typeface="Coptic1" pitchFamily="2" charset="0"/>
                          <a:cs typeface="Arial" charset="0"/>
                        </a:rPr>
                        <a:t>n~neks~fai</a:t>
                      </a:r>
                      <a:r>
                        <a:rPr kumimoji="0" lang="en-US" sz="2950" b="0" i="0" u="none" strike="noStrike" cap="none" normalizeH="0" baseline="0" dirty="0">
                          <a:ln>
                            <a:noFill/>
                          </a:ln>
                          <a:solidFill>
                            <a:schemeClr val="tx1"/>
                          </a:solidFill>
                          <a:effectLst/>
                          <a:latin typeface="Coptic1" pitchFamily="2" charset="0"/>
                          <a:cs typeface="Arial" charset="0"/>
                        </a:rPr>
                        <a:t> </a:t>
                      </a:r>
                      <a:r>
                        <a:rPr kumimoji="0" lang="en-US" sz="2950" b="0" i="0" u="none" strike="noStrike" cap="none" normalizeH="0" baseline="0" dirty="0" err="1">
                          <a:ln>
                            <a:noFill/>
                          </a:ln>
                          <a:solidFill>
                            <a:schemeClr val="tx1"/>
                          </a:solidFill>
                          <a:effectLst/>
                          <a:latin typeface="Coptic1" pitchFamily="2" charset="0"/>
                          <a:cs typeface="Arial" charset="0"/>
                        </a:rPr>
                        <a:t>e~rok</a:t>
                      </a:r>
                      <a:r>
                        <a:rPr kumimoji="0" lang="en-US" sz="2950" b="0" i="0" u="none" strike="noStrike" cap="none" normalizeH="0" baseline="0" dirty="0">
                          <a:ln>
                            <a:noFill/>
                          </a:ln>
                          <a:solidFill>
                            <a:schemeClr val="tx1"/>
                          </a:solidFill>
                          <a:effectLst/>
                          <a:latin typeface="Coptic1" pitchFamily="2" charset="0"/>
                          <a:cs typeface="Arial" charset="0"/>
                        </a:rPr>
                        <a:t> an </a:t>
                      </a:r>
                      <a:r>
                        <a:rPr kumimoji="0" lang="en-US" sz="2950" b="0" i="0" u="none" strike="noStrike" cap="none" normalizeH="0" baseline="0" dirty="0" err="1">
                          <a:ln>
                            <a:noFill/>
                          </a:ln>
                          <a:solidFill>
                            <a:schemeClr val="tx1"/>
                          </a:solidFill>
                          <a:effectLst/>
                          <a:latin typeface="Coptic1" pitchFamily="2" charset="0"/>
                          <a:cs typeface="Arial" charset="0"/>
                        </a:rPr>
                        <a:t>penn</a:t>
                      </a:r>
                      <a:r>
                        <a:rPr kumimoji="0" lang="en-US" sz="2950" b="0" i="0" u="none" strike="noStrike" cap="none" normalizeH="0" baseline="0" dirty="0">
                          <a:ln>
                            <a:noFill/>
                          </a:ln>
                          <a:solidFill>
                            <a:schemeClr val="tx1"/>
                          </a:solidFill>
                          <a:effectLst/>
                          <a:latin typeface="Coptic1" pitchFamily="2" charset="0"/>
                          <a:cs typeface="Arial" charset="0"/>
                        </a:rPr>
                        <a:t>/b </a:t>
                      </a:r>
                      <a:r>
                        <a:rPr kumimoji="0" lang="en-US" sz="2950" b="0" i="0" u="none" strike="noStrike" cap="none" normalizeH="0" baseline="0" dirty="0" err="1">
                          <a:ln>
                            <a:noFill/>
                          </a:ln>
                          <a:solidFill>
                            <a:schemeClr val="tx1"/>
                          </a:solidFill>
                          <a:effectLst/>
                          <a:latin typeface="Coptic1" pitchFamily="2" charset="0"/>
                          <a:cs typeface="Arial" charset="0"/>
                        </a:rPr>
                        <a:t>eybe</a:t>
                      </a:r>
                      <a:r>
                        <a:rPr kumimoji="0" lang="en-US" sz="2950" b="0" i="0" u="none" strike="noStrike" cap="none" normalizeH="0" baseline="0" dirty="0">
                          <a:ln>
                            <a:noFill/>
                          </a:ln>
                          <a:solidFill>
                            <a:schemeClr val="tx1"/>
                          </a:solidFill>
                          <a:effectLst/>
                          <a:latin typeface="Coptic1" pitchFamily="2" charset="0"/>
                          <a:cs typeface="Arial" charset="0"/>
                        </a:rPr>
                        <a:t> </a:t>
                      </a:r>
                      <a:r>
                        <a:rPr kumimoji="0" lang="en-US" sz="2950" b="0" i="0" u="none" strike="noStrike" cap="none" normalizeH="0" baseline="0" dirty="0" err="1">
                          <a:ln>
                            <a:noFill/>
                          </a:ln>
                          <a:solidFill>
                            <a:schemeClr val="tx1"/>
                          </a:solidFill>
                          <a:effectLst/>
                          <a:latin typeface="Coptic1" pitchFamily="2" charset="0"/>
                          <a:cs typeface="Arial" charset="0"/>
                        </a:rPr>
                        <a:t>nimetsenh</a:t>
                      </a:r>
                      <a:r>
                        <a:rPr kumimoji="0" lang="en-US" sz="2950" b="0" i="0" u="none" strike="noStrike" cap="none" normalizeH="0" baseline="0" dirty="0">
                          <a:ln>
                            <a:noFill/>
                          </a:ln>
                          <a:solidFill>
                            <a:schemeClr val="tx1"/>
                          </a:solidFill>
                          <a:effectLst/>
                          <a:latin typeface="Coptic1" pitchFamily="2" charset="0"/>
                          <a:cs typeface="Arial" charset="0"/>
                        </a:rPr>
                        <a:t>/t </a:t>
                      </a:r>
                      <a:r>
                        <a:rPr kumimoji="0" lang="en-US" sz="2950" b="0" i="0" u="none" strike="noStrike" cap="none" normalizeH="0" baseline="0" dirty="0" err="1">
                          <a:ln>
                            <a:noFill/>
                          </a:ln>
                          <a:solidFill>
                            <a:schemeClr val="tx1"/>
                          </a:solidFill>
                          <a:effectLst/>
                          <a:latin typeface="Coptic1" pitchFamily="2" charset="0"/>
                          <a:cs typeface="Arial" charset="0"/>
                        </a:rPr>
                        <a:t>n~te</a:t>
                      </a:r>
                      <a:r>
                        <a:rPr kumimoji="0" lang="en-US" sz="2950" b="0" i="0" u="none" strike="noStrike" cap="none" normalizeH="0" baseline="0" dirty="0">
                          <a:ln>
                            <a:noFill/>
                          </a:ln>
                          <a:solidFill>
                            <a:schemeClr val="tx1"/>
                          </a:solidFill>
                          <a:effectLst/>
                          <a:latin typeface="Coptic1" pitchFamily="2" charset="0"/>
                          <a:cs typeface="Arial" charset="0"/>
                        </a:rPr>
                        <a:t> </a:t>
                      </a:r>
                      <a:r>
                        <a:rPr kumimoji="0" lang="en-US" sz="2950" b="0" i="0" u="none" strike="noStrike" cap="none" normalizeH="0" baseline="0" dirty="0" err="1">
                          <a:ln>
                            <a:noFill/>
                          </a:ln>
                          <a:solidFill>
                            <a:schemeClr val="tx1"/>
                          </a:solidFill>
                          <a:effectLst/>
                          <a:latin typeface="Coptic1" pitchFamily="2" charset="0"/>
                          <a:cs typeface="Arial" charset="0"/>
                        </a:rPr>
                        <a:t>peknai</a:t>
                      </a:r>
                      <a:r>
                        <a:rPr kumimoji="0" lang="en-US" sz="2950" b="0" i="0" u="none" strike="noStrike" cap="none" normalizeH="0" baseline="0" dirty="0">
                          <a:ln>
                            <a:noFill/>
                          </a:ln>
                          <a:solidFill>
                            <a:schemeClr val="tx1"/>
                          </a:solidFill>
                          <a:effectLst/>
                          <a:latin typeface="Coptic1" pitchFamily="2" charset="0"/>
                          <a:cs typeface="Arial" charset="0"/>
                        </a:rPr>
                        <a:t> : </a:t>
                      </a:r>
                      <a:r>
                        <a:rPr kumimoji="0" lang="en-US" sz="2950" b="0" i="0" u="none" strike="noStrike" cap="none" normalizeH="0" baseline="0" dirty="0" err="1">
                          <a:ln>
                            <a:noFill/>
                          </a:ln>
                          <a:solidFill>
                            <a:schemeClr val="tx1"/>
                          </a:solidFill>
                          <a:effectLst/>
                          <a:latin typeface="Coptic1" pitchFamily="2" charset="0"/>
                          <a:cs typeface="Arial" charset="0"/>
                        </a:rPr>
                        <a:t>eknau</a:t>
                      </a:r>
                      <a:r>
                        <a:rPr kumimoji="0" lang="en-US" sz="2950" b="0" i="0" u="none" strike="noStrike" cap="none" normalizeH="0" baseline="0" dirty="0">
                          <a:ln>
                            <a:noFill/>
                          </a:ln>
                          <a:solidFill>
                            <a:schemeClr val="tx1"/>
                          </a:solidFill>
                          <a:effectLst/>
                          <a:latin typeface="Coptic1" pitchFamily="2" charset="0"/>
                          <a:cs typeface="Arial" charset="0"/>
                        </a:rPr>
                        <a:t> </a:t>
                      </a:r>
                      <a:r>
                        <a:rPr kumimoji="0" lang="en-US" sz="2950" b="0" i="0" u="none" strike="noStrike" cap="none" normalizeH="0" baseline="0" dirty="0" err="1">
                          <a:ln>
                            <a:noFill/>
                          </a:ln>
                          <a:solidFill>
                            <a:schemeClr val="tx1"/>
                          </a:solidFill>
                          <a:effectLst/>
                          <a:latin typeface="Coptic1" pitchFamily="2" charset="0"/>
                          <a:cs typeface="Arial" charset="0"/>
                        </a:rPr>
                        <a:t>e~p~genoc</a:t>
                      </a:r>
                      <a:r>
                        <a:rPr kumimoji="0" lang="en-US" sz="2950" b="0" i="0" u="none" strike="noStrike" cap="none" normalizeH="0" baseline="0" dirty="0">
                          <a:ln>
                            <a:noFill/>
                          </a:ln>
                          <a:solidFill>
                            <a:schemeClr val="tx1"/>
                          </a:solidFill>
                          <a:effectLst/>
                          <a:latin typeface="Coptic1" pitchFamily="2" charset="0"/>
                          <a:cs typeface="Arial" charset="0"/>
                        </a:rPr>
                        <a:t> </a:t>
                      </a:r>
                      <a:r>
                        <a:rPr kumimoji="0" lang="en-US" sz="2950" b="0" i="0" u="none" strike="noStrike" cap="none" normalizeH="0" baseline="0" dirty="0" err="1">
                          <a:ln>
                            <a:noFill/>
                          </a:ln>
                          <a:solidFill>
                            <a:schemeClr val="tx1"/>
                          </a:solidFill>
                          <a:effectLst/>
                          <a:latin typeface="Coptic1" pitchFamily="2" charset="0"/>
                          <a:cs typeface="Arial" charset="0"/>
                        </a:rPr>
                        <a:t>n~nirwmi</a:t>
                      </a:r>
                      <a:r>
                        <a:rPr kumimoji="0" lang="en-US" sz="2950" b="0" i="0" u="none" strike="noStrike" cap="none" normalizeH="0" baseline="0" dirty="0">
                          <a:ln>
                            <a:noFill/>
                          </a:ln>
                          <a:solidFill>
                            <a:schemeClr val="tx1"/>
                          </a:solidFill>
                          <a:effectLst/>
                          <a:latin typeface="Coptic1" pitchFamily="2" charset="0"/>
                          <a:cs typeface="Arial" charset="0"/>
                        </a:rPr>
                        <a:t> </a:t>
                      </a:r>
                      <a:r>
                        <a:rPr kumimoji="0" lang="en-US" sz="2950" b="0" i="0" u="none" strike="noStrike" cap="none" normalizeH="0" baseline="0" dirty="0" err="1">
                          <a:ln>
                            <a:noFill/>
                          </a:ln>
                          <a:solidFill>
                            <a:schemeClr val="tx1"/>
                          </a:solidFill>
                          <a:effectLst/>
                          <a:latin typeface="Coptic1" pitchFamily="2" charset="0"/>
                          <a:cs typeface="Arial" charset="0"/>
                        </a:rPr>
                        <a:t>e~ausep</a:t>
                      </a:r>
                      <a:r>
                        <a:rPr kumimoji="0" lang="en-US" sz="2950" b="0" i="0" u="none" strike="noStrike" cap="none" normalizeH="0" baseline="0" dirty="0">
                          <a:ln>
                            <a:noFill/>
                          </a:ln>
                          <a:solidFill>
                            <a:schemeClr val="tx1"/>
                          </a:solidFill>
                          <a:effectLst/>
                          <a:latin typeface="Coptic1" pitchFamily="2" charset="0"/>
                          <a:cs typeface="Arial" charset="0"/>
                        </a:rPr>
                        <a:t> </a:t>
                      </a:r>
                      <a:r>
                        <a:rPr kumimoji="0" lang="en-US" sz="2950" b="0" i="0" u="none" strike="noStrike" cap="none" normalizeH="0" baseline="0" dirty="0" err="1">
                          <a:ln>
                            <a:noFill/>
                          </a:ln>
                          <a:solidFill>
                            <a:schemeClr val="tx1"/>
                          </a:solidFill>
                          <a:effectLst/>
                          <a:latin typeface="Coptic1" pitchFamily="2" charset="0"/>
                          <a:cs typeface="Arial" charset="0"/>
                        </a:rPr>
                        <a:t>jwri</a:t>
                      </a:r>
                      <a:r>
                        <a:rPr kumimoji="0" lang="en-US" sz="2950" b="0" i="0" u="none" strike="noStrike" cap="none" normalizeH="0" baseline="0" dirty="0">
                          <a:ln>
                            <a:noFill/>
                          </a:ln>
                          <a:solidFill>
                            <a:schemeClr val="tx1"/>
                          </a:solidFill>
                          <a:effectLst/>
                          <a:latin typeface="Coptic1" pitchFamily="2" charset="0"/>
                          <a:cs typeface="Arial" charset="0"/>
                        </a:rPr>
                        <a:t> </a:t>
                      </a:r>
                      <a:r>
                        <a:rPr kumimoji="0" lang="en-US" sz="2950" b="0" i="0" u="none" strike="noStrike" cap="none" normalizeH="0" baseline="0" dirty="0" err="1">
                          <a:ln>
                            <a:noFill/>
                          </a:ln>
                          <a:solidFill>
                            <a:schemeClr val="tx1"/>
                          </a:solidFill>
                          <a:effectLst/>
                          <a:latin typeface="Coptic1" pitchFamily="2" charset="0"/>
                          <a:cs typeface="Arial" charset="0"/>
                        </a:rPr>
                        <a:t>e~rof</a:t>
                      </a:r>
                      <a:r>
                        <a:rPr kumimoji="0" lang="en-US" sz="2950" b="0" i="0" u="none" strike="noStrike" cap="none" normalizeH="0" baseline="0" dirty="0">
                          <a:ln>
                            <a:noFill/>
                          </a:ln>
                          <a:solidFill>
                            <a:schemeClr val="tx1"/>
                          </a:solidFill>
                          <a:effectLst/>
                          <a:latin typeface="Coptic1" pitchFamily="2" charset="0"/>
                          <a:cs typeface="Arial" charset="0"/>
                        </a:rPr>
                        <a:t> </a:t>
                      </a:r>
                      <a:r>
                        <a:rPr kumimoji="0" lang="en-US" sz="2950" b="0" i="0" u="none" strike="noStrike" cap="none" normalizeH="0" baseline="0" dirty="0" err="1">
                          <a:ln>
                            <a:noFill/>
                          </a:ln>
                          <a:solidFill>
                            <a:schemeClr val="tx1"/>
                          </a:solidFill>
                          <a:effectLst/>
                          <a:latin typeface="Coptic1" pitchFamily="2" charset="0"/>
                          <a:cs typeface="Arial" charset="0"/>
                        </a:rPr>
                        <a:t>hiten</a:t>
                      </a:r>
                      <a:r>
                        <a:rPr kumimoji="0" lang="en-US" sz="2950" b="0" i="0" u="none" strike="noStrike" cap="none" normalizeH="0" baseline="0" dirty="0">
                          <a:ln>
                            <a:noFill/>
                          </a:ln>
                          <a:solidFill>
                            <a:schemeClr val="tx1"/>
                          </a:solidFill>
                          <a:effectLst/>
                          <a:latin typeface="Coptic1" pitchFamily="2" charset="0"/>
                          <a:cs typeface="Arial" charset="0"/>
                        </a:rPr>
                        <a:t> </a:t>
                      </a:r>
                      <a:r>
                        <a:rPr kumimoji="0" lang="en-US" sz="2950" b="0" i="0" u="none" strike="noStrike" cap="none" normalizeH="0" baseline="0" dirty="0" err="1">
                          <a:ln>
                            <a:noFill/>
                          </a:ln>
                          <a:solidFill>
                            <a:schemeClr val="tx1"/>
                          </a:solidFill>
                          <a:effectLst/>
                          <a:latin typeface="Coptic1" pitchFamily="2" charset="0"/>
                          <a:cs typeface="Arial" charset="0"/>
                        </a:rPr>
                        <a:t>pidiaboloc</a:t>
                      </a:r>
                      <a:r>
                        <a:rPr kumimoji="0" lang="en-US" sz="2950" b="0" i="0" u="none" strike="noStrike" cap="none" normalizeH="0" baseline="0" dirty="0">
                          <a:ln>
                            <a:noFill/>
                          </a:ln>
                          <a:solidFill>
                            <a:schemeClr val="tx1"/>
                          </a:solidFill>
                          <a:effectLst/>
                          <a:latin typeface="Coptic1" pitchFamily="2" charset="0"/>
                          <a:cs typeface="Arial" charset="0"/>
                        </a:rPr>
                        <a:t> : </a:t>
                      </a:r>
                      <a:r>
                        <a:rPr kumimoji="0" lang="en-US" sz="2950" b="0" i="0" u="none" strike="noStrike" cap="none" normalizeH="0" baseline="0" dirty="0" err="1">
                          <a:ln>
                            <a:noFill/>
                          </a:ln>
                          <a:solidFill>
                            <a:schemeClr val="tx1"/>
                          </a:solidFill>
                          <a:effectLst/>
                          <a:latin typeface="Coptic1" pitchFamily="2" charset="0"/>
                          <a:cs typeface="Arial" charset="0"/>
                        </a:rPr>
                        <a:t>alla</a:t>
                      </a:r>
                      <a:r>
                        <a:rPr kumimoji="0" lang="en-US" sz="2950" b="0" i="0" u="none" strike="noStrike" cap="none" normalizeH="0" baseline="0" dirty="0">
                          <a:ln>
                            <a:noFill/>
                          </a:ln>
                          <a:solidFill>
                            <a:schemeClr val="tx1"/>
                          </a:solidFill>
                          <a:effectLst/>
                          <a:latin typeface="Coptic1" pitchFamily="2" charset="0"/>
                          <a:cs typeface="Arial" charset="0"/>
                        </a:rPr>
                        <a:t> </a:t>
                      </a:r>
                      <a:r>
                        <a:rPr kumimoji="0" lang="en-US" sz="2950" b="0" i="0" u="none" strike="noStrike" cap="none" normalizeH="0" baseline="0" dirty="0" err="1">
                          <a:ln>
                            <a:noFill/>
                          </a:ln>
                          <a:solidFill>
                            <a:schemeClr val="tx1"/>
                          </a:solidFill>
                          <a:effectLst/>
                          <a:latin typeface="Coptic1" pitchFamily="2" charset="0"/>
                          <a:cs typeface="Arial" charset="0"/>
                        </a:rPr>
                        <a:t>aki</a:t>
                      </a:r>
                      <a:r>
                        <a:rPr kumimoji="0" lang="en-US" sz="2950" b="0" i="0" u="none" strike="noStrike" cap="none" normalizeH="0" baseline="0" dirty="0">
                          <a:ln>
                            <a:noFill/>
                          </a:ln>
                          <a:solidFill>
                            <a:schemeClr val="tx1"/>
                          </a:solidFill>
                          <a:effectLst/>
                          <a:latin typeface="Coptic1" pitchFamily="2" charset="0"/>
                          <a:cs typeface="Arial" charset="0"/>
                        </a:rPr>
                        <a:t>~ </a:t>
                      </a:r>
                      <a:r>
                        <a:rPr kumimoji="0" lang="en-US" sz="2950" b="0" i="0" u="none" strike="noStrike" cap="none" normalizeH="0" baseline="0" dirty="0" err="1">
                          <a:ln>
                            <a:noFill/>
                          </a:ln>
                          <a:solidFill>
                            <a:schemeClr val="tx1"/>
                          </a:solidFill>
                          <a:effectLst/>
                          <a:latin typeface="Coptic1" pitchFamily="2" charset="0"/>
                          <a:cs typeface="Arial" charset="0"/>
                        </a:rPr>
                        <a:t>ouoh</a:t>
                      </a:r>
                      <a:r>
                        <a:rPr kumimoji="0" lang="en-US" sz="2950" b="0" i="0" u="none" strike="noStrike" cap="none" normalizeH="0" baseline="0" dirty="0">
                          <a:ln>
                            <a:noFill/>
                          </a:ln>
                          <a:solidFill>
                            <a:schemeClr val="tx1"/>
                          </a:solidFill>
                          <a:effectLst/>
                          <a:latin typeface="Coptic1" pitchFamily="2" charset="0"/>
                          <a:cs typeface="Arial" charset="0"/>
                        </a:rPr>
                        <a:t> </a:t>
                      </a:r>
                      <a:r>
                        <a:rPr kumimoji="0" lang="en-US" sz="2950" b="0" i="0" u="none" strike="noStrike" cap="none" normalizeH="0" baseline="0" dirty="0" err="1">
                          <a:ln>
                            <a:noFill/>
                          </a:ln>
                          <a:solidFill>
                            <a:schemeClr val="tx1"/>
                          </a:solidFill>
                          <a:effectLst/>
                          <a:latin typeface="Coptic1" pitchFamily="2" charset="0"/>
                          <a:cs typeface="Arial" charset="0"/>
                        </a:rPr>
                        <a:t>aknahmen</a:t>
                      </a:r>
                      <a:r>
                        <a:rPr kumimoji="0" lang="en-US" sz="2950" b="0" i="0" u="none" strike="noStrike" cap="none" normalizeH="0" baseline="0" dirty="0">
                          <a:ln>
                            <a:noFill/>
                          </a:ln>
                          <a:solidFill>
                            <a:schemeClr val="tx1"/>
                          </a:solidFill>
                          <a:effectLst/>
                          <a:latin typeface="Coptic1" pitchFamily="2" charset="0"/>
                          <a:cs typeface="Arial" charset="0"/>
                        </a:rPr>
                        <a:t> : </a:t>
                      </a:r>
                      <a:r>
                        <a:rPr kumimoji="0" lang="en-US" sz="2950" b="0" i="0" u="none" strike="noStrike" cap="none" normalizeH="0" baseline="0" dirty="0" err="1">
                          <a:ln>
                            <a:noFill/>
                          </a:ln>
                          <a:solidFill>
                            <a:schemeClr val="tx1"/>
                          </a:solidFill>
                          <a:effectLst/>
                          <a:latin typeface="Coptic1" pitchFamily="2" charset="0"/>
                          <a:cs typeface="Arial" charset="0"/>
                        </a:rPr>
                        <a:t>tenero~mologin</a:t>
                      </a:r>
                      <a:r>
                        <a:rPr kumimoji="0" lang="en-US" sz="2950" b="0" i="0" u="none" strike="noStrike" cap="none" normalizeH="0" baseline="0" dirty="0">
                          <a:ln>
                            <a:noFill/>
                          </a:ln>
                          <a:solidFill>
                            <a:schemeClr val="tx1"/>
                          </a:solidFill>
                          <a:effectLst/>
                          <a:latin typeface="Coptic1" pitchFamily="2" charset="0"/>
                          <a:cs typeface="Arial" charset="0"/>
                        </a:rPr>
                        <a:t> </a:t>
                      </a:r>
                      <a:r>
                        <a:rPr kumimoji="0" lang="en-US" sz="2950" b="0" i="0" u="none" strike="noStrike" cap="none" normalizeH="0" baseline="0" dirty="0" err="1">
                          <a:ln>
                            <a:noFill/>
                          </a:ln>
                          <a:solidFill>
                            <a:schemeClr val="tx1"/>
                          </a:solidFill>
                          <a:effectLst/>
                          <a:latin typeface="Coptic1" pitchFamily="2" charset="0"/>
                          <a:cs typeface="Arial" charset="0"/>
                        </a:rPr>
                        <a:t>m~pih~mot</a:t>
                      </a:r>
                      <a:r>
                        <a:rPr kumimoji="0" lang="en-US" sz="2950" b="0" i="0" u="none" strike="noStrike" cap="none" normalizeH="0" baseline="0" dirty="0">
                          <a:ln>
                            <a:noFill/>
                          </a:ln>
                          <a:solidFill>
                            <a:schemeClr val="tx1"/>
                          </a:solidFill>
                          <a:effectLst/>
                          <a:latin typeface="Coptic1" pitchFamily="2" charset="0"/>
                          <a:cs typeface="Arial" charset="0"/>
                        </a:rPr>
                        <a:t> </a:t>
                      </a:r>
                      <a:r>
                        <a:rPr kumimoji="0" lang="en-US" sz="2950" b="0" i="0" u="none" strike="noStrike" cap="none" normalizeH="0" baseline="0" dirty="0" err="1">
                          <a:ln>
                            <a:noFill/>
                          </a:ln>
                          <a:solidFill>
                            <a:schemeClr val="tx1"/>
                          </a:solidFill>
                          <a:effectLst/>
                          <a:latin typeface="Coptic1" pitchFamily="2" charset="0"/>
                          <a:cs typeface="Arial" charset="0"/>
                        </a:rPr>
                        <a:t>tenhiwis</a:t>
                      </a:r>
                      <a:r>
                        <a:rPr kumimoji="0" lang="en-US" sz="2950" b="0" i="0" u="none" strike="noStrike" cap="none" normalizeH="0" baseline="0" dirty="0">
                          <a:ln>
                            <a:noFill/>
                          </a:ln>
                          <a:solidFill>
                            <a:schemeClr val="tx1"/>
                          </a:solidFill>
                          <a:effectLst/>
                          <a:latin typeface="Coptic1" pitchFamily="2" charset="0"/>
                          <a:cs typeface="Arial" charset="0"/>
                        </a:rPr>
                        <a:t> </a:t>
                      </a:r>
                      <a:r>
                        <a:rPr kumimoji="0" lang="en-US" sz="2950" b="0" i="0" u="none" strike="noStrike" cap="none" normalizeH="0" baseline="0" dirty="0" err="1">
                          <a:ln>
                            <a:noFill/>
                          </a:ln>
                          <a:solidFill>
                            <a:schemeClr val="tx1"/>
                          </a:solidFill>
                          <a:effectLst/>
                          <a:latin typeface="Coptic1" pitchFamily="2" charset="0"/>
                          <a:cs typeface="Arial" charset="0"/>
                        </a:rPr>
                        <a:t>m~pinai</a:t>
                      </a:r>
                      <a:r>
                        <a:rPr kumimoji="0" lang="en-US" sz="2950" b="0" i="0" u="none" strike="noStrike" cap="none" normalizeH="0" baseline="0" dirty="0">
                          <a:ln>
                            <a:noFill/>
                          </a:ln>
                          <a:solidFill>
                            <a:schemeClr val="tx1"/>
                          </a:solidFill>
                          <a:effectLst/>
                          <a:latin typeface="Coptic1" pitchFamily="2" charset="0"/>
                          <a:cs typeface="Arial" charset="0"/>
                        </a:rPr>
                        <a:t>.</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200" b="0" i="0" u="none" strike="noStrike" cap="none" normalizeH="0" baseline="0" dirty="0">
                          <a:ln>
                            <a:noFill/>
                          </a:ln>
                          <a:solidFill>
                            <a:schemeClr val="tx1"/>
                          </a:solidFill>
                          <a:effectLst/>
                          <a:latin typeface="Arial" panose="020B0604020202020204" pitchFamily="34" charset="0"/>
                          <a:ea typeface="Arial Unicode MS" pitchFamily="34" charset="-128"/>
                          <a:cs typeface="Arial" panose="020B0604020202020204" pitchFamily="34" charset="0"/>
                        </a:rPr>
                        <a:t>A cause de Ta compassion et de Ta pitié Tu n’as pas supporté de voir le genre humain sous le joug de </a:t>
                      </a:r>
                      <a:r>
                        <a:rPr kumimoji="0" lang="fr-FR" sz="3200" b="0" i="0" u="none" strike="noStrike" cap="none" normalizeH="0" baseline="0" dirty="0" err="1">
                          <a:ln>
                            <a:noFill/>
                          </a:ln>
                          <a:solidFill>
                            <a:schemeClr val="tx1"/>
                          </a:solidFill>
                          <a:effectLst/>
                          <a:latin typeface="Arial" panose="020B0604020202020204" pitchFamily="34" charset="0"/>
                          <a:ea typeface="Arial Unicode MS" pitchFamily="34" charset="-128"/>
                          <a:cs typeface="Arial" panose="020B0604020202020204" pitchFamily="34" charset="0"/>
                        </a:rPr>
                        <a:t>satan</a:t>
                      </a:r>
                      <a:r>
                        <a:rPr kumimoji="0" lang="fr-FR" sz="3200" b="0" i="0" u="none" strike="noStrike" cap="none" normalizeH="0" baseline="0" dirty="0">
                          <a:ln>
                            <a:noFill/>
                          </a:ln>
                          <a:solidFill>
                            <a:schemeClr val="tx1"/>
                          </a:solidFill>
                          <a:effectLst/>
                          <a:latin typeface="Arial" panose="020B0604020202020204" pitchFamily="34" charset="0"/>
                          <a:ea typeface="Arial Unicode MS" pitchFamily="34" charset="-128"/>
                          <a:cs typeface="Arial" panose="020B0604020202020204" pitchFamily="34" charset="0"/>
                        </a:rPr>
                        <a:t> </a:t>
                      </a:r>
                      <a:r>
                        <a:rPr lang="fr-FR" sz="3200" kern="1200" dirty="0">
                          <a:solidFill>
                            <a:schemeClr val="tx1"/>
                          </a:solidFill>
                          <a:effectLst/>
                          <a:latin typeface="Arial" panose="020B0604020202020204" pitchFamily="34" charset="0"/>
                          <a:ea typeface="+mn-ea"/>
                          <a:cs typeface="Arial" panose="020B0604020202020204" pitchFamily="34" charset="0"/>
                        </a:rPr>
                        <a:t>mais Tu es venu et Tu nous as sauvés. Nous confessons la grâce (que Tu nous as faite) et nous proclamons Ta pitié.</a:t>
                      </a:r>
                      <a:endParaRPr kumimoji="0" lang="en-US" sz="3200" b="0" i="0" u="none" strike="noStrike" cap="none" normalizeH="0" baseline="0" dirty="0">
                        <a:ln>
                          <a:noFill/>
                        </a:ln>
                        <a:solidFill>
                          <a:schemeClr val="tx1"/>
                        </a:solidFill>
                        <a:effectLst/>
                        <a:latin typeface="Arial" panose="020B0604020202020204" pitchFamily="34" charset="0"/>
                        <a:ea typeface="Arial Unicode MS" pitchFamily="34" charset="-128"/>
                        <a:cs typeface="Arial" panose="020B0604020202020204" pitchFamily="34"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0"/>
                        </a:spcBef>
                        <a:spcAft>
                          <a:spcPct val="0"/>
                        </a:spcAft>
                        <a:buClrTx/>
                        <a:buSzTx/>
                        <a:buFontTx/>
                        <a:buNone/>
                        <a:tabLst/>
                      </a:pPr>
                      <a:r>
                        <a:rPr kumimoji="0" lang="ar-SA" sz="3600" b="0" i="0" u="none" strike="noStrike" cap="none" normalizeH="0" baseline="0" dirty="0">
                          <a:ln>
                            <a:noFill/>
                          </a:ln>
                          <a:solidFill>
                            <a:schemeClr val="tx1"/>
                          </a:solidFill>
                          <a:effectLst/>
                          <a:latin typeface="Arial" charset="0"/>
                          <a:ea typeface="Arial Unicode MS" pitchFamily="34" charset="-128"/>
                          <a:cs typeface="+mn-cs"/>
                        </a:rPr>
                        <a:t>ولم تكن تتحمل </a:t>
                      </a:r>
                      <a:r>
                        <a:rPr kumimoji="0" lang="ar-SA" sz="3600" b="0" i="0" u="none" strike="noStrike" cap="none" normalizeH="0" baseline="0" dirty="0" err="1">
                          <a:ln>
                            <a:noFill/>
                          </a:ln>
                          <a:solidFill>
                            <a:schemeClr val="tx1"/>
                          </a:solidFill>
                          <a:effectLst/>
                          <a:latin typeface="Arial" charset="0"/>
                          <a:ea typeface="Arial Unicode MS" pitchFamily="34" charset="-128"/>
                          <a:cs typeface="+mn-cs"/>
                        </a:rPr>
                        <a:t>ياسيدنا</a:t>
                      </a:r>
                      <a:r>
                        <a:rPr kumimoji="0" lang="ar-SA" sz="3600" b="0" i="0" u="none" strike="noStrike" cap="none" normalizeH="0" baseline="0" dirty="0">
                          <a:ln>
                            <a:noFill/>
                          </a:ln>
                          <a:solidFill>
                            <a:schemeClr val="tx1"/>
                          </a:solidFill>
                          <a:effectLst/>
                          <a:latin typeface="Arial" charset="0"/>
                          <a:ea typeface="Arial Unicode MS" pitchFamily="34" charset="-128"/>
                          <a:cs typeface="+mn-cs"/>
                        </a:rPr>
                        <a:t> من أجل </a:t>
                      </a:r>
                      <a:r>
                        <a:rPr kumimoji="0" lang="ar-SA" sz="3600" b="0" i="0" u="none" strike="noStrike" cap="none" normalizeH="0" baseline="0" dirty="0" err="1">
                          <a:ln>
                            <a:noFill/>
                          </a:ln>
                          <a:solidFill>
                            <a:schemeClr val="tx1"/>
                          </a:solidFill>
                          <a:effectLst/>
                          <a:latin typeface="Arial" charset="0"/>
                          <a:ea typeface="Arial Unicode MS" pitchFamily="34" charset="-128"/>
                          <a:cs typeface="+mn-cs"/>
                        </a:rPr>
                        <a:t>رأفات</a:t>
                      </a:r>
                      <a:r>
                        <a:rPr kumimoji="0" lang="ar-SA" sz="3600" b="0" i="0" u="none" strike="noStrike" cap="none" normalizeH="0" baseline="0" dirty="0">
                          <a:ln>
                            <a:noFill/>
                          </a:ln>
                          <a:solidFill>
                            <a:schemeClr val="tx1"/>
                          </a:solidFill>
                          <a:effectLst/>
                          <a:latin typeface="Arial" charset="0"/>
                          <a:ea typeface="Arial Unicode MS" pitchFamily="34" charset="-128"/>
                          <a:cs typeface="+mn-cs"/>
                        </a:rPr>
                        <a:t> رحمتك أن تنظر جنس البشر وقد قوي عليه إبليس</a:t>
                      </a:r>
                      <a:r>
                        <a:rPr kumimoji="0" lang="fr-FR" sz="3600" b="0" i="0" u="none" strike="noStrike" cap="none" normalizeH="0" baseline="0" dirty="0">
                          <a:ln>
                            <a:noFill/>
                          </a:ln>
                          <a:solidFill>
                            <a:schemeClr val="tx1"/>
                          </a:solidFill>
                          <a:effectLst/>
                          <a:latin typeface="Arial" charset="0"/>
                          <a:ea typeface="Arial Unicode MS" pitchFamily="34" charset="-128"/>
                          <a:cs typeface="+mn-cs"/>
                        </a:rPr>
                        <a:t>  </a:t>
                      </a:r>
                      <a:r>
                        <a:rPr kumimoji="0" lang="ar-AE" sz="3600" b="0" i="0" u="none" strike="noStrike" cap="none" normalizeH="0" baseline="0" dirty="0">
                          <a:ln>
                            <a:noFill/>
                          </a:ln>
                          <a:solidFill>
                            <a:schemeClr val="tx1"/>
                          </a:solidFill>
                          <a:effectLst/>
                          <a:latin typeface="Arial" charset="0"/>
                          <a:ea typeface="Arial Unicode MS" pitchFamily="34" charset="-128"/>
                          <a:cs typeface="+mn-cs"/>
                        </a:rPr>
                        <a:t>فأتيت وخلصتنا. نعترف بالنعمة ونبشر بالرحمة.</a:t>
                      </a:r>
                      <a:endParaRPr kumimoji="0" lang="en-US" sz="3600" b="0" i="0" u="none" strike="noStrike" cap="none" normalizeH="0" baseline="0" dirty="0">
                        <a:ln>
                          <a:noFill/>
                        </a:ln>
                        <a:solidFill>
                          <a:schemeClr val="tx1"/>
                        </a:solidFill>
                        <a:effectLst/>
                        <a:latin typeface="Arial" charset="0"/>
                        <a:ea typeface="Arial Unicode MS" pitchFamily="34" charset="-128"/>
                        <a:cs typeface="Arial" pitchFamily="34"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296856890"/>
      </p:ext>
    </p:extLst>
  </p:cSld>
  <p:clrMapOvr>
    <a:masterClrMapping/>
  </p:clrMapOvr>
  <p:transition/>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735042" name="Group 2"/>
          <p:cNvGraphicFramePr>
            <a:graphicFrameLocks noGrp="1"/>
          </p:cNvGraphicFramePr>
          <p:nvPr>
            <p:ph/>
            <p:extLst>
              <p:ext uri="{D42A27DB-BD31-4B8C-83A1-F6EECF244321}">
                <p14:modId xmlns:p14="http://schemas.microsoft.com/office/powerpoint/2010/main" val="3267105154"/>
              </p:ext>
            </p:extLst>
          </p:nvPr>
        </p:nvGraphicFramePr>
        <p:xfrm>
          <a:off x="0" y="381000"/>
          <a:ext cx="12192000" cy="5358384"/>
        </p:xfrm>
        <a:graphic>
          <a:graphicData uri="http://schemas.openxmlformats.org/drawingml/2006/table">
            <a:tbl>
              <a:tblPr/>
              <a:tblGrid>
                <a:gridCol w="4651983">
                  <a:extLst>
                    <a:ext uri="{9D8B030D-6E8A-4147-A177-3AD203B41FA5}">
                      <a16:colId xmlns:a16="http://schemas.microsoft.com/office/drawing/2014/main" val="20000"/>
                    </a:ext>
                  </a:extLst>
                </a:gridCol>
                <a:gridCol w="4297464">
                  <a:extLst>
                    <a:ext uri="{9D8B030D-6E8A-4147-A177-3AD203B41FA5}">
                      <a16:colId xmlns:a16="http://schemas.microsoft.com/office/drawing/2014/main" val="20001"/>
                    </a:ext>
                  </a:extLst>
                </a:gridCol>
                <a:gridCol w="3242553">
                  <a:extLst>
                    <a:ext uri="{9D8B030D-6E8A-4147-A177-3AD203B41FA5}">
                      <a16:colId xmlns:a16="http://schemas.microsoft.com/office/drawing/2014/main" val="20002"/>
                    </a:ext>
                  </a:extLst>
                </a:gridCol>
              </a:tblGrid>
              <a:tr h="4887686">
                <a:tc>
                  <a:txBody>
                    <a:bodyPr/>
                    <a:lstStyle/>
                    <a:p>
                      <a:pPr marL="0" marR="0" lvl="0" indent="0" algn="just" defTabSz="914400" rtl="0" eaLnBrk="1" fontAlgn="base" latinLnBrk="0" hangingPunct="1">
                        <a:lnSpc>
                          <a:spcPct val="100000"/>
                        </a:lnSpc>
                        <a:spcBef>
                          <a:spcPts val="0"/>
                        </a:spcBef>
                        <a:spcAft>
                          <a:spcPct val="0"/>
                        </a:spcAft>
                        <a:buClrTx/>
                        <a:buSzTx/>
                        <a:buFontTx/>
                        <a:buNone/>
                        <a:tabLst/>
                      </a:pPr>
                      <a:r>
                        <a:rPr kumimoji="0" lang="en-US" sz="3200" b="0" i="0" u="none" strike="noStrike" cap="none" normalizeH="0" baseline="0" dirty="0" err="1">
                          <a:ln>
                            <a:noFill/>
                          </a:ln>
                          <a:solidFill>
                            <a:schemeClr val="tx1"/>
                          </a:solidFill>
                          <a:effectLst/>
                          <a:latin typeface="Coptic1" pitchFamily="2" charset="0"/>
                          <a:cs typeface="Arial" charset="0"/>
                        </a:rPr>
                        <a:t>Nten,wp</a:t>
                      </a:r>
                      <a:r>
                        <a:rPr kumimoji="0" lang="en-US" sz="3200" b="0" i="0" u="none" strike="noStrike" cap="none" normalizeH="0" baseline="0" dirty="0">
                          <a:ln>
                            <a:noFill/>
                          </a:ln>
                          <a:solidFill>
                            <a:schemeClr val="tx1"/>
                          </a:solidFill>
                          <a:effectLst/>
                          <a:latin typeface="Coptic1" pitchFamily="2" charset="0"/>
                          <a:cs typeface="Arial" charset="0"/>
                        </a:rPr>
                        <a:t> an </a:t>
                      </a:r>
                      <a:r>
                        <a:rPr kumimoji="0" lang="en-US" sz="3200" b="0" i="0" u="none" strike="noStrike" cap="none" normalizeH="0" baseline="0" dirty="0" err="1">
                          <a:ln>
                            <a:noFill/>
                          </a:ln>
                          <a:solidFill>
                            <a:schemeClr val="tx1"/>
                          </a:solidFill>
                          <a:effectLst/>
                          <a:latin typeface="Coptic1" pitchFamily="2" charset="0"/>
                          <a:cs typeface="Arial" charset="0"/>
                        </a:rPr>
                        <a:t>n~tekmet-referpeynanef</a:t>
                      </a:r>
                      <a:r>
                        <a:rPr kumimoji="0" lang="en-US" sz="3200" b="0" i="0" u="none" strike="noStrike" cap="none" normalizeH="0" baseline="0" dirty="0">
                          <a:ln>
                            <a:noFill/>
                          </a:ln>
                          <a:solidFill>
                            <a:schemeClr val="tx1"/>
                          </a:solidFill>
                          <a:effectLst/>
                          <a:latin typeface="Coptic1" pitchFamily="2" charset="0"/>
                          <a:cs typeface="Arial" charset="0"/>
                        </a:rPr>
                        <a:t> je </a:t>
                      </a:r>
                      <a:r>
                        <a:rPr kumimoji="0" lang="en-US" sz="3200" b="0" i="0" u="none" strike="noStrike" cap="none" normalizeH="0" baseline="0" dirty="0" err="1">
                          <a:ln>
                            <a:noFill/>
                          </a:ln>
                          <a:solidFill>
                            <a:schemeClr val="tx1"/>
                          </a:solidFill>
                          <a:effectLst/>
                          <a:latin typeface="Coptic1" pitchFamily="2" charset="0"/>
                          <a:cs typeface="Arial" charset="0"/>
                        </a:rPr>
                        <a:t>akI</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ouoh</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aknahmen</a:t>
                      </a:r>
                      <a:r>
                        <a:rPr kumimoji="0" lang="en-US" sz="3200" b="0" i="0" u="none" strike="noStrike" cap="none" normalizeH="0" baseline="0" dirty="0">
                          <a:ln>
                            <a:noFill/>
                          </a:ln>
                          <a:solidFill>
                            <a:schemeClr val="tx1"/>
                          </a:solidFill>
                          <a:effectLst/>
                          <a:latin typeface="Coptic1" pitchFamily="2" charset="0"/>
                          <a:cs typeface="Arial" charset="0"/>
                        </a:rPr>
                        <a:t>.</a:t>
                      </a:r>
                    </a:p>
                    <a:p>
                      <a:pPr marL="0" marR="0" lvl="0" indent="0" algn="just" defTabSz="914400" rtl="0" eaLnBrk="1" fontAlgn="base" latinLnBrk="0" hangingPunct="1">
                        <a:lnSpc>
                          <a:spcPct val="100000"/>
                        </a:lnSpc>
                        <a:spcBef>
                          <a:spcPts val="0"/>
                        </a:spcBef>
                        <a:spcAft>
                          <a:spcPct val="0"/>
                        </a:spcAft>
                        <a:buClrTx/>
                        <a:buSzTx/>
                        <a:buFontTx/>
                        <a:buNone/>
                        <a:tabLst/>
                      </a:pPr>
                      <a:endParaRPr kumimoji="0" lang="en-US" sz="3200" b="0" i="0" u="none" strike="noStrike" cap="none" normalizeH="0" baseline="0" dirty="0">
                        <a:ln>
                          <a:noFill/>
                        </a:ln>
                        <a:solidFill>
                          <a:schemeClr val="tx1"/>
                        </a:solidFill>
                        <a:effectLst/>
                        <a:latin typeface="Coptic1" pitchFamily="2" charset="0"/>
                        <a:cs typeface="Arial" charset="0"/>
                      </a:endParaRPr>
                    </a:p>
                    <a:p>
                      <a:pPr marL="0" marR="0" lvl="0" indent="0" algn="just" defTabSz="914400" rtl="0" eaLnBrk="1" fontAlgn="base" latinLnBrk="0" hangingPunct="1">
                        <a:lnSpc>
                          <a:spcPct val="100000"/>
                        </a:lnSpc>
                        <a:spcBef>
                          <a:spcPts val="0"/>
                        </a:spcBef>
                        <a:spcAft>
                          <a:spcPct val="0"/>
                        </a:spcAft>
                        <a:buClrTx/>
                        <a:buSzTx/>
                        <a:buFontTx/>
                        <a:buNone/>
                        <a:tabLst/>
                      </a:pPr>
                      <a:r>
                        <a:rPr kumimoji="0" lang="it-IT" sz="3200" b="0" i="0" u="sng" strike="noStrike" cap="none" normalizeH="0" baseline="0" dirty="0">
                          <a:ln>
                            <a:noFill/>
                          </a:ln>
                          <a:solidFill>
                            <a:srgbClr val="FF9900"/>
                          </a:solidFill>
                          <a:effectLst/>
                          <a:latin typeface="Coptic1" pitchFamily="2" charset="0"/>
                          <a:cs typeface="Arial" charset="0"/>
                        </a:rPr>
                        <a:t>Pilaoc :</a:t>
                      </a:r>
                    </a:p>
                    <a:p>
                      <a:pPr marL="0" marR="0" lvl="0" indent="0" algn="just" defTabSz="914400" rtl="0" eaLnBrk="1" fontAlgn="base" latinLnBrk="0" hangingPunct="1">
                        <a:lnSpc>
                          <a:spcPct val="100000"/>
                        </a:lnSpc>
                        <a:spcBef>
                          <a:spcPts val="0"/>
                        </a:spcBef>
                        <a:spcAft>
                          <a:spcPct val="0"/>
                        </a:spcAft>
                        <a:buClrTx/>
                        <a:buSzTx/>
                        <a:buFontTx/>
                        <a:buNone/>
                        <a:tabLst/>
                      </a:pPr>
                      <a:r>
                        <a:rPr kumimoji="0" lang="en-US" sz="3200" b="0" i="0" u="none" strike="noStrike" cap="none" normalizeH="0" baseline="0" dirty="0">
                          <a:ln>
                            <a:noFill/>
                          </a:ln>
                          <a:solidFill>
                            <a:schemeClr val="tx1"/>
                          </a:solidFill>
                          <a:effectLst/>
                          <a:latin typeface="Coptic1" pitchFamily="2" charset="0"/>
                          <a:cs typeface="Arial" charset="0"/>
                        </a:rPr>
                        <a:t>Kata to </a:t>
                      </a:r>
                      <a:r>
                        <a:rPr kumimoji="0" lang="en-US" sz="3200" b="0" i="0" u="none" strike="noStrike" cap="none" normalizeH="0" baseline="0" dirty="0" err="1">
                          <a:ln>
                            <a:noFill/>
                          </a:ln>
                          <a:solidFill>
                            <a:schemeClr val="tx1"/>
                          </a:solidFill>
                          <a:effectLst/>
                          <a:latin typeface="Coptic1" pitchFamily="2" charset="0"/>
                          <a:cs typeface="Arial" charset="0"/>
                        </a:rPr>
                        <a:t>e~leoc</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cou</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Kurie</a:t>
                      </a:r>
                      <a:r>
                        <a:rPr kumimoji="0" lang="en-US" sz="3200" b="0" i="0" u="none" strike="noStrike" cap="none" normalizeH="0" baseline="0" dirty="0">
                          <a:ln>
                            <a:noFill/>
                          </a:ln>
                          <a:solidFill>
                            <a:schemeClr val="tx1"/>
                          </a:solidFill>
                          <a:effectLst/>
                          <a:latin typeface="Coptic1" pitchFamily="2" charset="0"/>
                          <a:cs typeface="Arial" charset="0"/>
                        </a:rPr>
                        <a:t>~ : </a:t>
                      </a:r>
                      <a:r>
                        <a:rPr kumimoji="0" lang="en-US" sz="3200" b="0" i="0" u="none" strike="noStrike" cap="none" normalizeH="0" baseline="0" dirty="0" err="1">
                          <a:ln>
                            <a:noFill/>
                          </a:ln>
                          <a:solidFill>
                            <a:schemeClr val="tx1"/>
                          </a:solidFill>
                          <a:effectLst/>
                          <a:latin typeface="Coptic1" pitchFamily="2" charset="0"/>
                          <a:cs typeface="Arial" charset="0"/>
                        </a:rPr>
                        <a:t>ke</a:t>
                      </a:r>
                      <a:r>
                        <a:rPr kumimoji="0" lang="en-US" sz="3200" b="0" i="0" u="none" strike="noStrike" cap="none" normalizeH="0" baseline="0" dirty="0">
                          <a:ln>
                            <a:noFill/>
                          </a:ln>
                          <a:solidFill>
                            <a:schemeClr val="tx1"/>
                          </a:solidFill>
                          <a:effectLst/>
                          <a:latin typeface="Coptic1" pitchFamily="2" charset="0"/>
                          <a:cs typeface="Arial" charset="0"/>
                        </a:rPr>
                        <a:t> m/ kata tac </a:t>
                      </a:r>
                      <a:r>
                        <a:rPr kumimoji="0" lang="en-US" sz="3200" b="0" i="0" u="none" strike="noStrike" cap="none" normalizeH="0" baseline="0" dirty="0" err="1">
                          <a:ln>
                            <a:noFill/>
                          </a:ln>
                          <a:solidFill>
                            <a:schemeClr val="tx1"/>
                          </a:solidFill>
                          <a:effectLst/>
                          <a:latin typeface="Coptic1" pitchFamily="2" charset="0"/>
                          <a:cs typeface="Arial" charset="0"/>
                        </a:rPr>
                        <a:t>a~martiac</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mwn</a:t>
                      </a:r>
                      <a:r>
                        <a:rPr kumimoji="0" lang="en-US" sz="3200" b="0" i="0" u="none" strike="noStrike" cap="none" normalizeH="0" baseline="0" dirty="0">
                          <a:ln>
                            <a:noFill/>
                          </a:ln>
                          <a:solidFill>
                            <a:schemeClr val="tx1"/>
                          </a:solidFill>
                          <a:effectLst/>
                          <a:latin typeface="Coptic1" pitchFamily="2" charset="0"/>
                          <a:cs typeface="Arial" charset="0"/>
                        </a:rPr>
                        <a:t>.</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200" b="0" i="0" u="none" strike="noStrike" cap="none" normalizeH="0" baseline="0" dirty="0">
                          <a:ln>
                            <a:noFill/>
                          </a:ln>
                          <a:solidFill>
                            <a:schemeClr val="tx1"/>
                          </a:solidFill>
                          <a:effectLst/>
                          <a:latin typeface="Arial" charset="0"/>
                          <a:ea typeface="Arial Unicode MS" pitchFamily="34" charset="-128"/>
                          <a:cs typeface="Arial Unicode MS" pitchFamily="34" charset="-128"/>
                        </a:rPr>
                        <a:t>Nous n’occultons pas Tes bontés car Tu es venu et Tu nous as sauvés.</a:t>
                      </a: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fr-FR" sz="3200" b="0" i="0" u="none" strike="noStrike" cap="none" normalizeH="0" baseline="0" dirty="0">
                        <a:ln>
                          <a:noFill/>
                        </a:ln>
                        <a:solidFill>
                          <a:schemeClr val="tx1"/>
                        </a:solidFill>
                        <a:effectLst/>
                        <a:latin typeface="Arial" charset="0"/>
                        <a:ea typeface="Arial Unicode MS" pitchFamily="34" charset="-128"/>
                        <a:cs typeface="Arial Unicode MS" pitchFamily="34" charset="-128"/>
                      </a:endParaRPr>
                    </a:p>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fr-CA" sz="3200" b="0" i="0" u="sng" strike="noStrike" cap="none" normalizeH="0" baseline="0" dirty="0">
                          <a:ln>
                            <a:noFill/>
                          </a:ln>
                          <a:solidFill>
                            <a:srgbClr val="FF9933"/>
                          </a:solidFill>
                          <a:effectLst/>
                          <a:latin typeface="Arial" charset="0"/>
                          <a:cs typeface="Times New Roman" pitchFamily="18" charset="0"/>
                        </a:rPr>
                        <a:t>Le peuple :</a:t>
                      </a:r>
                      <a:endParaRPr kumimoji="0" lang="fr-FR" sz="3200" b="0" i="0" u="none" strike="noStrike" cap="none" normalizeH="0" baseline="0" dirty="0">
                        <a:ln>
                          <a:noFill/>
                        </a:ln>
                        <a:solidFill>
                          <a:schemeClr val="tx1"/>
                        </a:solidFill>
                        <a:effectLst/>
                        <a:latin typeface="Arial" charset="0"/>
                        <a:ea typeface="Arial Unicode MS" pitchFamily="34" charset="-128"/>
                        <a:cs typeface="Arial Unicode MS" pitchFamily="34" charset="-128"/>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200" b="0" i="0" u="none" strike="noStrike" cap="none" normalizeH="0" baseline="0" dirty="0">
                          <a:ln>
                            <a:noFill/>
                          </a:ln>
                          <a:solidFill>
                            <a:schemeClr val="tx1"/>
                          </a:solidFill>
                          <a:effectLst/>
                          <a:latin typeface="Arial" charset="0"/>
                          <a:ea typeface="Arial Unicode MS" pitchFamily="34" charset="-128"/>
                          <a:cs typeface="Arial Unicode MS" pitchFamily="34" charset="-128"/>
                        </a:rPr>
                        <a:t>Selon Ta miséricorde Seigneur, et non selon nos péchés.</a:t>
                      </a: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Arial Unicode MS" pitchFamily="34" charset="-128"/>
                        <a:cs typeface="Arial Unicode MS" pitchFamily="34" charset="-128"/>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0"/>
                        </a:spcBef>
                        <a:spcAft>
                          <a:spcPct val="0"/>
                        </a:spcAft>
                        <a:buClrTx/>
                        <a:buSzTx/>
                        <a:buFontTx/>
                        <a:buNone/>
                        <a:tabLst/>
                      </a:pPr>
                      <a:r>
                        <a:rPr kumimoji="0" lang="ar-SA" sz="3600" b="0" i="0" u="none" strike="noStrike" cap="none" normalizeH="0" baseline="0" dirty="0">
                          <a:ln>
                            <a:noFill/>
                          </a:ln>
                          <a:solidFill>
                            <a:schemeClr val="tx1"/>
                          </a:solidFill>
                          <a:effectLst/>
                          <a:latin typeface="Arial" charset="0"/>
                          <a:ea typeface="Arial Unicode MS" pitchFamily="34" charset="-128"/>
                          <a:cs typeface="+mn-cs"/>
                        </a:rPr>
                        <a:t>ولا نخفي </a:t>
                      </a:r>
                      <a:r>
                        <a:rPr kumimoji="0" lang="ar-SA" sz="3600" b="0" i="0" u="none" strike="noStrike" cap="none" normalizeH="0" baseline="0" dirty="0" err="1">
                          <a:ln>
                            <a:noFill/>
                          </a:ln>
                          <a:solidFill>
                            <a:schemeClr val="tx1"/>
                          </a:solidFill>
                          <a:effectLst/>
                          <a:latin typeface="Arial" charset="0"/>
                          <a:ea typeface="Arial Unicode MS" pitchFamily="34" charset="-128"/>
                          <a:cs typeface="+mn-cs"/>
                        </a:rPr>
                        <a:t>إحساناتك</a:t>
                      </a:r>
                      <a:r>
                        <a:rPr kumimoji="0" lang="ar-SA" sz="3600" b="0" i="0" u="none" strike="noStrike" cap="none" normalizeH="0" baseline="0" dirty="0">
                          <a:ln>
                            <a:noFill/>
                          </a:ln>
                          <a:solidFill>
                            <a:schemeClr val="tx1"/>
                          </a:solidFill>
                          <a:effectLst/>
                          <a:latin typeface="Arial" charset="0"/>
                          <a:ea typeface="Arial Unicode MS" pitchFamily="34" charset="-128"/>
                          <a:cs typeface="+mn-cs"/>
                        </a:rPr>
                        <a:t> لأنك أتيت وخلصتنا.</a:t>
                      </a:r>
                      <a:endParaRPr kumimoji="0" lang="fr-FR" sz="3600" b="0" i="0" u="none" strike="noStrike" cap="none" normalizeH="0" baseline="0" dirty="0">
                        <a:ln>
                          <a:noFill/>
                        </a:ln>
                        <a:solidFill>
                          <a:schemeClr val="tx1"/>
                        </a:solidFill>
                        <a:effectLst/>
                        <a:latin typeface="Arial" charset="0"/>
                        <a:ea typeface="Arial Unicode MS" pitchFamily="34" charset="-128"/>
                        <a:cs typeface="+mn-cs"/>
                      </a:endParaRPr>
                    </a:p>
                    <a:p>
                      <a:pPr marL="0" marR="0" lvl="0" indent="0" algn="just" defTabSz="914400" rtl="1" eaLnBrk="1" fontAlgn="base" latinLnBrk="0" hangingPunct="1">
                        <a:lnSpc>
                          <a:spcPct val="100000"/>
                        </a:lnSpc>
                        <a:spcBef>
                          <a:spcPct val="0"/>
                        </a:spcBef>
                        <a:spcAft>
                          <a:spcPct val="0"/>
                        </a:spcAft>
                        <a:buClrTx/>
                        <a:buSzTx/>
                        <a:buFontTx/>
                        <a:buNone/>
                        <a:tabLst/>
                      </a:pPr>
                      <a:endParaRPr kumimoji="0" lang="fr-FR" sz="3600" b="0" i="0" u="none" strike="noStrike" cap="none" normalizeH="0" baseline="0" dirty="0">
                        <a:ln>
                          <a:noFill/>
                        </a:ln>
                        <a:solidFill>
                          <a:schemeClr val="tx1"/>
                        </a:solidFill>
                        <a:effectLst/>
                        <a:latin typeface="Arial" charset="0"/>
                        <a:ea typeface="Arial Unicode MS" pitchFamily="34" charset="-128"/>
                        <a:cs typeface="+mn-cs"/>
                      </a:endParaRPr>
                    </a:p>
                    <a:p>
                      <a:pPr marL="0" marR="0" lvl="0" indent="0" algn="just" defTabSz="914400" rtl="1" eaLnBrk="1" fontAlgn="base" latinLnBrk="0" hangingPunct="1">
                        <a:lnSpc>
                          <a:spcPct val="100000"/>
                        </a:lnSpc>
                        <a:spcBef>
                          <a:spcPct val="0"/>
                        </a:spcBef>
                        <a:spcAft>
                          <a:spcPct val="0"/>
                        </a:spcAft>
                        <a:buClrTx/>
                        <a:buSzTx/>
                        <a:buFontTx/>
                        <a:buNone/>
                        <a:tabLst/>
                      </a:pPr>
                      <a:endParaRPr kumimoji="0" lang="fr-FR" sz="3600" b="0" i="0" u="none" strike="noStrike" cap="none" normalizeH="0" baseline="0" dirty="0">
                        <a:ln>
                          <a:noFill/>
                        </a:ln>
                        <a:solidFill>
                          <a:schemeClr val="tx1"/>
                        </a:solidFill>
                        <a:effectLst/>
                        <a:latin typeface="Arial" charset="0"/>
                        <a:ea typeface="Arial Unicode MS" pitchFamily="34" charset="-128"/>
                        <a:cs typeface="+mn-cs"/>
                      </a:endParaRPr>
                    </a:p>
                    <a:p>
                      <a:pPr marL="0" marR="0" lvl="0" indent="0" algn="just" defTabSz="914400" rtl="1" eaLnBrk="1" fontAlgn="base" latinLnBrk="0" hangingPunct="1">
                        <a:lnSpc>
                          <a:spcPct val="100000"/>
                        </a:lnSpc>
                        <a:spcBef>
                          <a:spcPct val="0"/>
                        </a:spcBef>
                        <a:spcAft>
                          <a:spcPct val="0"/>
                        </a:spcAft>
                        <a:buClrTx/>
                        <a:buSzTx/>
                        <a:buFontTx/>
                        <a:buNone/>
                        <a:tabLst/>
                      </a:pPr>
                      <a:endParaRPr kumimoji="0" lang="fr-FR" sz="3600" b="0" i="0" u="sng" strike="noStrike" cap="none" normalizeH="0" baseline="0" dirty="0">
                        <a:ln>
                          <a:noFill/>
                        </a:ln>
                        <a:solidFill>
                          <a:srgbClr val="FF9900"/>
                        </a:solidFill>
                        <a:effectLst/>
                        <a:latin typeface="Arial" charset="0"/>
                        <a:cs typeface="Arial" charset="0"/>
                      </a:endParaRPr>
                    </a:p>
                    <a:p>
                      <a:pPr marL="0" marR="0" lvl="0" indent="0" algn="just" defTabSz="914400" rtl="1" eaLnBrk="1" fontAlgn="base" latinLnBrk="0" hangingPunct="1">
                        <a:lnSpc>
                          <a:spcPct val="100000"/>
                        </a:lnSpc>
                        <a:spcBef>
                          <a:spcPct val="0"/>
                        </a:spcBef>
                        <a:spcAft>
                          <a:spcPct val="0"/>
                        </a:spcAft>
                        <a:buClrTx/>
                        <a:buSzTx/>
                        <a:buFontTx/>
                        <a:buNone/>
                        <a:tabLst/>
                      </a:pPr>
                      <a:r>
                        <a:rPr kumimoji="0" lang="ar-EG" sz="3600" b="0" i="0" u="sng" strike="noStrike" cap="none" normalizeH="0" baseline="0" dirty="0">
                          <a:ln>
                            <a:noFill/>
                          </a:ln>
                          <a:solidFill>
                            <a:srgbClr val="FF9900"/>
                          </a:solidFill>
                          <a:effectLst/>
                          <a:latin typeface="Arial" charset="0"/>
                          <a:cs typeface="Arial" charset="0"/>
                        </a:rPr>
                        <a:t>الشعب :</a:t>
                      </a:r>
                      <a:endParaRPr kumimoji="0" lang="fr-FR" sz="3600" b="0" i="0" u="sng" strike="noStrike" cap="none" normalizeH="0" baseline="0" dirty="0">
                        <a:ln>
                          <a:noFill/>
                        </a:ln>
                        <a:solidFill>
                          <a:srgbClr val="FF9900"/>
                        </a:solidFill>
                        <a:effectLst/>
                        <a:latin typeface="Arial" charset="0"/>
                        <a:cs typeface="Arial" charset="0"/>
                      </a:endParaRPr>
                    </a:p>
                    <a:p>
                      <a:pPr marL="0" marR="0" lvl="0" indent="0" algn="just" defTabSz="914400" rtl="1" eaLnBrk="1" fontAlgn="base" latinLnBrk="0" hangingPunct="1">
                        <a:lnSpc>
                          <a:spcPct val="100000"/>
                        </a:lnSpc>
                        <a:spcBef>
                          <a:spcPct val="0"/>
                        </a:spcBef>
                        <a:spcAft>
                          <a:spcPct val="0"/>
                        </a:spcAft>
                        <a:buClrTx/>
                        <a:buSzTx/>
                        <a:buFontTx/>
                        <a:buNone/>
                        <a:tabLst/>
                        <a:defRPr/>
                      </a:pPr>
                      <a:r>
                        <a:rPr kumimoji="0" lang="ar-AE" sz="3600" b="0" i="0" u="none" strike="noStrike" cap="none" normalizeH="0" baseline="0" dirty="0">
                          <a:ln>
                            <a:noFill/>
                          </a:ln>
                          <a:solidFill>
                            <a:schemeClr val="tx1"/>
                          </a:solidFill>
                          <a:effectLst/>
                          <a:latin typeface="Arial" charset="0"/>
                          <a:ea typeface="Arial Unicode MS" pitchFamily="34" charset="-128"/>
                          <a:cs typeface="+mn-cs"/>
                        </a:rPr>
                        <a:t>كرحمَتِكَ يا رب وليسَ كخطايانا.</a:t>
                      </a:r>
                      <a:endParaRPr kumimoji="0" lang="fr-FR" sz="3600" b="0" i="0" u="none" strike="noStrike" cap="none" normalizeH="0" baseline="0" dirty="0">
                        <a:ln>
                          <a:noFill/>
                        </a:ln>
                        <a:solidFill>
                          <a:schemeClr val="tx1"/>
                        </a:solidFill>
                        <a:effectLst/>
                        <a:latin typeface="Arial" charset="0"/>
                        <a:ea typeface="Arial Unicode MS" pitchFamily="34" charset="-128"/>
                        <a:cs typeface="+mn-cs"/>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845945180"/>
      </p:ext>
    </p:extLst>
  </p:cSld>
  <p:clrMapOvr>
    <a:masterClrMapping/>
  </p:clrMapOvr>
  <p:transition/>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B7DC30-3C1F-FDD9-82DD-2CB80198AC8D}"/>
            </a:ext>
          </a:extLst>
        </p:cNvPr>
        <p:cNvGrpSpPr/>
        <p:nvPr/>
      </p:nvGrpSpPr>
      <p:grpSpPr>
        <a:xfrm>
          <a:off x="0" y="0"/>
          <a:ext cx="0" cy="0"/>
          <a:chOff x="0" y="0"/>
          <a:chExt cx="0" cy="0"/>
        </a:xfrm>
      </p:grpSpPr>
      <p:graphicFrame>
        <p:nvGraphicFramePr>
          <p:cNvPr id="11735042" name="Group 2">
            <a:extLst>
              <a:ext uri="{FF2B5EF4-FFF2-40B4-BE49-F238E27FC236}">
                <a16:creationId xmlns:a16="http://schemas.microsoft.com/office/drawing/2014/main" id="{C7642EFF-A556-B872-4D30-548A3315813C}"/>
              </a:ext>
            </a:extLst>
          </p:cNvPr>
          <p:cNvGraphicFramePr>
            <a:graphicFrameLocks noGrp="1"/>
          </p:cNvGraphicFramePr>
          <p:nvPr>
            <p:ph/>
            <p:extLst>
              <p:ext uri="{D42A27DB-BD31-4B8C-83A1-F6EECF244321}">
                <p14:modId xmlns:p14="http://schemas.microsoft.com/office/powerpoint/2010/main" val="2811518506"/>
              </p:ext>
            </p:extLst>
          </p:nvPr>
        </p:nvGraphicFramePr>
        <p:xfrm>
          <a:off x="0" y="0"/>
          <a:ext cx="12192000" cy="6569529"/>
        </p:xfrm>
        <a:graphic>
          <a:graphicData uri="http://schemas.openxmlformats.org/drawingml/2006/table">
            <a:tbl>
              <a:tblPr/>
              <a:tblGrid>
                <a:gridCol w="4651983">
                  <a:extLst>
                    <a:ext uri="{9D8B030D-6E8A-4147-A177-3AD203B41FA5}">
                      <a16:colId xmlns:a16="http://schemas.microsoft.com/office/drawing/2014/main" val="20000"/>
                    </a:ext>
                  </a:extLst>
                </a:gridCol>
                <a:gridCol w="4297464">
                  <a:extLst>
                    <a:ext uri="{9D8B030D-6E8A-4147-A177-3AD203B41FA5}">
                      <a16:colId xmlns:a16="http://schemas.microsoft.com/office/drawing/2014/main" val="20001"/>
                    </a:ext>
                  </a:extLst>
                </a:gridCol>
                <a:gridCol w="3242553">
                  <a:extLst>
                    <a:ext uri="{9D8B030D-6E8A-4147-A177-3AD203B41FA5}">
                      <a16:colId xmlns:a16="http://schemas.microsoft.com/office/drawing/2014/main" val="20002"/>
                    </a:ext>
                  </a:extLst>
                </a:gridCol>
              </a:tblGrid>
              <a:tr h="6569529">
                <a:tc>
                  <a:txBody>
                    <a:bodyPr/>
                    <a:lstStyle/>
                    <a:p>
                      <a:pPr marL="0" marR="0" lvl="0" indent="0" algn="just" defTabSz="914400" rtl="0" eaLnBrk="1" fontAlgn="base" latinLnBrk="0" hangingPunct="1">
                        <a:lnSpc>
                          <a:spcPct val="100000"/>
                        </a:lnSpc>
                        <a:spcBef>
                          <a:spcPts val="0"/>
                        </a:spcBef>
                        <a:spcAft>
                          <a:spcPct val="0"/>
                        </a:spcAft>
                        <a:buClrTx/>
                        <a:buSzTx/>
                        <a:buFontTx/>
                        <a:buNone/>
                        <a:tabLst/>
                      </a:pPr>
                      <a:r>
                        <a:rPr kumimoji="0" lang="en-US" sz="3200" b="0" i="0" u="sng" strike="noStrike" cap="none" normalizeH="0" baseline="0" dirty="0" err="1">
                          <a:ln>
                            <a:noFill/>
                          </a:ln>
                          <a:solidFill>
                            <a:srgbClr val="FF9900"/>
                          </a:solidFill>
                          <a:effectLst/>
                          <a:latin typeface="Coptic1" pitchFamily="2" charset="0"/>
                          <a:cs typeface="Arial" charset="0"/>
                        </a:rPr>
                        <a:t>Piou</a:t>
                      </a:r>
                      <a:r>
                        <a:rPr kumimoji="0" lang="en-US" sz="3200" b="0" i="0" u="sng" strike="noStrike" cap="none" normalizeH="0" baseline="0" dirty="0">
                          <a:ln>
                            <a:noFill/>
                          </a:ln>
                          <a:solidFill>
                            <a:srgbClr val="FF9900"/>
                          </a:solidFill>
                          <a:effectLst/>
                          <a:latin typeface="Coptic1" pitchFamily="2" charset="0"/>
                          <a:cs typeface="Arial" charset="0"/>
                        </a:rPr>
                        <a:t>/b :</a:t>
                      </a:r>
                    </a:p>
                    <a:p>
                      <a:pPr marL="0" marR="0" lvl="0" indent="0" algn="just" defTabSz="914400" rtl="0" eaLnBrk="1" fontAlgn="base" latinLnBrk="0" hangingPunct="1">
                        <a:lnSpc>
                          <a:spcPct val="100000"/>
                        </a:lnSpc>
                        <a:spcBef>
                          <a:spcPts val="0"/>
                        </a:spcBef>
                        <a:spcAft>
                          <a:spcPct val="0"/>
                        </a:spcAft>
                        <a:buClrTx/>
                        <a:buSzTx/>
                        <a:buFontTx/>
                        <a:buNone/>
                        <a:tabLst/>
                      </a:pPr>
                      <a:r>
                        <a:rPr kumimoji="0" lang="en-US" sz="3200" b="0" i="0" u="none" strike="noStrike" cap="none" normalizeH="0" baseline="0" dirty="0" err="1">
                          <a:ln>
                            <a:noFill/>
                          </a:ln>
                          <a:solidFill>
                            <a:schemeClr val="tx1"/>
                          </a:solidFill>
                          <a:effectLst/>
                          <a:latin typeface="Coptic1" pitchFamily="2" charset="0"/>
                          <a:cs typeface="Arial" charset="0"/>
                        </a:rPr>
                        <a:t>Nij~vo</a:t>
                      </a:r>
                      <a:r>
                        <a:rPr kumimoji="0" lang="en-US" sz="3200" b="0" i="0" u="none" strike="noStrike" cap="none" normalizeH="0" baseline="0" dirty="0">
                          <a:ln>
                            <a:noFill/>
                          </a:ln>
                          <a:solidFill>
                            <a:schemeClr val="tx1"/>
                          </a:solidFill>
                          <a:effectLst/>
                          <a:latin typeface="Coptic1" pitchFamily="2" charset="0"/>
                          <a:cs typeface="Arial" charset="0"/>
                        </a:rPr>
                        <a:t> de </a:t>
                      </a:r>
                      <a:r>
                        <a:rPr kumimoji="0" lang="en-US" sz="3200" b="0" i="0" u="none" strike="noStrike" cap="none" normalizeH="0" baseline="0" dirty="0" err="1">
                          <a:ln>
                            <a:noFill/>
                          </a:ln>
                          <a:solidFill>
                            <a:schemeClr val="tx1"/>
                          </a:solidFill>
                          <a:effectLst/>
                          <a:latin typeface="Coptic1" pitchFamily="2" charset="0"/>
                          <a:cs typeface="Arial" charset="0"/>
                        </a:rPr>
                        <a:t>n~te</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vucic</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akc~mou</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e~rwou</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aktoubo</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n~tm</a:t>
                      </a:r>
                      <a:r>
                        <a:rPr kumimoji="0" lang="en-US" sz="3200" b="0" i="0" u="none" strike="noStrike" cap="none" normalizeH="0" baseline="0" dirty="0">
                          <a:ln>
                            <a:noFill/>
                          </a:ln>
                          <a:solidFill>
                            <a:schemeClr val="tx1"/>
                          </a:solidFill>
                          <a:effectLst/>
                          <a:latin typeface="Coptic1" pitchFamily="2" charset="0"/>
                          <a:cs typeface="Arial" charset="0"/>
                        </a:rPr>
                        <a:t>/</a:t>
                      </a:r>
                      <a:r>
                        <a:rPr kumimoji="0" lang="en-US" sz="3200" b="0" i="0" u="none" strike="noStrike" cap="none" normalizeH="0" baseline="0" dirty="0" err="1">
                          <a:ln>
                            <a:noFill/>
                          </a:ln>
                          <a:solidFill>
                            <a:schemeClr val="tx1"/>
                          </a:solidFill>
                          <a:effectLst/>
                          <a:latin typeface="Coptic1" pitchFamily="2" charset="0"/>
                          <a:cs typeface="Arial" charset="0"/>
                        </a:rPr>
                        <a:t>tra</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m~paryenik</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hiten</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pekjinj~vo</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achwc</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erok</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n~je</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k~t</a:t>
                      </a:r>
                      <a:r>
                        <a:rPr kumimoji="0" lang="en-US" sz="3200" b="0" i="0" u="none" strike="noStrike" cap="none" normalizeH="0" baseline="0" dirty="0">
                          <a:ln>
                            <a:noFill/>
                          </a:ln>
                          <a:solidFill>
                            <a:schemeClr val="tx1"/>
                          </a:solidFill>
                          <a:effectLst/>
                          <a:latin typeface="Coptic1" pitchFamily="2" charset="0"/>
                          <a:cs typeface="Arial" charset="0"/>
                        </a:rPr>
                        <a:t>/</a:t>
                      </a:r>
                      <a:r>
                        <a:rPr kumimoji="0" lang="en-US" sz="3200" b="0" i="0" u="none" strike="noStrike" cap="none" normalizeH="0" baseline="0" dirty="0" err="1">
                          <a:ln>
                            <a:noFill/>
                          </a:ln>
                          <a:solidFill>
                            <a:schemeClr val="tx1"/>
                          </a:solidFill>
                          <a:effectLst/>
                          <a:latin typeface="Coptic1" pitchFamily="2" charset="0"/>
                          <a:cs typeface="Arial" charset="0"/>
                        </a:rPr>
                        <a:t>cic</a:t>
                      </a:r>
                      <a:r>
                        <a:rPr kumimoji="0" lang="en-US" sz="3200" b="0" i="0" u="none" strike="noStrike" cap="none" normalizeH="0" baseline="0" dirty="0">
                          <a:ln>
                            <a:noFill/>
                          </a:ln>
                          <a:solidFill>
                            <a:schemeClr val="tx1"/>
                          </a:solidFill>
                          <a:effectLst/>
                          <a:latin typeface="Coptic1" pitchFamily="2" charset="0"/>
                          <a:cs typeface="Arial" charset="0"/>
                        </a:rPr>
                        <a:t> t/</a:t>
                      </a:r>
                      <a:r>
                        <a:rPr kumimoji="0" lang="en-US" sz="3200" b="0" i="0" u="none" strike="noStrike" cap="none" normalizeH="0" baseline="0" dirty="0" err="1">
                          <a:ln>
                            <a:noFill/>
                          </a:ln>
                          <a:solidFill>
                            <a:schemeClr val="tx1"/>
                          </a:solidFill>
                          <a:effectLst/>
                          <a:latin typeface="Coptic1" pitchFamily="2" charset="0"/>
                          <a:cs typeface="Arial" charset="0"/>
                        </a:rPr>
                        <a:t>rc</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e~takouonhc</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e~bol</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Nyok</a:t>
                      </a:r>
                      <a:r>
                        <a:rPr kumimoji="0" lang="en-US" sz="3200" b="0" i="0" u="none" strike="noStrike" cap="none" normalizeH="0" baseline="0" dirty="0">
                          <a:ln>
                            <a:noFill/>
                          </a:ln>
                          <a:solidFill>
                            <a:schemeClr val="tx1"/>
                          </a:solidFill>
                          <a:effectLst/>
                          <a:latin typeface="Coptic1" pitchFamily="2" charset="0"/>
                          <a:cs typeface="Arial" charset="0"/>
                        </a:rPr>
                        <a:t> gar </a:t>
                      </a:r>
                      <a:r>
                        <a:rPr kumimoji="0" lang="en-US" sz="3200" b="0" i="0" u="none" strike="noStrike" cap="none" normalizeH="0" baseline="0" dirty="0" err="1">
                          <a:ln>
                            <a:noFill/>
                          </a:ln>
                          <a:solidFill>
                            <a:schemeClr val="tx1"/>
                          </a:solidFill>
                          <a:effectLst/>
                          <a:latin typeface="Coptic1" pitchFamily="2" charset="0"/>
                          <a:cs typeface="Arial" charset="0"/>
                        </a:rPr>
                        <a:t>eksop</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n~nou</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akouonhk</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hijen</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pikahi</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ouoh</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akers~v</a:t>
                      </a:r>
                      <a:r>
                        <a:rPr kumimoji="0" lang="en-US" sz="3200" b="0" i="0" u="none" strike="noStrike" cap="none" normalizeH="0" baseline="0" dirty="0">
                          <a:ln>
                            <a:noFill/>
                          </a:ln>
                          <a:solidFill>
                            <a:schemeClr val="tx1"/>
                          </a:solidFill>
                          <a:effectLst/>
                          <a:latin typeface="Coptic1" pitchFamily="2" charset="0"/>
                          <a:cs typeface="Arial" charset="0"/>
                        </a:rPr>
                        <a:t>/r </a:t>
                      </a:r>
                      <a:r>
                        <a:rPr kumimoji="0" lang="en-US" sz="3200" b="0" i="0" u="none" strike="noStrike" cap="none" normalizeH="0" baseline="0" dirty="0" err="1">
                          <a:ln>
                            <a:noFill/>
                          </a:ln>
                          <a:solidFill>
                            <a:schemeClr val="tx1"/>
                          </a:solidFill>
                          <a:effectLst/>
                          <a:latin typeface="Coptic1" pitchFamily="2" charset="0"/>
                          <a:cs typeface="Arial" charset="0"/>
                        </a:rPr>
                        <a:t>m~mosi</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nem</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nirwmi</a:t>
                      </a:r>
                      <a:r>
                        <a:rPr kumimoji="0" lang="en-US" sz="3200" b="0" i="0" u="none" strike="noStrike" cap="none" normalizeH="0" baseline="0" dirty="0">
                          <a:ln>
                            <a:noFill/>
                          </a:ln>
                          <a:solidFill>
                            <a:schemeClr val="tx1"/>
                          </a:solidFill>
                          <a:effectLst/>
                          <a:latin typeface="Coptic1" pitchFamily="2" charset="0"/>
                          <a:cs typeface="Arial" charset="0"/>
                        </a:rPr>
                        <a:t>.</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400" b="0" i="0" u="sng" strike="noStrike" cap="none" normalizeH="0" baseline="0" dirty="0">
                          <a:ln>
                            <a:noFill/>
                          </a:ln>
                          <a:solidFill>
                            <a:srgbClr val="FF9933"/>
                          </a:solidFill>
                          <a:effectLst/>
                          <a:latin typeface="Arial" charset="0"/>
                          <a:cs typeface="Times New Roman" pitchFamily="18" charset="0"/>
                        </a:rPr>
                        <a:t>Le prêtre :</a:t>
                      </a:r>
                      <a:endParaRPr kumimoji="0" lang="fr-CA" sz="2400" b="0" i="0" u="sng" strike="noStrike" cap="none" normalizeH="0" baseline="0" dirty="0">
                        <a:ln>
                          <a:noFill/>
                        </a:ln>
                        <a:solidFill>
                          <a:srgbClr val="FF9900"/>
                        </a:solidFill>
                        <a:effectLst/>
                        <a:latin typeface="Arial" charset="0"/>
                        <a:cs typeface="Arial" charset="0"/>
                      </a:endParaRPr>
                    </a:p>
                    <a:p>
                      <a:pPr marL="0" marR="0" lvl="0" indent="0" algn="just" defTabSz="914400" rtl="0" eaLnBrk="1" fontAlgn="base" latinLnBrk="0" hangingPunct="1">
                        <a:lnSpc>
                          <a:spcPct val="100000"/>
                        </a:lnSpc>
                        <a:spcBef>
                          <a:spcPts val="0"/>
                        </a:spcBef>
                        <a:spcAft>
                          <a:spcPct val="0"/>
                        </a:spcAft>
                        <a:buClrTx/>
                        <a:buSzTx/>
                        <a:buFontTx/>
                        <a:buNone/>
                        <a:tabLst/>
                        <a:defRPr/>
                      </a:pPr>
                      <a:r>
                        <a:rPr kumimoji="0" lang="fr-FR"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Tu as béni les naissances naturelles. Par Ta naissances Tu as purifié les entrailles de la Vierge. Toute la création T’a loué lorsque Tu l’as révélée. Tout en étant Dieu Tu es apparu sur terre et Tu as partagé avec nous l’existence terrestre. </a:t>
                      </a:r>
                      <a:endParaRPr kumimoji="0" lang="en-US" sz="2800" b="0" i="0" u="none" strike="noStrike" cap="none" normalizeH="0" baseline="0" dirty="0">
                        <a:ln>
                          <a:noFill/>
                        </a:ln>
                        <a:solidFill>
                          <a:schemeClr val="tx1"/>
                        </a:solidFill>
                        <a:effectLst/>
                        <a:latin typeface="Arial" panose="020B0604020202020204" pitchFamily="34" charset="0"/>
                        <a:ea typeface="Arial Unicode MS" pitchFamily="34" charset="-128"/>
                        <a:cs typeface="Arial" panose="020B0604020202020204" pitchFamily="34"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2400" b="0" i="0" u="sng" strike="noStrike" cap="none" normalizeH="0" baseline="0" dirty="0">
                          <a:ln>
                            <a:noFill/>
                          </a:ln>
                          <a:solidFill>
                            <a:srgbClr val="FF9900"/>
                          </a:solidFill>
                          <a:effectLst/>
                          <a:latin typeface="Arial" charset="0"/>
                          <a:cs typeface="Arial" charset="0"/>
                        </a:rPr>
                        <a:t>ال</a:t>
                      </a:r>
                      <a:r>
                        <a:rPr kumimoji="0" lang="ar-EG" sz="2400" b="0" i="0" u="sng" strike="noStrike" cap="none" normalizeH="0" baseline="0" dirty="0">
                          <a:ln>
                            <a:noFill/>
                          </a:ln>
                          <a:solidFill>
                            <a:srgbClr val="FF9900"/>
                          </a:solidFill>
                          <a:effectLst/>
                          <a:latin typeface="Arial" charset="0"/>
                          <a:cs typeface="Arial" charset="0"/>
                        </a:rPr>
                        <a:t>كاهن</a:t>
                      </a:r>
                      <a:r>
                        <a:rPr kumimoji="0" lang="ar-SA" sz="2400" b="0" i="0" u="sng" strike="noStrike" cap="none" normalizeH="0" baseline="0" dirty="0">
                          <a:ln>
                            <a:noFill/>
                          </a:ln>
                          <a:solidFill>
                            <a:srgbClr val="FF9900"/>
                          </a:solidFill>
                          <a:effectLst/>
                          <a:latin typeface="Arial" charset="0"/>
                          <a:cs typeface="Arial" charset="0"/>
                        </a:rPr>
                        <a:t> :</a:t>
                      </a:r>
                      <a:endParaRPr kumimoji="0" lang="en-US" sz="2400" b="0" i="0" u="none" strike="noStrike" cap="none" normalizeH="0" baseline="0" dirty="0">
                        <a:ln>
                          <a:noFill/>
                        </a:ln>
                        <a:solidFill>
                          <a:schemeClr val="tx1"/>
                        </a:solidFill>
                        <a:effectLst/>
                        <a:latin typeface="Arial" charset="0"/>
                        <a:cs typeface="Arial" pitchFamily="34" charset="0"/>
                      </a:endParaRPr>
                    </a:p>
                    <a:p>
                      <a:pPr marL="0" marR="0" lvl="0" indent="0" algn="just" defTabSz="914400" rtl="1" eaLnBrk="1" fontAlgn="base" latinLnBrk="0" hangingPunct="1">
                        <a:lnSpc>
                          <a:spcPct val="100000"/>
                        </a:lnSpc>
                        <a:spcBef>
                          <a:spcPts val="0"/>
                        </a:spcBef>
                        <a:spcAft>
                          <a:spcPct val="0"/>
                        </a:spcAft>
                        <a:buClrTx/>
                        <a:buSzTx/>
                        <a:buFontTx/>
                        <a:buNone/>
                        <a:tabLst/>
                        <a:defRPr/>
                      </a:pPr>
                      <a:r>
                        <a:rPr kumimoji="0" lang="ar-AE" sz="3200" b="0" i="0" u="none" strike="noStrike" kern="1200" cap="none" spc="0" normalizeH="0" baseline="0" noProof="0" dirty="0">
                          <a:ln>
                            <a:noFill/>
                          </a:ln>
                          <a:solidFill>
                            <a:prstClr val="white"/>
                          </a:solidFill>
                          <a:effectLst/>
                          <a:uLnTx/>
                          <a:uFillTx/>
                          <a:latin typeface="Coptic1" pitchFamily="2" charset="0"/>
                          <a:ea typeface="+mn-ea"/>
                          <a:cs typeface="Arial" charset="0"/>
                        </a:rPr>
                        <a:t>ولادات الطبيعة باركتها،</a:t>
                      </a:r>
                      <a:r>
                        <a:rPr kumimoji="0" lang="fr-FR" sz="3200" b="0" i="0" u="none" strike="noStrike" kern="1200" cap="none" spc="0" normalizeH="0" baseline="0" noProof="0" dirty="0">
                          <a:ln>
                            <a:noFill/>
                          </a:ln>
                          <a:solidFill>
                            <a:prstClr val="white"/>
                          </a:solidFill>
                          <a:effectLst/>
                          <a:uLnTx/>
                          <a:uFillTx/>
                          <a:latin typeface="Coptic1" pitchFamily="2" charset="0"/>
                          <a:ea typeface="+mn-ea"/>
                          <a:cs typeface="Arial" charset="0"/>
                        </a:rPr>
                        <a:t> </a:t>
                      </a:r>
                      <a:r>
                        <a:rPr kumimoji="0" lang="ar-AE" sz="3200" b="0" i="0" u="none" strike="noStrike" kern="1200" cap="none" spc="0" normalizeH="0" baseline="0" noProof="0" dirty="0">
                          <a:ln>
                            <a:noFill/>
                          </a:ln>
                          <a:solidFill>
                            <a:prstClr val="white"/>
                          </a:solidFill>
                          <a:effectLst/>
                          <a:uLnTx/>
                          <a:uFillTx/>
                          <a:latin typeface="Coptic1" pitchFamily="2" charset="0"/>
                          <a:ea typeface="+mn-ea"/>
                          <a:cs typeface="Arial" charset="0"/>
                        </a:rPr>
                        <a:t>وطهرت البطن البتولي بميلادك.</a:t>
                      </a:r>
                      <a:r>
                        <a:rPr kumimoji="0" lang="fr-FR" sz="3200" b="0" i="0" u="none" strike="noStrike" kern="1200" cap="none" spc="0" normalizeH="0" baseline="0" noProof="0" dirty="0">
                          <a:ln>
                            <a:noFill/>
                          </a:ln>
                          <a:solidFill>
                            <a:prstClr val="white"/>
                          </a:solidFill>
                          <a:effectLst/>
                          <a:uLnTx/>
                          <a:uFillTx/>
                          <a:latin typeface="Coptic1" pitchFamily="2" charset="0"/>
                          <a:ea typeface="+mn-ea"/>
                          <a:cs typeface="Arial" charset="0"/>
                        </a:rPr>
                        <a:t> </a:t>
                      </a:r>
                      <a:r>
                        <a:rPr kumimoji="0" lang="ar-AE" sz="3200" b="0" i="0" u="none" strike="noStrike" kern="1200" cap="none" spc="0" normalizeH="0" baseline="0" noProof="0" dirty="0">
                          <a:ln>
                            <a:noFill/>
                          </a:ln>
                          <a:solidFill>
                            <a:prstClr val="white"/>
                          </a:solidFill>
                          <a:effectLst/>
                          <a:uLnTx/>
                          <a:uFillTx/>
                          <a:latin typeface="Coptic1" pitchFamily="2" charset="0"/>
                          <a:ea typeface="+mn-ea"/>
                          <a:cs typeface="Arial" charset="0"/>
                        </a:rPr>
                        <a:t>سبحتك سائر الخليقة لما أظهرتها.</a:t>
                      </a:r>
                      <a:r>
                        <a:rPr kumimoji="0" lang="fr-FR" sz="3200" b="0" i="0" u="none" strike="noStrike" kern="1200" cap="none" spc="0" normalizeH="0" baseline="0" noProof="0" dirty="0">
                          <a:ln>
                            <a:noFill/>
                          </a:ln>
                          <a:solidFill>
                            <a:prstClr val="white"/>
                          </a:solidFill>
                          <a:effectLst/>
                          <a:uLnTx/>
                          <a:uFillTx/>
                          <a:latin typeface="Coptic1" pitchFamily="2" charset="0"/>
                          <a:ea typeface="+mn-ea"/>
                          <a:cs typeface="Arial" charset="0"/>
                        </a:rPr>
                        <a:t> </a:t>
                      </a:r>
                      <a:r>
                        <a:rPr kumimoji="0" lang="ar-AE" sz="3200" b="0" i="0" u="none" strike="noStrike" kern="1200" cap="none" spc="0" normalizeH="0" baseline="0" noProof="0" dirty="0">
                          <a:ln>
                            <a:noFill/>
                          </a:ln>
                          <a:solidFill>
                            <a:prstClr val="white"/>
                          </a:solidFill>
                          <a:effectLst/>
                          <a:uLnTx/>
                          <a:uFillTx/>
                          <a:latin typeface="Coptic1" pitchFamily="2" charset="0"/>
                          <a:ea typeface="+mn-ea"/>
                          <a:cs typeface="Arial" charset="0"/>
                        </a:rPr>
                        <a:t>لأنك وأنت لم تزل إلها ظهرت على الأرض واشتركت في المشي مع الناس.</a:t>
                      </a:r>
                      <a:endParaRPr kumimoji="0" lang="en-US" sz="3600" b="0" i="0" u="none" strike="noStrike" cap="none" normalizeH="0" baseline="0" dirty="0">
                        <a:ln>
                          <a:noFill/>
                        </a:ln>
                        <a:solidFill>
                          <a:schemeClr val="tx1"/>
                        </a:solidFill>
                        <a:effectLst/>
                        <a:latin typeface="Arial" charset="0"/>
                        <a:ea typeface="Arial Unicode MS" pitchFamily="34" charset="-128"/>
                        <a:cs typeface="Arial" pitchFamily="34"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990877946"/>
      </p:ext>
    </p:extLst>
  </p:cSld>
  <p:clrMapOvr>
    <a:masterClrMapping/>
  </p:clrMapOvr>
  <p:transition/>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BD92E0-ECAB-ACF9-7283-1594CDC62F30}"/>
            </a:ext>
          </a:extLst>
        </p:cNvPr>
        <p:cNvGrpSpPr/>
        <p:nvPr/>
      </p:nvGrpSpPr>
      <p:grpSpPr>
        <a:xfrm>
          <a:off x="0" y="0"/>
          <a:ext cx="0" cy="0"/>
          <a:chOff x="0" y="0"/>
          <a:chExt cx="0" cy="0"/>
        </a:xfrm>
      </p:grpSpPr>
      <p:graphicFrame>
        <p:nvGraphicFramePr>
          <p:cNvPr id="11735042" name="Group 2">
            <a:extLst>
              <a:ext uri="{FF2B5EF4-FFF2-40B4-BE49-F238E27FC236}">
                <a16:creationId xmlns:a16="http://schemas.microsoft.com/office/drawing/2014/main" id="{C41EE0D1-8EC9-FDFC-DFBB-B34F7F82CF43}"/>
              </a:ext>
            </a:extLst>
          </p:cNvPr>
          <p:cNvGraphicFramePr>
            <a:graphicFrameLocks noGrp="1"/>
          </p:cNvGraphicFramePr>
          <p:nvPr>
            <p:ph/>
            <p:extLst>
              <p:ext uri="{D42A27DB-BD31-4B8C-83A1-F6EECF244321}">
                <p14:modId xmlns:p14="http://schemas.microsoft.com/office/powerpoint/2010/main" val="1614115969"/>
              </p:ext>
            </p:extLst>
          </p:nvPr>
        </p:nvGraphicFramePr>
        <p:xfrm>
          <a:off x="0" y="625928"/>
          <a:ext cx="12192000" cy="4893129"/>
        </p:xfrm>
        <a:graphic>
          <a:graphicData uri="http://schemas.openxmlformats.org/drawingml/2006/table">
            <a:tbl>
              <a:tblPr/>
              <a:tblGrid>
                <a:gridCol w="4651983">
                  <a:extLst>
                    <a:ext uri="{9D8B030D-6E8A-4147-A177-3AD203B41FA5}">
                      <a16:colId xmlns:a16="http://schemas.microsoft.com/office/drawing/2014/main" val="20000"/>
                    </a:ext>
                  </a:extLst>
                </a:gridCol>
                <a:gridCol w="4297464">
                  <a:extLst>
                    <a:ext uri="{9D8B030D-6E8A-4147-A177-3AD203B41FA5}">
                      <a16:colId xmlns:a16="http://schemas.microsoft.com/office/drawing/2014/main" val="20001"/>
                    </a:ext>
                  </a:extLst>
                </a:gridCol>
                <a:gridCol w="3242553">
                  <a:extLst>
                    <a:ext uri="{9D8B030D-6E8A-4147-A177-3AD203B41FA5}">
                      <a16:colId xmlns:a16="http://schemas.microsoft.com/office/drawing/2014/main" val="20002"/>
                    </a:ext>
                  </a:extLst>
                </a:gridCol>
              </a:tblGrid>
              <a:tr h="4893129">
                <a:tc>
                  <a:txBody>
                    <a:bodyPr/>
                    <a:lstStyle/>
                    <a:p>
                      <a:pPr marL="0" marR="0" lvl="0" indent="0" algn="just" defTabSz="914400" rtl="0" eaLnBrk="1" fontAlgn="base" latinLnBrk="0" hangingPunct="1">
                        <a:lnSpc>
                          <a:spcPct val="100000"/>
                        </a:lnSpc>
                        <a:spcBef>
                          <a:spcPts val="0"/>
                        </a:spcBef>
                        <a:spcAft>
                          <a:spcPct val="0"/>
                        </a:spcAft>
                        <a:buClrTx/>
                        <a:buSzTx/>
                        <a:buFontTx/>
                        <a:buNone/>
                        <a:tabLst/>
                      </a:pPr>
                      <a:r>
                        <a:rPr kumimoji="0" lang="en-US" sz="3200" b="0" i="0" u="none" strike="noStrike" cap="none" normalizeH="0" baseline="0" dirty="0" err="1">
                          <a:ln>
                            <a:noFill/>
                          </a:ln>
                          <a:solidFill>
                            <a:schemeClr val="tx1"/>
                          </a:solidFill>
                          <a:effectLst/>
                          <a:latin typeface="Coptic1" pitchFamily="2" charset="0"/>
                          <a:cs typeface="Arial" charset="0"/>
                        </a:rPr>
                        <a:t>Aria~gia~zin</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m~paimwou</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moi</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naf</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m~pih~mot</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n~te</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piiordan</a:t>
                      </a:r>
                      <a:r>
                        <a:rPr kumimoji="0" lang="en-US" sz="3200" b="0" i="0" u="none" strike="noStrike" cap="none" normalizeH="0" baseline="0" dirty="0">
                          <a:ln>
                            <a:noFill/>
                          </a:ln>
                          <a:solidFill>
                            <a:schemeClr val="tx1"/>
                          </a:solidFill>
                          <a:effectLst/>
                          <a:latin typeface="Coptic1" pitchFamily="2" charset="0"/>
                          <a:cs typeface="Arial" charset="0"/>
                        </a:rPr>
                        <a:t>/c.</a:t>
                      </a:r>
                    </a:p>
                    <a:p>
                      <a:pPr marL="0" marR="0" lvl="0" indent="0" algn="just" defTabSz="914400" rtl="0" eaLnBrk="1" fontAlgn="base" latinLnBrk="0" hangingPunct="1">
                        <a:lnSpc>
                          <a:spcPct val="100000"/>
                        </a:lnSpc>
                        <a:spcBef>
                          <a:spcPts val="0"/>
                        </a:spcBef>
                        <a:spcAft>
                          <a:spcPct val="0"/>
                        </a:spcAft>
                        <a:buClrTx/>
                        <a:buSzTx/>
                        <a:buFontTx/>
                        <a:buNone/>
                        <a:tabLst/>
                      </a:pPr>
                      <a:endParaRPr kumimoji="0" lang="en-US" sz="3200" b="0" i="0" u="none" strike="noStrike" cap="none" normalizeH="0" baseline="0" dirty="0">
                        <a:ln>
                          <a:noFill/>
                        </a:ln>
                        <a:solidFill>
                          <a:schemeClr val="tx1"/>
                        </a:solidFill>
                        <a:effectLst/>
                        <a:latin typeface="Coptic1" pitchFamily="2" charset="0"/>
                        <a:cs typeface="Arial" charset="0"/>
                      </a:endParaRPr>
                    </a:p>
                    <a:p>
                      <a:pPr marL="0" marR="0" lvl="0" indent="0" algn="just" defTabSz="914400" rtl="0" eaLnBrk="1" fontAlgn="base" latinLnBrk="0" hangingPunct="1">
                        <a:lnSpc>
                          <a:spcPct val="100000"/>
                        </a:lnSpc>
                        <a:spcBef>
                          <a:spcPts val="0"/>
                        </a:spcBef>
                        <a:spcAft>
                          <a:spcPct val="0"/>
                        </a:spcAft>
                        <a:buClrTx/>
                        <a:buSzTx/>
                        <a:buFontTx/>
                        <a:buNone/>
                        <a:tabLst/>
                      </a:pPr>
                      <a:r>
                        <a:rPr kumimoji="0" lang="it-IT" sz="3200" b="0" i="0" u="sng" strike="noStrike" cap="none" normalizeH="0" baseline="0" dirty="0">
                          <a:ln>
                            <a:noFill/>
                          </a:ln>
                          <a:solidFill>
                            <a:srgbClr val="FF9900"/>
                          </a:solidFill>
                          <a:effectLst/>
                          <a:latin typeface="Coptic1" pitchFamily="2" charset="0"/>
                          <a:cs typeface="Arial" charset="0"/>
                        </a:rPr>
                        <a:t>Pilaoc :</a:t>
                      </a:r>
                    </a:p>
                    <a:p>
                      <a:pPr marL="0" marR="0" lvl="0" indent="0" algn="just" defTabSz="914400" rtl="0" eaLnBrk="1" fontAlgn="base" latinLnBrk="0" hangingPunct="1">
                        <a:lnSpc>
                          <a:spcPct val="100000"/>
                        </a:lnSpc>
                        <a:spcBef>
                          <a:spcPts val="0"/>
                        </a:spcBef>
                        <a:spcAft>
                          <a:spcPct val="0"/>
                        </a:spcAft>
                        <a:buClrTx/>
                        <a:buSzTx/>
                        <a:buFontTx/>
                        <a:buNone/>
                        <a:tabLst/>
                      </a:pPr>
                      <a:r>
                        <a:rPr kumimoji="0" lang="en-US" sz="3200" b="0" i="0" u="none" strike="noStrike" cap="none" normalizeH="0" baseline="0" dirty="0">
                          <a:ln>
                            <a:noFill/>
                          </a:ln>
                          <a:solidFill>
                            <a:schemeClr val="tx1"/>
                          </a:solidFill>
                          <a:effectLst/>
                          <a:latin typeface="Coptic1" pitchFamily="2" charset="0"/>
                          <a:cs typeface="Arial" charset="0"/>
                        </a:rPr>
                        <a:t>Am/n: </a:t>
                      </a:r>
                      <a:r>
                        <a:rPr kumimoji="0" lang="en-US" sz="3200" b="0" i="0" u="none" strike="noStrike" cap="none" normalizeH="0" baseline="0" dirty="0" err="1">
                          <a:ln>
                            <a:noFill/>
                          </a:ln>
                          <a:solidFill>
                            <a:schemeClr val="tx1"/>
                          </a:solidFill>
                          <a:effectLst/>
                          <a:latin typeface="Coptic1" pitchFamily="2" charset="0"/>
                          <a:cs typeface="Arial" charset="0"/>
                        </a:rPr>
                        <a:t>a~m</a:t>
                      </a:r>
                      <a:r>
                        <a:rPr kumimoji="0" lang="en-US" sz="3200" b="0" i="0" u="none" strike="noStrike" cap="none" normalizeH="0" baseline="0" dirty="0">
                          <a:ln>
                            <a:noFill/>
                          </a:ln>
                          <a:solidFill>
                            <a:schemeClr val="tx1"/>
                          </a:solidFill>
                          <a:effectLst/>
                          <a:latin typeface="Coptic1" pitchFamily="2" charset="0"/>
                          <a:cs typeface="Arial" charset="0"/>
                        </a:rPr>
                        <a:t>/n: </a:t>
                      </a:r>
                      <a:r>
                        <a:rPr kumimoji="0" lang="en-US" sz="3200" b="0" i="0" u="none" strike="noStrike" cap="none" normalizeH="0" baseline="0" dirty="0" err="1">
                          <a:ln>
                            <a:noFill/>
                          </a:ln>
                          <a:solidFill>
                            <a:schemeClr val="tx1"/>
                          </a:solidFill>
                          <a:effectLst/>
                          <a:latin typeface="Coptic1" pitchFamily="2" charset="0"/>
                          <a:cs typeface="Arial" charset="0"/>
                        </a:rPr>
                        <a:t>a~m</a:t>
                      </a:r>
                      <a:r>
                        <a:rPr kumimoji="0" lang="en-US" sz="3200" b="0" i="0" u="none" strike="noStrike" cap="none" normalizeH="0" baseline="0" dirty="0">
                          <a:ln>
                            <a:noFill/>
                          </a:ln>
                          <a:solidFill>
                            <a:schemeClr val="tx1"/>
                          </a:solidFill>
                          <a:effectLst/>
                          <a:latin typeface="Coptic1" pitchFamily="2" charset="0"/>
                          <a:cs typeface="Arial" charset="0"/>
                        </a:rPr>
                        <a:t>/n.</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ts val="0"/>
                        </a:spcBef>
                        <a:spcAft>
                          <a:spcPct val="0"/>
                        </a:spcAft>
                        <a:buClrTx/>
                        <a:buSzTx/>
                        <a:buFontTx/>
                        <a:buNone/>
                        <a:tabLst/>
                        <a:defRPr/>
                      </a:pPr>
                      <a:r>
                        <a:rPr kumimoji="0" lang="fr-FR"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Bénis cette eau et accorde-lui la grâce du Jourdain. </a:t>
                      </a:r>
                    </a:p>
                    <a:p>
                      <a:pPr marL="0" marR="0" lvl="0" indent="0" algn="just" defTabSz="914400" rtl="0" eaLnBrk="1" fontAlgn="base" latinLnBrk="0" hangingPunct="1">
                        <a:lnSpc>
                          <a:spcPct val="100000"/>
                        </a:lnSpc>
                        <a:spcBef>
                          <a:spcPts val="0"/>
                        </a:spcBef>
                        <a:spcAft>
                          <a:spcPct val="0"/>
                        </a:spcAft>
                        <a:buClrTx/>
                        <a:buSzTx/>
                        <a:buFontTx/>
                        <a:buNone/>
                        <a:tabLst/>
                        <a:defRPr/>
                      </a:pPr>
                      <a:endParaRPr kumimoji="0" lang="fr-FR"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base" latinLnBrk="0" hangingPunct="1">
                        <a:lnSpc>
                          <a:spcPct val="100000"/>
                        </a:lnSpc>
                        <a:spcBef>
                          <a:spcPts val="0"/>
                        </a:spcBef>
                        <a:spcAft>
                          <a:spcPct val="0"/>
                        </a:spcAft>
                        <a:buClrTx/>
                        <a:buSzTx/>
                        <a:buFontTx/>
                        <a:buNone/>
                        <a:tabLst/>
                        <a:defRPr/>
                      </a:pPr>
                      <a:r>
                        <a:rPr kumimoji="0" lang="fr-CA" sz="3200" b="0" i="0" u="sng" strike="noStrike" cap="none" normalizeH="0" baseline="0" dirty="0">
                          <a:ln>
                            <a:noFill/>
                          </a:ln>
                          <a:solidFill>
                            <a:srgbClr val="FF9933"/>
                          </a:solidFill>
                          <a:effectLst/>
                          <a:latin typeface="Arial" charset="0"/>
                          <a:cs typeface="Times New Roman" pitchFamily="18" charset="0"/>
                        </a:rPr>
                        <a:t>Le peuple :</a:t>
                      </a:r>
                      <a:endParaRPr kumimoji="0" lang="fr-FR" sz="3200" b="0" i="0" u="none" strike="noStrike" cap="none" normalizeH="0" baseline="0" dirty="0">
                        <a:ln>
                          <a:noFill/>
                        </a:ln>
                        <a:solidFill>
                          <a:schemeClr val="tx1"/>
                        </a:solidFill>
                        <a:effectLst/>
                        <a:latin typeface="Arial" charset="0"/>
                        <a:ea typeface="Arial Unicode MS" pitchFamily="34" charset="-128"/>
                        <a:cs typeface="Arial Unicode MS" pitchFamily="34" charset="-128"/>
                      </a:endParaRPr>
                    </a:p>
                    <a:p>
                      <a:pPr marL="0" marR="0" lvl="0" indent="0" algn="just" defTabSz="914400" rtl="0" eaLnBrk="1" fontAlgn="base" latinLnBrk="0" hangingPunct="1">
                        <a:lnSpc>
                          <a:spcPct val="100000"/>
                        </a:lnSpc>
                        <a:spcBef>
                          <a:spcPts val="0"/>
                        </a:spcBef>
                        <a:spcAft>
                          <a:spcPct val="0"/>
                        </a:spcAft>
                        <a:buClrTx/>
                        <a:buSzTx/>
                        <a:buFontTx/>
                        <a:buNone/>
                        <a:tabLst/>
                        <a:defRPr/>
                      </a:pPr>
                      <a:r>
                        <a:rPr kumimoji="0" lang="fr-FR"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Amen, amen, amen.</a:t>
                      </a:r>
                    </a:p>
                    <a:p>
                      <a:pPr marL="0" marR="0" lvl="0" indent="0" algn="just" defTabSz="914400" rtl="0" eaLnBrk="1" fontAlgn="base" latinLnBrk="0" hangingPunct="1">
                        <a:lnSpc>
                          <a:spcPct val="100000"/>
                        </a:lnSpc>
                        <a:spcBef>
                          <a:spcPts val="0"/>
                        </a:spcBef>
                        <a:spcAft>
                          <a:spcPct val="0"/>
                        </a:spcAft>
                        <a:buClrTx/>
                        <a:buSzTx/>
                        <a:buFontTx/>
                        <a:buNone/>
                        <a:tabLst/>
                        <a:defRPr/>
                      </a:pPr>
                      <a:endParaRPr kumimoji="0" lang="en-US" sz="2800" b="0" i="0" u="none" strike="noStrike" cap="none" normalizeH="0" baseline="0" dirty="0">
                        <a:ln>
                          <a:noFill/>
                        </a:ln>
                        <a:solidFill>
                          <a:schemeClr val="tx1"/>
                        </a:solidFill>
                        <a:effectLst/>
                        <a:latin typeface="Arial" panose="020B0604020202020204" pitchFamily="34" charset="0"/>
                        <a:ea typeface="Arial Unicode MS" pitchFamily="34" charset="-128"/>
                        <a:cs typeface="Arial" panose="020B0604020202020204" pitchFamily="34"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0"/>
                        </a:spcBef>
                        <a:spcAft>
                          <a:spcPct val="0"/>
                        </a:spcAft>
                        <a:buClrTx/>
                        <a:buSzTx/>
                        <a:buFontTx/>
                        <a:buNone/>
                        <a:tabLst/>
                      </a:pPr>
                      <a:r>
                        <a:rPr kumimoji="0" lang="ar-AE" sz="3200" b="0" i="0" u="none" strike="noStrike" kern="1200" cap="none" spc="0" normalizeH="0" baseline="0" noProof="0" dirty="0">
                          <a:ln>
                            <a:noFill/>
                          </a:ln>
                          <a:solidFill>
                            <a:prstClr val="white"/>
                          </a:solidFill>
                          <a:effectLst/>
                          <a:uLnTx/>
                          <a:uFillTx/>
                          <a:latin typeface="Coptic1" pitchFamily="2" charset="0"/>
                          <a:ea typeface="+mn-ea"/>
                          <a:cs typeface="Arial" charset="0"/>
                        </a:rPr>
                        <a:t>قدِّس هذا الماء وامنحه نعمة الأردن.</a:t>
                      </a:r>
                      <a:endParaRPr kumimoji="0" lang="fr-FR" sz="3200" b="0" i="0" u="none" strike="noStrike" kern="1200" cap="none" spc="0" normalizeH="0" baseline="0" noProof="0" dirty="0">
                        <a:ln>
                          <a:noFill/>
                        </a:ln>
                        <a:solidFill>
                          <a:prstClr val="white"/>
                        </a:solidFill>
                        <a:effectLst/>
                        <a:uLnTx/>
                        <a:uFillTx/>
                        <a:latin typeface="Coptic1" pitchFamily="2" charset="0"/>
                        <a:ea typeface="+mn-ea"/>
                        <a:cs typeface="Arial" charset="0"/>
                      </a:endParaRPr>
                    </a:p>
                    <a:p>
                      <a:pPr marL="0" marR="0" lvl="0" indent="0" algn="just" defTabSz="914400" rtl="1" eaLnBrk="1" fontAlgn="base" latinLnBrk="0" hangingPunct="1">
                        <a:lnSpc>
                          <a:spcPct val="100000"/>
                        </a:lnSpc>
                        <a:spcBef>
                          <a:spcPct val="0"/>
                        </a:spcBef>
                        <a:spcAft>
                          <a:spcPct val="0"/>
                        </a:spcAft>
                        <a:buClrTx/>
                        <a:buSzTx/>
                        <a:buFontTx/>
                        <a:buNone/>
                        <a:tabLst/>
                      </a:pPr>
                      <a:endParaRPr kumimoji="0" lang="fr-FR" sz="3200" b="0" i="0" u="none" strike="noStrike" kern="1200" cap="none" spc="0" normalizeH="0" baseline="0" noProof="0" dirty="0">
                        <a:ln>
                          <a:noFill/>
                        </a:ln>
                        <a:solidFill>
                          <a:prstClr val="white"/>
                        </a:solidFill>
                        <a:effectLst/>
                        <a:uLnTx/>
                        <a:uFillTx/>
                        <a:latin typeface="Coptic1" pitchFamily="2" charset="0"/>
                        <a:ea typeface="+mn-ea"/>
                        <a:cs typeface="Arial" charset="0"/>
                      </a:endParaRPr>
                    </a:p>
                    <a:p>
                      <a:pPr marL="0" marR="0" lvl="0" indent="0" algn="just" defTabSz="914400" rtl="1" eaLnBrk="1" fontAlgn="base" latinLnBrk="0" hangingPunct="1">
                        <a:lnSpc>
                          <a:spcPct val="100000"/>
                        </a:lnSpc>
                        <a:spcBef>
                          <a:spcPct val="0"/>
                        </a:spcBef>
                        <a:spcAft>
                          <a:spcPct val="0"/>
                        </a:spcAft>
                        <a:buClrTx/>
                        <a:buSzTx/>
                        <a:buFontTx/>
                        <a:buNone/>
                        <a:tabLst/>
                      </a:pPr>
                      <a:endParaRPr kumimoji="0" lang="fr-FR" sz="3200" b="0" i="0" u="none" strike="noStrike" kern="1200" cap="none" spc="0" normalizeH="0" baseline="0" noProof="0" dirty="0">
                        <a:ln>
                          <a:noFill/>
                        </a:ln>
                        <a:solidFill>
                          <a:prstClr val="white"/>
                        </a:solidFill>
                        <a:effectLst/>
                        <a:uLnTx/>
                        <a:uFillTx/>
                        <a:latin typeface="Coptic1" pitchFamily="2" charset="0"/>
                        <a:ea typeface="+mn-ea"/>
                        <a:cs typeface="Arial" charset="0"/>
                      </a:endParaRPr>
                    </a:p>
                    <a:p>
                      <a:pPr marL="0" marR="0" lvl="0" indent="0" algn="just" defTabSz="914400" rtl="1" eaLnBrk="1" fontAlgn="base" latinLnBrk="0" hangingPunct="1">
                        <a:lnSpc>
                          <a:spcPct val="100000"/>
                        </a:lnSpc>
                        <a:spcBef>
                          <a:spcPct val="0"/>
                        </a:spcBef>
                        <a:spcAft>
                          <a:spcPct val="0"/>
                        </a:spcAft>
                        <a:buClrTx/>
                        <a:buSzTx/>
                        <a:buFontTx/>
                        <a:buNone/>
                        <a:tabLst/>
                      </a:pPr>
                      <a:r>
                        <a:rPr kumimoji="0" lang="ar-EG" sz="3200" b="0" i="0" u="sng" strike="noStrike" cap="none" normalizeH="0" baseline="0" dirty="0">
                          <a:ln>
                            <a:noFill/>
                          </a:ln>
                          <a:solidFill>
                            <a:srgbClr val="FF9900"/>
                          </a:solidFill>
                          <a:effectLst/>
                          <a:latin typeface="Arial" charset="0"/>
                          <a:cs typeface="Arial" charset="0"/>
                        </a:rPr>
                        <a:t>الشعب :</a:t>
                      </a:r>
                      <a:endParaRPr kumimoji="0" lang="fr-FR" sz="3200" b="0" i="0" u="sng" strike="noStrike" cap="none" normalizeH="0" baseline="0" dirty="0">
                        <a:ln>
                          <a:noFill/>
                        </a:ln>
                        <a:solidFill>
                          <a:srgbClr val="FF9900"/>
                        </a:solidFill>
                        <a:effectLst/>
                        <a:latin typeface="Arial" charset="0"/>
                        <a:cs typeface="Arial" charset="0"/>
                      </a:endParaRPr>
                    </a:p>
                    <a:p>
                      <a:pPr marL="0" marR="0" lvl="0" indent="0" algn="just" defTabSz="914400" rtl="1" eaLnBrk="1" fontAlgn="base" latinLnBrk="0" hangingPunct="1">
                        <a:lnSpc>
                          <a:spcPct val="100000"/>
                        </a:lnSpc>
                        <a:spcBef>
                          <a:spcPct val="0"/>
                        </a:spcBef>
                        <a:spcAft>
                          <a:spcPct val="0"/>
                        </a:spcAft>
                        <a:buClrTx/>
                        <a:buSzTx/>
                        <a:buFontTx/>
                        <a:buNone/>
                        <a:tabLst/>
                        <a:defRPr/>
                      </a:pPr>
                      <a:r>
                        <a:rPr kumimoji="0" lang="ar-AE" sz="3200" b="0" i="0" u="none" strike="noStrike" cap="none" normalizeH="0" baseline="0" dirty="0">
                          <a:ln>
                            <a:noFill/>
                          </a:ln>
                          <a:solidFill>
                            <a:schemeClr val="tx1"/>
                          </a:solidFill>
                          <a:effectLst/>
                          <a:latin typeface="Arial" charset="0"/>
                          <a:ea typeface="Arial Unicode MS" pitchFamily="34" charset="-128"/>
                          <a:cs typeface="+mn-cs"/>
                        </a:rPr>
                        <a:t>آمين. آمين. آمين.</a:t>
                      </a:r>
                      <a:endParaRPr kumimoji="0" lang="en-US" sz="3600" b="0" i="0" u="none" strike="noStrike" cap="none" normalizeH="0" baseline="0" dirty="0">
                        <a:ln>
                          <a:noFill/>
                        </a:ln>
                        <a:solidFill>
                          <a:schemeClr val="tx1"/>
                        </a:solidFill>
                        <a:effectLst/>
                        <a:latin typeface="Arial" charset="0"/>
                        <a:ea typeface="Arial Unicode MS" pitchFamily="34" charset="-128"/>
                        <a:cs typeface="Arial" pitchFamily="34"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4062901626"/>
      </p:ext>
    </p:extLst>
  </p:cSld>
  <p:clrMapOvr>
    <a:masterClrMapping/>
  </p:clrMapOvr>
  <p:transition/>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037B2A-B381-909D-C0E7-21F75236F777}"/>
            </a:ext>
          </a:extLst>
        </p:cNvPr>
        <p:cNvGrpSpPr/>
        <p:nvPr/>
      </p:nvGrpSpPr>
      <p:grpSpPr>
        <a:xfrm>
          <a:off x="0" y="0"/>
          <a:ext cx="0" cy="0"/>
          <a:chOff x="0" y="0"/>
          <a:chExt cx="0" cy="0"/>
        </a:xfrm>
      </p:grpSpPr>
      <p:graphicFrame>
        <p:nvGraphicFramePr>
          <p:cNvPr id="11735042" name="Group 2">
            <a:extLst>
              <a:ext uri="{FF2B5EF4-FFF2-40B4-BE49-F238E27FC236}">
                <a16:creationId xmlns:a16="http://schemas.microsoft.com/office/drawing/2014/main" id="{6ED0D4D0-B293-C212-4755-F30499D7FE1F}"/>
              </a:ext>
            </a:extLst>
          </p:cNvPr>
          <p:cNvGraphicFramePr>
            <a:graphicFrameLocks noGrp="1"/>
          </p:cNvGraphicFramePr>
          <p:nvPr>
            <p:ph/>
            <p:extLst>
              <p:ext uri="{D42A27DB-BD31-4B8C-83A1-F6EECF244321}">
                <p14:modId xmlns:p14="http://schemas.microsoft.com/office/powerpoint/2010/main" val="1890185720"/>
              </p:ext>
            </p:extLst>
          </p:nvPr>
        </p:nvGraphicFramePr>
        <p:xfrm>
          <a:off x="0" y="0"/>
          <a:ext cx="12192000" cy="6918960"/>
        </p:xfrm>
        <a:graphic>
          <a:graphicData uri="http://schemas.openxmlformats.org/drawingml/2006/table">
            <a:tbl>
              <a:tblPr/>
              <a:tblGrid>
                <a:gridCol w="4735286">
                  <a:extLst>
                    <a:ext uri="{9D8B030D-6E8A-4147-A177-3AD203B41FA5}">
                      <a16:colId xmlns:a16="http://schemas.microsoft.com/office/drawing/2014/main" val="20000"/>
                    </a:ext>
                  </a:extLst>
                </a:gridCol>
                <a:gridCol w="4214161">
                  <a:extLst>
                    <a:ext uri="{9D8B030D-6E8A-4147-A177-3AD203B41FA5}">
                      <a16:colId xmlns:a16="http://schemas.microsoft.com/office/drawing/2014/main" val="20001"/>
                    </a:ext>
                  </a:extLst>
                </a:gridCol>
                <a:gridCol w="3242553">
                  <a:extLst>
                    <a:ext uri="{9D8B030D-6E8A-4147-A177-3AD203B41FA5}">
                      <a16:colId xmlns:a16="http://schemas.microsoft.com/office/drawing/2014/main" val="20002"/>
                    </a:ext>
                  </a:extLst>
                </a:gridCol>
              </a:tblGrid>
              <a:tr h="6052457">
                <a:tc>
                  <a:txBody>
                    <a:bodyPr/>
                    <a:lstStyle/>
                    <a:p>
                      <a:pPr marL="0" marR="0" lvl="0" indent="0" algn="just" defTabSz="914400" rtl="0" eaLnBrk="1" fontAlgn="base" latinLnBrk="0" hangingPunct="1">
                        <a:lnSpc>
                          <a:spcPct val="100000"/>
                        </a:lnSpc>
                        <a:spcBef>
                          <a:spcPts val="0"/>
                        </a:spcBef>
                        <a:spcAft>
                          <a:spcPct val="0"/>
                        </a:spcAft>
                        <a:buClrTx/>
                        <a:buSzTx/>
                        <a:buFontTx/>
                        <a:buNone/>
                        <a:tabLst/>
                      </a:pPr>
                      <a:r>
                        <a:rPr kumimoji="0" lang="en-US" sz="3200" b="0" i="0" u="sng" strike="noStrike" cap="none" normalizeH="0" baseline="0" dirty="0" err="1">
                          <a:ln>
                            <a:noFill/>
                          </a:ln>
                          <a:solidFill>
                            <a:srgbClr val="FF9900"/>
                          </a:solidFill>
                          <a:effectLst/>
                          <a:latin typeface="Coptic1" pitchFamily="2" charset="0"/>
                          <a:cs typeface="Arial" charset="0"/>
                        </a:rPr>
                        <a:t>Piou</a:t>
                      </a:r>
                      <a:r>
                        <a:rPr kumimoji="0" lang="en-US" sz="3200" b="0" i="0" u="sng" strike="noStrike" cap="none" normalizeH="0" baseline="0" dirty="0">
                          <a:ln>
                            <a:noFill/>
                          </a:ln>
                          <a:solidFill>
                            <a:srgbClr val="FF9900"/>
                          </a:solidFill>
                          <a:effectLst/>
                          <a:latin typeface="Coptic1" pitchFamily="2" charset="0"/>
                          <a:cs typeface="Arial" charset="0"/>
                        </a:rPr>
                        <a:t>/b :</a:t>
                      </a:r>
                    </a:p>
                    <a:p>
                      <a:pPr marL="0" marR="0" lvl="0" indent="0" algn="just" defTabSz="914400" rtl="0" eaLnBrk="1" fontAlgn="base" latinLnBrk="0" hangingPunct="1">
                        <a:lnSpc>
                          <a:spcPct val="100000"/>
                        </a:lnSpc>
                        <a:spcBef>
                          <a:spcPts val="0"/>
                        </a:spcBef>
                        <a:spcAft>
                          <a:spcPct val="0"/>
                        </a:spcAft>
                        <a:buClrTx/>
                        <a:buSzTx/>
                        <a:buFontTx/>
                        <a:buNone/>
                        <a:tabLst/>
                      </a:pPr>
                      <a:r>
                        <a:rPr kumimoji="0" lang="en-US" sz="3200" b="0" i="0" u="none" strike="noStrike" cap="none" normalizeH="0" baseline="0" dirty="0" err="1">
                          <a:ln>
                            <a:noFill/>
                          </a:ln>
                          <a:solidFill>
                            <a:schemeClr val="tx1"/>
                          </a:solidFill>
                          <a:effectLst/>
                          <a:latin typeface="Coptic1" pitchFamily="2" charset="0"/>
                          <a:cs typeface="Arial" charset="0"/>
                        </a:rPr>
                        <a:t>Nyok</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akera~gia~zin</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n~niqa</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n~te</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piiordan</a:t>
                      </a:r>
                      <a:r>
                        <a:rPr kumimoji="0" lang="en-US" sz="3200" b="0" i="0" u="none" strike="noStrike" cap="none" normalizeH="0" baseline="0" dirty="0">
                          <a:ln>
                            <a:noFill/>
                          </a:ln>
                          <a:solidFill>
                            <a:schemeClr val="tx1"/>
                          </a:solidFill>
                          <a:effectLst/>
                          <a:latin typeface="Coptic1" pitchFamily="2" charset="0"/>
                          <a:cs typeface="Arial" charset="0"/>
                        </a:rPr>
                        <a:t>/c: </a:t>
                      </a:r>
                      <a:r>
                        <a:rPr kumimoji="0" lang="en-US" sz="3200" b="0" i="0" u="none" strike="noStrike" cap="none" normalizeH="0" baseline="0" dirty="0" err="1">
                          <a:ln>
                            <a:noFill/>
                          </a:ln>
                          <a:solidFill>
                            <a:schemeClr val="tx1"/>
                          </a:solidFill>
                          <a:effectLst/>
                          <a:latin typeface="Coptic1" pitchFamily="2" charset="0"/>
                          <a:cs typeface="Arial" charset="0"/>
                        </a:rPr>
                        <a:t>e~akcwk</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e~qr</a:t>
                      </a:r>
                      <a:r>
                        <a:rPr kumimoji="0" lang="en-US" sz="3200" b="0" i="0" u="none" strike="noStrike" cap="none" normalizeH="0" baseline="0" dirty="0">
                          <a:ln>
                            <a:noFill/>
                          </a:ln>
                          <a:solidFill>
                            <a:schemeClr val="tx1"/>
                          </a:solidFill>
                          <a:effectLst/>
                          <a:latin typeface="Coptic1" pitchFamily="2" charset="0"/>
                          <a:cs typeface="Arial" charset="0"/>
                        </a:rPr>
                        <a:t>/</a:t>
                      </a:r>
                      <a:r>
                        <a:rPr kumimoji="0" lang="en-US" sz="3200" b="0" i="0" u="none" strike="noStrike" cap="none" normalizeH="0" baseline="0" dirty="0" err="1">
                          <a:ln>
                            <a:noFill/>
                          </a:ln>
                          <a:solidFill>
                            <a:schemeClr val="tx1"/>
                          </a:solidFill>
                          <a:effectLst/>
                          <a:latin typeface="Coptic1" pitchFamily="2" charset="0"/>
                          <a:cs typeface="Arial" charset="0"/>
                        </a:rPr>
                        <a:t>i</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e~jwou</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e~bolqen</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t~ve</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m~pekp#n#a</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e#y#u</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Ouoh</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akqomqem</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n~niv</a:t>
                      </a:r>
                      <a:r>
                        <a:rPr kumimoji="0" lang="en-US" sz="3200" b="0" i="0" u="none" strike="noStrike" cap="none" normalizeH="0" baseline="0" dirty="0">
                          <a:ln>
                            <a:noFill/>
                          </a:ln>
                          <a:solidFill>
                            <a:schemeClr val="tx1"/>
                          </a:solidFill>
                          <a:effectLst/>
                          <a:latin typeface="Coptic1" pitchFamily="2" charset="0"/>
                          <a:cs typeface="Arial" charset="0"/>
                        </a:rPr>
                        <a:t>/</a:t>
                      </a:r>
                      <a:r>
                        <a:rPr kumimoji="0" lang="en-US" sz="3200" b="0" i="0" u="none" strike="noStrike" cap="none" normalizeH="0" baseline="0" dirty="0" err="1">
                          <a:ln>
                            <a:noFill/>
                          </a:ln>
                          <a:solidFill>
                            <a:schemeClr val="tx1"/>
                          </a:solidFill>
                          <a:effectLst/>
                          <a:latin typeface="Coptic1" pitchFamily="2" charset="0"/>
                          <a:cs typeface="Arial" charset="0"/>
                        </a:rPr>
                        <a:t>oui</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n~te</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pid~rakwn</a:t>
                      </a:r>
                      <a:r>
                        <a:rPr kumimoji="0" lang="en-US" sz="3200" b="0" i="0" u="none" strike="noStrike" cap="none" normalizeH="0" baseline="0" dirty="0">
                          <a:ln>
                            <a:noFill/>
                          </a:ln>
                          <a:solidFill>
                            <a:schemeClr val="tx1"/>
                          </a:solidFill>
                          <a:effectLst/>
                          <a:latin typeface="Coptic1" pitchFamily="2" charset="0"/>
                          <a:cs typeface="Arial" charset="0"/>
                        </a:rPr>
                        <a:t> eth/p </a:t>
                      </a:r>
                      <a:r>
                        <a:rPr kumimoji="0" lang="en-US" sz="3200" b="0" i="0" u="none" strike="noStrike" cap="none" normalizeH="0" baseline="0" dirty="0" err="1">
                          <a:ln>
                            <a:noFill/>
                          </a:ln>
                          <a:solidFill>
                            <a:schemeClr val="tx1"/>
                          </a:solidFill>
                          <a:effectLst/>
                          <a:latin typeface="Coptic1" pitchFamily="2" charset="0"/>
                          <a:cs typeface="Arial" charset="0"/>
                        </a:rPr>
                        <a:t>n~q~r</a:t>
                      </a:r>
                      <a:r>
                        <a:rPr kumimoji="0" lang="en-US" sz="3200" b="0" i="0" u="none" strike="noStrike" cap="none" normalizeH="0" baseline="0" dirty="0">
                          <a:ln>
                            <a:noFill/>
                          </a:ln>
                          <a:solidFill>
                            <a:schemeClr val="tx1"/>
                          </a:solidFill>
                          <a:effectLst/>
                          <a:latin typeface="Coptic1" pitchFamily="2" charset="0"/>
                          <a:cs typeface="Arial" charset="0"/>
                        </a:rPr>
                        <a:t>/</a:t>
                      </a:r>
                      <a:r>
                        <a:rPr kumimoji="0" lang="en-US" sz="3200" b="0" i="0" u="none" strike="noStrike" cap="none" normalizeH="0" baseline="0" dirty="0" err="1">
                          <a:ln>
                            <a:noFill/>
                          </a:ln>
                          <a:solidFill>
                            <a:schemeClr val="tx1"/>
                          </a:solidFill>
                          <a:effectLst/>
                          <a:latin typeface="Coptic1" pitchFamily="2" charset="0"/>
                          <a:cs typeface="Arial" charset="0"/>
                        </a:rPr>
                        <a:t>i</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n~q</a:t>
                      </a:r>
                      <a:r>
                        <a:rPr kumimoji="0" lang="en-US" sz="3200" b="0" i="0" u="none" strike="noStrike" cap="none" normalizeH="0" baseline="0" dirty="0">
                          <a:ln>
                            <a:noFill/>
                          </a:ln>
                          <a:solidFill>
                            <a:schemeClr val="tx1"/>
                          </a:solidFill>
                          <a:effectLst/>
                          <a:latin typeface="Coptic1" pitchFamily="2" charset="0"/>
                          <a:cs typeface="Arial" charset="0"/>
                        </a:rPr>
                        <a:t>/</a:t>
                      </a:r>
                      <a:r>
                        <a:rPr kumimoji="0" lang="en-US" sz="3200" b="0" i="0" u="none" strike="noStrike" cap="none" normalizeH="0" baseline="0" dirty="0" err="1">
                          <a:ln>
                            <a:noFill/>
                          </a:ln>
                          <a:solidFill>
                            <a:schemeClr val="tx1"/>
                          </a:solidFill>
                          <a:effectLst/>
                          <a:latin typeface="Coptic1" pitchFamily="2" charset="0"/>
                          <a:cs typeface="Arial" charset="0"/>
                        </a:rPr>
                        <a:t>tc</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Nyok</a:t>
                      </a:r>
                      <a:r>
                        <a:rPr kumimoji="0" lang="en-US" sz="3200" b="0" i="0" u="none" strike="noStrike" cap="none" normalizeH="0" baseline="0" dirty="0">
                          <a:ln>
                            <a:noFill/>
                          </a:ln>
                          <a:solidFill>
                            <a:schemeClr val="tx1"/>
                          </a:solidFill>
                          <a:effectLst/>
                          <a:latin typeface="Coptic1" pitchFamily="2" charset="0"/>
                          <a:cs typeface="Arial" charset="0"/>
                        </a:rPr>
                        <a:t> on ]</a:t>
                      </a:r>
                      <a:r>
                        <a:rPr kumimoji="0" lang="en-US" sz="3200" b="0" i="0" u="none" strike="noStrike" cap="none" normalizeH="0" baseline="0" dirty="0" err="1">
                          <a:ln>
                            <a:noFill/>
                          </a:ln>
                          <a:solidFill>
                            <a:schemeClr val="tx1"/>
                          </a:solidFill>
                          <a:effectLst/>
                          <a:latin typeface="Coptic1" pitchFamily="2" charset="0"/>
                          <a:cs typeface="Arial" charset="0"/>
                        </a:rPr>
                        <a:t>nou</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penn</a:t>
                      </a:r>
                      <a:r>
                        <a:rPr kumimoji="0" lang="en-US" sz="3200" b="0" i="0" u="none" strike="noStrike" cap="none" normalizeH="0" baseline="0" dirty="0">
                          <a:ln>
                            <a:noFill/>
                          </a:ln>
                          <a:solidFill>
                            <a:schemeClr val="tx1"/>
                          </a:solidFill>
                          <a:effectLst/>
                          <a:latin typeface="Coptic1" pitchFamily="2" charset="0"/>
                          <a:cs typeface="Arial" charset="0"/>
                        </a:rPr>
                        <a:t>/b </a:t>
                      </a:r>
                      <a:r>
                        <a:rPr kumimoji="0" lang="en-US" sz="3200" b="0" i="0" u="none" strike="noStrike" cap="none" normalizeH="0" baseline="0" dirty="0" err="1">
                          <a:ln>
                            <a:noFill/>
                          </a:ln>
                          <a:solidFill>
                            <a:schemeClr val="tx1"/>
                          </a:solidFill>
                          <a:effectLst/>
                          <a:latin typeface="Coptic1" pitchFamily="2" charset="0"/>
                          <a:cs typeface="Arial" charset="0"/>
                        </a:rPr>
                        <a:t>pimairwmi</a:t>
                      </a:r>
                      <a:r>
                        <a:rPr kumimoji="0" lang="en-US" sz="3200" b="0" i="0" u="none" strike="noStrike" cap="none" normalizeH="0" baseline="0" dirty="0">
                          <a:ln>
                            <a:noFill/>
                          </a:ln>
                          <a:solidFill>
                            <a:schemeClr val="tx1"/>
                          </a:solidFill>
                          <a:effectLst/>
                          <a:latin typeface="Coptic1" pitchFamily="2" charset="0"/>
                          <a:cs typeface="Arial" charset="0"/>
                        </a:rPr>
                        <a:t> : </a:t>
                      </a:r>
                      <a:r>
                        <a:rPr kumimoji="0" lang="en-US" sz="3200" b="0" i="0" u="none" strike="noStrike" cap="none" normalizeH="0" baseline="0" dirty="0" err="1">
                          <a:ln>
                            <a:noFill/>
                          </a:ln>
                          <a:solidFill>
                            <a:schemeClr val="tx1"/>
                          </a:solidFill>
                          <a:effectLst/>
                          <a:latin typeface="Coptic1" pitchFamily="2" charset="0"/>
                          <a:cs typeface="Arial" charset="0"/>
                        </a:rPr>
                        <a:t>Peno#c</a:t>
                      </a:r>
                      <a:r>
                        <a:rPr kumimoji="0" lang="en-US" sz="3200" b="0" i="0" u="none" strike="noStrike" cap="none" normalizeH="0" baseline="0" dirty="0">
                          <a:ln>
                            <a:noFill/>
                          </a:ln>
                          <a:solidFill>
                            <a:schemeClr val="tx1"/>
                          </a:solidFill>
                          <a:effectLst/>
                          <a:latin typeface="Coptic1" pitchFamily="2" charset="0"/>
                          <a:cs typeface="Arial" charset="0"/>
                        </a:rPr>
                        <a:t># I/#c# </a:t>
                      </a:r>
                      <a:r>
                        <a:rPr kumimoji="0" lang="en-US" sz="3200" b="0" i="0" u="none" strike="noStrike" cap="none" normalizeH="0" baseline="0" dirty="0" err="1">
                          <a:ln>
                            <a:noFill/>
                          </a:ln>
                          <a:solidFill>
                            <a:schemeClr val="tx1"/>
                          </a:solidFill>
                          <a:effectLst/>
                          <a:latin typeface="Coptic1" pitchFamily="2" charset="0"/>
                          <a:cs typeface="Arial" charset="0"/>
                        </a:rPr>
                        <a:t>P,#c</a:t>
                      </a:r>
                      <a:r>
                        <a:rPr kumimoji="0" lang="en-US" sz="3200" b="0" i="0" u="none" strike="noStrike" cap="none" normalizeH="0" baseline="0" dirty="0">
                          <a:ln>
                            <a:noFill/>
                          </a:ln>
                          <a:solidFill>
                            <a:schemeClr val="tx1"/>
                          </a:solidFill>
                          <a:effectLst/>
                          <a:latin typeface="Coptic1" pitchFamily="2" charset="0"/>
                          <a:cs typeface="Arial" charset="0"/>
                        </a:rPr>
                        <a:t># : </a:t>
                      </a:r>
                      <a:r>
                        <a:rPr kumimoji="0" lang="en-US" sz="3200" b="0" i="0" u="none" strike="noStrike" cap="none" normalizeH="0" baseline="0" dirty="0" err="1">
                          <a:ln>
                            <a:noFill/>
                          </a:ln>
                          <a:solidFill>
                            <a:schemeClr val="tx1"/>
                          </a:solidFill>
                          <a:effectLst/>
                          <a:latin typeface="Coptic1" pitchFamily="2" charset="0"/>
                          <a:cs typeface="Arial" charset="0"/>
                        </a:rPr>
                        <a:t>a~mou</a:t>
                      </a:r>
                      <a:r>
                        <a:rPr kumimoji="0" lang="en-US" sz="3200" b="0" i="0" u="none" strike="noStrike" cap="none" normalizeH="0" baseline="0" dirty="0">
                          <a:ln>
                            <a:noFill/>
                          </a:ln>
                          <a:solidFill>
                            <a:schemeClr val="tx1"/>
                          </a:solidFill>
                          <a:effectLst/>
                          <a:latin typeface="Coptic1" pitchFamily="2" charset="0"/>
                          <a:cs typeface="Arial" charset="0"/>
                        </a:rPr>
                        <a:t> on ]</a:t>
                      </a:r>
                      <a:r>
                        <a:rPr kumimoji="0" lang="en-US" sz="3200" b="0" i="0" u="none" strike="noStrike" cap="none" normalizeH="0" baseline="0" dirty="0" err="1">
                          <a:ln>
                            <a:noFill/>
                          </a:ln>
                          <a:solidFill>
                            <a:schemeClr val="tx1"/>
                          </a:solidFill>
                          <a:effectLst/>
                          <a:latin typeface="Coptic1" pitchFamily="2" charset="0"/>
                          <a:cs typeface="Arial" charset="0"/>
                        </a:rPr>
                        <a:t>nou</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hiten</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p~jini</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e~q~r</a:t>
                      </a:r>
                      <a:r>
                        <a:rPr kumimoji="0" lang="en-US" sz="3200" b="0" i="0" u="none" strike="noStrike" cap="none" normalizeH="0" baseline="0" dirty="0">
                          <a:ln>
                            <a:noFill/>
                          </a:ln>
                          <a:solidFill>
                            <a:schemeClr val="tx1"/>
                          </a:solidFill>
                          <a:effectLst/>
                          <a:latin typeface="Coptic1" pitchFamily="2" charset="0"/>
                          <a:cs typeface="Arial" charset="0"/>
                        </a:rPr>
                        <a:t>/</a:t>
                      </a:r>
                      <a:r>
                        <a:rPr kumimoji="0" lang="en-US" sz="3200" b="0" i="0" u="none" strike="noStrike" cap="none" normalizeH="0" baseline="0" dirty="0" err="1">
                          <a:ln>
                            <a:noFill/>
                          </a:ln>
                          <a:solidFill>
                            <a:schemeClr val="tx1"/>
                          </a:solidFill>
                          <a:effectLst/>
                          <a:latin typeface="Coptic1" pitchFamily="2" charset="0"/>
                          <a:cs typeface="Arial" charset="0"/>
                        </a:rPr>
                        <a:t>i</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n~te</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pekp#n#a</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e#y#u</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e~jwou</a:t>
                      </a:r>
                      <a:r>
                        <a:rPr kumimoji="0" lang="en-US" sz="3200" b="0" i="0" u="none" strike="noStrike" cap="none" normalizeH="0" baseline="0" dirty="0">
                          <a:ln>
                            <a:noFill/>
                          </a:ln>
                          <a:solidFill>
                            <a:schemeClr val="tx1"/>
                          </a:solidFill>
                          <a:effectLst/>
                          <a:latin typeface="Coptic1" pitchFamily="2" charset="0"/>
                          <a:cs typeface="Arial" charset="0"/>
                        </a:rPr>
                        <a:t>.</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400" b="0" i="0" u="sng" strike="noStrike" cap="none" normalizeH="0" baseline="0" dirty="0">
                          <a:ln>
                            <a:noFill/>
                          </a:ln>
                          <a:solidFill>
                            <a:srgbClr val="FF9933"/>
                          </a:solidFill>
                          <a:effectLst/>
                          <a:latin typeface="Arial" charset="0"/>
                          <a:cs typeface="Times New Roman" pitchFamily="18" charset="0"/>
                        </a:rPr>
                        <a:t>Le prêtre :</a:t>
                      </a:r>
                      <a:endParaRPr kumimoji="0" lang="fr-CA" sz="2400" b="0" i="0" u="sng" strike="noStrike" cap="none" normalizeH="0" baseline="0" dirty="0">
                        <a:ln>
                          <a:noFill/>
                        </a:ln>
                        <a:solidFill>
                          <a:srgbClr val="FF9900"/>
                        </a:solidFill>
                        <a:effectLst/>
                        <a:latin typeface="Arial" charset="0"/>
                        <a:cs typeface="Arial" charset="0"/>
                      </a:endParaRPr>
                    </a:p>
                    <a:p>
                      <a:pPr marL="0" marR="0" lvl="0" indent="0" algn="just" defTabSz="914400" rtl="0" eaLnBrk="1" fontAlgn="base" latinLnBrk="0" hangingPunct="1">
                        <a:lnSpc>
                          <a:spcPct val="100000"/>
                        </a:lnSpc>
                        <a:spcBef>
                          <a:spcPts val="0"/>
                        </a:spcBef>
                        <a:spcAft>
                          <a:spcPct val="0"/>
                        </a:spcAft>
                        <a:buClrTx/>
                        <a:buSzTx/>
                        <a:buFontTx/>
                        <a:buNone/>
                        <a:tabLst/>
                        <a:defRPr/>
                      </a:pPr>
                      <a:r>
                        <a:rPr kumimoji="0" lang="fr-FR"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Tu as béni l’eau du Jourdain par la descente de Ton Esprit Saint du ciel et tu as écrasé les têtes du dragon. Maintenant encore notre Maître, ami du genre humain, notre Seigneur Jésus-Christ, fait venir Ton Esprit Saint et …</a:t>
                      </a:r>
                      <a:endParaRPr kumimoji="0" lang="en-US" sz="2800" b="0" i="0" u="none" strike="noStrike" cap="none" normalizeH="0" baseline="0" dirty="0">
                        <a:ln>
                          <a:noFill/>
                        </a:ln>
                        <a:solidFill>
                          <a:schemeClr val="tx1"/>
                        </a:solidFill>
                        <a:effectLst/>
                        <a:latin typeface="Arial" panose="020B0604020202020204" pitchFamily="34" charset="0"/>
                        <a:ea typeface="Arial Unicode MS" pitchFamily="34" charset="-128"/>
                        <a:cs typeface="Arial" panose="020B0604020202020204" pitchFamily="34"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2400" b="0" i="0" u="sng" strike="noStrike" cap="none" normalizeH="0" baseline="0" dirty="0">
                          <a:ln>
                            <a:noFill/>
                          </a:ln>
                          <a:solidFill>
                            <a:srgbClr val="FF9900"/>
                          </a:solidFill>
                          <a:effectLst/>
                          <a:latin typeface="Arial" charset="0"/>
                          <a:cs typeface="Arial" charset="0"/>
                        </a:rPr>
                        <a:t>ال</a:t>
                      </a:r>
                      <a:r>
                        <a:rPr kumimoji="0" lang="ar-EG" sz="2400" b="0" i="0" u="sng" strike="noStrike" cap="none" normalizeH="0" baseline="0" dirty="0">
                          <a:ln>
                            <a:noFill/>
                          </a:ln>
                          <a:solidFill>
                            <a:srgbClr val="FF9900"/>
                          </a:solidFill>
                          <a:effectLst/>
                          <a:latin typeface="Arial" charset="0"/>
                          <a:cs typeface="Arial" charset="0"/>
                        </a:rPr>
                        <a:t>كاهن</a:t>
                      </a:r>
                      <a:r>
                        <a:rPr kumimoji="0" lang="ar-SA" sz="2400" b="0" i="0" u="sng" strike="noStrike" cap="none" normalizeH="0" baseline="0" dirty="0">
                          <a:ln>
                            <a:noFill/>
                          </a:ln>
                          <a:solidFill>
                            <a:srgbClr val="FF9900"/>
                          </a:solidFill>
                          <a:effectLst/>
                          <a:latin typeface="Arial" charset="0"/>
                          <a:cs typeface="Arial" charset="0"/>
                        </a:rPr>
                        <a:t> :</a:t>
                      </a:r>
                      <a:endParaRPr kumimoji="0" lang="en-US" sz="2400" b="0" i="0" u="none" strike="noStrike" cap="none" normalizeH="0" baseline="0" dirty="0">
                        <a:ln>
                          <a:noFill/>
                        </a:ln>
                        <a:solidFill>
                          <a:schemeClr val="tx1"/>
                        </a:solidFill>
                        <a:effectLst/>
                        <a:latin typeface="Arial" charset="0"/>
                        <a:cs typeface="Arial" pitchFamily="34" charset="0"/>
                      </a:endParaRPr>
                    </a:p>
                    <a:p>
                      <a:pPr marL="0" marR="0" lvl="0" indent="0" algn="just" defTabSz="914400" rtl="1" eaLnBrk="1" fontAlgn="base" latinLnBrk="0" hangingPunct="1">
                        <a:lnSpc>
                          <a:spcPct val="100000"/>
                        </a:lnSpc>
                        <a:spcBef>
                          <a:spcPts val="0"/>
                        </a:spcBef>
                        <a:spcAft>
                          <a:spcPct val="0"/>
                        </a:spcAft>
                        <a:buClrTx/>
                        <a:buSzTx/>
                        <a:buFontTx/>
                        <a:buNone/>
                        <a:tabLst/>
                        <a:defRPr/>
                      </a:pPr>
                      <a:r>
                        <a:rPr kumimoji="0" lang="ar-AE" sz="3200" b="0" i="0" u="none" strike="noStrike" kern="1200" cap="none" spc="0" normalizeH="0" baseline="0" noProof="0" dirty="0">
                          <a:ln>
                            <a:noFill/>
                          </a:ln>
                          <a:solidFill>
                            <a:prstClr val="white"/>
                          </a:solidFill>
                          <a:effectLst/>
                          <a:uLnTx/>
                          <a:uFillTx/>
                          <a:latin typeface="Coptic1" pitchFamily="2" charset="0"/>
                          <a:ea typeface="+mn-ea"/>
                          <a:cs typeface="Arial" charset="0"/>
                        </a:rPr>
                        <a:t>أنت قدَّست مجاري الأردن إذ أنزلت عليها روحك القدوس من السماء. وسحقت رؤوس التنين المخفي فيها.</a:t>
                      </a:r>
                      <a:r>
                        <a:rPr kumimoji="0" lang="fr-FR" sz="3200" b="0" i="0" u="none" strike="noStrike" kern="1200" cap="none" spc="0" normalizeH="0" baseline="0" noProof="0" dirty="0">
                          <a:ln>
                            <a:noFill/>
                          </a:ln>
                          <a:solidFill>
                            <a:prstClr val="white"/>
                          </a:solidFill>
                          <a:effectLst/>
                          <a:uLnTx/>
                          <a:uFillTx/>
                          <a:latin typeface="Coptic1" pitchFamily="2" charset="0"/>
                          <a:ea typeface="+mn-ea"/>
                          <a:cs typeface="Arial" charset="0"/>
                        </a:rPr>
                        <a:t> </a:t>
                      </a:r>
                      <a:r>
                        <a:rPr kumimoji="0" lang="ar-AE" sz="3200" b="0" i="0" u="none" strike="noStrike" kern="1200" cap="none" spc="0" normalizeH="0" baseline="0" noProof="0" dirty="0">
                          <a:ln>
                            <a:noFill/>
                          </a:ln>
                          <a:solidFill>
                            <a:prstClr val="white"/>
                          </a:solidFill>
                          <a:effectLst/>
                          <a:uLnTx/>
                          <a:uFillTx/>
                          <a:latin typeface="Coptic1" pitchFamily="2" charset="0"/>
                          <a:ea typeface="+mn-ea"/>
                          <a:cs typeface="Arial" charset="0"/>
                        </a:rPr>
                        <a:t>أنت الآن </a:t>
                      </a:r>
                      <a:r>
                        <a:rPr kumimoji="0" lang="ar-AE" sz="3200" b="0" i="0" u="none" strike="noStrike" kern="1200" cap="none" spc="0" normalizeH="0" baseline="0" noProof="0" dirty="0" err="1">
                          <a:ln>
                            <a:noFill/>
                          </a:ln>
                          <a:solidFill>
                            <a:prstClr val="white"/>
                          </a:solidFill>
                          <a:effectLst/>
                          <a:uLnTx/>
                          <a:uFillTx/>
                          <a:latin typeface="Coptic1" pitchFamily="2" charset="0"/>
                          <a:ea typeface="+mn-ea"/>
                          <a:cs typeface="Arial" charset="0"/>
                        </a:rPr>
                        <a:t>ياسيدنا</a:t>
                      </a:r>
                      <a:r>
                        <a:rPr kumimoji="0" lang="ar-AE" sz="3200" b="0" i="0" u="none" strike="noStrike" kern="1200" cap="none" spc="0" normalizeH="0" baseline="0" noProof="0" dirty="0">
                          <a:ln>
                            <a:noFill/>
                          </a:ln>
                          <a:solidFill>
                            <a:prstClr val="white"/>
                          </a:solidFill>
                          <a:effectLst/>
                          <a:uLnTx/>
                          <a:uFillTx/>
                          <a:latin typeface="Coptic1" pitchFamily="2" charset="0"/>
                          <a:ea typeface="+mn-ea"/>
                          <a:cs typeface="Arial" charset="0"/>
                        </a:rPr>
                        <a:t> </a:t>
                      </a:r>
                      <a:r>
                        <a:rPr kumimoji="0" lang="ar-AE" sz="3200" b="0" i="0" u="none" strike="noStrike" kern="1200" cap="none" spc="0" normalizeH="0" baseline="0" noProof="0" dirty="0" err="1">
                          <a:ln>
                            <a:noFill/>
                          </a:ln>
                          <a:solidFill>
                            <a:prstClr val="white"/>
                          </a:solidFill>
                          <a:effectLst/>
                          <a:uLnTx/>
                          <a:uFillTx/>
                          <a:latin typeface="Coptic1" pitchFamily="2" charset="0"/>
                          <a:ea typeface="+mn-ea"/>
                          <a:cs typeface="Arial" charset="0"/>
                        </a:rPr>
                        <a:t>يامحب</a:t>
                      </a:r>
                      <a:r>
                        <a:rPr kumimoji="0" lang="ar-AE" sz="3200" b="0" i="0" u="none" strike="noStrike" kern="1200" cap="none" spc="0" normalizeH="0" baseline="0" noProof="0" dirty="0">
                          <a:ln>
                            <a:noFill/>
                          </a:ln>
                          <a:solidFill>
                            <a:prstClr val="white"/>
                          </a:solidFill>
                          <a:effectLst/>
                          <a:uLnTx/>
                          <a:uFillTx/>
                          <a:latin typeface="Coptic1" pitchFamily="2" charset="0"/>
                          <a:ea typeface="+mn-ea"/>
                          <a:cs typeface="Arial" charset="0"/>
                        </a:rPr>
                        <a:t> البشر، ربنا يسوع المسيح ، هلم الآن أيضاً بحلول روح قدسك عليها.</a:t>
                      </a:r>
                      <a:endParaRPr kumimoji="0" lang="en-US" sz="3600" b="0" i="0" u="none" strike="noStrike" cap="none" normalizeH="0" baseline="0" dirty="0">
                        <a:ln>
                          <a:noFill/>
                        </a:ln>
                        <a:solidFill>
                          <a:schemeClr val="tx1"/>
                        </a:solidFill>
                        <a:effectLst/>
                        <a:latin typeface="Arial" charset="0"/>
                        <a:ea typeface="Arial Unicode MS" pitchFamily="34" charset="-128"/>
                        <a:cs typeface="Arial" pitchFamily="34"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565828865"/>
      </p:ext>
    </p:extLst>
  </p:cSld>
  <p:clrMapOvr>
    <a:masterClrMapping/>
  </p:clrMapOvr>
  <p:transition/>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735042" name="Group 2"/>
          <p:cNvGraphicFramePr>
            <a:graphicFrameLocks noGrp="1"/>
          </p:cNvGraphicFramePr>
          <p:nvPr>
            <p:ph/>
            <p:extLst>
              <p:ext uri="{D42A27DB-BD31-4B8C-83A1-F6EECF244321}">
                <p14:modId xmlns:p14="http://schemas.microsoft.com/office/powerpoint/2010/main" val="554467634"/>
              </p:ext>
            </p:extLst>
          </p:nvPr>
        </p:nvGraphicFramePr>
        <p:xfrm>
          <a:off x="0" y="0"/>
          <a:ext cx="12192000" cy="6272784"/>
        </p:xfrm>
        <a:graphic>
          <a:graphicData uri="http://schemas.openxmlformats.org/drawingml/2006/table">
            <a:tbl>
              <a:tblPr/>
              <a:tblGrid>
                <a:gridCol w="4651983">
                  <a:extLst>
                    <a:ext uri="{9D8B030D-6E8A-4147-A177-3AD203B41FA5}">
                      <a16:colId xmlns:a16="http://schemas.microsoft.com/office/drawing/2014/main" val="20000"/>
                    </a:ext>
                  </a:extLst>
                </a:gridCol>
                <a:gridCol w="4297464">
                  <a:extLst>
                    <a:ext uri="{9D8B030D-6E8A-4147-A177-3AD203B41FA5}">
                      <a16:colId xmlns:a16="http://schemas.microsoft.com/office/drawing/2014/main" val="20001"/>
                    </a:ext>
                  </a:extLst>
                </a:gridCol>
                <a:gridCol w="3242553">
                  <a:extLst>
                    <a:ext uri="{9D8B030D-6E8A-4147-A177-3AD203B41FA5}">
                      <a16:colId xmlns:a16="http://schemas.microsoft.com/office/drawing/2014/main" val="20002"/>
                    </a:ext>
                  </a:extLst>
                </a:gridCol>
              </a:tblGrid>
              <a:tr h="6197600">
                <a:tc>
                  <a:txBody>
                    <a:bodyPr/>
                    <a:lstStyle/>
                    <a:p>
                      <a:pPr marL="0" marR="0" lvl="0" indent="0" algn="just" defTabSz="914400" rtl="0" eaLnBrk="1" fontAlgn="base" latinLnBrk="0" hangingPunct="1">
                        <a:lnSpc>
                          <a:spcPct val="100000"/>
                        </a:lnSpc>
                        <a:spcBef>
                          <a:spcPts val="0"/>
                        </a:spcBef>
                        <a:spcAft>
                          <a:spcPct val="0"/>
                        </a:spcAft>
                        <a:buClrTx/>
                        <a:buSzTx/>
                        <a:buFontTx/>
                        <a:buNone/>
                        <a:tabLst/>
                        <a:defRPr/>
                      </a:pPr>
                      <a:r>
                        <a:rPr kumimoji="0" lang="it-IT" sz="2800" b="0" i="0" u="sng" strike="noStrike" cap="none" normalizeH="0" baseline="0" dirty="0">
                          <a:ln>
                            <a:noFill/>
                          </a:ln>
                          <a:solidFill>
                            <a:srgbClr val="FF9900"/>
                          </a:solidFill>
                          <a:effectLst/>
                          <a:latin typeface="Coptic1" pitchFamily="2" charset="0"/>
                          <a:cs typeface="Arial" charset="0"/>
                        </a:rPr>
                        <a:t>Piou/b :</a:t>
                      </a:r>
                      <a:endParaRPr kumimoji="0" lang="it-IT" sz="2800" b="0" i="0" u="none" strike="noStrike" cap="none" normalizeH="0" baseline="0" dirty="0">
                        <a:ln>
                          <a:noFill/>
                        </a:ln>
                        <a:solidFill>
                          <a:schemeClr val="tx1"/>
                        </a:solidFill>
                        <a:effectLst/>
                        <a:latin typeface="Coptic1" pitchFamily="2" charset="0"/>
                        <a:cs typeface="Arial" charset="0"/>
                      </a:endParaRPr>
                    </a:p>
                    <a:p>
                      <a:pPr marL="0" marR="0" lvl="0" indent="0" algn="just" defTabSz="914400" rtl="0" eaLnBrk="1" fontAlgn="base" latinLnBrk="0" hangingPunct="1">
                        <a:lnSpc>
                          <a:spcPct val="100000"/>
                        </a:lnSpc>
                        <a:spcBef>
                          <a:spcPts val="0"/>
                        </a:spcBef>
                        <a:spcAft>
                          <a:spcPct val="0"/>
                        </a:spcAft>
                        <a:buClrTx/>
                        <a:buSzTx/>
                        <a:buFontTx/>
                        <a:buNone/>
                        <a:tabLst/>
                      </a:pPr>
                      <a:r>
                        <a:rPr kumimoji="0" lang="it-IT" sz="2800" b="0" i="0" u="none" strike="noStrike" cap="none" normalizeH="0" baseline="0" dirty="0">
                          <a:ln>
                            <a:noFill/>
                          </a:ln>
                          <a:solidFill>
                            <a:schemeClr val="tx1"/>
                          </a:solidFill>
                          <a:effectLst/>
                          <a:latin typeface="Coptic1" pitchFamily="2" charset="0"/>
                          <a:cs typeface="Arial" charset="0"/>
                        </a:rPr>
                        <a:t>Aria~gia~zin m~paimwou vai</a:t>
                      </a:r>
                    </a:p>
                    <a:p>
                      <a:pPr marL="0" marR="0" lvl="0" indent="0" algn="just" defTabSz="914400" rtl="0" eaLnBrk="1" fontAlgn="base" latinLnBrk="0" hangingPunct="1">
                        <a:lnSpc>
                          <a:spcPct val="100000"/>
                        </a:lnSpc>
                        <a:spcBef>
                          <a:spcPts val="0"/>
                        </a:spcBef>
                        <a:spcAft>
                          <a:spcPct val="0"/>
                        </a:spcAft>
                        <a:buClrTx/>
                        <a:buSzTx/>
                        <a:buFontTx/>
                        <a:buNone/>
                        <a:tabLst/>
                      </a:pPr>
                      <a:r>
                        <a:rPr kumimoji="0" lang="it-IT" sz="2800" b="0" i="0" u="sng" strike="noStrike" cap="none" normalizeH="0" baseline="0" dirty="0">
                          <a:ln>
                            <a:noFill/>
                          </a:ln>
                          <a:solidFill>
                            <a:srgbClr val="FF9900"/>
                          </a:solidFill>
                          <a:effectLst/>
                          <a:latin typeface="Coptic1" pitchFamily="2" charset="0"/>
                          <a:cs typeface="Arial" charset="0"/>
                        </a:rPr>
                        <a:t>Pilaoc :</a:t>
                      </a:r>
                    </a:p>
                    <a:p>
                      <a:pPr marL="0" marR="0" lvl="0" indent="0" algn="just" defTabSz="914400" rtl="0" eaLnBrk="1" fontAlgn="base" latinLnBrk="0" hangingPunct="1">
                        <a:lnSpc>
                          <a:spcPct val="100000"/>
                        </a:lnSpc>
                        <a:spcBef>
                          <a:spcPts val="0"/>
                        </a:spcBef>
                        <a:spcAft>
                          <a:spcPct val="0"/>
                        </a:spcAft>
                        <a:buClrTx/>
                        <a:buSzTx/>
                        <a:buFontTx/>
                        <a:buNone/>
                        <a:tabLst/>
                      </a:pPr>
                      <a:r>
                        <a:rPr kumimoji="0" lang="en-US" sz="2800" b="0" i="0" u="none" strike="noStrike" cap="none" normalizeH="0" baseline="0" dirty="0" err="1">
                          <a:ln>
                            <a:noFill/>
                          </a:ln>
                          <a:solidFill>
                            <a:schemeClr val="tx1"/>
                          </a:solidFill>
                          <a:effectLst/>
                          <a:latin typeface="Coptic1" pitchFamily="2" charset="0"/>
                          <a:cs typeface="Arial" charset="0"/>
                        </a:rPr>
                        <a:t>A~m</a:t>
                      </a:r>
                      <a:r>
                        <a:rPr kumimoji="0" lang="en-US" sz="2800" b="0" i="0" u="none" strike="noStrike" cap="none" normalizeH="0" baseline="0" dirty="0">
                          <a:ln>
                            <a:noFill/>
                          </a:ln>
                          <a:solidFill>
                            <a:schemeClr val="tx1"/>
                          </a:solidFill>
                          <a:effectLst/>
                          <a:latin typeface="Coptic1" pitchFamily="2" charset="0"/>
                          <a:cs typeface="Arial" charset="0"/>
                        </a:rPr>
                        <a:t>/n.</a:t>
                      </a:r>
                    </a:p>
                    <a:p>
                      <a:pPr marL="0" marR="0" lvl="0" indent="0" algn="just" defTabSz="914400" rtl="0" eaLnBrk="1" fontAlgn="base" latinLnBrk="0" hangingPunct="1">
                        <a:lnSpc>
                          <a:spcPct val="100000"/>
                        </a:lnSpc>
                        <a:spcBef>
                          <a:spcPts val="0"/>
                        </a:spcBef>
                        <a:spcAft>
                          <a:spcPct val="0"/>
                        </a:spcAft>
                        <a:buClrTx/>
                        <a:buSzTx/>
                        <a:buFontTx/>
                        <a:buNone/>
                        <a:tabLst/>
                      </a:pPr>
                      <a:endParaRPr kumimoji="0" lang="en-US" sz="2800" b="0" i="0" u="none" strike="noStrike" cap="none" normalizeH="0" baseline="0" dirty="0">
                        <a:ln>
                          <a:noFill/>
                        </a:ln>
                        <a:solidFill>
                          <a:schemeClr val="tx1"/>
                        </a:solidFill>
                        <a:effectLst/>
                        <a:latin typeface="Coptic1" pitchFamily="2" charset="0"/>
                        <a:cs typeface="Arial" charset="0"/>
                      </a:endParaRPr>
                    </a:p>
                    <a:p>
                      <a:pPr marL="0" marR="0" lvl="0" indent="0" algn="just" defTabSz="914400" rtl="0" eaLnBrk="1" fontAlgn="base" latinLnBrk="0" hangingPunct="1">
                        <a:lnSpc>
                          <a:spcPct val="100000"/>
                        </a:lnSpc>
                        <a:spcBef>
                          <a:spcPts val="0"/>
                        </a:spcBef>
                        <a:spcAft>
                          <a:spcPct val="0"/>
                        </a:spcAft>
                        <a:buClrTx/>
                        <a:buSzTx/>
                        <a:buFontTx/>
                        <a:buNone/>
                        <a:tabLst/>
                        <a:defRPr/>
                      </a:pPr>
                      <a:r>
                        <a:rPr kumimoji="0" lang="it-IT" sz="2800" b="0" i="0" u="sng" strike="noStrike" cap="none" normalizeH="0" baseline="0" dirty="0">
                          <a:ln>
                            <a:noFill/>
                          </a:ln>
                          <a:solidFill>
                            <a:srgbClr val="FF9900"/>
                          </a:solidFill>
                          <a:effectLst/>
                          <a:latin typeface="Coptic1" pitchFamily="2" charset="0"/>
                          <a:cs typeface="Arial" charset="0"/>
                        </a:rPr>
                        <a:t>Piou/b :</a:t>
                      </a:r>
                      <a:endParaRPr kumimoji="0" lang="en-US" sz="2800" b="0" i="0" u="none" strike="noStrike" cap="none" normalizeH="0" baseline="0" dirty="0">
                        <a:ln>
                          <a:noFill/>
                        </a:ln>
                        <a:solidFill>
                          <a:schemeClr val="tx1"/>
                        </a:solidFill>
                        <a:effectLst/>
                        <a:latin typeface="Coptic1" pitchFamily="2" charset="0"/>
                        <a:cs typeface="Arial" charset="0"/>
                      </a:endParaRPr>
                    </a:p>
                    <a:p>
                      <a:pPr marL="0" marR="0" lvl="0" indent="0" algn="just" defTabSz="914400" rtl="0" eaLnBrk="1" fontAlgn="base" latinLnBrk="0" hangingPunct="1">
                        <a:lnSpc>
                          <a:spcPct val="100000"/>
                        </a:lnSpc>
                        <a:spcBef>
                          <a:spcPts val="0"/>
                        </a:spcBef>
                        <a:spcAft>
                          <a:spcPct val="0"/>
                        </a:spcAft>
                        <a:buClrTx/>
                        <a:buSzTx/>
                        <a:buFontTx/>
                        <a:buNone/>
                        <a:tabLst/>
                      </a:pPr>
                      <a:r>
                        <a:rPr kumimoji="0" lang="pt-BR" sz="2800" b="0" i="0" u="none" strike="noStrike" cap="none" normalizeH="0" baseline="0" dirty="0">
                          <a:ln>
                            <a:noFill/>
                          </a:ln>
                          <a:solidFill>
                            <a:schemeClr val="tx1"/>
                          </a:solidFill>
                          <a:effectLst/>
                          <a:latin typeface="Coptic1" pitchFamily="2" charset="0"/>
                          <a:cs typeface="Arial" charset="0"/>
                        </a:rPr>
                        <a:t>Marefswpi n~oumoumi n~te pic~mou </a:t>
                      </a:r>
                    </a:p>
                    <a:p>
                      <a:pPr marL="0" marR="0" lvl="0" indent="0" algn="just" defTabSz="914400" rtl="0" eaLnBrk="1" fontAlgn="base" latinLnBrk="0" hangingPunct="1">
                        <a:lnSpc>
                          <a:spcPct val="100000"/>
                        </a:lnSpc>
                        <a:spcBef>
                          <a:spcPts val="0"/>
                        </a:spcBef>
                        <a:spcAft>
                          <a:spcPct val="0"/>
                        </a:spcAft>
                        <a:buClrTx/>
                        <a:buSzTx/>
                        <a:buFontTx/>
                        <a:buNone/>
                        <a:tabLst/>
                      </a:pPr>
                      <a:r>
                        <a:rPr kumimoji="0" lang="it-IT" sz="2800" b="0" i="0" u="sng" strike="noStrike" cap="none" normalizeH="0" baseline="0" dirty="0">
                          <a:ln>
                            <a:noFill/>
                          </a:ln>
                          <a:solidFill>
                            <a:srgbClr val="FF9900"/>
                          </a:solidFill>
                          <a:effectLst/>
                          <a:latin typeface="Coptic1" pitchFamily="2" charset="0"/>
                          <a:cs typeface="Arial" charset="0"/>
                        </a:rPr>
                        <a:t>Pilaoc :</a:t>
                      </a:r>
                    </a:p>
                    <a:p>
                      <a:pPr marL="0" marR="0" lvl="0" indent="0" algn="just" defTabSz="914400" rtl="0" eaLnBrk="1" fontAlgn="base" latinLnBrk="0" hangingPunct="1">
                        <a:lnSpc>
                          <a:spcPct val="100000"/>
                        </a:lnSpc>
                        <a:spcBef>
                          <a:spcPts val="0"/>
                        </a:spcBef>
                        <a:spcAft>
                          <a:spcPct val="0"/>
                        </a:spcAft>
                        <a:buClrTx/>
                        <a:buSzTx/>
                        <a:buFontTx/>
                        <a:buNone/>
                        <a:tabLst/>
                      </a:pPr>
                      <a:r>
                        <a:rPr kumimoji="0" lang="en-US" sz="2800" b="0" i="0" u="none" strike="noStrike" cap="none" normalizeH="0" baseline="0" dirty="0" err="1">
                          <a:ln>
                            <a:noFill/>
                          </a:ln>
                          <a:solidFill>
                            <a:schemeClr val="tx1"/>
                          </a:solidFill>
                          <a:effectLst/>
                          <a:latin typeface="Coptic1" pitchFamily="2" charset="0"/>
                          <a:cs typeface="Arial" charset="0"/>
                        </a:rPr>
                        <a:t>A~m</a:t>
                      </a:r>
                      <a:r>
                        <a:rPr kumimoji="0" lang="en-US" sz="2800" b="0" i="0" u="none" strike="noStrike" cap="none" normalizeH="0" baseline="0" dirty="0">
                          <a:ln>
                            <a:noFill/>
                          </a:ln>
                          <a:solidFill>
                            <a:schemeClr val="tx1"/>
                          </a:solidFill>
                          <a:effectLst/>
                          <a:latin typeface="Coptic1" pitchFamily="2" charset="0"/>
                          <a:cs typeface="Arial" charset="0"/>
                        </a:rPr>
                        <a:t>/n.</a:t>
                      </a:r>
                    </a:p>
                    <a:p>
                      <a:pPr marL="0" marR="0" lvl="0" indent="0" algn="just" defTabSz="914400" rtl="0" eaLnBrk="1" fontAlgn="base" latinLnBrk="0" hangingPunct="1">
                        <a:lnSpc>
                          <a:spcPct val="100000"/>
                        </a:lnSpc>
                        <a:spcBef>
                          <a:spcPts val="0"/>
                        </a:spcBef>
                        <a:spcAft>
                          <a:spcPct val="0"/>
                        </a:spcAft>
                        <a:buClrTx/>
                        <a:buSzTx/>
                        <a:buFontTx/>
                        <a:buNone/>
                        <a:tabLst/>
                        <a:defRPr/>
                      </a:pPr>
                      <a:r>
                        <a:rPr kumimoji="0" lang="it-IT" sz="2800" b="0" i="0" u="sng" strike="noStrike" cap="none" normalizeH="0" baseline="0" dirty="0">
                          <a:ln>
                            <a:noFill/>
                          </a:ln>
                          <a:solidFill>
                            <a:srgbClr val="FF9900"/>
                          </a:solidFill>
                          <a:effectLst/>
                          <a:latin typeface="Coptic1" pitchFamily="2" charset="0"/>
                          <a:cs typeface="Arial" charset="0"/>
                        </a:rPr>
                        <a:t>Piou/b :</a:t>
                      </a:r>
                      <a:endParaRPr kumimoji="0" lang="en-US" sz="2800" b="0" i="0" u="none" strike="noStrike" cap="none" normalizeH="0" baseline="0" dirty="0">
                        <a:ln>
                          <a:noFill/>
                        </a:ln>
                        <a:solidFill>
                          <a:schemeClr val="tx1"/>
                        </a:solidFill>
                        <a:effectLst/>
                        <a:latin typeface="Coptic1" pitchFamily="2" charset="0"/>
                        <a:cs typeface="Arial" charset="0"/>
                      </a:endParaRPr>
                    </a:p>
                    <a:p>
                      <a:pPr marL="0" marR="0" lvl="0" indent="0" algn="just" defTabSz="914400" rtl="0" eaLnBrk="1" fontAlgn="base" latinLnBrk="0" hangingPunct="1">
                        <a:lnSpc>
                          <a:spcPct val="100000"/>
                        </a:lnSpc>
                        <a:spcBef>
                          <a:spcPts val="0"/>
                        </a:spcBef>
                        <a:spcAft>
                          <a:spcPct val="0"/>
                        </a:spcAft>
                        <a:buClrTx/>
                        <a:buSzTx/>
                        <a:buFontTx/>
                        <a:buNone/>
                        <a:tabLst/>
                      </a:pPr>
                      <a:r>
                        <a:rPr kumimoji="0" lang="pt-BR" sz="2800" b="0" i="0" u="none" strike="noStrike" cap="none" normalizeH="0" baseline="0" dirty="0">
                          <a:ln>
                            <a:noFill/>
                          </a:ln>
                          <a:solidFill>
                            <a:schemeClr val="tx1"/>
                          </a:solidFill>
                          <a:effectLst/>
                          <a:latin typeface="Coptic1" pitchFamily="2" charset="0"/>
                          <a:cs typeface="Arial" charset="0"/>
                        </a:rPr>
                        <a:t>Oudwron n~te outoubo</a:t>
                      </a:r>
                    </a:p>
                    <a:p>
                      <a:pPr marL="0" marR="0" lvl="0" indent="0" algn="just" defTabSz="914400" rtl="0" eaLnBrk="1" fontAlgn="base" latinLnBrk="0" hangingPunct="1">
                        <a:lnSpc>
                          <a:spcPct val="100000"/>
                        </a:lnSpc>
                        <a:spcBef>
                          <a:spcPts val="0"/>
                        </a:spcBef>
                        <a:spcAft>
                          <a:spcPct val="0"/>
                        </a:spcAft>
                        <a:buClrTx/>
                        <a:buSzTx/>
                        <a:buFontTx/>
                        <a:buNone/>
                        <a:tabLst/>
                      </a:pPr>
                      <a:r>
                        <a:rPr kumimoji="0" lang="it-IT" sz="2800" b="0" i="0" u="sng" strike="noStrike" cap="none" normalizeH="0" baseline="0" dirty="0">
                          <a:ln>
                            <a:noFill/>
                          </a:ln>
                          <a:solidFill>
                            <a:srgbClr val="FF9900"/>
                          </a:solidFill>
                          <a:effectLst/>
                          <a:latin typeface="Coptic1" pitchFamily="2" charset="0"/>
                          <a:cs typeface="Arial" charset="0"/>
                        </a:rPr>
                        <a:t>Pilaoc :</a:t>
                      </a:r>
                    </a:p>
                    <a:p>
                      <a:pPr marL="0" marR="0" lvl="0" indent="0" algn="just" defTabSz="914400" rtl="0" eaLnBrk="1" fontAlgn="base" latinLnBrk="0" hangingPunct="1">
                        <a:lnSpc>
                          <a:spcPct val="100000"/>
                        </a:lnSpc>
                        <a:spcBef>
                          <a:spcPts val="0"/>
                        </a:spcBef>
                        <a:spcAft>
                          <a:spcPct val="0"/>
                        </a:spcAft>
                        <a:buClrTx/>
                        <a:buSzTx/>
                        <a:buFontTx/>
                        <a:buNone/>
                        <a:tabLst/>
                      </a:pPr>
                      <a:r>
                        <a:rPr kumimoji="0" lang="en-US" sz="2800" b="0" i="0" u="none" strike="noStrike" cap="none" normalizeH="0" baseline="0" dirty="0" err="1">
                          <a:ln>
                            <a:noFill/>
                          </a:ln>
                          <a:solidFill>
                            <a:schemeClr val="tx1"/>
                          </a:solidFill>
                          <a:effectLst/>
                          <a:latin typeface="Coptic1" pitchFamily="2" charset="0"/>
                          <a:cs typeface="Arial" charset="0"/>
                        </a:rPr>
                        <a:t>A~m</a:t>
                      </a:r>
                      <a:r>
                        <a:rPr kumimoji="0" lang="en-US" sz="2800" b="0" i="0" u="none" strike="noStrike" cap="none" normalizeH="0" baseline="0" dirty="0">
                          <a:ln>
                            <a:noFill/>
                          </a:ln>
                          <a:solidFill>
                            <a:schemeClr val="tx1"/>
                          </a:solidFill>
                          <a:effectLst/>
                          <a:latin typeface="Coptic1" pitchFamily="2" charset="0"/>
                          <a:cs typeface="Arial" charset="0"/>
                        </a:rPr>
                        <a:t>/n.</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fr-CA" sz="2400" b="0" i="0" u="sng" strike="noStrike" cap="none" normalizeH="0" baseline="0" dirty="0">
                          <a:ln>
                            <a:noFill/>
                          </a:ln>
                          <a:solidFill>
                            <a:srgbClr val="FF9933"/>
                          </a:solidFill>
                          <a:effectLst/>
                          <a:latin typeface="Arial" charset="0"/>
                          <a:cs typeface="Times New Roman" pitchFamily="18" charset="0"/>
                        </a:rPr>
                        <a:t>Le prêtre :</a:t>
                      </a:r>
                      <a:endParaRPr kumimoji="0" lang="fr-FR" sz="2400" b="0" i="0" u="none" strike="noStrike" cap="none" normalizeH="0" baseline="0" dirty="0">
                        <a:ln>
                          <a:noFill/>
                        </a:ln>
                        <a:solidFill>
                          <a:schemeClr val="tx1"/>
                        </a:solidFill>
                        <a:effectLst/>
                        <a:latin typeface="Arial" charset="0"/>
                        <a:ea typeface="Arial Unicode MS" pitchFamily="34" charset="-128"/>
                        <a:cs typeface="Arial Unicode MS" pitchFamily="34" charset="-128"/>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2400" b="0" i="0" u="none" strike="noStrike" cap="none" normalizeH="0" baseline="0" dirty="0">
                          <a:ln>
                            <a:noFill/>
                          </a:ln>
                          <a:solidFill>
                            <a:schemeClr val="tx1"/>
                          </a:solidFill>
                          <a:effectLst/>
                          <a:latin typeface="Arial" charset="0"/>
                          <a:ea typeface="Arial Unicode MS" pitchFamily="34" charset="-128"/>
                          <a:cs typeface="Arial Unicode MS" pitchFamily="34" charset="-128"/>
                        </a:rPr>
                        <a:t>Sanctifie cette eau. </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400" b="0" i="0" u="sng" strike="noStrike" cap="none" normalizeH="0" baseline="0" dirty="0">
                          <a:ln>
                            <a:noFill/>
                          </a:ln>
                          <a:solidFill>
                            <a:srgbClr val="FF9933"/>
                          </a:solidFill>
                          <a:effectLst/>
                          <a:latin typeface="Arial" charset="0"/>
                          <a:cs typeface="Times New Roman" pitchFamily="18" charset="0"/>
                        </a:rPr>
                        <a:t>Le peuple :</a:t>
                      </a:r>
                      <a:endParaRPr kumimoji="0" lang="fr-FR" sz="2400" b="0" i="0" u="none" strike="noStrike" cap="none" normalizeH="0" baseline="0" dirty="0">
                        <a:ln>
                          <a:noFill/>
                        </a:ln>
                        <a:solidFill>
                          <a:schemeClr val="tx1"/>
                        </a:solidFill>
                        <a:effectLst/>
                        <a:latin typeface="Arial" charset="0"/>
                        <a:ea typeface="Arial Unicode MS" pitchFamily="34" charset="-128"/>
                        <a:cs typeface="Arial Unicode MS" pitchFamily="34" charset="-128"/>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2400" b="0" i="0" u="none" strike="noStrike" cap="none" normalizeH="0" baseline="0" dirty="0">
                          <a:ln>
                            <a:noFill/>
                          </a:ln>
                          <a:solidFill>
                            <a:schemeClr val="tx1"/>
                          </a:solidFill>
                          <a:effectLst/>
                          <a:latin typeface="Arial" charset="0"/>
                          <a:ea typeface="Arial Unicode MS" pitchFamily="34" charset="-128"/>
                          <a:cs typeface="Arial Unicode MS" pitchFamily="34" charset="-128"/>
                        </a:rPr>
                        <a:t>Amen.</a:t>
                      </a: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fr-FR" sz="1800" b="0" i="0" u="none" strike="noStrike" cap="none" normalizeH="0" baseline="0" dirty="0">
                        <a:ln>
                          <a:noFill/>
                        </a:ln>
                        <a:solidFill>
                          <a:schemeClr val="tx1"/>
                        </a:solidFill>
                        <a:effectLst/>
                        <a:latin typeface="Arial" charset="0"/>
                        <a:ea typeface="Arial Unicode MS" pitchFamily="34" charset="-128"/>
                        <a:cs typeface="Arial Unicode MS" pitchFamily="34" charset="-128"/>
                      </a:endParaRPr>
                    </a:p>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fr-CA" sz="2400" b="0" i="0" u="sng" strike="noStrike" cap="none" normalizeH="0" baseline="0" dirty="0">
                          <a:ln>
                            <a:noFill/>
                          </a:ln>
                          <a:solidFill>
                            <a:srgbClr val="FF9933"/>
                          </a:solidFill>
                          <a:effectLst/>
                          <a:latin typeface="Arial" charset="0"/>
                          <a:cs typeface="Times New Roman" pitchFamily="18" charset="0"/>
                        </a:rPr>
                        <a:t>Le prêtre :</a:t>
                      </a:r>
                      <a:endParaRPr kumimoji="0" lang="fr-FR" sz="2400" b="0" i="0" u="none" strike="noStrike" cap="none" normalizeH="0" baseline="0" dirty="0">
                        <a:ln>
                          <a:noFill/>
                        </a:ln>
                        <a:solidFill>
                          <a:schemeClr val="tx1"/>
                        </a:solidFill>
                        <a:effectLst/>
                        <a:latin typeface="Arial" charset="0"/>
                        <a:ea typeface="Arial Unicode MS" pitchFamily="34" charset="-128"/>
                        <a:cs typeface="Arial Unicode MS" pitchFamily="34" charset="-128"/>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2400" b="0" i="0" u="none" strike="noStrike" cap="none" normalizeH="0" baseline="0" dirty="0">
                          <a:ln>
                            <a:noFill/>
                          </a:ln>
                          <a:solidFill>
                            <a:schemeClr val="tx1"/>
                          </a:solidFill>
                          <a:effectLst/>
                          <a:latin typeface="Arial" charset="0"/>
                          <a:ea typeface="Arial Unicode MS" pitchFamily="34" charset="-128"/>
                          <a:cs typeface="Arial Unicode MS" pitchFamily="34" charset="-128"/>
                        </a:rPr>
                        <a:t>Quelle soit source de bénédiction. </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400" b="0" i="0" u="sng" strike="noStrike" cap="none" normalizeH="0" baseline="0" dirty="0">
                          <a:ln>
                            <a:noFill/>
                          </a:ln>
                          <a:solidFill>
                            <a:srgbClr val="FF9933"/>
                          </a:solidFill>
                          <a:effectLst/>
                          <a:latin typeface="Arial" charset="0"/>
                          <a:cs typeface="Times New Roman" pitchFamily="18" charset="0"/>
                        </a:rPr>
                        <a:t>Le peuple :</a:t>
                      </a:r>
                      <a:endParaRPr kumimoji="0" lang="fr-FR" sz="2400" b="0" i="0" u="none" strike="noStrike" cap="none" normalizeH="0" baseline="0" dirty="0">
                        <a:ln>
                          <a:noFill/>
                        </a:ln>
                        <a:solidFill>
                          <a:schemeClr val="tx1"/>
                        </a:solidFill>
                        <a:effectLst/>
                        <a:latin typeface="Arial" charset="0"/>
                        <a:ea typeface="Arial Unicode MS" pitchFamily="34" charset="-128"/>
                        <a:cs typeface="Arial Unicode MS" pitchFamily="34" charset="-128"/>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2400" b="0" i="0" u="none" strike="noStrike" cap="none" normalizeH="0" baseline="0" dirty="0">
                          <a:ln>
                            <a:noFill/>
                          </a:ln>
                          <a:solidFill>
                            <a:schemeClr val="tx1"/>
                          </a:solidFill>
                          <a:effectLst/>
                          <a:latin typeface="Arial" charset="0"/>
                          <a:ea typeface="Arial Unicode MS" pitchFamily="34" charset="-128"/>
                          <a:cs typeface="Arial Unicode MS" pitchFamily="34" charset="-128"/>
                        </a:rPr>
                        <a:t>Amen.</a:t>
                      </a: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fr-FR" sz="1600" b="0" i="0" u="none" strike="noStrike" cap="none" normalizeH="0" baseline="0" dirty="0">
                        <a:ln>
                          <a:noFill/>
                        </a:ln>
                        <a:solidFill>
                          <a:schemeClr val="tx1"/>
                        </a:solidFill>
                        <a:effectLst/>
                        <a:latin typeface="Arial" charset="0"/>
                        <a:ea typeface="Arial Unicode MS" pitchFamily="34" charset="-128"/>
                        <a:cs typeface="Arial Unicode MS" pitchFamily="34" charset="-128"/>
                      </a:endParaRPr>
                    </a:p>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fr-CA" sz="2400" b="0" i="0" u="sng" strike="noStrike" cap="none" normalizeH="0" baseline="0" dirty="0">
                          <a:ln>
                            <a:noFill/>
                          </a:ln>
                          <a:solidFill>
                            <a:srgbClr val="FF9933"/>
                          </a:solidFill>
                          <a:effectLst/>
                          <a:latin typeface="Arial" charset="0"/>
                          <a:cs typeface="Times New Roman" pitchFamily="18" charset="0"/>
                        </a:rPr>
                        <a:t>Le prêtre :</a:t>
                      </a:r>
                      <a:endParaRPr kumimoji="0" lang="fr-FR" sz="2400" b="0" i="0" u="none" strike="noStrike" cap="none" normalizeH="0" baseline="0" dirty="0">
                        <a:ln>
                          <a:noFill/>
                        </a:ln>
                        <a:solidFill>
                          <a:schemeClr val="tx1"/>
                        </a:solidFill>
                        <a:effectLst/>
                        <a:latin typeface="Arial" charset="0"/>
                        <a:ea typeface="Arial Unicode MS" pitchFamily="34" charset="-128"/>
                        <a:cs typeface="Arial Unicode MS" pitchFamily="34" charset="-128"/>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2400" b="0" i="0" u="none" strike="noStrike" cap="none" normalizeH="0" baseline="0" dirty="0">
                          <a:ln>
                            <a:noFill/>
                          </a:ln>
                          <a:solidFill>
                            <a:schemeClr val="tx1"/>
                          </a:solidFill>
                          <a:effectLst/>
                          <a:latin typeface="Arial" charset="0"/>
                          <a:ea typeface="Arial Unicode MS" pitchFamily="34" charset="-128"/>
                          <a:cs typeface="Arial Unicode MS" pitchFamily="34" charset="-128"/>
                        </a:rPr>
                        <a:t>Don pur.</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400" b="0" i="0" u="sng" strike="noStrike" cap="none" normalizeH="0" baseline="0" dirty="0">
                          <a:ln>
                            <a:noFill/>
                          </a:ln>
                          <a:solidFill>
                            <a:srgbClr val="FF9933"/>
                          </a:solidFill>
                          <a:effectLst/>
                          <a:latin typeface="Arial" charset="0"/>
                          <a:cs typeface="Times New Roman" pitchFamily="18" charset="0"/>
                        </a:rPr>
                        <a:t>Le peuple :</a:t>
                      </a:r>
                      <a:endParaRPr kumimoji="0" lang="fr-FR" sz="2400" b="0" i="0" u="none" strike="noStrike" cap="none" normalizeH="0" baseline="0" dirty="0">
                        <a:ln>
                          <a:noFill/>
                        </a:ln>
                        <a:solidFill>
                          <a:schemeClr val="tx1"/>
                        </a:solidFill>
                        <a:effectLst/>
                        <a:latin typeface="Arial" charset="0"/>
                        <a:ea typeface="Arial Unicode MS" pitchFamily="34" charset="-128"/>
                        <a:cs typeface="Arial Unicode MS" pitchFamily="34" charset="-128"/>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2400" b="0" i="0" u="none" strike="noStrike" cap="none" normalizeH="0" baseline="0" dirty="0">
                          <a:ln>
                            <a:noFill/>
                          </a:ln>
                          <a:solidFill>
                            <a:schemeClr val="tx1"/>
                          </a:solidFill>
                          <a:effectLst/>
                          <a:latin typeface="Arial" charset="0"/>
                          <a:ea typeface="Arial Unicode MS" pitchFamily="34" charset="-128"/>
                          <a:cs typeface="Arial Unicode MS" pitchFamily="34" charset="-128"/>
                        </a:rPr>
                        <a:t>Amen.</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0"/>
                        </a:spcBef>
                        <a:spcAft>
                          <a:spcPct val="0"/>
                        </a:spcAft>
                        <a:buClrTx/>
                        <a:buSzTx/>
                        <a:buFontTx/>
                        <a:buNone/>
                        <a:tabLst/>
                        <a:defRPr/>
                      </a:pPr>
                      <a:r>
                        <a:rPr kumimoji="0" lang="ar-SA" sz="2800" b="0" i="0" u="sng" strike="noStrike" cap="none" normalizeH="0" baseline="0" dirty="0">
                          <a:ln>
                            <a:noFill/>
                          </a:ln>
                          <a:solidFill>
                            <a:srgbClr val="FF9900"/>
                          </a:solidFill>
                          <a:effectLst/>
                          <a:latin typeface="Arial" charset="0"/>
                          <a:cs typeface="Arial" charset="0"/>
                        </a:rPr>
                        <a:t>ال</a:t>
                      </a:r>
                      <a:r>
                        <a:rPr kumimoji="0" lang="ar-EG" sz="2800" b="0" i="0" u="sng" strike="noStrike" cap="none" normalizeH="0" baseline="0" dirty="0">
                          <a:ln>
                            <a:noFill/>
                          </a:ln>
                          <a:solidFill>
                            <a:srgbClr val="FF9900"/>
                          </a:solidFill>
                          <a:effectLst/>
                          <a:latin typeface="Arial" charset="0"/>
                          <a:cs typeface="Arial" charset="0"/>
                        </a:rPr>
                        <a:t>كاهن</a:t>
                      </a:r>
                      <a:r>
                        <a:rPr kumimoji="0" lang="ar-SA" sz="2800" b="0" i="0" u="sng" strike="noStrike" cap="none" normalizeH="0" baseline="0" dirty="0">
                          <a:ln>
                            <a:noFill/>
                          </a:ln>
                          <a:solidFill>
                            <a:srgbClr val="FF9900"/>
                          </a:solidFill>
                          <a:effectLst/>
                          <a:latin typeface="Arial" charset="0"/>
                          <a:cs typeface="Arial" charset="0"/>
                        </a:rPr>
                        <a:t> :</a:t>
                      </a:r>
                      <a:endParaRPr kumimoji="0" lang="fr-FR" sz="2800" b="0" i="0" u="none" strike="noStrike" cap="none" normalizeH="0" baseline="0" dirty="0">
                        <a:ln>
                          <a:noFill/>
                        </a:ln>
                        <a:solidFill>
                          <a:schemeClr val="tx1"/>
                        </a:solidFill>
                        <a:effectLst/>
                        <a:latin typeface="Arial" charset="0"/>
                        <a:ea typeface="Arial Unicode MS" pitchFamily="34" charset="-128"/>
                        <a:cs typeface="+mn-cs"/>
                      </a:endParaRPr>
                    </a:p>
                    <a:p>
                      <a:pPr marL="0" marR="0" lvl="0" indent="0" algn="just" defTabSz="914400" rtl="1" eaLnBrk="1" fontAlgn="base" latinLnBrk="0" hangingPunct="1">
                        <a:lnSpc>
                          <a:spcPct val="100000"/>
                        </a:lnSpc>
                        <a:spcBef>
                          <a:spcPct val="0"/>
                        </a:spcBef>
                        <a:spcAft>
                          <a:spcPct val="0"/>
                        </a:spcAft>
                        <a:buClrTx/>
                        <a:buSzTx/>
                        <a:buFontTx/>
                        <a:buNone/>
                        <a:tabLst/>
                      </a:pPr>
                      <a:r>
                        <a:rPr kumimoji="0" lang="ar-SA" sz="2800" b="0" i="0" u="none" strike="noStrike" cap="none" normalizeH="0" baseline="0" dirty="0">
                          <a:ln>
                            <a:noFill/>
                          </a:ln>
                          <a:solidFill>
                            <a:schemeClr val="tx1"/>
                          </a:solidFill>
                          <a:effectLst/>
                          <a:latin typeface="Arial" charset="0"/>
                          <a:ea typeface="Arial Unicode MS" pitchFamily="34" charset="-128"/>
                          <a:cs typeface="+mn-cs"/>
                        </a:rPr>
                        <a:t>قدِّس هذا الماء</a:t>
                      </a:r>
                      <a:endParaRPr kumimoji="0" lang="fr-FR" sz="2800" b="0" i="0" u="none" strike="noStrike" cap="none" normalizeH="0" baseline="0" dirty="0">
                        <a:ln>
                          <a:noFill/>
                        </a:ln>
                        <a:solidFill>
                          <a:schemeClr val="tx1"/>
                        </a:solidFill>
                        <a:effectLst/>
                        <a:latin typeface="Arial" charset="0"/>
                        <a:ea typeface="Arial Unicode MS" pitchFamily="34" charset="-128"/>
                        <a:cs typeface="+mn-cs"/>
                      </a:endParaRPr>
                    </a:p>
                    <a:p>
                      <a:pPr marL="0" marR="0" lvl="0" indent="0" algn="just" defTabSz="914400" rtl="1" eaLnBrk="1" fontAlgn="base" latinLnBrk="0" hangingPunct="1">
                        <a:lnSpc>
                          <a:spcPct val="100000"/>
                        </a:lnSpc>
                        <a:spcBef>
                          <a:spcPct val="0"/>
                        </a:spcBef>
                        <a:spcAft>
                          <a:spcPct val="0"/>
                        </a:spcAft>
                        <a:buClrTx/>
                        <a:buSzTx/>
                        <a:buFontTx/>
                        <a:buNone/>
                        <a:tabLst/>
                      </a:pPr>
                      <a:r>
                        <a:rPr kumimoji="0" lang="ar-EG" sz="2800" b="0" i="0" u="sng" strike="noStrike" cap="none" normalizeH="0" baseline="0" dirty="0">
                          <a:ln>
                            <a:noFill/>
                          </a:ln>
                          <a:solidFill>
                            <a:srgbClr val="FF9900"/>
                          </a:solidFill>
                          <a:effectLst/>
                          <a:latin typeface="Arial" charset="0"/>
                          <a:cs typeface="Arial" charset="0"/>
                        </a:rPr>
                        <a:t>الشعب :</a:t>
                      </a:r>
                      <a:endParaRPr kumimoji="0" lang="fr-FR" sz="2800" b="0" i="0" u="sng" strike="noStrike" cap="none" normalizeH="0" baseline="0" dirty="0">
                        <a:ln>
                          <a:noFill/>
                        </a:ln>
                        <a:solidFill>
                          <a:srgbClr val="FF9900"/>
                        </a:solidFill>
                        <a:effectLst/>
                        <a:latin typeface="Arial" charset="0"/>
                        <a:cs typeface="Arial" charset="0"/>
                      </a:endParaRPr>
                    </a:p>
                    <a:p>
                      <a:pPr marL="0" marR="0" lvl="0" indent="0" algn="just" defTabSz="914400" rtl="1" eaLnBrk="1" fontAlgn="base" latinLnBrk="0" hangingPunct="1">
                        <a:lnSpc>
                          <a:spcPct val="100000"/>
                        </a:lnSpc>
                        <a:spcBef>
                          <a:spcPct val="0"/>
                        </a:spcBef>
                        <a:spcAft>
                          <a:spcPct val="0"/>
                        </a:spcAft>
                        <a:buClrTx/>
                        <a:buSzTx/>
                        <a:buFontTx/>
                        <a:buNone/>
                        <a:tabLst/>
                        <a:defRPr/>
                      </a:pPr>
                      <a:r>
                        <a:rPr kumimoji="0" lang="ar-AE" sz="2800" b="0" i="0" u="none" strike="noStrike" cap="none" normalizeH="0" baseline="0" dirty="0">
                          <a:ln>
                            <a:noFill/>
                          </a:ln>
                          <a:solidFill>
                            <a:schemeClr val="tx1"/>
                          </a:solidFill>
                          <a:effectLst/>
                          <a:latin typeface="Arial" charset="0"/>
                          <a:ea typeface="Arial Unicode MS" pitchFamily="34" charset="-128"/>
                          <a:cs typeface="+mn-cs"/>
                        </a:rPr>
                        <a:t>آمين</a:t>
                      </a:r>
                      <a:r>
                        <a:rPr kumimoji="0" lang="fr-FR" sz="2800" b="0" i="0" u="none" strike="noStrike" cap="none" normalizeH="0" baseline="0" dirty="0">
                          <a:ln>
                            <a:noFill/>
                          </a:ln>
                          <a:solidFill>
                            <a:schemeClr val="tx1"/>
                          </a:solidFill>
                          <a:effectLst/>
                          <a:latin typeface="Arial" charset="0"/>
                          <a:ea typeface="Arial Unicode MS" pitchFamily="34" charset="-128"/>
                          <a:cs typeface="+mn-cs"/>
                        </a:rPr>
                        <a:t>.</a:t>
                      </a:r>
                    </a:p>
                    <a:p>
                      <a:pPr marL="0" marR="0" lvl="0" indent="0" algn="just" defTabSz="914400" rtl="1" eaLnBrk="1" fontAlgn="base" latinLnBrk="0" hangingPunct="1">
                        <a:lnSpc>
                          <a:spcPct val="100000"/>
                        </a:lnSpc>
                        <a:spcBef>
                          <a:spcPct val="0"/>
                        </a:spcBef>
                        <a:spcAft>
                          <a:spcPct val="0"/>
                        </a:spcAft>
                        <a:buClrTx/>
                        <a:buSzTx/>
                        <a:buFontTx/>
                        <a:buNone/>
                        <a:tabLst/>
                        <a:defRPr/>
                      </a:pPr>
                      <a:endParaRPr kumimoji="0" lang="fr-FR" sz="2800" b="0" i="0" u="none" strike="noStrike" cap="none" normalizeH="0" baseline="0" dirty="0">
                        <a:ln>
                          <a:noFill/>
                        </a:ln>
                        <a:solidFill>
                          <a:schemeClr val="tx1"/>
                        </a:solidFill>
                        <a:effectLst/>
                        <a:latin typeface="Arial" charset="0"/>
                        <a:ea typeface="Arial Unicode MS" pitchFamily="34" charset="-128"/>
                        <a:cs typeface="+mn-cs"/>
                      </a:endParaRPr>
                    </a:p>
                    <a:p>
                      <a:pPr marL="0" marR="0" lvl="0" indent="0" algn="just" defTabSz="914400" rtl="1" eaLnBrk="1" fontAlgn="base" latinLnBrk="0" hangingPunct="1">
                        <a:lnSpc>
                          <a:spcPct val="100000"/>
                        </a:lnSpc>
                        <a:spcBef>
                          <a:spcPct val="0"/>
                        </a:spcBef>
                        <a:spcAft>
                          <a:spcPct val="0"/>
                        </a:spcAft>
                        <a:buClrTx/>
                        <a:buSzTx/>
                        <a:buFontTx/>
                        <a:buNone/>
                        <a:tabLst/>
                        <a:defRPr/>
                      </a:pPr>
                      <a:r>
                        <a:rPr kumimoji="0" lang="ar-SA" sz="2800" b="0" i="0" u="sng" strike="noStrike" cap="none" normalizeH="0" baseline="0" dirty="0">
                          <a:ln>
                            <a:noFill/>
                          </a:ln>
                          <a:solidFill>
                            <a:srgbClr val="FF9900"/>
                          </a:solidFill>
                          <a:effectLst/>
                          <a:latin typeface="Arial" charset="0"/>
                          <a:cs typeface="Arial" charset="0"/>
                        </a:rPr>
                        <a:t>ال</a:t>
                      </a:r>
                      <a:r>
                        <a:rPr kumimoji="0" lang="ar-EG" sz="2800" b="0" i="0" u="sng" strike="noStrike" cap="none" normalizeH="0" baseline="0" dirty="0">
                          <a:ln>
                            <a:noFill/>
                          </a:ln>
                          <a:solidFill>
                            <a:srgbClr val="FF9900"/>
                          </a:solidFill>
                          <a:effectLst/>
                          <a:latin typeface="Arial" charset="0"/>
                          <a:cs typeface="Arial" charset="0"/>
                        </a:rPr>
                        <a:t>كاهن</a:t>
                      </a:r>
                      <a:r>
                        <a:rPr kumimoji="0" lang="ar-SA" sz="2800" b="0" i="0" u="sng" strike="noStrike" cap="none" normalizeH="0" baseline="0" dirty="0">
                          <a:ln>
                            <a:noFill/>
                          </a:ln>
                          <a:solidFill>
                            <a:srgbClr val="FF9900"/>
                          </a:solidFill>
                          <a:effectLst/>
                          <a:latin typeface="Arial" charset="0"/>
                          <a:cs typeface="Arial" charset="0"/>
                        </a:rPr>
                        <a:t> :</a:t>
                      </a:r>
                      <a:endParaRPr kumimoji="0" lang="fr-FR" sz="2800" b="0" i="0" u="none" strike="noStrike" cap="none" normalizeH="0" baseline="0" dirty="0">
                        <a:ln>
                          <a:noFill/>
                        </a:ln>
                        <a:solidFill>
                          <a:schemeClr val="tx1"/>
                        </a:solidFill>
                        <a:effectLst/>
                        <a:latin typeface="Arial" charset="0"/>
                        <a:ea typeface="Arial Unicode MS" pitchFamily="34" charset="-128"/>
                        <a:cs typeface="+mn-cs"/>
                      </a:endParaRPr>
                    </a:p>
                    <a:p>
                      <a:pPr marL="0" marR="0" lvl="0" indent="0" algn="just" defTabSz="914400" rtl="1" eaLnBrk="1" fontAlgn="base" latinLnBrk="0" hangingPunct="1">
                        <a:lnSpc>
                          <a:spcPct val="100000"/>
                        </a:lnSpc>
                        <a:spcBef>
                          <a:spcPct val="0"/>
                        </a:spcBef>
                        <a:spcAft>
                          <a:spcPct val="0"/>
                        </a:spcAft>
                        <a:buClrTx/>
                        <a:buSzTx/>
                        <a:buFontTx/>
                        <a:buNone/>
                        <a:tabLst/>
                      </a:pPr>
                      <a:r>
                        <a:rPr kumimoji="0" lang="ar-SA" sz="2800" b="0" i="0" u="none" strike="noStrike" cap="none" normalizeH="0" baseline="0" dirty="0">
                          <a:ln>
                            <a:noFill/>
                          </a:ln>
                          <a:solidFill>
                            <a:schemeClr val="tx1"/>
                          </a:solidFill>
                          <a:effectLst/>
                          <a:latin typeface="Arial" charset="0"/>
                          <a:ea typeface="Arial Unicode MS" pitchFamily="34" charset="-128"/>
                          <a:cs typeface="+mn-cs"/>
                        </a:rPr>
                        <a:t>ليكن ينبوع البركة.</a:t>
                      </a:r>
                      <a:endParaRPr kumimoji="0" lang="fr-FR" sz="2800" b="0" i="0" u="none" strike="noStrike" cap="none" normalizeH="0" baseline="0" dirty="0">
                        <a:ln>
                          <a:noFill/>
                        </a:ln>
                        <a:solidFill>
                          <a:schemeClr val="tx1"/>
                        </a:solidFill>
                        <a:effectLst/>
                        <a:latin typeface="Arial" charset="0"/>
                        <a:ea typeface="Arial Unicode MS" pitchFamily="34" charset="-128"/>
                        <a:cs typeface="+mn-cs"/>
                      </a:endParaRPr>
                    </a:p>
                    <a:p>
                      <a:pPr marL="0" marR="0" lvl="0" indent="0" algn="just" defTabSz="914400" rtl="1" eaLnBrk="1" fontAlgn="base" latinLnBrk="0" hangingPunct="1">
                        <a:lnSpc>
                          <a:spcPct val="100000"/>
                        </a:lnSpc>
                        <a:spcBef>
                          <a:spcPct val="0"/>
                        </a:spcBef>
                        <a:spcAft>
                          <a:spcPct val="0"/>
                        </a:spcAft>
                        <a:buClrTx/>
                        <a:buSzTx/>
                        <a:buFontTx/>
                        <a:buNone/>
                        <a:tabLst/>
                      </a:pPr>
                      <a:r>
                        <a:rPr kumimoji="0" lang="ar-EG" sz="2800" b="0" i="0" u="sng" strike="noStrike" cap="none" normalizeH="0" baseline="0" dirty="0">
                          <a:ln>
                            <a:noFill/>
                          </a:ln>
                          <a:solidFill>
                            <a:srgbClr val="FF9900"/>
                          </a:solidFill>
                          <a:effectLst/>
                          <a:latin typeface="Arial" charset="0"/>
                          <a:cs typeface="Arial" charset="0"/>
                        </a:rPr>
                        <a:t>الشعب :</a:t>
                      </a:r>
                      <a:endParaRPr kumimoji="0" lang="fr-FR" sz="2800" b="0" i="0" u="sng" strike="noStrike" cap="none" normalizeH="0" baseline="0" dirty="0">
                        <a:ln>
                          <a:noFill/>
                        </a:ln>
                        <a:solidFill>
                          <a:srgbClr val="FF9900"/>
                        </a:solidFill>
                        <a:effectLst/>
                        <a:latin typeface="Arial" charset="0"/>
                        <a:cs typeface="Arial" charset="0"/>
                      </a:endParaRPr>
                    </a:p>
                    <a:p>
                      <a:pPr marL="0" marR="0" lvl="0" indent="0" algn="just" defTabSz="914400" rtl="1" eaLnBrk="1" fontAlgn="base" latinLnBrk="0" hangingPunct="1">
                        <a:lnSpc>
                          <a:spcPct val="100000"/>
                        </a:lnSpc>
                        <a:spcBef>
                          <a:spcPct val="0"/>
                        </a:spcBef>
                        <a:spcAft>
                          <a:spcPct val="0"/>
                        </a:spcAft>
                        <a:buClrTx/>
                        <a:buSzTx/>
                        <a:buFontTx/>
                        <a:buNone/>
                        <a:tabLst/>
                        <a:defRPr/>
                      </a:pPr>
                      <a:r>
                        <a:rPr kumimoji="0" lang="ar-AE" sz="2800" b="0" i="0" u="none" strike="noStrike" cap="none" normalizeH="0" baseline="0" dirty="0">
                          <a:ln>
                            <a:noFill/>
                          </a:ln>
                          <a:solidFill>
                            <a:schemeClr val="tx1"/>
                          </a:solidFill>
                          <a:effectLst/>
                          <a:latin typeface="Arial" charset="0"/>
                          <a:ea typeface="Arial Unicode MS" pitchFamily="34" charset="-128"/>
                          <a:cs typeface="+mn-cs"/>
                        </a:rPr>
                        <a:t>آمين</a:t>
                      </a:r>
                      <a:r>
                        <a:rPr kumimoji="0" lang="fr-FR" sz="2800" b="0" i="0" u="none" strike="noStrike" cap="none" normalizeH="0" baseline="0" dirty="0">
                          <a:ln>
                            <a:noFill/>
                          </a:ln>
                          <a:solidFill>
                            <a:schemeClr val="tx1"/>
                          </a:solidFill>
                          <a:effectLst/>
                          <a:latin typeface="Arial" charset="0"/>
                          <a:ea typeface="Arial Unicode MS" pitchFamily="34" charset="-128"/>
                          <a:cs typeface="+mn-cs"/>
                        </a:rPr>
                        <a:t>.</a:t>
                      </a:r>
                    </a:p>
                    <a:p>
                      <a:pPr marL="0" marR="0" lvl="0" indent="0" algn="just" defTabSz="914400" rtl="1" eaLnBrk="1" fontAlgn="base" latinLnBrk="0" hangingPunct="1">
                        <a:lnSpc>
                          <a:spcPct val="100000"/>
                        </a:lnSpc>
                        <a:spcBef>
                          <a:spcPct val="0"/>
                        </a:spcBef>
                        <a:spcAft>
                          <a:spcPct val="0"/>
                        </a:spcAft>
                        <a:buClrTx/>
                        <a:buSzTx/>
                        <a:buFontTx/>
                        <a:buNone/>
                        <a:tabLst/>
                        <a:defRPr/>
                      </a:pPr>
                      <a:endParaRPr kumimoji="0" lang="fr-FR" sz="2800" b="0" i="0" u="none" strike="noStrike" cap="none" normalizeH="0" baseline="0" dirty="0">
                        <a:ln>
                          <a:noFill/>
                        </a:ln>
                        <a:solidFill>
                          <a:schemeClr val="tx1"/>
                        </a:solidFill>
                        <a:effectLst/>
                        <a:latin typeface="Arial" charset="0"/>
                        <a:ea typeface="Arial Unicode MS" pitchFamily="34" charset="-128"/>
                        <a:cs typeface="+mn-cs"/>
                      </a:endParaRPr>
                    </a:p>
                    <a:p>
                      <a:pPr marL="0" marR="0" lvl="0" indent="0" algn="just" defTabSz="914400" rtl="1" eaLnBrk="1" fontAlgn="base" latinLnBrk="0" hangingPunct="1">
                        <a:lnSpc>
                          <a:spcPct val="100000"/>
                        </a:lnSpc>
                        <a:spcBef>
                          <a:spcPct val="0"/>
                        </a:spcBef>
                        <a:spcAft>
                          <a:spcPct val="0"/>
                        </a:spcAft>
                        <a:buClrTx/>
                        <a:buSzTx/>
                        <a:buFontTx/>
                        <a:buNone/>
                        <a:tabLst/>
                        <a:defRPr/>
                      </a:pPr>
                      <a:r>
                        <a:rPr kumimoji="0" lang="ar-SA" sz="2800" b="0" i="0" u="sng" strike="noStrike" cap="none" normalizeH="0" baseline="0" dirty="0">
                          <a:ln>
                            <a:noFill/>
                          </a:ln>
                          <a:solidFill>
                            <a:srgbClr val="FF9900"/>
                          </a:solidFill>
                          <a:effectLst/>
                          <a:latin typeface="Arial" charset="0"/>
                          <a:cs typeface="Arial" charset="0"/>
                        </a:rPr>
                        <a:t>ال</a:t>
                      </a:r>
                      <a:r>
                        <a:rPr kumimoji="0" lang="ar-EG" sz="2800" b="0" i="0" u="sng" strike="noStrike" cap="none" normalizeH="0" baseline="0" dirty="0">
                          <a:ln>
                            <a:noFill/>
                          </a:ln>
                          <a:solidFill>
                            <a:srgbClr val="FF9900"/>
                          </a:solidFill>
                          <a:effectLst/>
                          <a:latin typeface="Arial" charset="0"/>
                          <a:cs typeface="Arial" charset="0"/>
                        </a:rPr>
                        <a:t>كاهن</a:t>
                      </a:r>
                      <a:r>
                        <a:rPr kumimoji="0" lang="ar-SA" sz="2800" b="0" i="0" u="sng" strike="noStrike" cap="none" normalizeH="0" baseline="0" dirty="0">
                          <a:ln>
                            <a:noFill/>
                          </a:ln>
                          <a:solidFill>
                            <a:srgbClr val="FF9900"/>
                          </a:solidFill>
                          <a:effectLst/>
                          <a:latin typeface="Arial" charset="0"/>
                          <a:cs typeface="Arial" charset="0"/>
                        </a:rPr>
                        <a:t> :</a:t>
                      </a:r>
                      <a:endParaRPr kumimoji="0" lang="fr-FR" sz="2800" b="0" i="0" u="none" strike="noStrike" cap="none" normalizeH="0" baseline="0" dirty="0">
                        <a:ln>
                          <a:noFill/>
                        </a:ln>
                        <a:solidFill>
                          <a:schemeClr val="tx1"/>
                        </a:solidFill>
                        <a:effectLst/>
                        <a:latin typeface="Arial" charset="0"/>
                        <a:ea typeface="Arial Unicode MS" pitchFamily="34" charset="-128"/>
                        <a:cs typeface="+mn-cs"/>
                      </a:endParaRPr>
                    </a:p>
                    <a:p>
                      <a:pPr marL="0" marR="0" lvl="0" indent="0" algn="just" defTabSz="914400" rtl="1" eaLnBrk="1" fontAlgn="base" latinLnBrk="0" hangingPunct="1">
                        <a:lnSpc>
                          <a:spcPct val="100000"/>
                        </a:lnSpc>
                        <a:spcBef>
                          <a:spcPct val="0"/>
                        </a:spcBef>
                        <a:spcAft>
                          <a:spcPct val="0"/>
                        </a:spcAft>
                        <a:buClrTx/>
                        <a:buSzTx/>
                        <a:buFontTx/>
                        <a:buNone/>
                        <a:tabLst/>
                      </a:pPr>
                      <a:r>
                        <a:rPr kumimoji="0" lang="ar-SA" sz="2800" b="0" i="0" u="none" strike="noStrike" cap="none" normalizeH="0" baseline="0" dirty="0">
                          <a:ln>
                            <a:noFill/>
                          </a:ln>
                          <a:solidFill>
                            <a:schemeClr val="tx1"/>
                          </a:solidFill>
                          <a:effectLst/>
                          <a:latin typeface="Arial" charset="0"/>
                          <a:ea typeface="Arial Unicode MS" pitchFamily="34" charset="-128"/>
                          <a:cs typeface="+mn-cs"/>
                        </a:rPr>
                        <a:t>موهبة طاهرة</a:t>
                      </a:r>
                      <a:endParaRPr kumimoji="0" lang="fr-FR" sz="2800" b="0" i="0" u="none" strike="noStrike" cap="none" normalizeH="0" baseline="0" dirty="0">
                        <a:ln>
                          <a:noFill/>
                        </a:ln>
                        <a:solidFill>
                          <a:schemeClr val="tx1"/>
                        </a:solidFill>
                        <a:effectLst/>
                        <a:latin typeface="Arial" charset="0"/>
                        <a:ea typeface="Arial Unicode MS" pitchFamily="34" charset="-128"/>
                        <a:cs typeface="+mn-cs"/>
                      </a:endParaRPr>
                    </a:p>
                    <a:p>
                      <a:pPr marL="0" marR="0" lvl="0" indent="0" algn="just" defTabSz="914400" rtl="1" eaLnBrk="1" fontAlgn="base" latinLnBrk="0" hangingPunct="1">
                        <a:lnSpc>
                          <a:spcPct val="100000"/>
                        </a:lnSpc>
                        <a:spcBef>
                          <a:spcPct val="0"/>
                        </a:spcBef>
                        <a:spcAft>
                          <a:spcPct val="0"/>
                        </a:spcAft>
                        <a:buClrTx/>
                        <a:buSzTx/>
                        <a:buFontTx/>
                        <a:buNone/>
                        <a:tabLst/>
                      </a:pPr>
                      <a:r>
                        <a:rPr kumimoji="0" lang="ar-EG" sz="2800" b="0" i="0" u="sng" strike="noStrike" cap="none" normalizeH="0" baseline="0" dirty="0">
                          <a:ln>
                            <a:noFill/>
                          </a:ln>
                          <a:solidFill>
                            <a:srgbClr val="FF9900"/>
                          </a:solidFill>
                          <a:effectLst/>
                          <a:latin typeface="Arial" charset="0"/>
                          <a:cs typeface="Arial" charset="0"/>
                        </a:rPr>
                        <a:t>الشعب :</a:t>
                      </a:r>
                      <a:endParaRPr kumimoji="0" lang="fr-FR" sz="2800" b="0" i="0" u="sng" strike="noStrike" cap="none" normalizeH="0" baseline="0" dirty="0">
                        <a:ln>
                          <a:noFill/>
                        </a:ln>
                        <a:solidFill>
                          <a:srgbClr val="FF9900"/>
                        </a:solidFill>
                        <a:effectLst/>
                        <a:latin typeface="Arial" charset="0"/>
                        <a:cs typeface="Arial" charset="0"/>
                      </a:endParaRPr>
                    </a:p>
                    <a:p>
                      <a:pPr marL="0" marR="0" lvl="0" indent="0" algn="just" defTabSz="914400" rtl="1" eaLnBrk="1" fontAlgn="base" latinLnBrk="0" hangingPunct="1">
                        <a:lnSpc>
                          <a:spcPct val="100000"/>
                        </a:lnSpc>
                        <a:spcBef>
                          <a:spcPct val="0"/>
                        </a:spcBef>
                        <a:spcAft>
                          <a:spcPct val="0"/>
                        </a:spcAft>
                        <a:buClrTx/>
                        <a:buSzTx/>
                        <a:buFontTx/>
                        <a:buNone/>
                        <a:tabLst/>
                        <a:defRPr/>
                      </a:pPr>
                      <a:r>
                        <a:rPr kumimoji="0" lang="ar-AE" sz="2800" b="0" i="0" u="none" strike="noStrike" cap="none" normalizeH="0" baseline="0" dirty="0">
                          <a:ln>
                            <a:noFill/>
                          </a:ln>
                          <a:solidFill>
                            <a:schemeClr val="tx1"/>
                          </a:solidFill>
                          <a:effectLst/>
                          <a:latin typeface="Arial" charset="0"/>
                          <a:ea typeface="Arial Unicode MS" pitchFamily="34" charset="-128"/>
                          <a:cs typeface="+mn-cs"/>
                        </a:rPr>
                        <a:t>آمين</a:t>
                      </a:r>
                      <a:r>
                        <a:rPr kumimoji="0" lang="fr-FR" sz="2800" b="0" i="0" u="none" strike="noStrike" cap="none" normalizeH="0" baseline="0" dirty="0">
                          <a:ln>
                            <a:noFill/>
                          </a:ln>
                          <a:solidFill>
                            <a:schemeClr val="tx1"/>
                          </a:solidFill>
                          <a:effectLst/>
                          <a:latin typeface="Arial" charset="0"/>
                          <a:ea typeface="Arial Unicode MS" pitchFamily="34" charset="-128"/>
                          <a:cs typeface="+mn-cs"/>
                        </a:rPr>
                        <a:t>.</a:t>
                      </a: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543168617"/>
      </p:ext>
    </p:extLst>
  </p:cSld>
  <p:clrMapOvr>
    <a:masterClrMapping/>
  </p:clrMapOvr>
  <p:transition/>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735042" name="Group 2"/>
          <p:cNvGraphicFramePr>
            <a:graphicFrameLocks noGrp="1"/>
          </p:cNvGraphicFramePr>
          <p:nvPr>
            <p:ph/>
            <p:extLst>
              <p:ext uri="{D42A27DB-BD31-4B8C-83A1-F6EECF244321}">
                <p14:modId xmlns:p14="http://schemas.microsoft.com/office/powerpoint/2010/main" val="2020119447"/>
              </p:ext>
            </p:extLst>
          </p:nvPr>
        </p:nvGraphicFramePr>
        <p:xfrm>
          <a:off x="0" y="0"/>
          <a:ext cx="12192000" cy="6504432"/>
        </p:xfrm>
        <a:graphic>
          <a:graphicData uri="http://schemas.openxmlformats.org/drawingml/2006/table">
            <a:tbl>
              <a:tblPr/>
              <a:tblGrid>
                <a:gridCol w="4651983">
                  <a:extLst>
                    <a:ext uri="{9D8B030D-6E8A-4147-A177-3AD203B41FA5}">
                      <a16:colId xmlns:a16="http://schemas.microsoft.com/office/drawing/2014/main" val="20000"/>
                    </a:ext>
                  </a:extLst>
                </a:gridCol>
                <a:gridCol w="4297464">
                  <a:extLst>
                    <a:ext uri="{9D8B030D-6E8A-4147-A177-3AD203B41FA5}">
                      <a16:colId xmlns:a16="http://schemas.microsoft.com/office/drawing/2014/main" val="20001"/>
                    </a:ext>
                  </a:extLst>
                </a:gridCol>
                <a:gridCol w="3242553">
                  <a:extLst>
                    <a:ext uri="{9D8B030D-6E8A-4147-A177-3AD203B41FA5}">
                      <a16:colId xmlns:a16="http://schemas.microsoft.com/office/drawing/2014/main" val="20002"/>
                    </a:ext>
                  </a:extLst>
                </a:gridCol>
              </a:tblGrid>
              <a:tr h="6092395">
                <a:tc>
                  <a:txBody>
                    <a:bodyPr/>
                    <a:lstStyle/>
                    <a:p>
                      <a:pPr marL="0" marR="0" lvl="0" indent="0" algn="just" defTabSz="914400" rtl="0" eaLnBrk="1" fontAlgn="base" latinLnBrk="0" hangingPunct="1">
                        <a:lnSpc>
                          <a:spcPct val="100000"/>
                        </a:lnSpc>
                        <a:spcBef>
                          <a:spcPts val="0"/>
                        </a:spcBef>
                        <a:spcAft>
                          <a:spcPct val="0"/>
                        </a:spcAft>
                        <a:buClrTx/>
                        <a:buSzTx/>
                        <a:buFontTx/>
                        <a:buNone/>
                        <a:tabLst/>
                        <a:defRPr/>
                      </a:pPr>
                      <a:r>
                        <a:rPr kumimoji="0" lang="it-IT" sz="2800" b="0" i="0" u="sng" strike="noStrike" cap="none" normalizeH="0" baseline="0" dirty="0">
                          <a:ln>
                            <a:noFill/>
                          </a:ln>
                          <a:solidFill>
                            <a:srgbClr val="FF9900"/>
                          </a:solidFill>
                          <a:effectLst/>
                          <a:latin typeface="Coptic1" pitchFamily="2" charset="0"/>
                          <a:cs typeface="Arial" charset="0"/>
                        </a:rPr>
                        <a:t>Piou/b :</a:t>
                      </a:r>
                      <a:endParaRPr kumimoji="0" lang="it-IT" sz="2800" b="0" i="0" u="none" strike="noStrike" cap="none" normalizeH="0" baseline="0" dirty="0">
                        <a:ln>
                          <a:noFill/>
                        </a:ln>
                        <a:solidFill>
                          <a:schemeClr val="tx1"/>
                        </a:solidFill>
                        <a:effectLst/>
                        <a:latin typeface="Coptic1" pitchFamily="2" charset="0"/>
                        <a:cs typeface="Arial" charset="0"/>
                      </a:endParaRPr>
                    </a:p>
                    <a:p>
                      <a:pPr marL="0" marR="0" lvl="0" indent="0" algn="just" defTabSz="914400" rtl="0" eaLnBrk="1" fontAlgn="base" latinLnBrk="0" hangingPunct="1">
                        <a:lnSpc>
                          <a:spcPct val="100000"/>
                        </a:lnSpc>
                        <a:spcBef>
                          <a:spcPts val="0"/>
                        </a:spcBef>
                        <a:spcAft>
                          <a:spcPct val="0"/>
                        </a:spcAft>
                        <a:buClrTx/>
                        <a:buSzTx/>
                        <a:buFontTx/>
                        <a:buNone/>
                        <a:tabLst/>
                      </a:pPr>
                      <a:r>
                        <a:rPr kumimoji="0" lang="it-IT" sz="2800" b="0" i="0" u="none" strike="noStrike" cap="none" normalizeH="0" baseline="0" dirty="0">
                          <a:ln>
                            <a:noFill/>
                          </a:ln>
                          <a:solidFill>
                            <a:schemeClr val="tx1"/>
                          </a:solidFill>
                          <a:effectLst/>
                          <a:latin typeface="Coptic1" pitchFamily="2" charset="0"/>
                          <a:cs typeface="Arial" charset="0"/>
                        </a:rPr>
                        <a:t>Ourefbwl e~bol n~te hannobi </a:t>
                      </a:r>
                    </a:p>
                    <a:p>
                      <a:pPr marL="0" marR="0" lvl="0" indent="0" algn="just" defTabSz="914400" rtl="0" eaLnBrk="1" fontAlgn="base" latinLnBrk="0" hangingPunct="1">
                        <a:lnSpc>
                          <a:spcPct val="100000"/>
                        </a:lnSpc>
                        <a:spcBef>
                          <a:spcPts val="0"/>
                        </a:spcBef>
                        <a:spcAft>
                          <a:spcPct val="0"/>
                        </a:spcAft>
                        <a:buClrTx/>
                        <a:buSzTx/>
                        <a:buFontTx/>
                        <a:buNone/>
                        <a:tabLst/>
                      </a:pPr>
                      <a:r>
                        <a:rPr kumimoji="0" lang="it-IT" sz="2800" b="0" i="0" u="sng" strike="noStrike" cap="none" normalizeH="0" baseline="0" dirty="0">
                          <a:ln>
                            <a:noFill/>
                          </a:ln>
                          <a:solidFill>
                            <a:srgbClr val="FF9900"/>
                          </a:solidFill>
                          <a:effectLst/>
                          <a:latin typeface="Coptic1" pitchFamily="2" charset="0"/>
                          <a:cs typeface="Arial" charset="0"/>
                        </a:rPr>
                        <a:t>Pilaoc :</a:t>
                      </a:r>
                    </a:p>
                    <a:p>
                      <a:pPr marL="0" marR="0" lvl="0" indent="0" algn="just" defTabSz="914400" rtl="0" eaLnBrk="1" fontAlgn="base" latinLnBrk="0" hangingPunct="1">
                        <a:lnSpc>
                          <a:spcPct val="100000"/>
                        </a:lnSpc>
                        <a:spcBef>
                          <a:spcPts val="0"/>
                        </a:spcBef>
                        <a:spcAft>
                          <a:spcPct val="0"/>
                        </a:spcAft>
                        <a:buClrTx/>
                        <a:buSzTx/>
                        <a:buFontTx/>
                        <a:buNone/>
                        <a:tabLst/>
                      </a:pPr>
                      <a:r>
                        <a:rPr kumimoji="0" lang="en-US" sz="2800" b="0" i="0" u="none" strike="noStrike" cap="none" normalizeH="0" baseline="0" dirty="0" err="1">
                          <a:ln>
                            <a:noFill/>
                          </a:ln>
                          <a:solidFill>
                            <a:schemeClr val="tx1"/>
                          </a:solidFill>
                          <a:effectLst/>
                          <a:latin typeface="Coptic1" pitchFamily="2" charset="0"/>
                          <a:cs typeface="Arial" charset="0"/>
                        </a:rPr>
                        <a:t>A~m</a:t>
                      </a:r>
                      <a:r>
                        <a:rPr kumimoji="0" lang="en-US" sz="2800" b="0" i="0" u="none" strike="noStrike" cap="none" normalizeH="0" baseline="0" dirty="0">
                          <a:ln>
                            <a:noFill/>
                          </a:ln>
                          <a:solidFill>
                            <a:schemeClr val="tx1"/>
                          </a:solidFill>
                          <a:effectLst/>
                          <a:latin typeface="Coptic1" pitchFamily="2" charset="0"/>
                          <a:cs typeface="Arial" charset="0"/>
                        </a:rPr>
                        <a:t>/n.</a:t>
                      </a:r>
                    </a:p>
                    <a:p>
                      <a:pPr marL="0" marR="0" lvl="0" indent="0" algn="just" defTabSz="914400" rtl="0" eaLnBrk="1" fontAlgn="base" latinLnBrk="0" hangingPunct="1">
                        <a:lnSpc>
                          <a:spcPct val="100000"/>
                        </a:lnSpc>
                        <a:spcBef>
                          <a:spcPts val="0"/>
                        </a:spcBef>
                        <a:spcAft>
                          <a:spcPct val="0"/>
                        </a:spcAft>
                        <a:buClrTx/>
                        <a:buSzTx/>
                        <a:buFontTx/>
                        <a:buNone/>
                        <a:tabLst/>
                      </a:pPr>
                      <a:endParaRPr kumimoji="0" lang="en-US" sz="2800" b="0" i="0" u="none" strike="noStrike" cap="none" normalizeH="0" baseline="0" dirty="0">
                        <a:ln>
                          <a:noFill/>
                        </a:ln>
                        <a:solidFill>
                          <a:schemeClr val="tx1"/>
                        </a:solidFill>
                        <a:effectLst/>
                        <a:latin typeface="Coptic1" pitchFamily="2" charset="0"/>
                        <a:cs typeface="Arial" charset="0"/>
                      </a:endParaRPr>
                    </a:p>
                    <a:p>
                      <a:pPr marL="0" marR="0" lvl="0" indent="0" algn="just" defTabSz="914400" rtl="0" eaLnBrk="1" fontAlgn="base" latinLnBrk="0" hangingPunct="1">
                        <a:lnSpc>
                          <a:spcPct val="100000"/>
                        </a:lnSpc>
                        <a:spcBef>
                          <a:spcPts val="0"/>
                        </a:spcBef>
                        <a:spcAft>
                          <a:spcPct val="0"/>
                        </a:spcAft>
                        <a:buClrTx/>
                        <a:buSzTx/>
                        <a:buFontTx/>
                        <a:buNone/>
                        <a:tabLst/>
                        <a:defRPr/>
                      </a:pPr>
                      <a:r>
                        <a:rPr kumimoji="0" lang="it-IT" sz="2800" b="0" i="0" u="sng" strike="noStrike" cap="none" normalizeH="0" baseline="0" dirty="0">
                          <a:ln>
                            <a:noFill/>
                          </a:ln>
                          <a:solidFill>
                            <a:srgbClr val="FF9900"/>
                          </a:solidFill>
                          <a:effectLst/>
                          <a:latin typeface="Coptic1" pitchFamily="2" charset="0"/>
                          <a:cs typeface="Arial" charset="0"/>
                        </a:rPr>
                        <a:t>Piou/b :</a:t>
                      </a:r>
                      <a:endParaRPr kumimoji="0" lang="en-US" sz="2800" b="0" i="0" u="none" strike="noStrike" cap="none" normalizeH="0" baseline="0" dirty="0">
                        <a:ln>
                          <a:noFill/>
                        </a:ln>
                        <a:solidFill>
                          <a:schemeClr val="tx1"/>
                        </a:solidFill>
                        <a:effectLst/>
                        <a:latin typeface="Coptic1" pitchFamily="2" charset="0"/>
                        <a:cs typeface="Arial" charset="0"/>
                      </a:endParaRPr>
                    </a:p>
                    <a:p>
                      <a:pPr marL="0" marR="0" lvl="0" indent="0" algn="just" defTabSz="914400" rtl="0" eaLnBrk="1" fontAlgn="base" latinLnBrk="0" hangingPunct="1">
                        <a:lnSpc>
                          <a:spcPct val="100000"/>
                        </a:lnSpc>
                        <a:spcBef>
                          <a:spcPts val="0"/>
                        </a:spcBef>
                        <a:spcAft>
                          <a:spcPct val="0"/>
                        </a:spcAft>
                        <a:buClrTx/>
                        <a:buSzTx/>
                        <a:buFontTx/>
                        <a:buNone/>
                        <a:tabLst/>
                      </a:pPr>
                      <a:r>
                        <a:rPr kumimoji="0" lang="es-ES" sz="2800" b="0" i="0" u="none" strike="noStrike" cap="none" normalizeH="0" baseline="0" dirty="0" err="1">
                          <a:ln>
                            <a:noFill/>
                          </a:ln>
                          <a:solidFill>
                            <a:schemeClr val="tx1"/>
                          </a:solidFill>
                          <a:effectLst/>
                          <a:latin typeface="Coptic1" pitchFamily="2" charset="0"/>
                          <a:cs typeface="Arial" charset="0"/>
                        </a:rPr>
                        <a:t>Ouref</a:t>
                      </a:r>
                      <a:r>
                        <a:rPr kumimoji="0" lang="es-ES" sz="2800" b="0" i="0" u="none" strike="noStrike" cap="none" normalizeH="0" baseline="0" dirty="0">
                          <a:ln>
                            <a:noFill/>
                          </a:ln>
                          <a:solidFill>
                            <a:schemeClr val="tx1"/>
                          </a:solidFill>
                          <a:effectLst/>
                          <a:latin typeface="Coptic1" pitchFamily="2" charset="0"/>
                          <a:cs typeface="Arial" charset="0"/>
                        </a:rPr>
                        <a:t>[</a:t>
                      </a:r>
                      <a:r>
                        <a:rPr kumimoji="0" lang="es-ES" sz="2800" b="0" i="0" u="none" strike="noStrike" cap="none" normalizeH="0" baseline="0" dirty="0" err="1">
                          <a:ln>
                            <a:noFill/>
                          </a:ln>
                          <a:solidFill>
                            <a:schemeClr val="tx1"/>
                          </a:solidFill>
                          <a:effectLst/>
                          <a:latin typeface="Coptic1" pitchFamily="2" charset="0"/>
                          <a:cs typeface="Arial" charset="0"/>
                        </a:rPr>
                        <a:t>oji</a:t>
                      </a:r>
                      <a:r>
                        <a:rPr kumimoji="0" lang="es-ES" sz="2800" b="0" i="0" u="none" strike="noStrike" cap="none" normalizeH="0" baseline="0" dirty="0">
                          <a:ln>
                            <a:noFill/>
                          </a:ln>
                          <a:solidFill>
                            <a:schemeClr val="tx1"/>
                          </a:solidFill>
                          <a:effectLst/>
                          <a:latin typeface="Coptic1" pitchFamily="2" charset="0"/>
                          <a:cs typeface="Arial" charset="0"/>
                        </a:rPr>
                        <a:t> </a:t>
                      </a:r>
                      <a:r>
                        <a:rPr kumimoji="0" lang="es-ES" sz="2800" b="0" i="0" u="none" strike="noStrike" cap="none" normalizeH="0" baseline="0" dirty="0" err="1">
                          <a:ln>
                            <a:noFill/>
                          </a:ln>
                          <a:solidFill>
                            <a:schemeClr val="tx1"/>
                          </a:solidFill>
                          <a:effectLst/>
                          <a:latin typeface="Coptic1" pitchFamily="2" charset="0"/>
                          <a:cs typeface="Arial" charset="0"/>
                        </a:rPr>
                        <a:t>n~ca</a:t>
                      </a:r>
                      <a:r>
                        <a:rPr kumimoji="0" lang="es-ES" sz="2800" b="0" i="0" u="none" strike="noStrike" cap="none" normalizeH="0" baseline="0" dirty="0">
                          <a:ln>
                            <a:noFill/>
                          </a:ln>
                          <a:solidFill>
                            <a:schemeClr val="tx1"/>
                          </a:solidFill>
                          <a:effectLst/>
                          <a:latin typeface="Coptic1" pitchFamily="2" charset="0"/>
                          <a:cs typeface="Arial" charset="0"/>
                        </a:rPr>
                        <a:t> </a:t>
                      </a:r>
                      <a:r>
                        <a:rPr kumimoji="0" lang="es-ES" sz="2800" b="0" i="0" u="none" strike="noStrike" cap="none" normalizeH="0" baseline="0" dirty="0" err="1">
                          <a:ln>
                            <a:noFill/>
                          </a:ln>
                          <a:solidFill>
                            <a:schemeClr val="tx1"/>
                          </a:solidFill>
                          <a:effectLst/>
                          <a:latin typeface="Coptic1" pitchFamily="2" charset="0"/>
                          <a:cs typeface="Arial" charset="0"/>
                        </a:rPr>
                        <a:t>hanswni</a:t>
                      </a:r>
                      <a:endParaRPr kumimoji="0" lang="es-ES" sz="2800" b="0" i="0" u="none" strike="noStrike" cap="none" normalizeH="0" baseline="0" dirty="0">
                        <a:ln>
                          <a:noFill/>
                        </a:ln>
                        <a:solidFill>
                          <a:schemeClr val="tx1"/>
                        </a:solidFill>
                        <a:effectLst/>
                        <a:latin typeface="Coptic1" pitchFamily="2" charset="0"/>
                        <a:cs typeface="Arial" charset="0"/>
                      </a:endParaRPr>
                    </a:p>
                    <a:p>
                      <a:pPr marL="0" marR="0" lvl="0" indent="0" algn="just" defTabSz="914400" rtl="0" eaLnBrk="1" fontAlgn="base" latinLnBrk="0" hangingPunct="1">
                        <a:lnSpc>
                          <a:spcPct val="100000"/>
                        </a:lnSpc>
                        <a:spcBef>
                          <a:spcPts val="0"/>
                        </a:spcBef>
                        <a:spcAft>
                          <a:spcPct val="0"/>
                        </a:spcAft>
                        <a:buClrTx/>
                        <a:buSzTx/>
                        <a:buFontTx/>
                        <a:buNone/>
                        <a:tabLst/>
                      </a:pPr>
                      <a:r>
                        <a:rPr kumimoji="0" lang="it-IT" sz="2800" b="0" i="0" u="sng" strike="noStrike" cap="none" normalizeH="0" baseline="0" dirty="0">
                          <a:ln>
                            <a:noFill/>
                          </a:ln>
                          <a:solidFill>
                            <a:srgbClr val="FF9900"/>
                          </a:solidFill>
                          <a:effectLst/>
                          <a:latin typeface="Coptic1" pitchFamily="2" charset="0"/>
                          <a:cs typeface="Arial" charset="0"/>
                        </a:rPr>
                        <a:t>Pilaoc :</a:t>
                      </a:r>
                    </a:p>
                    <a:p>
                      <a:pPr marL="0" marR="0" lvl="0" indent="0" algn="just" defTabSz="914400" rtl="0" eaLnBrk="1" fontAlgn="base" latinLnBrk="0" hangingPunct="1">
                        <a:lnSpc>
                          <a:spcPct val="100000"/>
                        </a:lnSpc>
                        <a:spcBef>
                          <a:spcPts val="0"/>
                        </a:spcBef>
                        <a:spcAft>
                          <a:spcPct val="0"/>
                        </a:spcAft>
                        <a:buClrTx/>
                        <a:buSzTx/>
                        <a:buFontTx/>
                        <a:buNone/>
                        <a:tabLst/>
                      </a:pPr>
                      <a:r>
                        <a:rPr kumimoji="0" lang="en-US" sz="2800" b="0" i="0" u="none" strike="noStrike" cap="none" normalizeH="0" baseline="0" dirty="0" err="1">
                          <a:ln>
                            <a:noFill/>
                          </a:ln>
                          <a:solidFill>
                            <a:schemeClr val="tx1"/>
                          </a:solidFill>
                          <a:effectLst/>
                          <a:latin typeface="Coptic1" pitchFamily="2" charset="0"/>
                          <a:cs typeface="Arial" charset="0"/>
                        </a:rPr>
                        <a:t>A~m</a:t>
                      </a:r>
                      <a:r>
                        <a:rPr kumimoji="0" lang="en-US" sz="2800" b="0" i="0" u="none" strike="noStrike" cap="none" normalizeH="0" baseline="0" dirty="0">
                          <a:ln>
                            <a:noFill/>
                          </a:ln>
                          <a:solidFill>
                            <a:schemeClr val="tx1"/>
                          </a:solidFill>
                          <a:effectLst/>
                          <a:latin typeface="Coptic1" pitchFamily="2" charset="0"/>
                          <a:cs typeface="Arial" charset="0"/>
                        </a:rPr>
                        <a:t>/n.</a:t>
                      </a:r>
                    </a:p>
                    <a:p>
                      <a:pPr marL="0" marR="0" lvl="0" indent="0" algn="just" defTabSz="914400" rtl="0" eaLnBrk="1" fontAlgn="base" latinLnBrk="0" hangingPunct="1">
                        <a:lnSpc>
                          <a:spcPct val="100000"/>
                        </a:lnSpc>
                        <a:spcBef>
                          <a:spcPts val="0"/>
                        </a:spcBef>
                        <a:spcAft>
                          <a:spcPct val="0"/>
                        </a:spcAft>
                        <a:buClrTx/>
                        <a:buSzTx/>
                        <a:buFontTx/>
                        <a:buNone/>
                        <a:tabLst/>
                      </a:pPr>
                      <a:endParaRPr kumimoji="0" lang="en-US" sz="2800" b="0" i="0" u="none" strike="noStrike" cap="none" normalizeH="0" baseline="0" dirty="0">
                        <a:ln>
                          <a:noFill/>
                        </a:ln>
                        <a:solidFill>
                          <a:schemeClr val="tx1"/>
                        </a:solidFill>
                        <a:effectLst/>
                        <a:latin typeface="Coptic1" pitchFamily="2" charset="0"/>
                        <a:cs typeface="Arial" charset="0"/>
                      </a:endParaRPr>
                    </a:p>
                    <a:p>
                      <a:pPr marL="0" marR="0" lvl="0" indent="0" algn="just" defTabSz="914400" rtl="0" eaLnBrk="1" fontAlgn="base" latinLnBrk="0" hangingPunct="1">
                        <a:lnSpc>
                          <a:spcPct val="100000"/>
                        </a:lnSpc>
                        <a:spcBef>
                          <a:spcPts val="0"/>
                        </a:spcBef>
                        <a:spcAft>
                          <a:spcPct val="0"/>
                        </a:spcAft>
                        <a:buClrTx/>
                        <a:buSzTx/>
                        <a:buFontTx/>
                        <a:buNone/>
                        <a:tabLst/>
                        <a:defRPr/>
                      </a:pPr>
                      <a:r>
                        <a:rPr kumimoji="0" lang="it-IT" sz="2800" b="0" i="0" u="sng" strike="noStrike" cap="none" normalizeH="0" baseline="0" dirty="0">
                          <a:ln>
                            <a:noFill/>
                          </a:ln>
                          <a:solidFill>
                            <a:srgbClr val="FF9900"/>
                          </a:solidFill>
                          <a:effectLst/>
                          <a:latin typeface="Coptic1" pitchFamily="2" charset="0"/>
                          <a:cs typeface="Arial" charset="0"/>
                        </a:rPr>
                        <a:t>Piou/b :</a:t>
                      </a:r>
                      <a:endParaRPr kumimoji="0" lang="en-US" sz="2800" b="0" i="0" u="none" strike="noStrike" cap="none" normalizeH="0" baseline="0" dirty="0">
                        <a:ln>
                          <a:noFill/>
                        </a:ln>
                        <a:solidFill>
                          <a:schemeClr val="tx1"/>
                        </a:solidFill>
                        <a:effectLst/>
                        <a:latin typeface="Coptic1" pitchFamily="2" charset="0"/>
                        <a:cs typeface="Arial" charset="0"/>
                      </a:endParaRPr>
                    </a:p>
                    <a:p>
                      <a:pPr marL="0" marR="0" lvl="0" indent="0" algn="just" defTabSz="914400" rtl="0" eaLnBrk="1" fontAlgn="base" latinLnBrk="0" hangingPunct="1">
                        <a:lnSpc>
                          <a:spcPct val="100000"/>
                        </a:lnSpc>
                        <a:spcBef>
                          <a:spcPts val="0"/>
                        </a:spcBef>
                        <a:spcAft>
                          <a:spcPct val="0"/>
                        </a:spcAft>
                        <a:buClrTx/>
                        <a:buSzTx/>
                        <a:buFontTx/>
                        <a:buNone/>
                        <a:tabLst/>
                      </a:pPr>
                      <a:r>
                        <a:rPr kumimoji="0" lang="pt-BR" sz="2800" b="0" i="0" u="none" strike="noStrike" cap="none" normalizeH="0" baseline="0" dirty="0">
                          <a:ln>
                            <a:noFill/>
                          </a:ln>
                          <a:solidFill>
                            <a:schemeClr val="tx1"/>
                          </a:solidFill>
                          <a:effectLst/>
                          <a:latin typeface="Coptic1" pitchFamily="2" charset="0"/>
                          <a:cs typeface="Arial" charset="0"/>
                        </a:rPr>
                        <a:t>Foi n~ho] n~nidemwn</a:t>
                      </a:r>
                    </a:p>
                    <a:p>
                      <a:pPr marL="0" marR="0" lvl="0" indent="0" algn="just" defTabSz="914400" rtl="0" eaLnBrk="1" fontAlgn="base" latinLnBrk="0" hangingPunct="1">
                        <a:lnSpc>
                          <a:spcPct val="100000"/>
                        </a:lnSpc>
                        <a:spcBef>
                          <a:spcPts val="0"/>
                        </a:spcBef>
                        <a:spcAft>
                          <a:spcPct val="0"/>
                        </a:spcAft>
                        <a:buClrTx/>
                        <a:buSzTx/>
                        <a:buFontTx/>
                        <a:buNone/>
                        <a:tabLst/>
                      </a:pPr>
                      <a:r>
                        <a:rPr kumimoji="0" lang="it-IT" sz="2800" b="0" i="0" u="sng" strike="noStrike" cap="none" normalizeH="0" baseline="0" dirty="0">
                          <a:ln>
                            <a:noFill/>
                          </a:ln>
                          <a:solidFill>
                            <a:srgbClr val="FF9900"/>
                          </a:solidFill>
                          <a:effectLst/>
                          <a:latin typeface="Coptic1" pitchFamily="2" charset="0"/>
                          <a:cs typeface="Arial" charset="0"/>
                        </a:rPr>
                        <a:t>Pilaoc :</a:t>
                      </a:r>
                    </a:p>
                    <a:p>
                      <a:pPr marL="0" marR="0" lvl="0" indent="0" algn="just" defTabSz="914400" rtl="0" eaLnBrk="1" fontAlgn="base" latinLnBrk="0" hangingPunct="1">
                        <a:lnSpc>
                          <a:spcPct val="100000"/>
                        </a:lnSpc>
                        <a:spcBef>
                          <a:spcPts val="0"/>
                        </a:spcBef>
                        <a:spcAft>
                          <a:spcPct val="0"/>
                        </a:spcAft>
                        <a:buClrTx/>
                        <a:buSzTx/>
                        <a:buFontTx/>
                        <a:buNone/>
                        <a:tabLst/>
                      </a:pPr>
                      <a:r>
                        <a:rPr kumimoji="0" lang="en-US" sz="2800" b="0" i="0" u="none" strike="noStrike" cap="none" normalizeH="0" baseline="0" dirty="0" err="1">
                          <a:ln>
                            <a:noFill/>
                          </a:ln>
                          <a:solidFill>
                            <a:schemeClr val="tx1"/>
                          </a:solidFill>
                          <a:effectLst/>
                          <a:latin typeface="Coptic1" pitchFamily="2" charset="0"/>
                          <a:cs typeface="Arial" charset="0"/>
                        </a:rPr>
                        <a:t>A~m</a:t>
                      </a:r>
                      <a:r>
                        <a:rPr kumimoji="0" lang="en-US" sz="2800" b="0" i="0" u="none" strike="noStrike" cap="none" normalizeH="0" baseline="0" dirty="0">
                          <a:ln>
                            <a:noFill/>
                          </a:ln>
                          <a:solidFill>
                            <a:schemeClr val="tx1"/>
                          </a:solidFill>
                          <a:effectLst/>
                          <a:latin typeface="Coptic1" pitchFamily="2" charset="0"/>
                          <a:cs typeface="Arial" charset="0"/>
                        </a:rPr>
                        <a:t>/n.</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fr-CA" sz="2400" b="0" i="0" u="sng" strike="noStrike" cap="none" normalizeH="0" baseline="0" dirty="0">
                          <a:ln>
                            <a:noFill/>
                          </a:ln>
                          <a:solidFill>
                            <a:srgbClr val="FF9933"/>
                          </a:solidFill>
                          <a:effectLst/>
                          <a:latin typeface="Arial" charset="0"/>
                          <a:cs typeface="Times New Roman" pitchFamily="18" charset="0"/>
                        </a:rPr>
                        <a:t>Le prêtre :</a:t>
                      </a:r>
                      <a:endParaRPr kumimoji="0" lang="fr-FR" sz="2400" b="0" i="0" u="none" strike="noStrike" cap="none" normalizeH="0" baseline="0" dirty="0">
                        <a:ln>
                          <a:noFill/>
                        </a:ln>
                        <a:solidFill>
                          <a:schemeClr val="tx1"/>
                        </a:solidFill>
                        <a:effectLst/>
                        <a:latin typeface="Arial" charset="0"/>
                        <a:ea typeface="Arial Unicode MS" pitchFamily="34" charset="-128"/>
                        <a:cs typeface="Arial Unicode MS" pitchFamily="34" charset="-128"/>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2400" b="0" i="0" u="none" strike="noStrike" cap="none" normalizeH="0" baseline="0" dirty="0" err="1">
                          <a:ln>
                            <a:noFill/>
                          </a:ln>
                          <a:solidFill>
                            <a:schemeClr val="tx1"/>
                          </a:solidFill>
                          <a:effectLst/>
                          <a:latin typeface="Arial" charset="0"/>
                          <a:ea typeface="Arial Unicode MS" pitchFamily="34" charset="-128"/>
                          <a:cs typeface="Arial Unicode MS" pitchFamily="34" charset="-128"/>
                        </a:rPr>
                        <a:t>Remission</a:t>
                      </a:r>
                      <a:r>
                        <a:rPr kumimoji="0" lang="fr-FR" sz="2400" b="0" i="0" u="none" strike="noStrike" cap="none" normalizeH="0" baseline="0" dirty="0">
                          <a:ln>
                            <a:noFill/>
                          </a:ln>
                          <a:solidFill>
                            <a:schemeClr val="tx1"/>
                          </a:solidFill>
                          <a:effectLst/>
                          <a:latin typeface="Arial" charset="0"/>
                          <a:ea typeface="Arial Unicode MS" pitchFamily="34" charset="-128"/>
                          <a:cs typeface="Arial Unicode MS" pitchFamily="34" charset="-128"/>
                        </a:rPr>
                        <a:t> des péchés.</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400" b="0" i="0" u="sng" strike="noStrike" cap="none" normalizeH="0" baseline="0" dirty="0">
                          <a:ln>
                            <a:noFill/>
                          </a:ln>
                          <a:solidFill>
                            <a:srgbClr val="FF9933"/>
                          </a:solidFill>
                          <a:effectLst/>
                          <a:latin typeface="Arial" charset="0"/>
                          <a:cs typeface="Times New Roman" pitchFamily="18" charset="0"/>
                        </a:rPr>
                        <a:t>Le peuple :</a:t>
                      </a:r>
                      <a:endParaRPr kumimoji="0" lang="fr-FR" sz="2400" b="0" i="0" u="none" strike="noStrike" cap="none" normalizeH="0" baseline="0" dirty="0">
                        <a:ln>
                          <a:noFill/>
                        </a:ln>
                        <a:solidFill>
                          <a:schemeClr val="tx1"/>
                        </a:solidFill>
                        <a:effectLst/>
                        <a:latin typeface="Arial" charset="0"/>
                        <a:ea typeface="Arial Unicode MS" pitchFamily="34" charset="-128"/>
                        <a:cs typeface="Arial Unicode MS" pitchFamily="34" charset="-128"/>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2400" b="0" i="0" u="none" strike="noStrike" cap="none" normalizeH="0" baseline="0" dirty="0">
                          <a:ln>
                            <a:noFill/>
                          </a:ln>
                          <a:solidFill>
                            <a:schemeClr val="tx1"/>
                          </a:solidFill>
                          <a:effectLst/>
                          <a:latin typeface="Arial" charset="0"/>
                          <a:ea typeface="Arial Unicode MS" pitchFamily="34" charset="-128"/>
                          <a:cs typeface="Arial Unicode MS" pitchFamily="34" charset="-128"/>
                        </a:rPr>
                        <a:t>Amen.</a:t>
                      </a:r>
                      <a:endParaRPr kumimoji="0" lang="fr-FR" sz="2000" b="0" i="0" u="none" strike="noStrike" cap="none" normalizeH="0" baseline="0" dirty="0">
                        <a:ln>
                          <a:noFill/>
                        </a:ln>
                        <a:solidFill>
                          <a:schemeClr val="tx1"/>
                        </a:solidFill>
                        <a:effectLst/>
                        <a:latin typeface="Arial" charset="0"/>
                        <a:ea typeface="Arial Unicode MS" pitchFamily="34" charset="-128"/>
                        <a:cs typeface="Arial Unicode MS" pitchFamily="34" charset="-128"/>
                      </a:endParaRPr>
                    </a:p>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fr-CA" sz="2400" b="0" i="0" u="sng" strike="noStrike" cap="none" normalizeH="0" baseline="0" dirty="0">
                          <a:ln>
                            <a:noFill/>
                          </a:ln>
                          <a:solidFill>
                            <a:srgbClr val="FF9933"/>
                          </a:solidFill>
                          <a:effectLst/>
                          <a:latin typeface="Arial" charset="0"/>
                          <a:cs typeface="Times New Roman" pitchFamily="18" charset="0"/>
                        </a:rPr>
                        <a:t>Le prêtre :</a:t>
                      </a:r>
                      <a:endParaRPr kumimoji="0" lang="fr-FR" sz="2400" b="0" i="0" u="none" strike="noStrike" cap="none" normalizeH="0" baseline="0" dirty="0">
                        <a:ln>
                          <a:noFill/>
                        </a:ln>
                        <a:solidFill>
                          <a:schemeClr val="tx1"/>
                        </a:solidFill>
                        <a:effectLst/>
                        <a:latin typeface="Arial" charset="0"/>
                        <a:ea typeface="Arial Unicode MS" pitchFamily="34" charset="-128"/>
                        <a:cs typeface="Arial Unicode MS" pitchFamily="34" charset="-128"/>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2800" b="0" i="0" u="none" strike="noStrike" cap="none" normalizeH="0" baseline="0" dirty="0">
                          <a:ln>
                            <a:noFill/>
                          </a:ln>
                          <a:solidFill>
                            <a:schemeClr val="tx1"/>
                          </a:solidFill>
                          <a:effectLst/>
                          <a:latin typeface="Arial" charset="0"/>
                          <a:ea typeface="Arial Unicode MS" pitchFamily="34" charset="-128"/>
                          <a:cs typeface="Arial Unicode MS" pitchFamily="34" charset="-128"/>
                        </a:rPr>
                        <a:t>Qu’elle éloigne les maladies</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800" b="0" i="0" u="sng" strike="noStrike" cap="none" normalizeH="0" baseline="0" dirty="0">
                          <a:ln>
                            <a:noFill/>
                          </a:ln>
                          <a:solidFill>
                            <a:srgbClr val="FF9933"/>
                          </a:solidFill>
                          <a:effectLst/>
                          <a:latin typeface="Arial" charset="0"/>
                          <a:cs typeface="Times New Roman" pitchFamily="18" charset="0"/>
                        </a:rPr>
                        <a:t>Le peuple :</a:t>
                      </a:r>
                      <a:endParaRPr kumimoji="0" lang="fr-FR" sz="2800" b="0" i="0" u="none" strike="noStrike" cap="none" normalizeH="0" baseline="0" dirty="0">
                        <a:ln>
                          <a:noFill/>
                        </a:ln>
                        <a:solidFill>
                          <a:schemeClr val="tx1"/>
                        </a:solidFill>
                        <a:effectLst/>
                        <a:latin typeface="Arial" charset="0"/>
                        <a:ea typeface="Arial Unicode MS" pitchFamily="34" charset="-128"/>
                        <a:cs typeface="Arial Unicode MS" pitchFamily="34" charset="-128"/>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2800" b="0" i="0" u="none" strike="noStrike" cap="none" normalizeH="0" baseline="0" dirty="0">
                          <a:ln>
                            <a:noFill/>
                          </a:ln>
                          <a:solidFill>
                            <a:schemeClr val="tx1"/>
                          </a:solidFill>
                          <a:effectLst/>
                          <a:latin typeface="Arial" charset="0"/>
                          <a:ea typeface="Arial Unicode MS" pitchFamily="34" charset="-128"/>
                          <a:cs typeface="Arial Unicode MS" pitchFamily="34" charset="-128"/>
                        </a:rPr>
                        <a:t>Amen.</a:t>
                      </a:r>
                    </a:p>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fr-CA" sz="2400" b="0" i="0" u="sng" strike="noStrike" cap="none" normalizeH="0" baseline="0" dirty="0">
                          <a:ln>
                            <a:noFill/>
                          </a:ln>
                          <a:solidFill>
                            <a:srgbClr val="FF9933"/>
                          </a:solidFill>
                          <a:effectLst/>
                          <a:latin typeface="Arial" charset="0"/>
                          <a:cs typeface="Times New Roman" pitchFamily="18" charset="0"/>
                        </a:rPr>
                        <a:t>Le prêtre :</a:t>
                      </a:r>
                      <a:endParaRPr kumimoji="0" lang="fr-FR" sz="2400" b="0" i="0" u="none" strike="noStrike" cap="none" normalizeH="0" baseline="0" dirty="0">
                        <a:ln>
                          <a:noFill/>
                        </a:ln>
                        <a:solidFill>
                          <a:schemeClr val="tx1"/>
                        </a:solidFill>
                        <a:effectLst/>
                        <a:latin typeface="Arial" charset="0"/>
                        <a:ea typeface="Arial Unicode MS" pitchFamily="34" charset="-128"/>
                        <a:cs typeface="Arial Unicode MS" pitchFamily="34" charset="-128"/>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2800" b="0" i="0" u="none" strike="noStrike" cap="none" normalizeH="0" baseline="0" dirty="0">
                          <a:ln>
                            <a:noFill/>
                          </a:ln>
                          <a:solidFill>
                            <a:schemeClr val="tx1"/>
                          </a:solidFill>
                          <a:effectLst/>
                          <a:latin typeface="Arial" charset="0"/>
                          <a:ea typeface="Arial Unicode MS" pitchFamily="34" charset="-128"/>
                          <a:cs typeface="Arial Unicode MS" pitchFamily="34" charset="-128"/>
                        </a:rPr>
                        <a:t>et qu’elle soit effrayante pour les démons</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400" b="0" i="0" u="sng" strike="noStrike" cap="none" normalizeH="0" baseline="0" dirty="0">
                          <a:ln>
                            <a:noFill/>
                          </a:ln>
                          <a:solidFill>
                            <a:srgbClr val="FF9933"/>
                          </a:solidFill>
                          <a:effectLst/>
                          <a:latin typeface="Arial" charset="0"/>
                          <a:cs typeface="Times New Roman" pitchFamily="18" charset="0"/>
                        </a:rPr>
                        <a:t>Le peuple :</a:t>
                      </a:r>
                      <a:endParaRPr kumimoji="0" lang="fr-FR" sz="2400" b="0" i="0" u="none" strike="noStrike" cap="none" normalizeH="0" baseline="0" dirty="0">
                        <a:ln>
                          <a:noFill/>
                        </a:ln>
                        <a:solidFill>
                          <a:schemeClr val="tx1"/>
                        </a:solidFill>
                        <a:effectLst/>
                        <a:latin typeface="Arial" charset="0"/>
                        <a:ea typeface="Arial Unicode MS" pitchFamily="34" charset="-128"/>
                        <a:cs typeface="Arial Unicode MS" pitchFamily="34" charset="-128"/>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2800" b="0" i="0" u="none" strike="noStrike" cap="none" normalizeH="0" baseline="0" dirty="0">
                          <a:ln>
                            <a:noFill/>
                          </a:ln>
                          <a:solidFill>
                            <a:schemeClr val="tx1"/>
                          </a:solidFill>
                          <a:effectLst/>
                          <a:latin typeface="Arial" charset="0"/>
                          <a:ea typeface="Arial Unicode MS" pitchFamily="34" charset="-128"/>
                          <a:cs typeface="Arial Unicode MS" pitchFamily="34" charset="-128"/>
                        </a:rPr>
                        <a:t>Amen.</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0"/>
                        </a:spcBef>
                        <a:spcAft>
                          <a:spcPct val="0"/>
                        </a:spcAft>
                        <a:buClrTx/>
                        <a:buSzTx/>
                        <a:buFontTx/>
                        <a:buNone/>
                        <a:tabLst/>
                        <a:defRPr/>
                      </a:pPr>
                      <a:r>
                        <a:rPr kumimoji="0" lang="ar-SA" sz="3200" b="0" i="0" u="sng" strike="noStrike" cap="none" normalizeH="0" baseline="0" dirty="0">
                          <a:ln>
                            <a:noFill/>
                          </a:ln>
                          <a:solidFill>
                            <a:srgbClr val="FF9900"/>
                          </a:solidFill>
                          <a:effectLst/>
                          <a:latin typeface="Arial" charset="0"/>
                          <a:cs typeface="Arial" charset="0"/>
                        </a:rPr>
                        <a:t>ال</a:t>
                      </a:r>
                      <a:r>
                        <a:rPr kumimoji="0" lang="ar-EG" sz="3200" b="0" i="0" u="sng" strike="noStrike" cap="none" normalizeH="0" baseline="0" dirty="0">
                          <a:ln>
                            <a:noFill/>
                          </a:ln>
                          <a:solidFill>
                            <a:srgbClr val="FF9900"/>
                          </a:solidFill>
                          <a:effectLst/>
                          <a:latin typeface="Arial" charset="0"/>
                          <a:cs typeface="Arial" charset="0"/>
                        </a:rPr>
                        <a:t>كاهن</a:t>
                      </a:r>
                      <a:r>
                        <a:rPr kumimoji="0" lang="ar-SA" sz="3200" b="0" i="0" u="sng" strike="noStrike" cap="none" normalizeH="0" baseline="0" dirty="0">
                          <a:ln>
                            <a:noFill/>
                          </a:ln>
                          <a:solidFill>
                            <a:srgbClr val="FF9900"/>
                          </a:solidFill>
                          <a:effectLst/>
                          <a:latin typeface="Arial" charset="0"/>
                          <a:cs typeface="Arial" charset="0"/>
                        </a:rPr>
                        <a:t> :</a:t>
                      </a:r>
                      <a:endParaRPr kumimoji="0" lang="fr-FR" sz="3200" b="0" i="0" u="none" strike="noStrike" cap="none" normalizeH="0" baseline="0" dirty="0">
                        <a:ln>
                          <a:noFill/>
                        </a:ln>
                        <a:solidFill>
                          <a:schemeClr val="tx1"/>
                        </a:solidFill>
                        <a:effectLst/>
                        <a:latin typeface="Arial" charset="0"/>
                        <a:ea typeface="Arial Unicode MS" pitchFamily="34" charset="-128"/>
                        <a:cs typeface="+mn-cs"/>
                      </a:endParaRPr>
                    </a:p>
                    <a:p>
                      <a:pPr marL="0" marR="0" lvl="0" indent="0" algn="just" defTabSz="914400" rtl="1" eaLnBrk="1" fontAlgn="base" latinLnBrk="0" hangingPunct="1">
                        <a:lnSpc>
                          <a:spcPct val="100000"/>
                        </a:lnSpc>
                        <a:spcBef>
                          <a:spcPct val="0"/>
                        </a:spcBef>
                        <a:spcAft>
                          <a:spcPct val="0"/>
                        </a:spcAft>
                        <a:buClrTx/>
                        <a:buSzTx/>
                        <a:buFontTx/>
                        <a:buNone/>
                        <a:tabLst/>
                      </a:pPr>
                      <a:r>
                        <a:rPr kumimoji="0" lang="ar-SA" sz="3200" b="0" i="0" u="none" strike="noStrike" cap="none" normalizeH="0" baseline="0" dirty="0">
                          <a:ln>
                            <a:noFill/>
                          </a:ln>
                          <a:solidFill>
                            <a:schemeClr val="tx1"/>
                          </a:solidFill>
                          <a:effectLst/>
                          <a:latin typeface="Arial" charset="0"/>
                          <a:ea typeface="Arial Unicode MS" pitchFamily="34" charset="-128"/>
                          <a:cs typeface="+mn-cs"/>
                        </a:rPr>
                        <a:t>حالا من الخطية.</a:t>
                      </a:r>
                      <a:endParaRPr kumimoji="0" lang="fr-FR" sz="3200" b="0" i="0" u="none" strike="noStrike" cap="none" normalizeH="0" baseline="0" dirty="0">
                        <a:ln>
                          <a:noFill/>
                        </a:ln>
                        <a:solidFill>
                          <a:schemeClr val="tx1"/>
                        </a:solidFill>
                        <a:effectLst/>
                        <a:latin typeface="Arial" charset="0"/>
                        <a:ea typeface="Arial Unicode MS" pitchFamily="34" charset="-128"/>
                        <a:cs typeface="+mn-cs"/>
                      </a:endParaRPr>
                    </a:p>
                    <a:p>
                      <a:pPr marL="0" marR="0" lvl="0" indent="0" algn="just" defTabSz="914400" rtl="1" eaLnBrk="1" fontAlgn="base" latinLnBrk="0" hangingPunct="1">
                        <a:lnSpc>
                          <a:spcPct val="100000"/>
                        </a:lnSpc>
                        <a:spcBef>
                          <a:spcPct val="0"/>
                        </a:spcBef>
                        <a:spcAft>
                          <a:spcPct val="0"/>
                        </a:spcAft>
                        <a:buClrTx/>
                        <a:buSzTx/>
                        <a:buFontTx/>
                        <a:buNone/>
                        <a:tabLst/>
                      </a:pPr>
                      <a:r>
                        <a:rPr kumimoji="0" lang="ar-EG" sz="3200" b="0" i="0" u="sng" strike="noStrike" cap="none" normalizeH="0" baseline="0" dirty="0">
                          <a:ln>
                            <a:noFill/>
                          </a:ln>
                          <a:solidFill>
                            <a:srgbClr val="FF9900"/>
                          </a:solidFill>
                          <a:effectLst/>
                          <a:latin typeface="Arial" charset="0"/>
                          <a:cs typeface="Arial" charset="0"/>
                        </a:rPr>
                        <a:t>الشعب :</a:t>
                      </a:r>
                      <a:endParaRPr kumimoji="0" lang="fr-FR" sz="3200" b="0" i="0" u="sng" strike="noStrike" cap="none" normalizeH="0" baseline="0" dirty="0">
                        <a:ln>
                          <a:noFill/>
                        </a:ln>
                        <a:solidFill>
                          <a:srgbClr val="FF9900"/>
                        </a:solidFill>
                        <a:effectLst/>
                        <a:latin typeface="Arial" charset="0"/>
                        <a:cs typeface="Arial" charset="0"/>
                      </a:endParaRPr>
                    </a:p>
                    <a:p>
                      <a:pPr marL="0" marR="0" lvl="0" indent="0" algn="just" defTabSz="914400" rtl="1" eaLnBrk="1" fontAlgn="base" latinLnBrk="0" hangingPunct="1">
                        <a:lnSpc>
                          <a:spcPct val="100000"/>
                        </a:lnSpc>
                        <a:spcBef>
                          <a:spcPct val="0"/>
                        </a:spcBef>
                        <a:spcAft>
                          <a:spcPct val="0"/>
                        </a:spcAft>
                        <a:buClrTx/>
                        <a:buSzTx/>
                        <a:buFontTx/>
                        <a:buNone/>
                        <a:tabLst/>
                        <a:defRPr/>
                      </a:pPr>
                      <a:r>
                        <a:rPr kumimoji="0" lang="ar-AE" sz="3200" b="0" i="0" u="none" strike="noStrike" cap="none" normalizeH="0" baseline="0" dirty="0">
                          <a:ln>
                            <a:noFill/>
                          </a:ln>
                          <a:solidFill>
                            <a:schemeClr val="tx1"/>
                          </a:solidFill>
                          <a:effectLst/>
                          <a:latin typeface="Arial" charset="0"/>
                          <a:ea typeface="Arial Unicode MS" pitchFamily="34" charset="-128"/>
                          <a:cs typeface="+mn-cs"/>
                        </a:rPr>
                        <a:t>آمين</a:t>
                      </a:r>
                      <a:r>
                        <a:rPr kumimoji="0" lang="fr-FR" sz="3200" b="0" i="0" u="none" strike="noStrike" cap="none" normalizeH="0" baseline="0" dirty="0">
                          <a:ln>
                            <a:noFill/>
                          </a:ln>
                          <a:solidFill>
                            <a:schemeClr val="tx1"/>
                          </a:solidFill>
                          <a:effectLst/>
                          <a:latin typeface="Arial" charset="0"/>
                          <a:ea typeface="Arial Unicode MS" pitchFamily="34" charset="-128"/>
                          <a:cs typeface="+mn-cs"/>
                        </a:rPr>
                        <a:t>.</a:t>
                      </a:r>
                    </a:p>
                    <a:p>
                      <a:pPr marL="0" marR="0" lvl="0" indent="0" algn="just" defTabSz="914400" rtl="1" eaLnBrk="1" fontAlgn="base" latinLnBrk="0" hangingPunct="1">
                        <a:lnSpc>
                          <a:spcPct val="100000"/>
                        </a:lnSpc>
                        <a:spcBef>
                          <a:spcPct val="0"/>
                        </a:spcBef>
                        <a:spcAft>
                          <a:spcPct val="0"/>
                        </a:spcAft>
                        <a:buClrTx/>
                        <a:buSzTx/>
                        <a:buFontTx/>
                        <a:buNone/>
                        <a:tabLst/>
                        <a:defRPr/>
                      </a:pPr>
                      <a:endParaRPr kumimoji="0" lang="fr-FR" sz="3200" b="0" i="0" u="none" strike="noStrike" cap="none" normalizeH="0" baseline="0" dirty="0">
                        <a:ln>
                          <a:noFill/>
                        </a:ln>
                        <a:solidFill>
                          <a:schemeClr val="tx1"/>
                        </a:solidFill>
                        <a:effectLst/>
                        <a:latin typeface="Arial" charset="0"/>
                        <a:ea typeface="Arial Unicode MS" pitchFamily="34" charset="-128"/>
                        <a:cs typeface="+mn-cs"/>
                      </a:endParaRPr>
                    </a:p>
                    <a:p>
                      <a:pPr marL="0" marR="0" lvl="0" indent="0" algn="just" defTabSz="914400" rtl="1" eaLnBrk="1" fontAlgn="base" latinLnBrk="0" hangingPunct="1">
                        <a:lnSpc>
                          <a:spcPct val="100000"/>
                        </a:lnSpc>
                        <a:spcBef>
                          <a:spcPct val="0"/>
                        </a:spcBef>
                        <a:spcAft>
                          <a:spcPct val="0"/>
                        </a:spcAft>
                        <a:buClrTx/>
                        <a:buSzTx/>
                        <a:buFontTx/>
                        <a:buNone/>
                        <a:tabLst/>
                        <a:defRPr/>
                      </a:pPr>
                      <a:r>
                        <a:rPr kumimoji="0" lang="ar-SA" sz="3200" b="0" i="0" u="sng" strike="noStrike" cap="none" normalizeH="0" baseline="0" dirty="0">
                          <a:ln>
                            <a:noFill/>
                          </a:ln>
                          <a:solidFill>
                            <a:srgbClr val="FF9900"/>
                          </a:solidFill>
                          <a:effectLst/>
                          <a:latin typeface="Arial" charset="0"/>
                          <a:cs typeface="Arial" charset="0"/>
                        </a:rPr>
                        <a:t>ال</a:t>
                      </a:r>
                      <a:r>
                        <a:rPr kumimoji="0" lang="ar-EG" sz="3200" b="0" i="0" u="sng" strike="noStrike" cap="none" normalizeH="0" baseline="0" dirty="0">
                          <a:ln>
                            <a:noFill/>
                          </a:ln>
                          <a:solidFill>
                            <a:srgbClr val="FF9900"/>
                          </a:solidFill>
                          <a:effectLst/>
                          <a:latin typeface="Arial" charset="0"/>
                          <a:cs typeface="Arial" charset="0"/>
                        </a:rPr>
                        <a:t>كاهن</a:t>
                      </a:r>
                      <a:r>
                        <a:rPr kumimoji="0" lang="ar-SA" sz="3200" b="0" i="0" u="sng" strike="noStrike" cap="none" normalizeH="0" baseline="0" dirty="0">
                          <a:ln>
                            <a:noFill/>
                          </a:ln>
                          <a:solidFill>
                            <a:srgbClr val="FF9900"/>
                          </a:solidFill>
                          <a:effectLst/>
                          <a:latin typeface="Arial" charset="0"/>
                          <a:cs typeface="Arial" charset="0"/>
                        </a:rPr>
                        <a:t> :</a:t>
                      </a:r>
                      <a:endParaRPr kumimoji="0" lang="fr-FR" sz="3200" b="0" i="0" u="none" strike="noStrike" cap="none" normalizeH="0" baseline="0" dirty="0">
                        <a:ln>
                          <a:noFill/>
                        </a:ln>
                        <a:solidFill>
                          <a:schemeClr val="tx1"/>
                        </a:solidFill>
                        <a:effectLst/>
                        <a:latin typeface="Arial" charset="0"/>
                        <a:ea typeface="Arial Unicode MS" pitchFamily="34" charset="-128"/>
                        <a:cs typeface="+mn-cs"/>
                      </a:endParaRPr>
                    </a:p>
                    <a:p>
                      <a:pPr marL="0" marR="0" lvl="0" indent="0" algn="just" defTabSz="914400" rtl="1" eaLnBrk="1" fontAlgn="base" latinLnBrk="0" hangingPunct="1">
                        <a:lnSpc>
                          <a:spcPct val="100000"/>
                        </a:lnSpc>
                        <a:spcBef>
                          <a:spcPct val="0"/>
                        </a:spcBef>
                        <a:spcAft>
                          <a:spcPct val="0"/>
                        </a:spcAft>
                        <a:buClrTx/>
                        <a:buSzTx/>
                        <a:buFontTx/>
                        <a:buNone/>
                        <a:tabLst/>
                      </a:pPr>
                      <a:r>
                        <a:rPr kumimoji="0" lang="ar-SA" sz="3200" b="0" i="0" u="none" strike="noStrike" cap="none" normalizeH="0" baseline="0" dirty="0">
                          <a:ln>
                            <a:noFill/>
                          </a:ln>
                          <a:solidFill>
                            <a:schemeClr val="tx1"/>
                          </a:solidFill>
                          <a:effectLst/>
                          <a:latin typeface="Arial" charset="0"/>
                          <a:ea typeface="Arial Unicode MS" pitchFamily="34" charset="-128"/>
                          <a:cs typeface="+mn-cs"/>
                        </a:rPr>
                        <a:t>طارداً للأمراض.</a:t>
                      </a:r>
                      <a:endParaRPr kumimoji="0" lang="fr-FR" sz="3200" b="0" i="0" u="none" strike="noStrike" cap="none" normalizeH="0" baseline="0" dirty="0">
                        <a:ln>
                          <a:noFill/>
                        </a:ln>
                        <a:solidFill>
                          <a:schemeClr val="tx1"/>
                        </a:solidFill>
                        <a:effectLst/>
                        <a:latin typeface="Arial" charset="0"/>
                        <a:ea typeface="Arial Unicode MS" pitchFamily="34" charset="-128"/>
                        <a:cs typeface="+mn-cs"/>
                      </a:endParaRPr>
                    </a:p>
                    <a:p>
                      <a:pPr marL="0" marR="0" lvl="0" indent="0" algn="just" defTabSz="914400" rtl="1" eaLnBrk="1" fontAlgn="base" latinLnBrk="0" hangingPunct="1">
                        <a:lnSpc>
                          <a:spcPct val="100000"/>
                        </a:lnSpc>
                        <a:spcBef>
                          <a:spcPct val="0"/>
                        </a:spcBef>
                        <a:spcAft>
                          <a:spcPct val="0"/>
                        </a:spcAft>
                        <a:buClrTx/>
                        <a:buSzTx/>
                        <a:buFontTx/>
                        <a:buNone/>
                        <a:tabLst/>
                      </a:pPr>
                      <a:r>
                        <a:rPr kumimoji="0" lang="ar-EG" sz="3200" b="0" i="0" u="sng" strike="noStrike" cap="none" normalizeH="0" baseline="0" dirty="0">
                          <a:ln>
                            <a:noFill/>
                          </a:ln>
                          <a:solidFill>
                            <a:srgbClr val="FF9900"/>
                          </a:solidFill>
                          <a:effectLst/>
                          <a:latin typeface="Arial" charset="0"/>
                          <a:cs typeface="Arial" charset="0"/>
                        </a:rPr>
                        <a:t>الشعب :</a:t>
                      </a:r>
                      <a:endParaRPr kumimoji="0" lang="fr-FR" sz="3200" b="0" i="0" u="sng" strike="noStrike" cap="none" normalizeH="0" baseline="0" dirty="0">
                        <a:ln>
                          <a:noFill/>
                        </a:ln>
                        <a:solidFill>
                          <a:srgbClr val="FF9900"/>
                        </a:solidFill>
                        <a:effectLst/>
                        <a:latin typeface="Arial" charset="0"/>
                        <a:cs typeface="Arial" charset="0"/>
                      </a:endParaRPr>
                    </a:p>
                    <a:p>
                      <a:pPr marL="0" marR="0" lvl="0" indent="0" algn="just" defTabSz="914400" rtl="1" eaLnBrk="1" fontAlgn="base" latinLnBrk="0" hangingPunct="1">
                        <a:lnSpc>
                          <a:spcPct val="100000"/>
                        </a:lnSpc>
                        <a:spcBef>
                          <a:spcPct val="0"/>
                        </a:spcBef>
                        <a:spcAft>
                          <a:spcPct val="0"/>
                        </a:spcAft>
                        <a:buClrTx/>
                        <a:buSzTx/>
                        <a:buFontTx/>
                        <a:buNone/>
                        <a:tabLst/>
                        <a:defRPr/>
                      </a:pPr>
                      <a:r>
                        <a:rPr kumimoji="0" lang="ar-AE" sz="3200" b="0" i="0" u="none" strike="noStrike" cap="none" normalizeH="0" baseline="0" dirty="0">
                          <a:ln>
                            <a:noFill/>
                          </a:ln>
                          <a:solidFill>
                            <a:schemeClr val="tx1"/>
                          </a:solidFill>
                          <a:effectLst/>
                          <a:latin typeface="Arial" charset="0"/>
                          <a:ea typeface="Arial Unicode MS" pitchFamily="34" charset="-128"/>
                          <a:cs typeface="+mn-cs"/>
                        </a:rPr>
                        <a:t>آمين</a:t>
                      </a:r>
                      <a:r>
                        <a:rPr kumimoji="0" lang="fr-FR" sz="3200" b="0" i="0" u="none" strike="noStrike" cap="none" normalizeH="0" baseline="0" dirty="0">
                          <a:ln>
                            <a:noFill/>
                          </a:ln>
                          <a:solidFill>
                            <a:schemeClr val="tx1"/>
                          </a:solidFill>
                          <a:effectLst/>
                          <a:latin typeface="Arial" charset="0"/>
                          <a:ea typeface="Arial Unicode MS" pitchFamily="34" charset="-128"/>
                          <a:cs typeface="+mn-cs"/>
                        </a:rPr>
                        <a:t>.</a:t>
                      </a:r>
                    </a:p>
                    <a:p>
                      <a:pPr marL="0" marR="0" lvl="0" indent="0" algn="just" defTabSz="914400" rtl="1" eaLnBrk="1" fontAlgn="base" latinLnBrk="0" hangingPunct="1">
                        <a:lnSpc>
                          <a:spcPct val="100000"/>
                        </a:lnSpc>
                        <a:spcBef>
                          <a:spcPct val="0"/>
                        </a:spcBef>
                        <a:spcAft>
                          <a:spcPct val="0"/>
                        </a:spcAft>
                        <a:buClrTx/>
                        <a:buSzTx/>
                        <a:buFontTx/>
                        <a:buNone/>
                        <a:tabLst/>
                        <a:defRPr/>
                      </a:pPr>
                      <a:r>
                        <a:rPr kumimoji="0" lang="ar-SA" sz="3200" b="0" i="0" u="sng" strike="noStrike" cap="none" normalizeH="0" baseline="0" dirty="0">
                          <a:ln>
                            <a:noFill/>
                          </a:ln>
                          <a:solidFill>
                            <a:srgbClr val="FF9900"/>
                          </a:solidFill>
                          <a:effectLst/>
                          <a:latin typeface="Arial" charset="0"/>
                          <a:cs typeface="Arial" charset="0"/>
                        </a:rPr>
                        <a:t>ال</a:t>
                      </a:r>
                      <a:r>
                        <a:rPr kumimoji="0" lang="ar-EG" sz="3200" b="0" i="0" u="sng" strike="noStrike" cap="none" normalizeH="0" baseline="0" dirty="0">
                          <a:ln>
                            <a:noFill/>
                          </a:ln>
                          <a:solidFill>
                            <a:srgbClr val="FF9900"/>
                          </a:solidFill>
                          <a:effectLst/>
                          <a:latin typeface="Arial" charset="0"/>
                          <a:cs typeface="Arial" charset="0"/>
                        </a:rPr>
                        <a:t>كاهن</a:t>
                      </a:r>
                      <a:r>
                        <a:rPr kumimoji="0" lang="ar-SA" sz="3200" b="0" i="0" u="sng" strike="noStrike" cap="none" normalizeH="0" baseline="0" dirty="0">
                          <a:ln>
                            <a:noFill/>
                          </a:ln>
                          <a:solidFill>
                            <a:srgbClr val="FF9900"/>
                          </a:solidFill>
                          <a:effectLst/>
                          <a:latin typeface="Arial" charset="0"/>
                          <a:cs typeface="Arial" charset="0"/>
                        </a:rPr>
                        <a:t> :</a:t>
                      </a:r>
                      <a:endParaRPr kumimoji="0" lang="fr-FR" sz="3200" b="0" i="0" u="none" strike="noStrike" cap="none" normalizeH="0" baseline="0" dirty="0">
                        <a:ln>
                          <a:noFill/>
                        </a:ln>
                        <a:solidFill>
                          <a:schemeClr val="tx1"/>
                        </a:solidFill>
                        <a:effectLst/>
                        <a:latin typeface="Arial" charset="0"/>
                        <a:ea typeface="Arial Unicode MS" pitchFamily="34" charset="-128"/>
                        <a:cs typeface="+mn-cs"/>
                      </a:endParaRPr>
                    </a:p>
                    <a:p>
                      <a:pPr marL="0" marR="0" lvl="0" indent="0" algn="just" defTabSz="914400" rtl="1" eaLnBrk="1" fontAlgn="base" latinLnBrk="0" hangingPunct="1">
                        <a:lnSpc>
                          <a:spcPct val="100000"/>
                        </a:lnSpc>
                        <a:spcBef>
                          <a:spcPct val="0"/>
                        </a:spcBef>
                        <a:spcAft>
                          <a:spcPct val="0"/>
                        </a:spcAft>
                        <a:buClrTx/>
                        <a:buSzTx/>
                        <a:buFontTx/>
                        <a:buNone/>
                        <a:tabLst/>
                      </a:pPr>
                      <a:r>
                        <a:rPr kumimoji="0" lang="ar-SA" sz="3200" b="0" i="0" u="none" strike="noStrike" cap="none" normalizeH="0" baseline="0" dirty="0">
                          <a:ln>
                            <a:noFill/>
                          </a:ln>
                          <a:solidFill>
                            <a:schemeClr val="tx1"/>
                          </a:solidFill>
                          <a:effectLst/>
                          <a:latin typeface="Arial" charset="0"/>
                          <a:ea typeface="Arial Unicode MS" pitchFamily="34" charset="-128"/>
                          <a:cs typeface="+mn-cs"/>
                        </a:rPr>
                        <a:t>مخيفاً للشياطين</a:t>
                      </a:r>
                      <a:endParaRPr kumimoji="0" lang="fr-FR" sz="3200" b="0" i="0" u="none" strike="noStrike" cap="none" normalizeH="0" baseline="0" dirty="0">
                        <a:ln>
                          <a:noFill/>
                        </a:ln>
                        <a:solidFill>
                          <a:schemeClr val="tx1"/>
                        </a:solidFill>
                        <a:effectLst/>
                        <a:latin typeface="Arial" charset="0"/>
                        <a:ea typeface="Arial Unicode MS" pitchFamily="34" charset="-128"/>
                        <a:cs typeface="+mn-cs"/>
                      </a:endParaRPr>
                    </a:p>
                    <a:p>
                      <a:pPr marL="0" marR="0" lvl="0" indent="0" algn="just" defTabSz="914400" rtl="1" eaLnBrk="1" fontAlgn="base" latinLnBrk="0" hangingPunct="1">
                        <a:lnSpc>
                          <a:spcPct val="100000"/>
                        </a:lnSpc>
                        <a:spcBef>
                          <a:spcPct val="0"/>
                        </a:spcBef>
                        <a:spcAft>
                          <a:spcPct val="0"/>
                        </a:spcAft>
                        <a:buClrTx/>
                        <a:buSzTx/>
                        <a:buFontTx/>
                        <a:buNone/>
                        <a:tabLst/>
                      </a:pPr>
                      <a:r>
                        <a:rPr kumimoji="0" lang="ar-EG" sz="3200" b="0" i="0" u="sng" strike="noStrike" cap="none" normalizeH="0" baseline="0" dirty="0">
                          <a:ln>
                            <a:noFill/>
                          </a:ln>
                          <a:solidFill>
                            <a:srgbClr val="FF9900"/>
                          </a:solidFill>
                          <a:effectLst/>
                          <a:latin typeface="Arial" charset="0"/>
                          <a:cs typeface="Arial" charset="0"/>
                        </a:rPr>
                        <a:t>الشعب :</a:t>
                      </a:r>
                      <a:endParaRPr kumimoji="0" lang="fr-FR" sz="3200" b="0" i="0" u="sng" strike="noStrike" cap="none" normalizeH="0" baseline="0" dirty="0">
                        <a:ln>
                          <a:noFill/>
                        </a:ln>
                        <a:solidFill>
                          <a:srgbClr val="FF9900"/>
                        </a:solidFill>
                        <a:effectLst/>
                        <a:latin typeface="Arial" charset="0"/>
                        <a:cs typeface="Arial" charset="0"/>
                      </a:endParaRPr>
                    </a:p>
                    <a:p>
                      <a:pPr marL="0" marR="0" lvl="0" indent="0" algn="just" defTabSz="914400" rtl="1" eaLnBrk="1" fontAlgn="base" latinLnBrk="0" hangingPunct="1">
                        <a:lnSpc>
                          <a:spcPct val="100000"/>
                        </a:lnSpc>
                        <a:spcBef>
                          <a:spcPct val="0"/>
                        </a:spcBef>
                        <a:spcAft>
                          <a:spcPct val="0"/>
                        </a:spcAft>
                        <a:buClrTx/>
                        <a:buSzTx/>
                        <a:buFontTx/>
                        <a:buNone/>
                        <a:tabLst/>
                        <a:defRPr/>
                      </a:pPr>
                      <a:r>
                        <a:rPr kumimoji="0" lang="ar-AE" sz="3200" b="0" i="0" u="none" strike="noStrike" cap="none" normalizeH="0" baseline="0" dirty="0">
                          <a:ln>
                            <a:noFill/>
                          </a:ln>
                          <a:solidFill>
                            <a:schemeClr val="tx1"/>
                          </a:solidFill>
                          <a:effectLst/>
                          <a:latin typeface="Arial" charset="0"/>
                          <a:ea typeface="Arial Unicode MS" pitchFamily="34" charset="-128"/>
                          <a:cs typeface="+mn-cs"/>
                        </a:rPr>
                        <a:t>آمين</a:t>
                      </a:r>
                      <a:r>
                        <a:rPr kumimoji="0" lang="fr-FR" sz="3200" b="0" i="0" u="none" strike="noStrike" cap="none" normalizeH="0" baseline="0" dirty="0">
                          <a:ln>
                            <a:noFill/>
                          </a:ln>
                          <a:solidFill>
                            <a:schemeClr val="tx1"/>
                          </a:solidFill>
                          <a:effectLst/>
                          <a:latin typeface="Arial" charset="0"/>
                          <a:ea typeface="Arial Unicode MS" pitchFamily="34" charset="-128"/>
                          <a:cs typeface="+mn-cs"/>
                        </a:rPr>
                        <a:t>.</a:t>
                      </a: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893128954"/>
      </p:ext>
    </p:extLst>
  </p:cSld>
  <p:clrMapOvr>
    <a:masterClrMapping/>
  </p:clrMapOvr>
  <p:transition/>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8EAD88-BEFE-4287-BDB0-A221CACA95B0}"/>
            </a:ext>
          </a:extLst>
        </p:cNvPr>
        <p:cNvGrpSpPr/>
        <p:nvPr/>
      </p:nvGrpSpPr>
      <p:grpSpPr>
        <a:xfrm>
          <a:off x="0" y="0"/>
          <a:ext cx="0" cy="0"/>
          <a:chOff x="0" y="0"/>
          <a:chExt cx="0" cy="0"/>
        </a:xfrm>
      </p:grpSpPr>
      <p:graphicFrame>
        <p:nvGraphicFramePr>
          <p:cNvPr id="11735042" name="Group 2">
            <a:extLst>
              <a:ext uri="{FF2B5EF4-FFF2-40B4-BE49-F238E27FC236}">
                <a16:creationId xmlns:a16="http://schemas.microsoft.com/office/drawing/2014/main" id="{89DE4C4A-3714-7A8F-EB15-721B74CDBC6B}"/>
              </a:ext>
            </a:extLst>
          </p:cNvPr>
          <p:cNvGraphicFramePr>
            <a:graphicFrameLocks noGrp="1"/>
          </p:cNvGraphicFramePr>
          <p:nvPr>
            <p:ph/>
            <p:extLst>
              <p:ext uri="{D42A27DB-BD31-4B8C-83A1-F6EECF244321}">
                <p14:modId xmlns:p14="http://schemas.microsoft.com/office/powerpoint/2010/main" val="602443275"/>
              </p:ext>
            </p:extLst>
          </p:nvPr>
        </p:nvGraphicFramePr>
        <p:xfrm>
          <a:off x="0" y="364671"/>
          <a:ext cx="12192000" cy="5061857"/>
        </p:xfrm>
        <a:graphic>
          <a:graphicData uri="http://schemas.openxmlformats.org/drawingml/2006/table">
            <a:tbl>
              <a:tblPr/>
              <a:tblGrid>
                <a:gridCol w="4651983">
                  <a:extLst>
                    <a:ext uri="{9D8B030D-6E8A-4147-A177-3AD203B41FA5}">
                      <a16:colId xmlns:a16="http://schemas.microsoft.com/office/drawing/2014/main" val="20000"/>
                    </a:ext>
                  </a:extLst>
                </a:gridCol>
                <a:gridCol w="4297464">
                  <a:extLst>
                    <a:ext uri="{9D8B030D-6E8A-4147-A177-3AD203B41FA5}">
                      <a16:colId xmlns:a16="http://schemas.microsoft.com/office/drawing/2014/main" val="20001"/>
                    </a:ext>
                  </a:extLst>
                </a:gridCol>
                <a:gridCol w="3242553">
                  <a:extLst>
                    <a:ext uri="{9D8B030D-6E8A-4147-A177-3AD203B41FA5}">
                      <a16:colId xmlns:a16="http://schemas.microsoft.com/office/drawing/2014/main" val="20002"/>
                    </a:ext>
                  </a:extLst>
                </a:gridCol>
              </a:tblGrid>
              <a:tr h="5061857">
                <a:tc>
                  <a:txBody>
                    <a:bodyPr/>
                    <a:lstStyle/>
                    <a:p>
                      <a:pPr marL="0" marR="0" lvl="0" indent="0" algn="just" defTabSz="914400" rtl="0" eaLnBrk="1" fontAlgn="base" latinLnBrk="0" hangingPunct="1">
                        <a:lnSpc>
                          <a:spcPct val="100000"/>
                        </a:lnSpc>
                        <a:spcBef>
                          <a:spcPts val="0"/>
                        </a:spcBef>
                        <a:spcAft>
                          <a:spcPct val="0"/>
                        </a:spcAft>
                        <a:buClrTx/>
                        <a:buSzTx/>
                        <a:buFontTx/>
                        <a:buNone/>
                        <a:tabLst/>
                        <a:defRPr/>
                      </a:pPr>
                      <a:r>
                        <a:rPr kumimoji="0" lang="it-IT" sz="2800" b="0" i="0" u="sng" strike="noStrike" cap="none" normalizeH="0" baseline="0" dirty="0">
                          <a:ln>
                            <a:noFill/>
                          </a:ln>
                          <a:solidFill>
                            <a:srgbClr val="FF9900"/>
                          </a:solidFill>
                          <a:effectLst/>
                          <a:latin typeface="Coptic1" pitchFamily="2" charset="0"/>
                          <a:cs typeface="Arial" charset="0"/>
                        </a:rPr>
                        <a:t>Piou/b :</a:t>
                      </a:r>
                      <a:endParaRPr kumimoji="0" lang="it-IT" sz="2800" b="0" i="0" u="none" strike="noStrike" cap="none" normalizeH="0" baseline="0" dirty="0">
                        <a:ln>
                          <a:noFill/>
                        </a:ln>
                        <a:solidFill>
                          <a:schemeClr val="tx1"/>
                        </a:solidFill>
                        <a:effectLst/>
                        <a:latin typeface="Coptic1" pitchFamily="2" charset="0"/>
                        <a:cs typeface="Arial" charset="0"/>
                      </a:endParaRPr>
                    </a:p>
                    <a:p>
                      <a:pPr marL="0" marR="0" lvl="0" indent="0" algn="just" defTabSz="914400" rtl="0" eaLnBrk="1" fontAlgn="base" latinLnBrk="0" hangingPunct="1">
                        <a:lnSpc>
                          <a:spcPct val="100000"/>
                        </a:lnSpc>
                        <a:spcBef>
                          <a:spcPts val="0"/>
                        </a:spcBef>
                        <a:spcAft>
                          <a:spcPct val="0"/>
                        </a:spcAft>
                        <a:buClrTx/>
                        <a:buSzTx/>
                        <a:buFontTx/>
                        <a:buNone/>
                        <a:tabLst/>
                      </a:pPr>
                      <a:r>
                        <a:rPr kumimoji="0" lang="it-IT" sz="2800" b="0" i="0" u="none" strike="noStrike" cap="none" normalizeH="0" baseline="0" dirty="0">
                          <a:ln>
                            <a:noFill/>
                          </a:ln>
                          <a:solidFill>
                            <a:schemeClr val="tx1"/>
                          </a:solidFill>
                          <a:effectLst/>
                          <a:latin typeface="Coptic1" pitchFamily="2" charset="0"/>
                          <a:cs typeface="Arial" charset="0"/>
                        </a:rPr>
                        <a:t>Ouoh m~paus~qwnt e~rof n~je d/namic niben n~antion </a:t>
                      </a:r>
                    </a:p>
                    <a:p>
                      <a:pPr marL="0" marR="0" lvl="0" indent="0" algn="just" defTabSz="914400" rtl="0" eaLnBrk="1" fontAlgn="base" latinLnBrk="0" hangingPunct="1">
                        <a:lnSpc>
                          <a:spcPct val="100000"/>
                        </a:lnSpc>
                        <a:spcBef>
                          <a:spcPts val="0"/>
                        </a:spcBef>
                        <a:spcAft>
                          <a:spcPct val="0"/>
                        </a:spcAft>
                        <a:buClrTx/>
                        <a:buSzTx/>
                        <a:buFontTx/>
                        <a:buNone/>
                        <a:tabLst/>
                      </a:pPr>
                      <a:r>
                        <a:rPr kumimoji="0" lang="it-IT" sz="2800" b="0" i="0" u="sng" strike="noStrike" cap="none" normalizeH="0" baseline="0" dirty="0">
                          <a:ln>
                            <a:noFill/>
                          </a:ln>
                          <a:solidFill>
                            <a:srgbClr val="FF9900"/>
                          </a:solidFill>
                          <a:effectLst/>
                          <a:latin typeface="Coptic1" pitchFamily="2" charset="0"/>
                          <a:cs typeface="Arial" charset="0"/>
                        </a:rPr>
                        <a:t>Pilaoc :</a:t>
                      </a:r>
                    </a:p>
                    <a:p>
                      <a:pPr marL="0" marR="0" lvl="0" indent="0" algn="just" defTabSz="914400" rtl="0" eaLnBrk="1" fontAlgn="base" latinLnBrk="0" hangingPunct="1">
                        <a:lnSpc>
                          <a:spcPct val="100000"/>
                        </a:lnSpc>
                        <a:spcBef>
                          <a:spcPts val="0"/>
                        </a:spcBef>
                        <a:spcAft>
                          <a:spcPct val="0"/>
                        </a:spcAft>
                        <a:buClrTx/>
                        <a:buSzTx/>
                        <a:buFontTx/>
                        <a:buNone/>
                        <a:tabLst/>
                      </a:pPr>
                      <a:r>
                        <a:rPr kumimoji="0" lang="en-US" sz="2800" b="0" i="0" u="none" strike="noStrike" cap="none" normalizeH="0" baseline="0" dirty="0" err="1">
                          <a:ln>
                            <a:noFill/>
                          </a:ln>
                          <a:solidFill>
                            <a:schemeClr val="tx1"/>
                          </a:solidFill>
                          <a:effectLst/>
                          <a:latin typeface="Coptic1" pitchFamily="2" charset="0"/>
                          <a:cs typeface="Arial" charset="0"/>
                        </a:rPr>
                        <a:t>A~m</a:t>
                      </a:r>
                      <a:r>
                        <a:rPr kumimoji="0" lang="en-US" sz="2800" b="0" i="0" u="none" strike="noStrike" cap="none" normalizeH="0" baseline="0" dirty="0">
                          <a:ln>
                            <a:noFill/>
                          </a:ln>
                          <a:solidFill>
                            <a:schemeClr val="tx1"/>
                          </a:solidFill>
                          <a:effectLst/>
                          <a:latin typeface="Coptic1" pitchFamily="2" charset="0"/>
                          <a:cs typeface="Arial" charset="0"/>
                        </a:rPr>
                        <a:t>/n.</a:t>
                      </a:r>
                    </a:p>
                    <a:p>
                      <a:pPr marL="0" marR="0" lvl="0" indent="0" algn="just" defTabSz="914400" rtl="0" eaLnBrk="1" fontAlgn="base" latinLnBrk="0" hangingPunct="1">
                        <a:lnSpc>
                          <a:spcPct val="100000"/>
                        </a:lnSpc>
                        <a:spcBef>
                          <a:spcPts val="0"/>
                        </a:spcBef>
                        <a:spcAft>
                          <a:spcPct val="0"/>
                        </a:spcAft>
                        <a:buClrTx/>
                        <a:buSzTx/>
                        <a:buFontTx/>
                        <a:buNone/>
                        <a:tabLst/>
                        <a:defRPr/>
                      </a:pPr>
                      <a:r>
                        <a:rPr kumimoji="0" lang="it-IT" sz="2800" b="0" i="0" u="sng" strike="noStrike" cap="none" normalizeH="0" baseline="0" dirty="0">
                          <a:ln>
                            <a:noFill/>
                          </a:ln>
                          <a:solidFill>
                            <a:srgbClr val="FF9900"/>
                          </a:solidFill>
                          <a:effectLst/>
                          <a:latin typeface="Coptic1" pitchFamily="2" charset="0"/>
                          <a:cs typeface="Arial" charset="0"/>
                        </a:rPr>
                        <a:t>Piou/b :</a:t>
                      </a:r>
                      <a:endParaRPr kumimoji="0" lang="en-US" sz="2800" b="0" i="0" u="none" strike="noStrike" cap="none" normalizeH="0" baseline="0" dirty="0">
                        <a:ln>
                          <a:noFill/>
                        </a:ln>
                        <a:solidFill>
                          <a:schemeClr val="tx1"/>
                        </a:solidFill>
                        <a:effectLst/>
                        <a:latin typeface="Coptic1" pitchFamily="2" charset="0"/>
                        <a:cs typeface="Arial" charset="0"/>
                      </a:endParaRPr>
                    </a:p>
                    <a:p>
                      <a:pPr marL="0" marR="0" lvl="0" indent="0" algn="just" defTabSz="914400" rtl="0" eaLnBrk="1" fontAlgn="base" latinLnBrk="0" hangingPunct="1">
                        <a:lnSpc>
                          <a:spcPct val="100000"/>
                        </a:lnSpc>
                        <a:spcBef>
                          <a:spcPts val="0"/>
                        </a:spcBef>
                        <a:spcAft>
                          <a:spcPct val="0"/>
                        </a:spcAft>
                        <a:buClrTx/>
                        <a:buSzTx/>
                        <a:buFontTx/>
                        <a:buNone/>
                        <a:tabLst/>
                      </a:pPr>
                      <a:r>
                        <a:rPr kumimoji="0" lang="es-ES" sz="2800" b="0" i="0" u="none" strike="noStrike" cap="none" normalizeH="0" baseline="0" dirty="0" err="1">
                          <a:ln>
                            <a:noFill/>
                          </a:ln>
                          <a:solidFill>
                            <a:schemeClr val="tx1"/>
                          </a:solidFill>
                          <a:effectLst/>
                          <a:latin typeface="Coptic1" pitchFamily="2" charset="0"/>
                          <a:cs typeface="Arial" charset="0"/>
                        </a:rPr>
                        <a:t>Ouoh</a:t>
                      </a:r>
                      <a:r>
                        <a:rPr kumimoji="0" lang="es-ES" sz="2800" b="0" i="0" u="none" strike="noStrike" cap="none" normalizeH="0" baseline="0" dirty="0">
                          <a:ln>
                            <a:noFill/>
                          </a:ln>
                          <a:solidFill>
                            <a:schemeClr val="tx1"/>
                          </a:solidFill>
                          <a:effectLst/>
                          <a:latin typeface="Coptic1" pitchFamily="2" charset="0"/>
                          <a:cs typeface="Arial" charset="0"/>
                        </a:rPr>
                        <a:t> </a:t>
                      </a:r>
                      <a:r>
                        <a:rPr kumimoji="0" lang="es-ES" sz="2800" b="0" i="0" u="none" strike="noStrike" cap="none" normalizeH="0" baseline="0" dirty="0" err="1">
                          <a:ln>
                            <a:noFill/>
                          </a:ln>
                          <a:solidFill>
                            <a:schemeClr val="tx1"/>
                          </a:solidFill>
                          <a:effectLst/>
                          <a:latin typeface="Coptic1" pitchFamily="2" charset="0"/>
                          <a:cs typeface="Arial" charset="0"/>
                        </a:rPr>
                        <a:t>f~meh</a:t>
                      </a:r>
                      <a:r>
                        <a:rPr kumimoji="0" lang="es-ES" sz="2800" b="0" i="0" u="none" strike="noStrike" cap="none" normalizeH="0" baseline="0" dirty="0">
                          <a:ln>
                            <a:noFill/>
                          </a:ln>
                          <a:solidFill>
                            <a:schemeClr val="tx1"/>
                          </a:solidFill>
                          <a:effectLst/>
                          <a:latin typeface="Coptic1" pitchFamily="2" charset="0"/>
                          <a:cs typeface="Arial" charset="0"/>
                        </a:rPr>
                        <a:t> </a:t>
                      </a:r>
                      <a:r>
                        <a:rPr kumimoji="0" lang="es-ES" sz="2800" b="0" i="0" u="none" strike="noStrike" cap="none" normalizeH="0" baseline="0" dirty="0" err="1">
                          <a:ln>
                            <a:noFill/>
                          </a:ln>
                          <a:solidFill>
                            <a:schemeClr val="tx1"/>
                          </a:solidFill>
                          <a:effectLst/>
                          <a:latin typeface="Coptic1" pitchFamily="2" charset="0"/>
                          <a:cs typeface="Arial" charset="0"/>
                        </a:rPr>
                        <a:t>e~bolqen</a:t>
                      </a:r>
                      <a:r>
                        <a:rPr kumimoji="0" lang="es-ES" sz="2800" b="0" i="0" u="none" strike="noStrike" cap="none" normalizeH="0" baseline="0" dirty="0">
                          <a:ln>
                            <a:noFill/>
                          </a:ln>
                          <a:solidFill>
                            <a:schemeClr val="tx1"/>
                          </a:solidFill>
                          <a:effectLst/>
                          <a:latin typeface="Coptic1" pitchFamily="2" charset="0"/>
                          <a:cs typeface="Arial" charset="0"/>
                        </a:rPr>
                        <a:t> jom </a:t>
                      </a:r>
                      <a:r>
                        <a:rPr kumimoji="0" lang="es-ES" sz="2800" b="0" i="0" u="none" strike="noStrike" cap="none" normalizeH="0" baseline="0" dirty="0" err="1">
                          <a:ln>
                            <a:noFill/>
                          </a:ln>
                          <a:solidFill>
                            <a:schemeClr val="tx1"/>
                          </a:solidFill>
                          <a:effectLst/>
                          <a:latin typeface="Coptic1" pitchFamily="2" charset="0"/>
                          <a:cs typeface="Arial" charset="0"/>
                        </a:rPr>
                        <a:t>niben</a:t>
                      </a:r>
                      <a:r>
                        <a:rPr kumimoji="0" lang="es-ES" sz="2800" b="0" i="0" u="none" strike="noStrike" cap="none" normalizeH="0" baseline="0" dirty="0">
                          <a:ln>
                            <a:noFill/>
                          </a:ln>
                          <a:solidFill>
                            <a:schemeClr val="tx1"/>
                          </a:solidFill>
                          <a:effectLst/>
                          <a:latin typeface="Coptic1" pitchFamily="2" charset="0"/>
                          <a:cs typeface="Arial" charset="0"/>
                        </a:rPr>
                        <a:t> </a:t>
                      </a:r>
                      <a:r>
                        <a:rPr kumimoji="0" lang="es-ES" sz="2800" b="0" i="0" u="none" strike="noStrike" cap="none" normalizeH="0" baseline="0" dirty="0" err="1">
                          <a:ln>
                            <a:noFill/>
                          </a:ln>
                          <a:solidFill>
                            <a:schemeClr val="tx1"/>
                          </a:solidFill>
                          <a:effectLst/>
                          <a:latin typeface="Coptic1" pitchFamily="2" charset="0"/>
                          <a:cs typeface="Arial" charset="0"/>
                        </a:rPr>
                        <a:t>n~aggelikon</a:t>
                      </a:r>
                      <a:r>
                        <a:rPr kumimoji="0" lang="es-ES" sz="2800" b="0" i="0" u="none" strike="noStrike" cap="none" normalizeH="0" baseline="0" dirty="0">
                          <a:ln>
                            <a:noFill/>
                          </a:ln>
                          <a:solidFill>
                            <a:schemeClr val="tx1"/>
                          </a:solidFill>
                          <a:effectLst/>
                          <a:latin typeface="Coptic1" pitchFamily="2" charset="0"/>
                          <a:cs typeface="Arial" charset="0"/>
                        </a:rPr>
                        <a:t> </a:t>
                      </a:r>
                    </a:p>
                    <a:p>
                      <a:pPr marL="0" marR="0" lvl="0" indent="0" algn="just" defTabSz="914400" rtl="0" eaLnBrk="1" fontAlgn="base" latinLnBrk="0" hangingPunct="1">
                        <a:lnSpc>
                          <a:spcPct val="100000"/>
                        </a:lnSpc>
                        <a:spcBef>
                          <a:spcPts val="0"/>
                        </a:spcBef>
                        <a:spcAft>
                          <a:spcPct val="0"/>
                        </a:spcAft>
                        <a:buClrTx/>
                        <a:buSzTx/>
                        <a:buFontTx/>
                        <a:buNone/>
                        <a:tabLst/>
                      </a:pPr>
                      <a:r>
                        <a:rPr kumimoji="0" lang="it-IT" sz="2800" b="0" i="0" u="sng" strike="noStrike" cap="none" normalizeH="0" baseline="0" dirty="0">
                          <a:ln>
                            <a:noFill/>
                          </a:ln>
                          <a:solidFill>
                            <a:srgbClr val="FF9900"/>
                          </a:solidFill>
                          <a:effectLst/>
                          <a:latin typeface="Coptic1" pitchFamily="2" charset="0"/>
                          <a:cs typeface="Arial" charset="0"/>
                        </a:rPr>
                        <a:t>Pilaoc :</a:t>
                      </a:r>
                    </a:p>
                    <a:p>
                      <a:pPr marL="0" marR="0" lvl="0" indent="0" algn="just" defTabSz="914400" rtl="0" eaLnBrk="1" fontAlgn="base" latinLnBrk="0" hangingPunct="1">
                        <a:lnSpc>
                          <a:spcPct val="100000"/>
                        </a:lnSpc>
                        <a:spcBef>
                          <a:spcPts val="0"/>
                        </a:spcBef>
                        <a:spcAft>
                          <a:spcPct val="0"/>
                        </a:spcAft>
                        <a:buClrTx/>
                        <a:buSzTx/>
                        <a:buFontTx/>
                        <a:buNone/>
                        <a:tabLst/>
                      </a:pPr>
                      <a:r>
                        <a:rPr kumimoji="0" lang="en-US" sz="2800" b="0" i="0" u="none" strike="noStrike" cap="none" normalizeH="0" baseline="0" dirty="0" err="1">
                          <a:ln>
                            <a:noFill/>
                          </a:ln>
                          <a:solidFill>
                            <a:schemeClr val="tx1"/>
                          </a:solidFill>
                          <a:effectLst/>
                          <a:latin typeface="Coptic1" pitchFamily="2" charset="0"/>
                          <a:cs typeface="Arial" charset="0"/>
                        </a:rPr>
                        <a:t>A~m</a:t>
                      </a:r>
                      <a:r>
                        <a:rPr kumimoji="0" lang="en-US" sz="2800" b="0" i="0" u="none" strike="noStrike" cap="none" normalizeH="0" baseline="0" dirty="0">
                          <a:ln>
                            <a:noFill/>
                          </a:ln>
                          <a:solidFill>
                            <a:schemeClr val="tx1"/>
                          </a:solidFill>
                          <a:effectLst/>
                          <a:latin typeface="Coptic1" pitchFamily="2" charset="0"/>
                          <a:cs typeface="Arial" charset="0"/>
                        </a:rPr>
                        <a:t>/n.</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fr-CA" sz="2400" b="0" i="0" u="sng" strike="noStrike" cap="none" normalizeH="0" baseline="0" dirty="0">
                          <a:ln>
                            <a:noFill/>
                          </a:ln>
                          <a:solidFill>
                            <a:srgbClr val="FF9933"/>
                          </a:solidFill>
                          <a:effectLst/>
                          <a:latin typeface="Arial" charset="0"/>
                          <a:cs typeface="Times New Roman" pitchFamily="18" charset="0"/>
                        </a:rPr>
                        <a:t>Le prêtre :</a:t>
                      </a:r>
                      <a:endParaRPr kumimoji="0" lang="fr-FR" sz="2400" b="0" i="0" u="none" strike="noStrike" cap="none" normalizeH="0" baseline="0" dirty="0">
                        <a:ln>
                          <a:noFill/>
                        </a:ln>
                        <a:solidFill>
                          <a:schemeClr val="tx1"/>
                        </a:solidFill>
                        <a:effectLst/>
                        <a:latin typeface="Arial" charset="0"/>
                        <a:ea typeface="Arial Unicode MS" pitchFamily="34" charset="-128"/>
                        <a:cs typeface="Arial Unicode MS" pitchFamily="34" charset="-128"/>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2400" b="0" i="0" u="none" strike="noStrike" cap="none" normalizeH="0" baseline="0" dirty="0">
                          <a:ln>
                            <a:noFill/>
                          </a:ln>
                          <a:solidFill>
                            <a:schemeClr val="tx1"/>
                          </a:solidFill>
                          <a:effectLst/>
                          <a:latin typeface="Arial" charset="0"/>
                          <a:ea typeface="Arial Unicode MS" pitchFamily="34" charset="-128"/>
                          <a:cs typeface="Arial Unicode MS" pitchFamily="34" charset="-128"/>
                        </a:rPr>
                        <a:t>Que les forces du mal ne s’en approchent jamais</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400" b="0" i="0" u="sng" strike="noStrike" cap="none" normalizeH="0" baseline="0" dirty="0">
                          <a:ln>
                            <a:noFill/>
                          </a:ln>
                          <a:solidFill>
                            <a:srgbClr val="FF9933"/>
                          </a:solidFill>
                          <a:effectLst/>
                          <a:latin typeface="Arial" charset="0"/>
                          <a:cs typeface="Times New Roman" pitchFamily="18" charset="0"/>
                        </a:rPr>
                        <a:t>Le peuple :</a:t>
                      </a:r>
                      <a:endParaRPr kumimoji="0" lang="fr-FR" sz="2400" b="0" i="0" u="none" strike="noStrike" cap="none" normalizeH="0" baseline="0" dirty="0">
                        <a:ln>
                          <a:noFill/>
                        </a:ln>
                        <a:solidFill>
                          <a:schemeClr val="tx1"/>
                        </a:solidFill>
                        <a:effectLst/>
                        <a:latin typeface="Arial" charset="0"/>
                        <a:ea typeface="Arial Unicode MS" pitchFamily="34" charset="-128"/>
                        <a:cs typeface="Arial Unicode MS" pitchFamily="34" charset="-128"/>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2400" b="0" i="0" u="none" strike="noStrike" cap="none" normalizeH="0" baseline="0" dirty="0">
                          <a:ln>
                            <a:noFill/>
                          </a:ln>
                          <a:solidFill>
                            <a:schemeClr val="tx1"/>
                          </a:solidFill>
                          <a:effectLst/>
                          <a:latin typeface="Arial" charset="0"/>
                          <a:ea typeface="Arial Unicode MS" pitchFamily="34" charset="-128"/>
                          <a:cs typeface="Arial Unicode MS" pitchFamily="34" charset="-128"/>
                        </a:rPr>
                        <a:t>Amen.</a:t>
                      </a:r>
                      <a:endParaRPr kumimoji="0" lang="fr-FR" sz="2000" b="0" i="0" u="none" strike="noStrike" cap="none" normalizeH="0" baseline="0" dirty="0">
                        <a:ln>
                          <a:noFill/>
                        </a:ln>
                        <a:solidFill>
                          <a:schemeClr val="tx1"/>
                        </a:solidFill>
                        <a:effectLst/>
                        <a:latin typeface="Arial" charset="0"/>
                        <a:ea typeface="Arial Unicode MS" pitchFamily="34" charset="-128"/>
                        <a:cs typeface="Arial Unicode MS" pitchFamily="34" charset="-128"/>
                      </a:endParaRPr>
                    </a:p>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fr-CA" sz="2400" b="0" i="0" u="sng" strike="noStrike" cap="none" normalizeH="0" baseline="0" dirty="0">
                          <a:ln>
                            <a:noFill/>
                          </a:ln>
                          <a:solidFill>
                            <a:srgbClr val="FF9933"/>
                          </a:solidFill>
                          <a:effectLst/>
                          <a:latin typeface="Arial" charset="0"/>
                          <a:cs typeface="Times New Roman" pitchFamily="18" charset="0"/>
                        </a:rPr>
                        <a:t>Le prêtre :</a:t>
                      </a:r>
                      <a:endParaRPr kumimoji="0" lang="fr-FR" sz="2400" b="0" i="0" u="none" strike="noStrike" cap="none" normalizeH="0" baseline="0" dirty="0">
                        <a:ln>
                          <a:noFill/>
                        </a:ln>
                        <a:solidFill>
                          <a:schemeClr val="tx1"/>
                        </a:solidFill>
                        <a:effectLst/>
                        <a:latin typeface="Arial" charset="0"/>
                        <a:ea typeface="Arial Unicode MS" pitchFamily="34" charset="-128"/>
                        <a:cs typeface="Arial Unicode MS" pitchFamily="34" charset="-128"/>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2800" b="0" i="0" u="none" strike="noStrike" cap="none" normalizeH="0" baseline="0" dirty="0">
                          <a:ln>
                            <a:noFill/>
                          </a:ln>
                          <a:solidFill>
                            <a:schemeClr val="tx1"/>
                          </a:solidFill>
                          <a:effectLst/>
                          <a:latin typeface="Arial" charset="0"/>
                          <a:ea typeface="Arial Unicode MS" pitchFamily="34" charset="-128"/>
                          <a:cs typeface="Arial Unicode MS" pitchFamily="34" charset="-128"/>
                        </a:rPr>
                        <a:t>mais que les puissances angéliques la remplissent</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800" b="0" i="0" u="sng" strike="noStrike" cap="none" normalizeH="0" baseline="0" dirty="0">
                          <a:ln>
                            <a:noFill/>
                          </a:ln>
                          <a:solidFill>
                            <a:srgbClr val="FF9933"/>
                          </a:solidFill>
                          <a:effectLst/>
                          <a:latin typeface="Arial" charset="0"/>
                          <a:cs typeface="Times New Roman" pitchFamily="18" charset="0"/>
                        </a:rPr>
                        <a:t>Le peuple :</a:t>
                      </a:r>
                      <a:endParaRPr kumimoji="0" lang="fr-FR" sz="2800" b="0" i="0" u="none" strike="noStrike" cap="none" normalizeH="0" baseline="0" dirty="0">
                        <a:ln>
                          <a:noFill/>
                        </a:ln>
                        <a:solidFill>
                          <a:schemeClr val="tx1"/>
                        </a:solidFill>
                        <a:effectLst/>
                        <a:latin typeface="Arial" charset="0"/>
                        <a:ea typeface="Arial Unicode MS" pitchFamily="34" charset="-128"/>
                        <a:cs typeface="Arial Unicode MS" pitchFamily="34" charset="-128"/>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2800" b="0" i="0" u="none" strike="noStrike" cap="none" normalizeH="0" baseline="0" dirty="0">
                          <a:ln>
                            <a:noFill/>
                          </a:ln>
                          <a:solidFill>
                            <a:schemeClr val="tx1"/>
                          </a:solidFill>
                          <a:effectLst/>
                          <a:latin typeface="Arial" charset="0"/>
                          <a:ea typeface="Arial Unicode MS" pitchFamily="34" charset="-128"/>
                          <a:cs typeface="Arial Unicode MS" pitchFamily="34" charset="-128"/>
                        </a:rPr>
                        <a:t>Amen.</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0"/>
                        </a:spcBef>
                        <a:spcAft>
                          <a:spcPct val="0"/>
                        </a:spcAft>
                        <a:buClrTx/>
                        <a:buSzTx/>
                        <a:buFontTx/>
                        <a:buNone/>
                        <a:tabLst/>
                        <a:defRPr/>
                      </a:pPr>
                      <a:r>
                        <a:rPr kumimoji="0" lang="ar-SA" sz="3200" b="0" i="0" u="sng" strike="noStrike" cap="none" normalizeH="0" baseline="0" dirty="0">
                          <a:ln>
                            <a:noFill/>
                          </a:ln>
                          <a:solidFill>
                            <a:srgbClr val="FF9900"/>
                          </a:solidFill>
                          <a:effectLst/>
                          <a:latin typeface="Arial" charset="0"/>
                          <a:cs typeface="Arial" charset="0"/>
                        </a:rPr>
                        <a:t>ال</a:t>
                      </a:r>
                      <a:r>
                        <a:rPr kumimoji="0" lang="ar-EG" sz="3200" b="0" i="0" u="sng" strike="noStrike" cap="none" normalizeH="0" baseline="0" dirty="0">
                          <a:ln>
                            <a:noFill/>
                          </a:ln>
                          <a:solidFill>
                            <a:srgbClr val="FF9900"/>
                          </a:solidFill>
                          <a:effectLst/>
                          <a:latin typeface="Arial" charset="0"/>
                          <a:cs typeface="Arial" charset="0"/>
                        </a:rPr>
                        <a:t>كاهن</a:t>
                      </a:r>
                      <a:r>
                        <a:rPr kumimoji="0" lang="ar-SA" sz="3200" b="0" i="0" u="sng" strike="noStrike" cap="none" normalizeH="0" baseline="0" dirty="0">
                          <a:ln>
                            <a:noFill/>
                          </a:ln>
                          <a:solidFill>
                            <a:srgbClr val="FF9900"/>
                          </a:solidFill>
                          <a:effectLst/>
                          <a:latin typeface="Arial" charset="0"/>
                          <a:cs typeface="Arial" charset="0"/>
                        </a:rPr>
                        <a:t> :</a:t>
                      </a:r>
                      <a:endParaRPr kumimoji="0" lang="fr-FR" sz="3200" b="0" i="0" u="none" strike="noStrike" cap="none" normalizeH="0" baseline="0" dirty="0">
                        <a:ln>
                          <a:noFill/>
                        </a:ln>
                        <a:solidFill>
                          <a:schemeClr val="tx1"/>
                        </a:solidFill>
                        <a:effectLst/>
                        <a:latin typeface="Arial" charset="0"/>
                        <a:ea typeface="Arial Unicode MS" pitchFamily="34" charset="-128"/>
                        <a:cs typeface="+mn-cs"/>
                      </a:endParaRPr>
                    </a:p>
                    <a:p>
                      <a:pPr marL="0" marR="0" lvl="0" indent="0" algn="just" defTabSz="914400" rtl="1" eaLnBrk="1" fontAlgn="base" latinLnBrk="0" hangingPunct="1">
                        <a:lnSpc>
                          <a:spcPct val="100000"/>
                        </a:lnSpc>
                        <a:spcBef>
                          <a:spcPct val="0"/>
                        </a:spcBef>
                        <a:spcAft>
                          <a:spcPct val="0"/>
                        </a:spcAft>
                        <a:buClrTx/>
                        <a:buSzTx/>
                        <a:buFontTx/>
                        <a:buNone/>
                        <a:tabLst/>
                      </a:pPr>
                      <a:r>
                        <a:rPr kumimoji="0" lang="ar-SA" sz="3200" b="0" i="0" u="none" strike="noStrike" cap="none" normalizeH="0" baseline="0" dirty="0">
                          <a:ln>
                            <a:noFill/>
                          </a:ln>
                          <a:solidFill>
                            <a:schemeClr val="tx1"/>
                          </a:solidFill>
                          <a:effectLst/>
                          <a:latin typeface="Arial" charset="0"/>
                          <a:ea typeface="Arial Unicode MS" pitchFamily="34" charset="-128"/>
                          <a:cs typeface="+mn-cs"/>
                        </a:rPr>
                        <a:t>لا </a:t>
                      </a:r>
                      <a:r>
                        <a:rPr kumimoji="0" lang="ar-SA" sz="3200" b="0" i="0" u="none" strike="noStrike" cap="none" normalizeH="0" baseline="0" dirty="0" err="1">
                          <a:ln>
                            <a:noFill/>
                          </a:ln>
                          <a:solidFill>
                            <a:schemeClr val="tx1"/>
                          </a:solidFill>
                          <a:effectLst/>
                          <a:latin typeface="Arial" charset="0"/>
                          <a:ea typeface="Arial Unicode MS" pitchFamily="34" charset="-128"/>
                          <a:cs typeface="+mn-cs"/>
                        </a:rPr>
                        <a:t>ييقترب</a:t>
                      </a:r>
                      <a:r>
                        <a:rPr kumimoji="0" lang="ar-SA" sz="3200" b="0" i="0" u="none" strike="noStrike" cap="none" normalizeH="0" baseline="0" dirty="0">
                          <a:ln>
                            <a:noFill/>
                          </a:ln>
                          <a:solidFill>
                            <a:schemeClr val="tx1"/>
                          </a:solidFill>
                          <a:effectLst/>
                          <a:latin typeface="Arial" charset="0"/>
                          <a:ea typeface="Arial Unicode MS" pitchFamily="34" charset="-128"/>
                          <a:cs typeface="+mn-cs"/>
                        </a:rPr>
                        <a:t> إليه شيء من القوات المضادة</a:t>
                      </a:r>
                      <a:endParaRPr kumimoji="0" lang="fr-FR" sz="3200" b="0" i="0" u="none" strike="noStrike" cap="none" normalizeH="0" baseline="0" dirty="0">
                        <a:ln>
                          <a:noFill/>
                        </a:ln>
                        <a:solidFill>
                          <a:schemeClr val="tx1"/>
                        </a:solidFill>
                        <a:effectLst/>
                        <a:latin typeface="Arial" charset="0"/>
                        <a:ea typeface="Arial Unicode MS" pitchFamily="34" charset="-128"/>
                        <a:cs typeface="+mn-cs"/>
                      </a:endParaRPr>
                    </a:p>
                    <a:p>
                      <a:pPr marL="0" marR="0" lvl="0" indent="0" algn="just" defTabSz="914400" rtl="1" eaLnBrk="1" fontAlgn="base" latinLnBrk="0" hangingPunct="1">
                        <a:lnSpc>
                          <a:spcPct val="100000"/>
                        </a:lnSpc>
                        <a:spcBef>
                          <a:spcPct val="0"/>
                        </a:spcBef>
                        <a:spcAft>
                          <a:spcPct val="0"/>
                        </a:spcAft>
                        <a:buClrTx/>
                        <a:buSzTx/>
                        <a:buFontTx/>
                        <a:buNone/>
                        <a:tabLst/>
                      </a:pPr>
                      <a:r>
                        <a:rPr kumimoji="0" lang="ar-EG" sz="3200" b="0" i="0" u="sng" strike="noStrike" cap="none" normalizeH="0" baseline="0" dirty="0">
                          <a:ln>
                            <a:noFill/>
                          </a:ln>
                          <a:solidFill>
                            <a:srgbClr val="FF9900"/>
                          </a:solidFill>
                          <a:effectLst/>
                          <a:latin typeface="Arial" charset="0"/>
                          <a:cs typeface="Arial" charset="0"/>
                        </a:rPr>
                        <a:t>الشعب :</a:t>
                      </a:r>
                      <a:endParaRPr kumimoji="0" lang="fr-FR" sz="3200" b="0" i="0" u="sng" strike="noStrike" cap="none" normalizeH="0" baseline="0" dirty="0">
                        <a:ln>
                          <a:noFill/>
                        </a:ln>
                        <a:solidFill>
                          <a:srgbClr val="FF9900"/>
                        </a:solidFill>
                        <a:effectLst/>
                        <a:latin typeface="Arial" charset="0"/>
                        <a:cs typeface="Arial" charset="0"/>
                      </a:endParaRPr>
                    </a:p>
                    <a:p>
                      <a:pPr marL="0" marR="0" lvl="0" indent="0" algn="just" defTabSz="914400" rtl="1" eaLnBrk="1" fontAlgn="base" latinLnBrk="0" hangingPunct="1">
                        <a:lnSpc>
                          <a:spcPct val="100000"/>
                        </a:lnSpc>
                        <a:spcBef>
                          <a:spcPct val="0"/>
                        </a:spcBef>
                        <a:spcAft>
                          <a:spcPct val="0"/>
                        </a:spcAft>
                        <a:buClrTx/>
                        <a:buSzTx/>
                        <a:buFontTx/>
                        <a:buNone/>
                        <a:tabLst/>
                        <a:defRPr/>
                      </a:pPr>
                      <a:r>
                        <a:rPr kumimoji="0" lang="ar-AE" sz="3200" b="0" i="0" u="none" strike="noStrike" cap="none" normalizeH="0" baseline="0" dirty="0">
                          <a:ln>
                            <a:noFill/>
                          </a:ln>
                          <a:solidFill>
                            <a:schemeClr val="tx1"/>
                          </a:solidFill>
                          <a:effectLst/>
                          <a:latin typeface="Arial" charset="0"/>
                          <a:ea typeface="Arial Unicode MS" pitchFamily="34" charset="-128"/>
                          <a:cs typeface="+mn-cs"/>
                        </a:rPr>
                        <a:t>آمين</a:t>
                      </a:r>
                      <a:r>
                        <a:rPr kumimoji="0" lang="fr-FR" sz="3200" b="0" i="0" u="none" strike="noStrike" cap="none" normalizeH="0" baseline="0" dirty="0">
                          <a:ln>
                            <a:noFill/>
                          </a:ln>
                          <a:solidFill>
                            <a:schemeClr val="tx1"/>
                          </a:solidFill>
                          <a:effectLst/>
                          <a:latin typeface="Arial" charset="0"/>
                          <a:ea typeface="Arial Unicode MS" pitchFamily="34" charset="-128"/>
                          <a:cs typeface="+mn-cs"/>
                        </a:rPr>
                        <a:t>.</a:t>
                      </a:r>
                    </a:p>
                    <a:p>
                      <a:pPr marL="0" marR="0" lvl="0" indent="0" algn="just" defTabSz="914400" rtl="1" eaLnBrk="1" fontAlgn="base" latinLnBrk="0" hangingPunct="1">
                        <a:lnSpc>
                          <a:spcPct val="100000"/>
                        </a:lnSpc>
                        <a:spcBef>
                          <a:spcPct val="0"/>
                        </a:spcBef>
                        <a:spcAft>
                          <a:spcPct val="0"/>
                        </a:spcAft>
                        <a:buClrTx/>
                        <a:buSzTx/>
                        <a:buFontTx/>
                        <a:buNone/>
                        <a:tabLst/>
                        <a:defRPr/>
                      </a:pPr>
                      <a:r>
                        <a:rPr kumimoji="0" lang="ar-SA" sz="3200" b="0" i="0" u="sng" strike="noStrike" cap="none" normalizeH="0" baseline="0" dirty="0">
                          <a:ln>
                            <a:noFill/>
                          </a:ln>
                          <a:solidFill>
                            <a:srgbClr val="FF9900"/>
                          </a:solidFill>
                          <a:effectLst/>
                          <a:latin typeface="Arial" charset="0"/>
                          <a:cs typeface="Arial" charset="0"/>
                        </a:rPr>
                        <a:t>ال</a:t>
                      </a:r>
                      <a:r>
                        <a:rPr kumimoji="0" lang="ar-EG" sz="3200" b="0" i="0" u="sng" strike="noStrike" cap="none" normalizeH="0" baseline="0" dirty="0">
                          <a:ln>
                            <a:noFill/>
                          </a:ln>
                          <a:solidFill>
                            <a:srgbClr val="FF9900"/>
                          </a:solidFill>
                          <a:effectLst/>
                          <a:latin typeface="Arial" charset="0"/>
                          <a:cs typeface="Arial" charset="0"/>
                        </a:rPr>
                        <a:t>كاهن</a:t>
                      </a:r>
                      <a:r>
                        <a:rPr kumimoji="0" lang="ar-SA" sz="3200" b="0" i="0" u="sng" strike="noStrike" cap="none" normalizeH="0" baseline="0" dirty="0">
                          <a:ln>
                            <a:noFill/>
                          </a:ln>
                          <a:solidFill>
                            <a:srgbClr val="FF9900"/>
                          </a:solidFill>
                          <a:effectLst/>
                          <a:latin typeface="Arial" charset="0"/>
                          <a:cs typeface="Arial" charset="0"/>
                        </a:rPr>
                        <a:t> :</a:t>
                      </a:r>
                      <a:endParaRPr kumimoji="0" lang="fr-FR" sz="3200" b="0" i="0" u="none" strike="noStrike" cap="none" normalizeH="0" baseline="0" dirty="0">
                        <a:ln>
                          <a:noFill/>
                        </a:ln>
                        <a:solidFill>
                          <a:schemeClr val="tx1"/>
                        </a:solidFill>
                        <a:effectLst/>
                        <a:latin typeface="Arial" charset="0"/>
                        <a:ea typeface="Arial Unicode MS" pitchFamily="34" charset="-128"/>
                        <a:cs typeface="+mn-cs"/>
                      </a:endParaRPr>
                    </a:p>
                    <a:p>
                      <a:pPr marL="0" marR="0" lvl="0" indent="0" algn="just" defTabSz="914400" rtl="1" eaLnBrk="1" fontAlgn="base" latinLnBrk="0" hangingPunct="1">
                        <a:lnSpc>
                          <a:spcPct val="100000"/>
                        </a:lnSpc>
                        <a:spcBef>
                          <a:spcPct val="0"/>
                        </a:spcBef>
                        <a:spcAft>
                          <a:spcPct val="0"/>
                        </a:spcAft>
                        <a:buClrTx/>
                        <a:buSzTx/>
                        <a:buFontTx/>
                        <a:buNone/>
                        <a:tabLst/>
                      </a:pPr>
                      <a:r>
                        <a:rPr kumimoji="0" lang="ar-SA" sz="3200" b="0" i="0" u="none" strike="noStrike" cap="none" normalizeH="0" baseline="0" dirty="0">
                          <a:ln>
                            <a:noFill/>
                          </a:ln>
                          <a:solidFill>
                            <a:schemeClr val="tx1"/>
                          </a:solidFill>
                          <a:effectLst/>
                          <a:latin typeface="Arial" charset="0"/>
                          <a:ea typeface="Arial Unicode MS" pitchFamily="34" charset="-128"/>
                          <a:cs typeface="+mn-cs"/>
                        </a:rPr>
                        <a:t>مملوء من القوات الملائكية</a:t>
                      </a:r>
                      <a:endParaRPr kumimoji="0" lang="fr-FR" sz="3200" b="0" i="0" u="none" strike="noStrike" cap="none" normalizeH="0" baseline="0" dirty="0">
                        <a:ln>
                          <a:noFill/>
                        </a:ln>
                        <a:solidFill>
                          <a:schemeClr val="tx1"/>
                        </a:solidFill>
                        <a:effectLst/>
                        <a:latin typeface="Arial" charset="0"/>
                        <a:ea typeface="Arial Unicode MS" pitchFamily="34" charset="-128"/>
                        <a:cs typeface="+mn-cs"/>
                      </a:endParaRPr>
                    </a:p>
                    <a:p>
                      <a:pPr marL="0" marR="0" lvl="0" indent="0" algn="just" defTabSz="914400" rtl="1" eaLnBrk="1" fontAlgn="base" latinLnBrk="0" hangingPunct="1">
                        <a:lnSpc>
                          <a:spcPct val="100000"/>
                        </a:lnSpc>
                        <a:spcBef>
                          <a:spcPct val="0"/>
                        </a:spcBef>
                        <a:spcAft>
                          <a:spcPct val="0"/>
                        </a:spcAft>
                        <a:buClrTx/>
                        <a:buSzTx/>
                        <a:buFontTx/>
                        <a:buNone/>
                        <a:tabLst/>
                      </a:pPr>
                      <a:r>
                        <a:rPr kumimoji="0" lang="ar-EG" sz="3200" b="0" i="0" u="sng" strike="noStrike" cap="none" normalizeH="0" baseline="0" dirty="0">
                          <a:ln>
                            <a:noFill/>
                          </a:ln>
                          <a:solidFill>
                            <a:srgbClr val="FF9900"/>
                          </a:solidFill>
                          <a:effectLst/>
                          <a:latin typeface="Arial" charset="0"/>
                          <a:cs typeface="Arial" charset="0"/>
                        </a:rPr>
                        <a:t>الشعب :</a:t>
                      </a:r>
                      <a:endParaRPr kumimoji="0" lang="fr-FR" sz="3200" b="0" i="0" u="sng" strike="noStrike" cap="none" normalizeH="0" baseline="0" dirty="0">
                        <a:ln>
                          <a:noFill/>
                        </a:ln>
                        <a:solidFill>
                          <a:srgbClr val="FF9900"/>
                        </a:solidFill>
                        <a:effectLst/>
                        <a:latin typeface="Arial" charset="0"/>
                        <a:cs typeface="Arial" charset="0"/>
                      </a:endParaRPr>
                    </a:p>
                    <a:p>
                      <a:pPr marL="0" marR="0" lvl="0" indent="0" algn="just" defTabSz="914400" rtl="1" eaLnBrk="1" fontAlgn="base" latinLnBrk="0" hangingPunct="1">
                        <a:lnSpc>
                          <a:spcPct val="100000"/>
                        </a:lnSpc>
                        <a:spcBef>
                          <a:spcPct val="0"/>
                        </a:spcBef>
                        <a:spcAft>
                          <a:spcPct val="0"/>
                        </a:spcAft>
                        <a:buClrTx/>
                        <a:buSzTx/>
                        <a:buFontTx/>
                        <a:buNone/>
                        <a:tabLst/>
                        <a:defRPr/>
                      </a:pPr>
                      <a:r>
                        <a:rPr kumimoji="0" lang="ar-AE" sz="3200" b="0" i="0" u="none" strike="noStrike" cap="none" normalizeH="0" baseline="0" dirty="0">
                          <a:ln>
                            <a:noFill/>
                          </a:ln>
                          <a:solidFill>
                            <a:schemeClr val="tx1"/>
                          </a:solidFill>
                          <a:effectLst/>
                          <a:latin typeface="Arial" charset="0"/>
                          <a:ea typeface="Arial Unicode MS" pitchFamily="34" charset="-128"/>
                          <a:cs typeface="+mn-cs"/>
                        </a:rPr>
                        <a:t>آمين</a:t>
                      </a:r>
                      <a:r>
                        <a:rPr kumimoji="0" lang="fr-FR" sz="3200" b="0" i="0" u="none" strike="noStrike" cap="none" normalizeH="0" baseline="0" dirty="0">
                          <a:ln>
                            <a:noFill/>
                          </a:ln>
                          <a:solidFill>
                            <a:schemeClr val="tx1"/>
                          </a:solidFill>
                          <a:effectLst/>
                          <a:latin typeface="Arial" charset="0"/>
                          <a:ea typeface="Arial Unicode MS" pitchFamily="34" charset="-128"/>
                          <a:cs typeface="+mn-cs"/>
                        </a:rPr>
                        <a:t>.</a:t>
                      </a: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15661293"/>
      </p:ext>
    </p:extLst>
  </p:cSld>
  <p:clrMapOvr>
    <a:masterClrMapping/>
  </p:clrMapOvr>
  <p:transition/>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712E90-B9CC-8742-973C-1575746727BB}"/>
            </a:ext>
          </a:extLst>
        </p:cNvPr>
        <p:cNvGrpSpPr/>
        <p:nvPr/>
      </p:nvGrpSpPr>
      <p:grpSpPr>
        <a:xfrm>
          <a:off x="0" y="0"/>
          <a:ext cx="0" cy="0"/>
          <a:chOff x="0" y="0"/>
          <a:chExt cx="0" cy="0"/>
        </a:xfrm>
      </p:grpSpPr>
      <p:graphicFrame>
        <p:nvGraphicFramePr>
          <p:cNvPr id="11735042" name="Group 2">
            <a:extLst>
              <a:ext uri="{FF2B5EF4-FFF2-40B4-BE49-F238E27FC236}">
                <a16:creationId xmlns:a16="http://schemas.microsoft.com/office/drawing/2014/main" id="{1DC5F50E-E3BB-8644-9815-774CA5A826B1}"/>
              </a:ext>
            </a:extLst>
          </p:cNvPr>
          <p:cNvGraphicFramePr>
            <a:graphicFrameLocks noGrp="1"/>
          </p:cNvGraphicFramePr>
          <p:nvPr>
            <p:ph/>
            <p:extLst>
              <p:ext uri="{D42A27DB-BD31-4B8C-83A1-F6EECF244321}">
                <p14:modId xmlns:p14="http://schemas.microsoft.com/office/powerpoint/2010/main" val="3788721295"/>
              </p:ext>
            </p:extLst>
          </p:nvPr>
        </p:nvGraphicFramePr>
        <p:xfrm>
          <a:off x="0" y="0"/>
          <a:ext cx="12192000" cy="6577584"/>
        </p:xfrm>
        <a:graphic>
          <a:graphicData uri="http://schemas.openxmlformats.org/drawingml/2006/table">
            <a:tbl>
              <a:tblPr/>
              <a:tblGrid>
                <a:gridCol w="4651983">
                  <a:extLst>
                    <a:ext uri="{9D8B030D-6E8A-4147-A177-3AD203B41FA5}">
                      <a16:colId xmlns:a16="http://schemas.microsoft.com/office/drawing/2014/main" val="20000"/>
                    </a:ext>
                  </a:extLst>
                </a:gridCol>
                <a:gridCol w="4297464">
                  <a:extLst>
                    <a:ext uri="{9D8B030D-6E8A-4147-A177-3AD203B41FA5}">
                      <a16:colId xmlns:a16="http://schemas.microsoft.com/office/drawing/2014/main" val="20001"/>
                    </a:ext>
                  </a:extLst>
                </a:gridCol>
                <a:gridCol w="3242553">
                  <a:extLst>
                    <a:ext uri="{9D8B030D-6E8A-4147-A177-3AD203B41FA5}">
                      <a16:colId xmlns:a16="http://schemas.microsoft.com/office/drawing/2014/main" val="20002"/>
                    </a:ext>
                  </a:extLst>
                </a:gridCol>
              </a:tblGrid>
              <a:tr h="6092395">
                <a:tc>
                  <a:txBody>
                    <a:bodyPr/>
                    <a:lstStyle/>
                    <a:p>
                      <a:pPr marL="0" marR="0" lvl="0" indent="0" algn="just" defTabSz="914400" rtl="0" eaLnBrk="1" fontAlgn="base" latinLnBrk="0" hangingPunct="1">
                        <a:lnSpc>
                          <a:spcPct val="100000"/>
                        </a:lnSpc>
                        <a:spcBef>
                          <a:spcPts val="0"/>
                        </a:spcBef>
                        <a:spcAft>
                          <a:spcPct val="0"/>
                        </a:spcAft>
                        <a:buClrTx/>
                        <a:buSzTx/>
                        <a:buFontTx/>
                        <a:buNone/>
                        <a:tabLst/>
                        <a:defRPr/>
                      </a:pPr>
                      <a:r>
                        <a:rPr kumimoji="0" lang="it-IT" sz="2800" b="0" i="0" u="sng" strike="noStrike" cap="none" normalizeH="0" baseline="0" dirty="0">
                          <a:ln>
                            <a:noFill/>
                          </a:ln>
                          <a:solidFill>
                            <a:srgbClr val="FF9900"/>
                          </a:solidFill>
                          <a:effectLst/>
                          <a:latin typeface="Coptic1" pitchFamily="2" charset="0"/>
                          <a:cs typeface="Arial" charset="0"/>
                        </a:rPr>
                        <a:t>Piou/b :</a:t>
                      </a:r>
                      <a:endParaRPr kumimoji="0" lang="it-IT" sz="2800" b="0" i="0" u="none" strike="noStrike" cap="none" normalizeH="0" baseline="0" dirty="0">
                        <a:ln>
                          <a:noFill/>
                        </a:ln>
                        <a:solidFill>
                          <a:schemeClr val="tx1"/>
                        </a:solidFill>
                        <a:effectLst/>
                        <a:latin typeface="Coptic1" pitchFamily="2" charset="0"/>
                        <a:cs typeface="Arial" charset="0"/>
                      </a:endParaRPr>
                    </a:p>
                    <a:p>
                      <a:pPr marL="0" marR="0" lvl="0" indent="0" algn="just" defTabSz="914400" rtl="0" eaLnBrk="1" fontAlgn="base" latinLnBrk="0" hangingPunct="1">
                        <a:lnSpc>
                          <a:spcPct val="100000"/>
                        </a:lnSpc>
                        <a:spcBef>
                          <a:spcPts val="0"/>
                        </a:spcBef>
                        <a:spcAft>
                          <a:spcPct val="0"/>
                        </a:spcAft>
                        <a:buClrTx/>
                        <a:buSzTx/>
                        <a:buFontTx/>
                        <a:buNone/>
                        <a:tabLst/>
                      </a:pPr>
                      <a:r>
                        <a:rPr kumimoji="0" lang="pt-BR" sz="2800" b="0" i="0" u="none" strike="noStrike" cap="none" normalizeH="0" baseline="0" dirty="0">
                          <a:ln>
                            <a:noFill/>
                          </a:ln>
                          <a:solidFill>
                            <a:schemeClr val="tx1"/>
                          </a:solidFill>
                          <a:effectLst/>
                          <a:latin typeface="Coptic1" pitchFamily="2" charset="0"/>
                          <a:cs typeface="Arial" charset="0"/>
                        </a:rPr>
                        <a:t>Hina ouon niben eynaouwth nwou e~bol n~q/tf : ie n~tou[i e~bol m~mof n~tefswpi nwou n~outoubo n~te ]'u,/ nem picwma nem pip#n#a#</a:t>
                      </a:r>
                    </a:p>
                    <a:p>
                      <a:pPr marL="0" marR="0" lvl="0" indent="0" algn="just" defTabSz="914400" rtl="0" eaLnBrk="1" fontAlgn="base" latinLnBrk="0" hangingPunct="1">
                        <a:lnSpc>
                          <a:spcPct val="100000"/>
                        </a:lnSpc>
                        <a:spcBef>
                          <a:spcPts val="0"/>
                        </a:spcBef>
                        <a:spcAft>
                          <a:spcPct val="0"/>
                        </a:spcAft>
                        <a:buClrTx/>
                        <a:buSzTx/>
                        <a:buFontTx/>
                        <a:buNone/>
                        <a:tabLst/>
                      </a:pPr>
                      <a:r>
                        <a:rPr kumimoji="0" lang="it-IT" sz="2800" b="0" i="0" u="sng" strike="noStrike" cap="none" normalizeH="0" baseline="0" dirty="0">
                          <a:ln>
                            <a:noFill/>
                          </a:ln>
                          <a:solidFill>
                            <a:srgbClr val="FF9900"/>
                          </a:solidFill>
                          <a:effectLst/>
                          <a:latin typeface="Coptic1" pitchFamily="2" charset="0"/>
                          <a:cs typeface="Arial" charset="0"/>
                        </a:rPr>
                        <a:t>Pilaoc :</a:t>
                      </a:r>
                    </a:p>
                    <a:p>
                      <a:pPr marL="0" marR="0" lvl="0" indent="0" algn="just" defTabSz="914400" rtl="0" eaLnBrk="1" fontAlgn="base" latinLnBrk="0" hangingPunct="1">
                        <a:lnSpc>
                          <a:spcPct val="100000"/>
                        </a:lnSpc>
                        <a:spcBef>
                          <a:spcPts val="0"/>
                        </a:spcBef>
                        <a:spcAft>
                          <a:spcPct val="0"/>
                        </a:spcAft>
                        <a:buClrTx/>
                        <a:buSzTx/>
                        <a:buFontTx/>
                        <a:buNone/>
                        <a:tabLst/>
                      </a:pPr>
                      <a:r>
                        <a:rPr kumimoji="0" lang="en-US" sz="2800" b="0" i="0" u="none" strike="noStrike" cap="none" normalizeH="0" baseline="0" dirty="0" err="1">
                          <a:ln>
                            <a:noFill/>
                          </a:ln>
                          <a:solidFill>
                            <a:schemeClr val="tx1"/>
                          </a:solidFill>
                          <a:effectLst/>
                          <a:latin typeface="Coptic1" pitchFamily="2" charset="0"/>
                          <a:cs typeface="Arial" charset="0"/>
                        </a:rPr>
                        <a:t>A~m</a:t>
                      </a:r>
                      <a:r>
                        <a:rPr kumimoji="0" lang="en-US" sz="2800" b="0" i="0" u="none" strike="noStrike" cap="none" normalizeH="0" baseline="0" dirty="0">
                          <a:ln>
                            <a:noFill/>
                          </a:ln>
                          <a:solidFill>
                            <a:schemeClr val="tx1"/>
                          </a:solidFill>
                          <a:effectLst/>
                          <a:latin typeface="Coptic1" pitchFamily="2" charset="0"/>
                          <a:cs typeface="Arial" charset="0"/>
                        </a:rPr>
                        <a:t>/n.</a:t>
                      </a:r>
                    </a:p>
                    <a:p>
                      <a:pPr marL="0" marR="0" lvl="0" indent="0" algn="just" defTabSz="914400" rtl="0" eaLnBrk="1" fontAlgn="base" latinLnBrk="0" hangingPunct="1">
                        <a:lnSpc>
                          <a:spcPct val="100000"/>
                        </a:lnSpc>
                        <a:spcBef>
                          <a:spcPts val="0"/>
                        </a:spcBef>
                        <a:spcAft>
                          <a:spcPct val="0"/>
                        </a:spcAft>
                        <a:buClrTx/>
                        <a:buSzTx/>
                        <a:buFontTx/>
                        <a:buNone/>
                        <a:tabLst/>
                        <a:defRPr/>
                      </a:pPr>
                      <a:r>
                        <a:rPr kumimoji="0" lang="it-IT" sz="2800" b="0" i="0" u="sng" strike="noStrike" cap="none" normalizeH="0" baseline="0" dirty="0">
                          <a:ln>
                            <a:noFill/>
                          </a:ln>
                          <a:solidFill>
                            <a:srgbClr val="FF9900"/>
                          </a:solidFill>
                          <a:effectLst/>
                          <a:latin typeface="Coptic1" pitchFamily="2" charset="0"/>
                          <a:cs typeface="Arial" charset="0"/>
                        </a:rPr>
                        <a:t>Piou/b :</a:t>
                      </a:r>
                      <a:endParaRPr kumimoji="0" lang="en-US" sz="2800" b="0" i="0" u="none" strike="noStrike" cap="none" normalizeH="0" baseline="0" dirty="0">
                        <a:ln>
                          <a:noFill/>
                        </a:ln>
                        <a:solidFill>
                          <a:schemeClr val="tx1"/>
                        </a:solidFill>
                        <a:effectLst/>
                        <a:latin typeface="Coptic1" pitchFamily="2" charset="0"/>
                        <a:cs typeface="Arial" charset="0"/>
                      </a:endParaRPr>
                    </a:p>
                    <a:p>
                      <a:pPr marL="0" marR="0" lvl="0" indent="0" algn="just" defTabSz="914400" rtl="0" eaLnBrk="1" fontAlgn="base" latinLnBrk="0" hangingPunct="1">
                        <a:lnSpc>
                          <a:spcPct val="100000"/>
                        </a:lnSpc>
                        <a:spcBef>
                          <a:spcPts val="0"/>
                        </a:spcBef>
                        <a:spcAft>
                          <a:spcPct val="0"/>
                        </a:spcAft>
                        <a:buClrTx/>
                        <a:buSzTx/>
                        <a:buFontTx/>
                        <a:buNone/>
                        <a:tabLst/>
                      </a:pPr>
                      <a:r>
                        <a:rPr kumimoji="0" lang="pt-BR" sz="2800" b="0" i="0" u="none" strike="noStrike" cap="none" normalizeH="0" baseline="0" dirty="0">
                          <a:ln>
                            <a:noFill/>
                          </a:ln>
                          <a:solidFill>
                            <a:schemeClr val="tx1"/>
                          </a:solidFill>
                          <a:effectLst/>
                          <a:latin typeface="Coptic1" pitchFamily="2" charset="0"/>
                          <a:cs typeface="Arial" charset="0"/>
                        </a:rPr>
                        <a:t>Eoutak[o n~te hanm~kauh: e~oua~gicmoc n~te han/i</a:t>
                      </a:r>
                    </a:p>
                    <a:p>
                      <a:pPr marL="0" marR="0" lvl="0" indent="0" algn="just" defTabSz="914400" rtl="0" eaLnBrk="1" fontAlgn="base" latinLnBrk="0" hangingPunct="1">
                        <a:lnSpc>
                          <a:spcPct val="100000"/>
                        </a:lnSpc>
                        <a:spcBef>
                          <a:spcPts val="0"/>
                        </a:spcBef>
                        <a:spcAft>
                          <a:spcPct val="0"/>
                        </a:spcAft>
                        <a:buClrTx/>
                        <a:buSzTx/>
                        <a:buFontTx/>
                        <a:buNone/>
                        <a:tabLst/>
                      </a:pPr>
                      <a:r>
                        <a:rPr kumimoji="0" lang="it-IT" sz="2800" b="0" i="0" u="sng" strike="noStrike" cap="none" normalizeH="0" baseline="0" dirty="0">
                          <a:ln>
                            <a:noFill/>
                          </a:ln>
                          <a:solidFill>
                            <a:srgbClr val="FF9900"/>
                          </a:solidFill>
                          <a:effectLst/>
                          <a:latin typeface="Coptic1" pitchFamily="2" charset="0"/>
                          <a:cs typeface="Arial" charset="0"/>
                        </a:rPr>
                        <a:t>Pilaoc :</a:t>
                      </a:r>
                    </a:p>
                    <a:p>
                      <a:pPr marL="0" marR="0" lvl="0" indent="0" algn="just" defTabSz="914400" rtl="0" eaLnBrk="1" fontAlgn="base" latinLnBrk="0" hangingPunct="1">
                        <a:lnSpc>
                          <a:spcPct val="100000"/>
                        </a:lnSpc>
                        <a:spcBef>
                          <a:spcPts val="0"/>
                        </a:spcBef>
                        <a:spcAft>
                          <a:spcPct val="0"/>
                        </a:spcAft>
                        <a:buClrTx/>
                        <a:buSzTx/>
                        <a:buFontTx/>
                        <a:buNone/>
                        <a:tabLst/>
                      </a:pPr>
                      <a:r>
                        <a:rPr kumimoji="0" lang="en-US" sz="2800" b="0" i="0" u="none" strike="noStrike" cap="none" normalizeH="0" baseline="0" dirty="0" err="1">
                          <a:ln>
                            <a:noFill/>
                          </a:ln>
                          <a:solidFill>
                            <a:schemeClr val="tx1"/>
                          </a:solidFill>
                          <a:effectLst/>
                          <a:latin typeface="Coptic1" pitchFamily="2" charset="0"/>
                          <a:cs typeface="Arial" charset="0"/>
                        </a:rPr>
                        <a:t>A~m</a:t>
                      </a:r>
                      <a:r>
                        <a:rPr kumimoji="0" lang="en-US" sz="2800" b="0" i="0" u="none" strike="noStrike" cap="none" normalizeH="0" baseline="0" dirty="0">
                          <a:ln>
                            <a:noFill/>
                          </a:ln>
                          <a:solidFill>
                            <a:schemeClr val="tx1"/>
                          </a:solidFill>
                          <a:effectLst/>
                          <a:latin typeface="Coptic1" pitchFamily="2" charset="0"/>
                          <a:cs typeface="Arial" charset="0"/>
                        </a:rPr>
                        <a:t>/n.</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fr-CA" sz="2400" b="0" i="0" u="sng" strike="noStrike" cap="none" normalizeH="0" baseline="0" dirty="0">
                          <a:ln>
                            <a:noFill/>
                          </a:ln>
                          <a:solidFill>
                            <a:srgbClr val="FF9933"/>
                          </a:solidFill>
                          <a:effectLst/>
                          <a:latin typeface="Arial" charset="0"/>
                          <a:cs typeface="Times New Roman" pitchFamily="18" charset="0"/>
                        </a:rPr>
                        <a:t>Le prêtre :</a:t>
                      </a:r>
                      <a:endParaRPr kumimoji="0" lang="fr-FR" sz="2400" b="0" i="0" u="none" strike="noStrike" cap="none" normalizeH="0" baseline="0" dirty="0">
                        <a:ln>
                          <a:noFill/>
                        </a:ln>
                        <a:solidFill>
                          <a:schemeClr val="tx1"/>
                        </a:solidFill>
                        <a:effectLst/>
                        <a:latin typeface="Arial" charset="0"/>
                        <a:ea typeface="Arial Unicode MS" pitchFamily="34" charset="-128"/>
                        <a:cs typeface="Arial Unicode MS" pitchFamily="34" charset="-128"/>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2400" b="0" i="0" u="none" strike="noStrike" cap="none" normalizeH="0" baseline="0" dirty="0">
                          <a:ln>
                            <a:noFill/>
                          </a:ln>
                          <a:solidFill>
                            <a:schemeClr val="tx1"/>
                          </a:solidFill>
                          <a:effectLst/>
                          <a:latin typeface="Arial" charset="0"/>
                          <a:ea typeface="Arial Unicode MS" pitchFamily="34" charset="-128"/>
                          <a:cs typeface="Arial Unicode MS" pitchFamily="34" charset="-128"/>
                        </a:rPr>
                        <a:t>Que cette eau soit pour tous ceux qui en prennent et boivent source de pureté pour l’âme, le corps et l'esprit. </a:t>
                      </a: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fr-CA" sz="2400" b="0" i="0" u="sng" strike="noStrike" cap="none" normalizeH="0" baseline="0" dirty="0">
                        <a:ln>
                          <a:noFill/>
                        </a:ln>
                        <a:solidFill>
                          <a:srgbClr val="FF9933"/>
                        </a:solidFill>
                        <a:effectLst/>
                        <a:latin typeface="Arial" charset="0"/>
                        <a:cs typeface="Times New Roman" pitchFamily="18" charset="0"/>
                      </a:endParaRP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fr-CA" sz="2400" b="0" i="0" u="sng" strike="noStrike" cap="none" normalizeH="0" baseline="0" dirty="0">
                        <a:ln>
                          <a:noFill/>
                        </a:ln>
                        <a:solidFill>
                          <a:srgbClr val="FF9933"/>
                        </a:solidFill>
                        <a:effectLst/>
                        <a:latin typeface="Arial" charset="0"/>
                        <a:cs typeface="Times New Roman" pitchFamily="18"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400" b="0" i="0" u="sng" strike="noStrike" cap="none" normalizeH="0" baseline="0" dirty="0">
                          <a:ln>
                            <a:noFill/>
                          </a:ln>
                          <a:solidFill>
                            <a:srgbClr val="FF9933"/>
                          </a:solidFill>
                          <a:effectLst/>
                          <a:latin typeface="Arial" charset="0"/>
                          <a:cs typeface="Times New Roman" pitchFamily="18" charset="0"/>
                        </a:rPr>
                        <a:t>Le peuple :</a:t>
                      </a:r>
                      <a:endParaRPr kumimoji="0" lang="fr-FR" sz="2400" b="0" i="0" u="none" strike="noStrike" cap="none" normalizeH="0" baseline="0" dirty="0">
                        <a:ln>
                          <a:noFill/>
                        </a:ln>
                        <a:solidFill>
                          <a:schemeClr val="tx1"/>
                        </a:solidFill>
                        <a:effectLst/>
                        <a:latin typeface="Arial" charset="0"/>
                        <a:ea typeface="Arial Unicode MS" pitchFamily="34" charset="-128"/>
                        <a:cs typeface="Arial Unicode MS" pitchFamily="34" charset="-128"/>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2400" b="0" i="0" u="none" strike="noStrike" cap="none" normalizeH="0" baseline="0" dirty="0">
                          <a:ln>
                            <a:noFill/>
                          </a:ln>
                          <a:solidFill>
                            <a:schemeClr val="tx1"/>
                          </a:solidFill>
                          <a:effectLst/>
                          <a:latin typeface="Arial" charset="0"/>
                          <a:ea typeface="Arial Unicode MS" pitchFamily="34" charset="-128"/>
                          <a:cs typeface="Arial Unicode MS" pitchFamily="34" charset="-128"/>
                        </a:rPr>
                        <a:t>Amen.</a:t>
                      </a:r>
                      <a:endParaRPr kumimoji="0" lang="fr-FR" sz="2000" b="0" i="0" u="none" strike="noStrike" cap="none" normalizeH="0" baseline="0" dirty="0">
                        <a:ln>
                          <a:noFill/>
                        </a:ln>
                        <a:solidFill>
                          <a:schemeClr val="tx1"/>
                        </a:solidFill>
                        <a:effectLst/>
                        <a:latin typeface="Arial" charset="0"/>
                        <a:ea typeface="Arial Unicode MS" pitchFamily="34" charset="-128"/>
                        <a:cs typeface="Arial Unicode MS" pitchFamily="34" charset="-128"/>
                      </a:endParaRPr>
                    </a:p>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fr-CA" sz="2400" b="0" i="0" u="sng" strike="noStrike" cap="none" normalizeH="0" baseline="0" dirty="0">
                          <a:ln>
                            <a:noFill/>
                          </a:ln>
                          <a:solidFill>
                            <a:srgbClr val="FF9933"/>
                          </a:solidFill>
                          <a:effectLst/>
                          <a:latin typeface="Arial" charset="0"/>
                          <a:cs typeface="Times New Roman" pitchFamily="18" charset="0"/>
                        </a:rPr>
                        <a:t>Le prêtre :</a:t>
                      </a:r>
                      <a:endParaRPr kumimoji="0" lang="fr-FR" sz="2400" b="0" i="0" u="none" strike="noStrike" cap="none" normalizeH="0" baseline="0" dirty="0">
                        <a:ln>
                          <a:noFill/>
                        </a:ln>
                        <a:solidFill>
                          <a:schemeClr val="tx1"/>
                        </a:solidFill>
                        <a:effectLst/>
                        <a:latin typeface="Arial" charset="0"/>
                        <a:ea typeface="Arial Unicode MS" pitchFamily="34" charset="-128"/>
                        <a:cs typeface="Arial Unicode MS" pitchFamily="34" charset="-128"/>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2800" b="0" i="0" u="none" strike="noStrike" cap="none" normalizeH="0" baseline="0" dirty="0">
                          <a:ln>
                            <a:noFill/>
                          </a:ln>
                          <a:solidFill>
                            <a:schemeClr val="tx1"/>
                          </a:solidFill>
                          <a:effectLst/>
                          <a:latin typeface="Arial" charset="0"/>
                          <a:ea typeface="Arial Unicode MS" pitchFamily="34" charset="-128"/>
                          <a:cs typeface="Arial Unicode MS" pitchFamily="34" charset="-128"/>
                        </a:rPr>
                        <a:t>Guérison des maladies et sanctification pour les maisons. </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800" b="0" i="0" u="sng" strike="noStrike" cap="none" normalizeH="0" baseline="0" dirty="0">
                          <a:ln>
                            <a:noFill/>
                          </a:ln>
                          <a:solidFill>
                            <a:srgbClr val="FF9933"/>
                          </a:solidFill>
                          <a:effectLst/>
                          <a:latin typeface="Arial" charset="0"/>
                          <a:cs typeface="Times New Roman" pitchFamily="18" charset="0"/>
                        </a:rPr>
                        <a:t>Le peuple :</a:t>
                      </a:r>
                      <a:endParaRPr kumimoji="0" lang="fr-FR" sz="2800" b="0" i="0" u="none" strike="noStrike" cap="none" normalizeH="0" baseline="0" dirty="0">
                        <a:ln>
                          <a:noFill/>
                        </a:ln>
                        <a:solidFill>
                          <a:schemeClr val="tx1"/>
                        </a:solidFill>
                        <a:effectLst/>
                        <a:latin typeface="Arial" charset="0"/>
                        <a:ea typeface="Arial Unicode MS" pitchFamily="34" charset="-128"/>
                        <a:cs typeface="Arial Unicode MS" pitchFamily="34" charset="-128"/>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2800" b="0" i="0" u="none" strike="noStrike" cap="none" normalizeH="0" baseline="0" dirty="0">
                          <a:ln>
                            <a:noFill/>
                          </a:ln>
                          <a:solidFill>
                            <a:schemeClr val="tx1"/>
                          </a:solidFill>
                          <a:effectLst/>
                          <a:latin typeface="Arial" charset="0"/>
                          <a:ea typeface="Arial Unicode MS" pitchFamily="34" charset="-128"/>
                          <a:cs typeface="Arial Unicode MS" pitchFamily="34" charset="-128"/>
                        </a:rPr>
                        <a:t>Amen.</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0"/>
                        </a:spcBef>
                        <a:spcAft>
                          <a:spcPct val="0"/>
                        </a:spcAft>
                        <a:buClrTx/>
                        <a:buSzTx/>
                        <a:buFontTx/>
                        <a:buNone/>
                        <a:tabLst/>
                        <a:defRPr/>
                      </a:pPr>
                      <a:r>
                        <a:rPr kumimoji="0" lang="ar-SA" sz="3200" b="0" i="0" u="sng" strike="noStrike" cap="none" normalizeH="0" baseline="0" dirty="0">
                          <a:ln>
                            <a:noFill/>
                          </a:ln>
                          <a:solidFill>
                            <a:srgbClr val="FF9900"/>
                          </a:solidFill>
                          <a:effectLst/>
                          <a:latin typeface="Arial" charset="0"/>
                          <a:cs typeface="Arial" charset="0"/>
                        </a:rPr>
                        <a:t>ال</a:t>
                      </a:r>
                      <a:r>
                        <a:rPr kumimoji="0" lang="ar-EG" sz="3200" b="0" i="0" u="sng" strike="noStrike" cap="none" normalizeH="0" baseline="0" dirty="0">
                          <a:ln>
                            <a:noFill/>
                          </a:ln>
                          <a:solidFill>
                            <a:srgbClr val="FF9900"/>
                          </a:solidFill>
                          <a:effectLst/>
                          <a:latin typeface="Arial" charset="0"/>
                          <a:cs typeface="Arial" charset="0"/>
                        </a:rPr>
                        <a:t>كاهن</a:t>
                      </a:r>
                      <a:r>
                        <a:rPr kumimoji="0" lang="ar-SA" sz="3200" b="0" i="0" u="sng" strike="noStrike" cap="none" normalizeH="0" baseline="0" dirty="0">
                          <a:ln>
                            <a:noFill/>
                          </a:ln>
                          <a:solidFill>
                            <a:srgbClr val="FF9900"/>
                          </a:solidFill>
                          <a:effectLst/>
                          <a:latin typeface="Arial" charset="0"/>
                          <a:cs typeface="Arial" charset="0"/>
                        </a:rPr>
                        <a:t> :</a:t>
                      </a:r>
                      <a:endParaRPr kumimoji="0" lang="fr-FR" sz="3200" b="0" i="0" u="none" strike="noStrike" cap="none" normalizeH="0" baseline="0" dirty="0">
                        <a:ln>
                          <a:noFill/>
                        </a:ln>
                        <a:solidFill>
                          <a:schemeClr val="tx1"/>
                        </a:solidFill>
                        <a:effectLst/>
                        <a:latin typeface="Arial" charset="0"/>
                        <a:ea typeface="Arial Unicode MS" pitchFamily="34" charset="-128"/>
                        <a:cs typeface="+mn-cs"/>
                      </a:endParaRPr>
                    </a:p>
                    <a:p>
                      <a:pPr marL="0" marR="0" lvl="0" indent="0" algn="just" defTabSz="914400" rtl="1" eaLnBrk="1" fontAlgn="base" latinLnBrk="0" hangingPunct="1">
                        <a:lnSpc>
                          <a:spcPct val="100000"/>
                        </a:lnSpc>
                        <a:spcBef>
                          <a:spcPct val="0"/>
                        </a:spcBef>
                        <a:spcAft>
                          <a:spcPct val="0"/>
                        </a:spcAft>
                        <a:buClrTx/>
                        <a:buSzTx/>
                        <a:buFontTx/>
                        <a:buNone/>
                        <a:tabLst/>
                      </a:pPr>
                      <a:r>
                        <a:rPr kumimoji="0" lang="ar-SA" sz="3200" b="0" i="0" u="none" strike="noStrike" cap="none" normalizeH="0" baseline="0" dirty="0">
                          <a:ln>
                            <a:noFill/>
                          </a:ln>
                          <a:solidFill>
                            <a:schemeClr val="tx1"/>
                          </a:solidFill>
                          <a:effectLst/>
                          <a:latin typeface="Arial" charset="0"/>
                          <a:ea typeface="Arial Unicode MS" pitchFamily="34" charset="-128"/>
                          <a:cs typeface="+mn-cs"/>
                        </a:rPr>
                        <a:t>لكي يكون لكل من يستقي أو يأخذ منه طهارة للنفس والروح والجسد</a:t>
                      </a:r>
                      <a:endParaRPr kumimoji="0" lang="fr-FR" sz="3200" b="0" i="0" u="none" strike="noStrike" cap="none" normalizeH="0" baseline="0" dirty="0">
                        <a:ln>
                          <a:noFill/>
                        </a:ln>
                        <a:solidFill>
                          <a:schemeClr val="tx1"/>
                        </a:solidFill>
                        <a:effectLst/>
                        <a:latin typeface="Arial" charset="0"/>
                        <a:ea typeface="Arial Unicode MS" pitchFamily="34" charset="-128"/>
                        <a:cs typeface="+mn-cs"/>
                      </a:endParaRPr>
                    </a:p>
                    <a:p>
                      <a:pPr marL="0" marR="0" lvl="0" indent="0" algn="just" defTabSz="914400" rtl="1" eaLnBrk="1" fontAlgn="base" latinLnBrk="0" hangingPunct="1">
                        <a:lnSpc>
                          <a:spcPct val="100000"/>
                        </a:lnSpc>
                        <a:spcBef>
                          <a:spcPct val="0"/>
                        </a:spcBef>
                        <a:spcAft>
                          <a:spcPct val="0"/>
                        </a:spcAft>
                        <a:buClrTx/>
                        <a:buSzTx/>
                        <a:buFontTx/>
                        <a:buNone/>
                        <a:tabLst/>
                      </a:pPr>
                      <a:r>
                        <a:rPr kumimoji="0" lang="ar-EG" sz="3200" b="0" i="0" u="sng" strike="noStrike" cap="none" normalizeH="0" baseline="0" dirty="0">
                          <a:ln>
                            <a:noFill/>
                          </a:ln>
                          <a:solidFill>
                            <a:srgbClr val="FF9900"/>
                          </a:solidFill>
                          <a:effectLst/>
                          <a:latin typeface="Arial" charset="0"/>
                          <a:cs typeface="Arial" charset="0"/>
                        </a:rPr>
                        <a:t>الشعب :</a:t>
                      </a:r>
                      <a:endParaRPr kumimoji="0" lang="fr-FR" sz="3200" b="0" i="0" u="sng" strike="noStrike" cap="none" normalizeH="0" baseline="0" dirty="0">
                        <a:ln>
                          <a:noFill/>
                        </a:ln>
                        <a:solidFill>
                          <a:srgbClr val="FF9900"/>
                        </a:solidFill>
                        <a:effectLst/>
                        <a:latin typeface="Arial" charset="0"/>
                        <a:cs typeface="Arial" charset="0"/>
                      </a:endParaRPr>
                    </a:p>
                    <a:p>
                      <a:pPr marL="0" marR="0" lvl="0" indent="0" algn="just" defTabSz="914400" rtl="1" eaLnBrk="1" fontAlgn="base" latinLnBrk="0" hangingPunct="1">
                        <a:lnSpc>
                          <a:spcPct val="100000"/>
                        </a:lnSpc>
                        <a:spcBef>
                          <a:spcPct val="0"/>
                        </a:spcBef>
                        <a:spcAft>
                          <a:spcPct val="0"/>
                        </a:spcAft>
                        <a:buClrTx/>
                        <a:buSzTx/>
                        <a:buFontTx/>
                        <a:buNone/>
                        <a:tabLst/>
                        <a:defRPr/>
                      </a:pPr>
                      <a:r>
                        <a:rPr kumimoji="0" lang="ar-AE" sz="3200" b="0" i="0" u="none" strike="noStrike" cap="none" normalizeH="0" baseline="0" dirty="0">
                          <a:ln>
                            <a:noFill/>
                          </a:ln>
                          <a:solidFill>
                            <a:schemeClr val="tx1"/>
                          </a:solidFill>
                          <a:effectLst/>
                          <a:latin typeface="Arial" charset="0"/>
                          <a:ea typeface="Arial Unicode MS" pitchFamily="34" charset="-128"/>
                          <a:cs typeface="+mn-cs"/>
                        </a:rPr>
                        <a:t>آمين</a:t>
                      </a:r>
                      <a:r>
                        <a:rPr kumimoji="0" lang="fr-FR" sz="3200" b="0" i="0" u="none" strike="noStrike" cap="none" normalizeH="0" baseline="0" dirty="0">
                          <a:ln>
                            <a:noFill/>
                          </a:ln>
                          <a:solidFill>
                            <a:schemeClr val="tx1"/>
                          </a:solidFill>
                          <a:effectLst/>
                          <a:latin typeface="Arial" charset="0"/>
                          <a:ea typeface="Arial Unicode MS" pitchFamily="34" charset="-128"/>
                          <a:cs typeface="+mn-cs"/>
                        </a:rPr>
                        <a:t>.</a:t>
                      </a:r>
                    </a:p>
                    <a:p>
                      <a:pPr marL="0" marR="0" lvl="0" indent="0" algn="just" defTabSz="914400" rtl="1" eaLnBrk="1" fontAlgn="base" latinLnBrk="0" hangingPunct="1">
                        <a:lnSpc>
                          <a:spcPct val="100000"/>
                        </a:lnSpc>
                        <a:spcBef>
                          <a:spcPct val="0"/>
                        </a:spcBef>
                        <a:spcAft>
                          <a:spcPct val="0"/>
                        </a:spcAft>
                        <a:buClrTx/>
                        <a:buSzTx/>
                        <a:buFontTx/>
                        <a:buNone/>
                        <a:tabLst/>
                        <a:defRPr/>
                      </a:pPr>
                      <a:r>
                        <a:rPr kumimoji="0" lang="ar-SA" sz="3200" b="0" i="0" u="sng" strike="noStrike" cap="none" normalizeH="0" baseline="0" dirty="0">
                          <a:ln>
                            <a:noFill/>
                          </a:ln>
                          <a:solidFill>
                            <a:srgbClr val="FF9900"/>
                          </a:solidFill>
                          <a:effectLst/>
                          <a:latin typeface="Arial" charset="0"/>
                          <a:cs typeface="Arial" charset="0"/>
                        </a:rPr>
                        <a:t>ال</a:t>
                      </a:r>
                      <a:r>
                        <a:rPr kumimoji="0" lang="ar-EG" sz="3200" b="0" i="0" u="sng" strike="noStrike" cap="none" normalizeH="0" baseline="0" dirty="0">
                          <a:ln>
                            <a:noFill/>
                          </a:ln>
                          <a:solidFill>
                            <a:srgbClr val="FF9900"/>
                          </a:solidFill>
                          <a:effectLst/>
                          <a:latin typeface="Arial" charset="0"/>
                          <a:cs typeface="Arial" charset="0"/>
                        </a:rPr>
                        <a:t>كاهن</a:t>
                      </a:r>
                      <a:r>
                        <a:rPr kumimoji="0" lang="ar-SA" sz="3200" b="0" i="0" u="sng" strike="noStrike" cap="none" normalizeH="0" baseline="0" dirty="0">
                          <a:ln>
                            <a:noFill/>
                          </a:ln>
                          <a:solidFill>
                            <a:srgbClr val="FF9900"/>
                          </a:solidFill>
                          <a:effectLst/>
                          <a:latin typeface="Arial" charset="0"/>
                          <a:cs typeface="Arial" charset="0"/>
                        </a:rPr>
                        <a:t> :</a:t>
                      </a:r>
                      <a:endParaRPr kumimoji="0" lang="fr-FR" sz="3200" b="0" i="0" u="none" strike="noStrike" cap="none" normalizeH="0" baseline="0" dirty="0">
                        <a:ln>
                          <a:noFill/>
                        </a:ln>
                        <a:solidFill>
                          <a:schemeClr val="tx1"/>
                        </a:solidFill>
                        <a:effectLst/>
                        <a:latin typeface="Arial" charset="0"/>
                        <a:ea typeface="Arial Unicode MS" pitchFamily="34" charset="-128"/>
                        <a:cs typeface="+mn-cs"/>
                      </a:endParaRPr>
                    </a:p>
                    <a:p>
                      <a:pPr marL="0" marR="0" lvl="0" indent="0" algn="just" defTabSz="914400" rtl="1" eaLnBrk="1" fontAlgn="base" latinLnBrk="0" hangingPunct="1">
                        <a:lnSpc>
                          <a:spcPct val="100000"/>
                        </a:lnSpc>
                        <a:spcBef>
                          <a:spcPct val="0"/>
                        </a:spcBef>
                        <a:spcAft>
                          <a:spcPct val="0"/>
                        </a:spcAft>
                        <a:buClrTx/>
                        <a:buSzTx/>
                        <a:buFontTx/>
                        <a:buNone/>
                        <a:tabLst/>
                      </a:pPr>
                      <a:r>
                        <a:rPr kumimoji="0" lang="ar-SA" sz="3200" b="0" i="0" u="none" strike="noStrike" cap="none" normalizeH="0" baseline="0" dirty="0">
                          <a:ln>
                            <a:noFill/>
                          </a:ln>
                          <a:solidFill>
                            <a:schemeClr val="tx1"/>
                          </a:solidFill>
                          <a:effectLst/>
                          <a:latin typeface="Arial" charset="0"/>
                          <a:ea typeface="Arial Unicode MS" pitchFamily="34" charset="-128"/>
                          <a:cs typeface="+mn-cs"/>
                        </a:rPr>
                        <a:t>شفاءً من الأوجاع وتقديساً للبيوت</a:t>
                      </a:r>
                      <a:endParaRPr kumimoji="0" lang="fr-FR" sz="3200" b="0" i="0" u="none" strike="noStrike" cap="none" normalizeH="0" baseline="0" dirty="0">
                        <a:ln>
                          <a:noFill/>
                        </a:ln>
                        <a:solidFill>
                          <a:schemeClr val="tx1"/>
                        </a:solidFill>
                        <a:effectLst/>
                        <a:latin typeface="Arial" charset="0"/>
                        <a:ea typeface="Arial Unicode MS" pitchFamily="34" charset="-128"/>
                        <a:cs typeface="+mn-cs"/>
                      </a:endParaRPr>
                    </a:p>
                    <a:p>
                      <a:pPr marL="0" marR="0" lvl="0" indent="0" algn="just" defTabSz="914400" rtl="1" eaLnBrk="1" fontAlgn="base" latinLnBrk="0" hangingPunct="1">
                        <a:lnSpc>
                          <a:spcPct val="100000"/>
                        </a:lnSpc>
                        <a:spcBef>
                          <a:spcPct val="0"/>
                        </a:spcBef>
                        <a:spcAft>
                          <a:spcPct val="0"/>
                        </a:spcAft>
                        <a:buClrTx/>
                        <a:buSzTx/>
                        <a:buFontTx/>
                        <a:buNone/>
                        <a:tabLst/>
                      </a:pPr>
                      <a:endParaRPr kumimoji="0" lang="fr-FR" sz="3200" b="0" i="0" u="none" strike="noStrike" cap="none" normalizeH="0" baseline="0" dirty="0">
                        <a:ln>
                          <a:noFill/>
                        </a:ln>
                        <a:solidFill>
                          <a:schemeClr val="tx1"/>
                        </a:solidFill>
                        <a:effectLst/>
                        <a:latin typeface="Arial" charset="0"/>
                        <a:ea typeface="Arial Unicode MS" pitchFamily="34" charset="-128"/>
                        <a:cs typeface="+mn-cs"/>
                      </a:endParaRPr>
                    </a:p>
                    <a:p>
                      <a:pPr marL="0" marR="0" lvl="0" indent="0" algn="just" defTabSz="914400" rtl="1" eaLnBrk="1" fontAlgn="base" latinLnBrk="0" hangingPunct="1">
                        <a:lnSpc>
                          <a:spcPct val="100000"/>
                        </a:lnSpc>
                        <a:spcBef>
                          <a:spcPct val="0"/>
                        </a:spcBef>
                        <a:spcAft>
                          <a:spcPct val="0"/>
                        </a:spcAft>
                        <a:buClrTx/>
                        <a:buSzTx/>
                        <a:buFontTx/>
                        <a:buNone/>
                        <a:tabLst/>
                      </a:pPr>
                      <a:r>
                        <a:rPr kumimoji="0" lang="ar-EG" sz="3200" b="0" i="0" u="sng" strike="noStrike" cap="none" normalizeH="0" baseline="0" dirty="0">
                          <a:ln>
                            <a:noFill/>
                          </a:ln>
                          <a:solidFill>
                            <a:srgbClr val="FF9900"/>
                          </a:solidFill>
                          <a:effectLst/>
                          <a:latin typeface="Arial" charset="0"/>
                          <a:cs typeface="Arial" charset="0"/>
                        </a:rPr>
                        <a:t>الشعب :</a:t>
                      </a:r>
                      <a:endParaRPr kumimoji="0" lang="fr-FR" sz="3200" b="0" i="0" u="sng" strike="noStrike" cap="none" normalizeH="0" baseline="0" dirty="0">
                        <a:ln>
                          <a:noFill/>
                        </a:ln>
                        <a:solidFill>
                          <a:srgbClr val="FF9900"/>
                        </a:solidFill>
                        <a:effectLst/>
                        <a:latin typeface="Arial" charset="0"/>
                        <a:cs typeface="Arial" charset="0"/>
                      </a:endParaRPr>
                    </a:p>
                    <a:p>
                      <a:pPr marL="0" marR="0" lvl="0" indent="0" algn="just" defTabSz="914400" rtl="1" eaLnBrk="1" fontAlgn="base" latinLnBrk="0" hangingPunct="1">
                        <a:lnSpc>
                          <a:spcPct val="100000"/>
                        </a:lnSpc>
                        <a:spcBef>
                          <a:spcPct val="0"/>
                        </a:spcBef>
                        <a:spcAft>
                          <a:spcPct val="0"/>
                        </a:spcAft>
                        <a:buClrTx/>
                        <a:buSzTx/>
                        <a:buFontTx/>
                        <a:buNone/>
                        <a:tabLst/>
                        <a:defRPr/>
                      </a:pPr>
                      <a:r>
                        <a:rPr kumimoji="0" lang="ar-AE" sz="3200" b="0" i="0" u="none" strike="noStrike" cap="none" normalizeH="0" baseline="0" dirty="0">
                          <a:ln>
                            <a:noFill/>
                          </a:ln>
                          <a:solidFill>
                            <a:schemeClr val="tx1"/>
                          </a:solidFill>
                          <a:effectLst/>
                          <a:latin typeface="Arial" charset="0"/>
                          <a:ea typeface="Arial Unicode MS" pitchFamily="34" charset="-128"/>
                          <a:cs typeface="+mn-cs"/>
                        </a:rPr>
                        <a:t>آمين</a:t>
                      </a:r>
                      <a:r>
                        <a:rPr kumimoji="0" lang="fr-FR" sz="3200" b="0" i="0" u="none" strike="noStrike" cap="none" normalizeH="0" baseline="0" dirty="0">
                          <a:ln>
                            <a:noFill/>
                          </a:ln>
                          <a:solidFill>
                            <a:schemeClr val="tx1"/>
                          </a:solidFill>
                          <a:effectLst/>
                          <a:latin typeface="Arial" charset="0"/>
                          <a:ea typeface="Arial Unicode MS" pitchFamily="34" charset="-128"/>
                          <a:cs typeface="+mn-cs"/>
                        </a:rPr>
                        <a:t>.</a:t>
                      </a: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193578152"/>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369953" name="Group 33"/>
          <p:cNvGraphicFramePr>
            <a:graphicFrameLocks noGrp="1"/>
          </p:cNvGraphicFramePr>
          <p:nvPr/>
        </p:nvGraphicFramePr>
        <p:xfrm>
          <a:off x="0" y="662877"/>
          <a:ext cx="12192000" cy="5901266"/>
        </p:xfrm>
        <a:graphic>
          <a:graphicData uri="http://schemas.openxmlformats.org/drawingml/2006/table">
            <a:tbl>
              <a:tblPr/>
              <a:tblGrid>
                <a:gridCol w="6096000">
                  <a:extLst>
                    <a:ext uri="{9D8B030D-6E8A-4147-A177-3AD203B41FA5}">
                      <a16:colId xmlns:a16="http://schemas.microsoft.com/office/drawing/2014/main" val="20000"/>
                    </a:ext>
                  </a:extLst>
                </a:gridCol>
                <a:gridCol w="6096000">
                  <a:extLst>
                    <a:ext uri="{9D8B030D-6E8A-4147-A177-3AD203B41FA5}">
                      <a16:colId xmlns:a16="http://schemas.microsoft.com/office/drawing/2014/main" val="113919250"/>
                    </a:ext>
                  </a:extLst>
                </a:gridCol>
              </a:tblGrid>
              <a:tr h="2517049">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fr-FR" sz="3200" b="0" i="0" u="none" strike="noStrike" cap="none" normalizeH="0" baseline="0" dirty="0">
                          <a:ln>
                            <a:noFill/>
                          </a:ln>
                          <a:solidFill>
                            <a:srgbClr val="FFFFFF"/>
                          </a:solidFill>
                          <a:effectLst/>
                          <a:latin typeface="Arial" charset="0"/>
                          <a:cs typeface="Arial" pitchFamily="34" charset="0"/>
                        </a:rPr>
                        <a:t>Salut à Michel,</a:t>
                      </a:r>
                    </a:p>
                    <a:p>
                      <a:pPr marL="0" marR="0" lvl="0" indent="0" algn="ctr" defTabSz="914400" rtl="0" eaLnBrk="1" fontAlgn="base" latinLnBrk="0" hangingPunct="1">
                        <a:lnSpc>
                          <a:spcPct val="100000"/>
                        </a:lnSpc>
                        <a:spcBef>
                          <a:spcPts val="0"/>
                        </a:spcBef>
                        <a:spcAft>
                          <a:spcPct val="0"/>
                        </a:spcAft>
                        <a:buClrTx/>
                        <a:buSzTx/>
                        <a:buFontTx/>
                        <a:buNone/>
                        <a:tabLst/>
                      </a:pPr>
                      <a:r>
                        <a:rPr kumimoji="0" lang="fr-FR" sz="3200" b="0" i="0" u="none" strike="noStrike" cap="none" normalizeH="0" baseline="0" dirty="0">
                          <a:ln>
                            <a:noFill/>
                          </a:ln>
                          <a:solidFill>
                            <a:srgbClr val="FFFFFF"/>
                          </a:solidFill>
                          <a:effectLst/>
                          <a:latin typeface="Arial" charset="0"/>
                          <a:cs typeface="Arial" pitchFamily="34" charset="0"/>
                        </a:rPr>
                        <a:t>le grand archange,</a:t>
                      </a:r>
                    </a:p>
                    <a:p>
                      <a:pPr marL="0" marR="0" lvl="0" indent="0" algn="ctr" defTabSz="914400" rtl="0" eaLnBrk="1" fontAlgn="base" latinLnBrk="0" hangingPunct="1">
                        <a:lnSpc>
                          <a:spcPct val="100000"/>
                        </a:lnSpc>
                        <a:spcBef>
                          <a:spcPts val="0"/>
                        </a:spcBef>
                        <a:spcAft>
                          <a:spcPct val="0"/>
                        </a:spcAft>
                        <a:buClrTx/>
                        <a:buSzTx/>
                        <a:buFontTx/>
                        <a:buNone/>
                        <a:tabLst/>
                      </a:pPr>
                      <a:r>
                        <a:rPr kumimoji="0" lang="fr-FR" sz="3200" b="0" i="0" u="none" strike="noStrike" cap="none" normalizeH="0" baseline="0" dirty="0">
                          <a:ln>
                            <a:noFill/>
                          </a:ln>
                          <a:solidFill>
                            <a:srgbClr val="FFFFFF"/>
                          </a:solidFill>
                          <a:effectLst/>
                          <a:latin typeface="Arial" charset="0"/>
                          <a:cs typeface="Arial" pitchFamily="34" charset="0"/>
                        </a:rPr>
                        <a:t>Salut à Gabriel,</a:t>
                      </a:r>
                    </a:p>
                    <a:p>
                      <a:pPr marL="0" marR="0" lvl="0" indent="0" algn="ctr" defTabSz="914400" rtl="0" eaLnBrk="1" fontAlgn="base" latinLnBrk="0" hangingPunct="1">
                        <a:lnSpc>
                          <a:spcPct val="100000"/>
                        </a:lnSpc>
                        <a:spcBef>
                          <a:spcPts val="0"/>
                        </a:spcBef>
                        <a:spcAft>
                          <a:spcPct val="0"/>
                        </a:spcAft>
                        <a:buClrTx/>
                        <a:buSzTx/>
                        <a:buFontTx/>
                        <a:buNone/>
                        <a:tabLst/>
                      </a:pPr>
                      <a:r>
                        <a:rPr kumimoji="0" lang="fr-FR" sz="3200" b="0" i="0" u="none" strike="noStrike" cap="none" normalizeH="0" baseline="0" dirty="0">
                          <a:ln>
                            <a:noFill/>
                          </a:ln>
                          <a:solidFill>
                            <a:srgbClr val="FFFFFF"/>
                          </a:solidFill>
                          <a:effectLst/>
                          <a:latin typeface="Arial" charset="0"/>
                          <a:cs typeface="Arial" pitchFamily="34" charset="0"/>
                        </a:rPr>
                        <a:t>l’annonciateur élu.</a:t>
                      </a:r>
                      <a:endParaRPr kumimoji="0" lang="fr-CA" sz="2800" b="0" i="0" u="none" strike="noStrike" cap="none" normalizeH="0" baseline="0" dirty="0">
                        <a:ln>
                          <a:noFill/>
                        </a:ln>
                        <a:solidFill>
                          <a:srgbClr val="FFFFFF"/>
                        </a:solidFill>
                        <a:effectLst/>
                        <a:latin typeface="Arial" charset="0"/>
                        <a:cs typeface="Arial" pitchFamily="34" charset="0"/>
                      </a:endParaRPr>
                    </a:p>
                  </a:txBody>
                  <a:tcPr marL="120000" marR="120000" marT="0" marB="0" anchor="ctr" horzOverflow="overflow">
                    <a:lnL>
                      <a:noFill/>
                    </a:lnL>
                    <a:lnR cap="flat">
                      <a:noFill/>
                    </a:lnR>
                    <a:lnT cap="fla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ar-EG" sz="3700" b="0" i="0" u="none" strike="noStrike" cap="none" normalizeH="0" baseline="0" dirty="0">
                          <a:ln>
                            <a:noFill/>
                          </a:ln>
                          <a:solidFill>
                            <a:srgbClr val="FFFFFF"/>
                          </a:solidFill>
                          <a:effectLst/>
                          <a:latin typeface="Arial" charset="0"/>
                          <a:cs typeface="Arial" charset="0"/>
                        </a:rPr>
                        <a:t>السلام لميخائيل، </a:t>
                      </a:r>
                    </a:p>
                    <a:p>
                      <a:pPr marL="0" marR="0" lvl="0" indent="0" algn="ctr" defTabSz="914400" rtl="0" eaLnBrk="1" fontAlgn="base" latinLnBrk="0" hangingPunct="1">
                        <a:lnSpc>
                          <a:spcPct val="100000"/>
                        </a:lnSpc>
                        <a:spcBef>
                          <a:spcPts val="0"/>
                        </a:spcBef>
                        <a:spcAft>
                          <a:spcPct val="0"/>
                        </a:spcAft>
                        <a:buClrTx/>
                        <a:buSzTx/>
                        <a:buFontTx/>
                        <a:buNone/>
                        <a:tabLst/>
                      </a:pPr>
                      <a:r>
                        <a:rPr kumimoji="0" lang="ar-EG" sz="3700" b="0" i="0" u="none" strike="noStrike" cap="none" normalizeH="0" baseline="0" dirty="0">
                          <a:ln>
                            <a:noFill/>
                          </a:ln>
                          <a:solidFill>
                            <a:srgbClr val="FFFFFF"/>
                          </a:solidFill>
                          <a:effectLst/>
                          <a:latin typeface="Arial" charset="0"/>
                          <a:cs typeface="Arial" charset="0"/>
                        </a:rPr>
                        <a:t>رئيس الملائكة العظيم. </a:t>
                      </a:r>
                      <a:endParaRPr kumimoji="0" lang="fr-FR" sz="3700" b="0" i="0" u="none" strike="noStrike" cap="none" normalizeH="0" baseline="0" dirty="0">
                        <a:ln>
                          <a:noFill/>
                        </a:ln>
                        <a:solidFill>
                          <a:srgbClr val="FFFFFF"/>
                        </a:solidFill>
                        <a:effectLst/>
                        <a:latin typeface="Arial" charset="0"/>
                        <a:cs typeface="Arial" charset="0"/>
                      </a:endParaRPr>
                    </a:p>
                    <a:p>
                      <a:pPr marL="0" marR="0" lvl="0" indent="0" algn="ctr" defTabSz="914400" rtl="0" eaLnBrk="1" fontAlgn="base" latinLnBrk="0" hangingPunct="1">
                        <a:lnSpc>
                          <a:spcPct val="100000"/>
                        </a:lnSpc>
                        <a:spcBef>
                          <a:spcPts val="0"/>
                        </a:spcBef>
                        <a:spcAft>
                          <a:spcPct val="0"/>
                        </a:spcAft>
                        <a:buClrTx/>
                        <a:buSzTx/>
                        <a:buFontTx/>
                        <a:buNone/>
                        <a:tabLst/>
                      </a:pPr>
                      <a:r>
                        <a:rPr kumimoji="0" lang="ar-SA" sz="3700" b="0" i="0" u="none" strike="noStrike" cap="none" normalizeH="0" baseline="0" dirty="0">
                          <a:ln>
                            <a:noFill/>
                          </a:ln>
                          <a:solidFill>
                            <a:srgbClr val="FFFFFF"/>
                          </a:solidFill>
                          <a:effectLst/>
                          <a:latin typeface="Arial" charset="0"/>
                          <a:cs typeface="Arial" charset="0"/>
                        </a:rPr>
                        <a:t>السلام لغبريال</a:t>
                      </a:r>
                      <a:r>
                        <a:rPr kumimoji="0" lang="ar-EG" sz="3700" b="0" i="0" u="none" strike="noStrike" cap="none" normalizeH="0" baseline="0" dirty="0">
                          <a:ln>
                            <a:noFill/>
                          </a:ln>
                          <a:solidFill>
                            <a:srgbClr val="FFFFFF"/>
                          </a:solidFill>
                          <a:effectLst/>
                          <a:latin typeface="Arial" charset="0"/>
                          <a:cs typeface="Arial" charset="0"/>
                        </a:rPr>
                        <a:t>،</a:t>
                      </a:r>
                      <a:r>
                        <a:rPr kumimoji="0" lang="ar-SA" sz="3700" b="0" i="0" u="none" strike="noStrike" cap="none" normalizeH="0" baseline="0" dirty="0">
                          <a:ln>
                            <a:noFill/>
                          </a:ln>
                          <a:solidFill>
                            <a:srgbClr val="FFFFFF"/>
                          </a:solidFill>
                          <a:effectLst/>
                          <a:latin typeface="Arial" charset="0"/>
                          <a:cs typeface="Arial" charset="0"/>
                        </a:rPr>
                        <a:t> </a:t>
                      </a:r>
                      <a:endParaRPr kumimoji="0" lang="ar-EG" sz="3700" b="0" i="0" u="none" strike="noStrike" cap="none" normalizeH="0" baseline="0" dirty="0">
                        <a:ln>
                          <a:noFill/>
                        </a:ln>
                        <a:solidFill>
                          <a:srgbClr val="FFFFFF"/>
                        </a:solidFill>
                        <a:effectLst/>
                        <a:latin typeface="Arial" charset="0"/>
                        <a:cs typeface="Arial" charset="0"/>
                      </a:endParaRPr>
                    </a:p>
                    <a:p>
                      <a:pPr marL="0" marR="0" lvl="0" indent="0" algn="ctr" defTabSz="914400" rtl="0" eaLnBrk="1" fontAlgn="base" latinLnBrk="0" hangingPunct="1">
                        <a:lnSpc>
                          <a:spcPct val="100000"/>
                        </a:lnSpc>
                        <a:spcBef>
                          <a:spcPts val="0"/>
                        </a:spcBef>
                        <a:spcAft>
                          <a:spcPct val="0"/>
                        </a:spcAft>
                        <a:buClrTx/>
                        <a:buSzTx/>
                        <a:buFontTx/>
                        <a:buNone/>
                        <a:tabLst/>
                      </a:pPr>
                      <a:r>
                        <a:rPr kumimoji="0" lang="ar-SA" sz="3700" b="0" i="0" u="none" strike="noStrike" cap="none" normalizeH="0" baseline="0" dirty="0">
                          <a:ln>
                            <a:noFill/>
                          </a:ln>
                          <a:solidFill>
                            <a:srgbClr val="FFFFFF"/>
                          </a:solidFill>
                          <a:effectLst/>
                          <a:latin typeface="Arial" charset="0"/>
                          <a:cs typeface="Arial" charset="0"/>
                        </a:rPr>
                        <a:t>المُبشِّر المُختار.</a:t>
                      </a:r>
                      <a:endParaRPr kumimoji="0" lang="ar-SA" altLang="zh-CN" sz="3700" b="0" i="0" u="none" strike="noStrike" cap="none" normalizeH="0" baseline="0" dirty="0">
                        <a:ln>
                          <a:noFill/>
                        </a:ln>
                        <a:solidFill>
                          <a:srgbClr val="FFFFFF"/>
                        </a:solidFill>
                        <a:effectLst/>
                        <a:latin typeface="Arial" charset="0"/>
                        <a:cs typeface="Arial" charset="0"/>
                      </a:endParaRPr>
                    </a:p>
                  </a:txBody>
                  <a:tcPr marL="120000" marR="120000" marT="0" marB="0" anchor="ctr"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3384217">
                <a:tc gridSpan="2">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5300" b="0" i="0" u="none" strike="noStrike" cap="none" normalizeH="0" baseline="0" dirty="0">
                          <a:ln>
                            <a:noFill/>
                          </a:ln>
                          <a:solidFill>
                            <a:srgbClr val="FFFF00"/>
                          </a:solidFill>
                          <a:effectLst/>
                          <a:latin typeface="Coptic1" pitchFamily="2" charset="0"/>
                          <a:cs typeface="Arial" charset="0"/>
                        </a:rPr>
                        <a:t>&lt;ere </a:t>
                      </a:r>
                      <a:r>
                        <a:rPr kumimoji="0" lang="en-US" sz="5300" b="0" i="0" u="none" strike="noStrike" cap="none" normalizeH="0" baseline="0" dirty="0" err="1">
                          <a:ln>
                            <a:noFill/>
                          </a:ln>
                          <a:solidFill>
                            <a:srgbClr val="FFFF00"/>
                          </a:solidFill>
                          <a:effectLst/>
                          <a:latin typeface="Coptic1" pitchFamily="2" charset="0"/>
                          <a:cs typeface="Arial" charset="0"/>
                        </a:rPr>
                        <a:t>Mi,a</a:t>
                      </a:r>
                      <a:r>
                        <a:rPr kumimoji="0" lang="en-US" sz="5300" b="0" i="0" u="none" strike="noStrike" cap="none" normalizeH="0" baseline="0" dirty="0">
                          <a:ln>
                            <a:noFill/>
                          </a:ln>
                          <a:solidFill>
                            <a:srgbClr val="FFFF00"/>
                          </a:solidFill>
                          <a:effectLst/>
                          <a:latin typeface="Coptic1" pitchFamily="2" charset="0"/>
                          <a:cs typeface="Arial" charset="0"/>
                        </a:rPr>
                        <a:t>/l :</a:t>
                      </a:r>
                    </a:p>
                    <a:p>
                      <a:pPr marL="0" marR="0" lvl="0" indent="0" algn="ctr" defTabSz="914400" rtl="0" eaLnBrk="1" fontAlgn="base" latinLnBrk="0" hangingPunct="1">
                        <a:lnSpc>
                          <a:spcPct val="100000"/>
                        </a:lnSpc>
                        <a:spcBef>
                          <a:spcPts val="0"/>
                        </a:spcBef>
                        <a:spcAft>
                          <a:spcPct val="0"/>
                        </a:spcAft>
                        <a:buClrTx/>
                        <a:buSzTx/>
                        <a:buFontTx/>
                        <a:buNone/>
                        <a:tabLst/>
                      </a:pPr>
                      <a:r>
                        <a:rPr kumimoji="0" lang="en-US" sz="5300" b="0" i="0" u="none" strike="noStrike" cap="none" normalizeH="0" baseline="0" dirty="0" err="1">
                          <a:ln>
                            <a:noFill/>
                          </a:ln>
                          <a:solidFill>
                            <a:srgbClr val="FFFF00"/>
                          </a:solidFill>
                          <a:effectLst/>
                          <a:latin typeface="Coptic1" pitchFamily="2" charset="0"/>
                          <a:cs typeface="Arial" charset="0"/>
                        </a:rPr>
                        <a:t>pinis</a:t>
                      </a:r>
                      <a:r>
                        <a:rPr kumimoji="0" lang="en-US" sz="5300" b="0" i="0" u="none" strike="noStrike" cap="none" normalizeH="0" baseline="0" dirty="0">
                          <a:ln>
                            <a:noFill/>
                          </a:ln>
                          <a:solidFill>
                            <a:srgbClr val="FFFF00"/>
                          </a:solidFill>
                          <a:effectLst/>
                          <a:latin typeface="Coptic1" pitchFamily="2" charset="0"/>
                          <a:cs typeface="Arial" charset="0"/>
                        </a:rPr>
                        <a:t>] </a:t>
                      </a:r>
                      <a:r>
                        <a:rPr kumimoji="0" lang="en-US" sz="5300" b="0" i="0" u="none" strike="noStrike" cap="none" normalizeH="0" baseline="0" dirty="0" err="1">
                          <a:ln>
                            <a:noFill/>
                          </a:ln>
                          <a:solidFill>
                            <a:srgbClr val="FFFF00"/>
                          </a:solidFill>
                          <a:effectLst/>
                          <a:latin typeface="Coptic1" pitchFamily="2" charset="0"/>
                          <a:cs typeface="Arial" charset="0"/>
                        </a:rPr>
                        <a:t>n~ar</a:t>
                      </a:r>
                      <a:r>
                        <a:rPr kumimoji="0" lang="en-US" sz="5300" b="0" i="0" u="none" strike="noStrike" cap="none" normalizeH="0" baseline="0" dirty="0">
                          <a:ln>
                            <a:noFill/>
                          </a:ln>
                          <a:solidFill>
                            <a:srgbClr val="FFFF00"/>
                          </a:solidFill>
                          <a:effectLst/>
                          <a:latin typeface="Coptic1" pitchFamily="2" charset="0"/>
                          <a:cs typeface="Arial" charset="0"/>
                        </a:rPr>
                        <a:t>,/</a:t>
                      </a:r>
                      <a:r>
                        <a:rPr kumimoji="0" lang="en-US" sz="5300" b="0" i="0" u="none" strike="noStrike" cap="none" normalizeH="0" baseline="0" dirty="0" err="1">
                          <a:ln>
                            <a:noFill/>
                          </a:ln>
                          <a:solidFill>
                            <a:srgbClr val="FFFF00"/>
                          </a:solidFill>
                          <a:effectLst/>
                          <a:latin typeface="Coptic1" pitchFamily="2" charset="0"/>
                          <a:cs typeface="Arial" charset="0"/>
                        </a:rPr>
                        <a:t>aggeloc</a:t>
                      </a:r>
                      <a:r>
                        <a:rPr kumimoji="0" lang="en-US" sz="5300" b="0" i="0" u="none" strike="noStrike" cap="none" normalizeH="0" baseline="0" dirty="0">
                          <a:ln>
                            <a:noFill/>
                          </a:ln>
                          <a:solidFill>
                            <a:srgbClr val="FFFF00"/>
                          </a:solidFill>
                          <a:effectLst/>
                          <a:latin typeface="Coptic1" pitchFamily="2" charset="0"/>
                          <a:cs typeface="Arial" charset="0"/>
                        </a:rPr>
                        <a:t> : </a:t>
                      </a:r>
                    </a:p>
                    <a:p>
                      <a:pPr marL="0" marR="0" lvl="0" indent="0" algn="ctr" defTabSz="914400" rtl="0" eaLnBrk="1" fontAlgn="base" latinLnBrk="0" hangingPunct="1">
                        <a:lnSpc>
                          <a:spcPct val="100000"/>
                        </a:lnSpc>
                        <a:spcBef>
                          <a:spcPts val="0"/>
                        </a:spcBef>
                        <a:spcAft>
                          <a:spcPct val="0"/>
                        </a:spcAft>
                        <a:buClrTx/>
                        <a:buSzTx/>
                        <a:buFontTx/>
                        <a:buNone/>
                        <a:tabLst/>
                      </a:pPr>
                      <a:r>
                        <a:rPr kumimoji="0" lang="en-US" sz="5300" b="0" i="0" u="none" strike="noStrike" cap="none" normalizeH="0" baseline="0" dirty="0">
                          <a:ln>
                            <a:noFill/>
                          </a:ln>
                          <a:solidFill>
                            <a:srgbClr val="FFFF00"/>
                          </a:solidFill>
                          <a:effectLst/>
                          <a:latin typeface="Coptic1" pitchFamily="2" charset="0"/>
                          <a:cs typeface="Arial" charset="0"/>
                        </a:rPr>
                        <a:t>,ere </a:t>
                      </a:r>
                      <a:r>
                        <a:rPr kumimoji="0" lang="en-US" sz="5300" b="0" i="0" u="none" strike="noStrike" cap="none" normalizeH="0" baseline="0" dirty="0" err="1">
                          <a:ln>
                            <a:noFill/>
                          </a:ln>
                          <a:solidFill>
                            <a:srgbClr val="FFFF00"/>
                          </a:solidFill>
                          <a:effectLst/>
                          <a:latin typeface="Coptic1" pitchFamily="2" charset="0"/>
                          <a:cs typeface="Arial" charset="0"/>
                        </a:rPr>
                        <a:t>Gabri</a:t>
                      </a:r>
                      <a:r>
                        <a:rPr kumimoji="0" lang="en-US" sz="5300" b="0" i="0" u="none" strike="noStrike" cap="none" normalizeH="0" baseline="0" dirty="0">
                          <a:ln>
                            <a:noFill/>
                          </a:ln>
                          <a:solidFill>
                            <a:srgbClr val="FFFF00"/>
                          </a:solidFill>
                          <a:effectLst/>
                          <a:latin typeface="Coptic1" pitchFamily="2" charset="0"/>
                          <a:cs typeface="Arial" charset="0"/>
                        </a:rPr>
                        <a:t>/l :</a:t>
                      </a:r>
                    </a:p>
                    <a:p>
                      <a:pPr marL="0" marR="0" lvl="0" indent="0" algn="ctr" defTabSz="914400" rtl="0" eaLnBrk="1" fontAlgn="base" latinLnBrk="0" hangingPunct="1">
                        <a:lnSpc>
                          <a:spcPct val="100000"/>
                        </a:lnSpc>
                        <a:spcBef>
                          <a:spcPts val="0"/>
                        </a:spcBef>
                        <a:spcAft>
                          <a:spcPct val="0"/>
                        </a:spcAft>
                        <a:buClrTx/>
                        <a:buSzTx/>
                        <a:buFontTx/>
                        <a:buNone/>
                        <a:tabLst/>
                      </a:pPr>
                      <a:r>
                        <a:rPr kumimoji="0" lang="en-US" sz="5300" b="0" i="0" u="none" strike="noStrike" cap="none" normalizeH="0" baseline="0" dirty="0" err="1">
                          <a:ln>
                            <a:noFill/>
                          </a:ln>
                          <a:solidFill>
                            <a:srgbClr val="FFFF00"/>
                          </a:solidFill>
                          <a:effectLst/>
                          <a:latin typeface="Coptic1" pitchFamily="2" charset="0"/>
                          <a:cs typeface="Arial" charset="0"/>
                        </a:rPr>
                        <a:t>picwtp</a:t>
                      </a:r>
                      <a:r>
                        <a:rPr kumimoji="0" lang="en-US" sz="5300" b="0" i="0" u="none" strike="noStrike" cap="none" normalizeH="0" baseline="0" dirty="0">
                          <a:ln>
                            <a:noFill/>
                          </a:ln>
                          <a:solidFill>
                            <a:srgbClr val="FFFF00"/>
                          </a:solidFill>
                          <a:effectLst/>
                          <a:latin typeface="Coptic1" pitchFamily="2" charset="0"/>
                          <a:cs typeface="Arial" charset="0"/>
                        </a:rPr>
                        <a:t> </a:t>
                      </a:r>
                      <a:r>
                        <a:rPr kumimoji="0" lang="en-US" sz="5300" b="0" i="0" u="none" strike="noStrike" cap="none" normalizeH="0" baseline="0" dirty="0" err="1">
                          <a:ln>
                            <a:noFill/>
                          </a:ln>
                          <a:solidFill>
                            <a:srgbClr val="FFFF00"/>
                          </a:solidFill>
                          <a:effectLst/>
                          <a:latin typeface="Coptic1" pitchFamily="2" charset="0"/>
                          <a:cs typeface="Arial" charset="0"/>
                        </a:rPr>
                        <a:t>m~pifaisennoufi</a:t>
                      </a:r>
                      <a:r>
                        <a:rPr kumimoji="0" lang="en-US" sz="5300" b="0" i="0" u="none" strike="noStrike" cap="none" normalizeH="0" baseline="0" dirty="0">
                          <a:ln>
                            <a:noFill/>
                          </a:ln>
                          <a:solidFill>
                            <a:srgbClr val="FFFF00"/>
                          </a:solidFill>
                          <a:effectLst/>
                          <a:latin typeface="Coptic1" pitchFamily="2" charset="0"/>
                          <a:cs typeface="Arial" charset="0"/>
                        </a:rPr>
                        <a:t>.</a:t>
                      </a:r>
                    </a:p>
                  </a:txBody>
                  <a:tcPr marL="120000" marR="120000" marT="0" marB="0" anchor="ctr" horzOverflow="overflow">
                    <a:lnL cap="flat">
                      <a:noFill/>
                    </a:lnL>
                    <a:lnR cap="flat">
                      <a:noFill/>
                    </a:lnR>
                    <a:lnT>
                      <a:noFill/>
                    </a:lnT>
                    <a:lnB>
                      <a:noFill/>
                    </a:lnB>
                    <a:lnTlToBr>
                      <a:noFill/>
                    </a:lnTlToBr>
                    <a:lnBlToTr>
                      <a:noFill/>
                    </a:lnBlToTr>
                    <a:noFill/>
                  </a:tcPr>
                </a:tc>
                <a:tc hMerge="1">
                  <a:txBody>
                    <a:bodyPr/>
                    <a:lstStyle/>
                    <a:p>
                      <a:endParaRPr lang="fr-FR"/>
                    </a:p>
                  </a:txBody>
                  <a:tcPr/>
                </a:tc>
                <a:extLst>
                  <a:ext uri="{0D108BD9-81ED-4DB2-BD59-A6C34878D82A}">
                    <a16:rowId xmlns:a16="http://schemas.microsoft.com/office/drawing/2014/main" val="10001"/>
                  </a:ext>
                </a:extLst>
              </a:tr>
            </a:tbl>
          </a:graphicData>
        </a:graphic>
      </p:graphicFrame>
      <p:graphicFrame>
        <p:nvGraphicFramePr>
          <p:cNvPr id="6" name="Group 25">
            <a:extLst>
              <a:ext uri="{FF2B5EF4-FFF2-40B4-BE49-F238E27FC236}">
                <a16:creationId xmlns:a16="http://schemas.microsoft.com/office/drawing/2014/main" id="{84FAA47D-7900-48DB-8107-0855325D5241}"/>
              </a:ext>
            </a:extLst>
          </p:cNvPr>
          <p:cNvGraphicFramePr>
            <a:graphicFrameLocks noGrp="1"/>
          </p:cNvGraphicFramePr>
          <p:nvPr>
            <p:extLst>
              <p:ext uri="{D42A27DB-BD31-4B8C-83A1-F6EECF244321}">
                <p14:modId xmlns:p14="http://schemas.microsoft.com/office/powerpoint/2010/main" val="1110307916"/>
              </p:ext>
            </p:extLst>
          </p:nvPr>
        </p:nvGraphicFramePr>
        <p:xfrm>
          <a:off x="1676400" y="52431"/>
          <a:ext cx="8839200" cy="611632"/>
        </p:xfrm>
        <a:graphic>
          <a:graphicData uri="http://schemas.openxmlformats.org/drawingml/2006/table">
            <a:tbl>
              <a:tblPr/>
              <a:tblGrid>
                <a:gridCol w="8839200">
                  <a:extLst>
                    <a:ext uri="{9D8B030D-6E8A-4147-A177-3AD203B41FA5}">
                      <a16:colId xmlns:a16="http://schemas.microsoft.com/office/drawing/2014/main" val="20000"/>
                    </a:ext>
                  </a:extLst>
                </a:gridCol>
              </a:tblGrid>
              <a:tr h="611632">
                <a:tc>
                  <a:txBody>
                    <a:bodyPr/>
                    <a:lstStyle/>
                    <a:p>
                      <a:pPr lvl="0" algn="ctr" defTabSz="914400" fontAlgn="base">
                        <a:lnSpc>
                          <a:spcPct val="80000"/>
                        </a:lnSpc>
                        <a:spcBef>
                          <a:spcPct val="0"/>
                        </a:spcBef>
                        <a:spcAft>
                          <a:spcPct val="0"/>
                        </a:spcAft>
                        <a:defRPr/>
                      </a:pPr>
                      <a:r>
                        <a:rPr lang="en-CA" sz="2100" dirty="0" err="1">
                          <a:solidFill>
                            <a:srgbClr val="FFFFFF"/>
                          </a:solidFill>
                          <a:latin typeface="Arial" charset="0"/>
                          <a:cs typeface="Arial" charset="0"/>
                        </a:rPr>
                        <a:t>Archanges</a:t>
                      </a:r>
                      <a:r>
                        <a:rPr lang="en-CA" sz="2100" dirty="0">
                          <a:solidFill>
                            <a:srgbClr val="FFFFFF"/>
                          </a:solidFill>
                          <a:latin typeface="Arial" charset="0"/>
                          <a:cs typeface="Arial" charset="0"/>
                        </a:rPr>
                        <a:t> Michel &amp; Gabriel</a:t>
                      </a:r>
                    </a:p>
                    <a:p>
                      <a:pPr lvl="0" algn="ctr" defTabSz="914400" rtl="1" fontAlgn="base">
                        <a:lnSpc>
                          <a:spcPct val="80000"/>
                        </a:lnSpc>
                        <a:spcBef>
                          <a:spcPct val="0"/>
                        </a:spcBef>
                        <a:spcAft>
                          <a:spcPct val="0"/>
                        </a:spcAft>
                        <a:defRPr/>
                      </a:pPr>
                      <a:r>
                        <a:rPr lang="ar-EG" sz="2100" dirty="0">
                          <a:solidFill>
                            <a:srgbClr val="FFFFFF"/>
                          </a:solidFill>
                          <a:latin typeface="Arial" charset="0"/>
                          <a:cs typeface="Arial" charset="0"/>
                        </a:rPr>
                        <a:t>رؤساء الملائكة ميخائيل</a:t>
                      </a:r>
                      <a:r>
                        <a:rPr lang="fr-FR" sz="2100" dirty="0">
                          <a:solidFill>
                            <a:srgbClr val="FFFFFF"/>
                          </a:solidFill>
                          <a:latin typeface="Arial" charset="0"/>
                          <a:cs typeface="Arial" charset="0"/>
                        </a:rPr>
                        <a:t> </a:t>
                      </a:r>
                      <a:r>
                        <a:rPr lang="ar-EG" sz="2100" dirty="0">
                          <a:solidFill>
                            <a:srgbClr val="FFFFFF"/>
                          </a:solidFill>
                          <a:latin typeface="Arial" charset="0"/>
                          <a:cs typeface="Arial" charset="0"/>
                        </a:rPr>
                        <a:t>وغبريال</a:t>
                      </a:r>
                      <a:endParaRPr lang="en-CA" sz="2100" dirty="0">
                        <a:solidFill>
                          <a:srgbClr val="FFFFFF"/>
                        </a:solidFill>
                        <a:latin typeface="Arial" charset="0"/>
                        <a:cs typeface="Arial" charset="0"/>
                      </a:endParaRPr>
                    </a:p>
                  </a:txBody>
                  <a:tcPr marL="121920" marR="121920"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3" name="AutoShape 15">
            <a:hlinkClick r:id="rId3" action="ppaction://hlinksldjump" highlightClick="1"/>
            <a:extLst>
              <a:ext uri="{FF2B5EF4-FFF2-40B4-BE49-F238E27FC236}">
                <a16:creationId xmlns:a16="http://schemas.microsoft.com/office/drawing/2014/main" id="{A285F4C0-E423-1591-8F38-AC4D36E8F943}"/>
              </a:ext>
            </a:extLst>
          </p:cNvPr>
          <p:cNvSpPr>
            <a:spLocks noChangeArrowheads="1"/>
          </p:cNvSpPr>
          <p:nvPr/>
        </p:nvSpPr>
        <p:spPr bwMode="auto">
          <a:xfrm>
            <a:off x="9843797" y="6246368"/>
            <a:ext cx="2348204" cy="611632"/>
          </a:xfrm>
          <a:prstGeom prst="actionButtonBlank">
            <a:avLst/>
          </a:prstGeom>
          <a:solidFill>
            <a:srgbClr val="800000"/>
          </a:solidFill>
          <a:ln w="12700">
            <a:solidFill>
              <a:srgbClr val="FFFFFF"/>
            </a:solidFill>
            <a:miter lim="800000"/>
            <a:headEnd/>
            <a:tailEnd/>
          </a:ln>
        </p:spPr>
        <p:txBody>
          <a:bodyPr wrap="none" tIns="118800" bIns="118800" anchor="ctr"/>
          <a:lstStyle/>
          <a:p>
            <a:pPr marL="0" marR="0" lvl="0" indent="0" algn="ctr" defTabSz="914400" eaLnBrk="1" fontAlgn="base" latinLnBrk="0" hangingPunct="1">
              <a:lnSpc>
                <a:spcPct val="80000"/>
              </a:lnSpc>
              <a:spcBef>
                <a:spcPct val="0"/>
              </a:spcBef>
              <a:spcAft>
                <a:spcPct val="0"/>
              </a:spcAft>
              <a:buClrTx/>
              <a:buSzTx/>
              <a:buFontTx/>
              <a:buNone/>
              <a:tabLst/>
              <a:defRPr/>
            </a:pPr>
            <a:r>
              <a:rPr kumimoji="0" lang="en-CA" sz="1600" b="0" i="0" u="none" strike="noStrike" kern="0" cap="none" spc="0" normalizeH="0" baseline="0" noProof="0" dirty="0">
                <a:ln>
                  <a:noFill/>
                </a:ln>
                <a:solidFill>
                  <a:srgbClr val="FFFFFF"/>
                </a:solidFill>
                <a:effectLst/>
                <a:uLnTx/>
                <a:uFillTx/>
                <a:latin typeface="Arial" charset="0"/>
                <a:cs typeface="Arial" charset="0"/>
              </a:rPr>
              <a:t>Arch. Raphaël &amp; </a:t>
            </a:r>
            <a:r>
              <a:rPr kumimoji="0" lang="en-CA" sz="1600" b="0" i="0" u="none" strike="noStrike" kern="0" cap="none" spc="0" normalizeH="0" baseline="0" noProof="0" dirty="0" err="1">
                <a:ln>
                  <a:noFill/>
                </a:ln>
                <a:solidFill>
                  <a:srgbClr val="FFFFFF"/>
                </a:solidFill>
                <a:effectLst/>
                <a:uLnTx/>
                <a:uFillTx/>
                <a:latin typeface="Arial" charset="0"/>
                <a:cs typeface="Arial" charset="0"/>
              </a:rPr>
              <a:t>Souriel</a:t>
            </a:r>
            <a:endParaRPr kumimoji="0" lang="en-CA" sz="1600" b="0" i="0" u="none" strike="noStrike" kern="0" cap="none" spc="0" normalizeH="0" baseline="0" noProof="0" dirty="0">
              <a:ln>
                <a:noFill/>
              </a:ln>
              <a:solidFill>
                <a:srgbClr val="FFFFFF"/>
              </a:solidFill>
              <a:effectLst/>
              <a:uLnTx/>
              <a:uFillTx/>
              <a:latin typeface="Arial" charset="0"/>
              <a:cs typeface="Arial" charset="0"/>
            </a:endParaRPr>
          </a:p>
          <a:p>
            <a:pPr marL="0" marR="0" lvl="0" indent="0" algn="ctr" defTabSz="914400" rtl="1" eaLnBrk="1" fontAlgn="base" latinLnBrk="0" hangingPunct="1">
              <a:lnSpc>
                <a:spcPct val="80000"/>
              </a:lnSpc>
              <a:spcBef>
                <a:spcPct val="0"/>
              </a:spcBef>
              <a:spcAft>
                <a:spcPct val="0"/>
              </a:spcAft>
              <a:buClrTx/>
              <a:buSzTx/>
              <a:buFontTx/>
              <a:buNone/>
              <a:tabLst/>
              <a:defRPr/>
            </a:pPr>
            <a:r>
              <a:rPr kumimoji="0" lang="ar-SA" sz="1600" b="0" i="0" u="none" strike="noStrike" kern="0" cap="none" spc="0" normalizeH="0" baseline="0" noProof="0" dirty="0">
                <a:ln>
                  <a:noFill/>
                </a:ln>
                <a:solidFill>
                  <a:srgbClr val="FFFFFF"/>
                </a:solidFill>
                <a:effectLst/>
                <a:uLnTx/>
                <a:uFillTx/>
                <a:latin typeface="Arial" charset="0"/>
              </a:rPr>
              <a:t>الملاك </a:t>
            </a:r>
            <a:r>
              <a:rPr kumimoji="0" lang="ar-EG" sz="1600" b="0" i="0" u="none" strike="noStrike" kern="0" cap="none" spc="0" normalizeH="0" baseline="0" noProof="0" dirty="0">
                <a:ln>
                  <a:noFill/>
                </a:ln>
                <a:solidFill>
                  <a:srgbClr val="FFFFFF"/>
                </a:solidFill>
                <a:effectLst/>
                <a:uLnTx/>
                <a:uFillTx/>
                <a:latin typeface="Arial" charset="0"/>
              </a:rPr>
              <a:t>رفائيل</a:t>
            </a:r>
            <a:r>
              <a:rPr kumimoji="0" lang="fr-FR" sz="1600" b="0" i="0" u="none" strike="noStrike" kern="0" cap="none" spc="0" normalizeH="0" baseline="0" noProof="0" dirty="0">
                <a:ln>
                  <a:noFill/>
                </a:ln>
                <a:solidFill>
                  <a:srgbClr val="FFFFFF"/>
                </a:solidFill>
                <a:effectLst/>
                <a:uLnTx/>
                <a:uFillTx/>
                <a:latin typeface="Arial" charset="0"/>
                <a:cs typeface="Arial" charset="0"/>
              </a:rPr>
              <a:t> </a:t>
            </a:r>
            <a:r>
              <a:rPr kumimoji="0" lang="ar-EG" sz="1600" b="0" i="0" u="none" strike="noStrike" kern="0" cap="none" spc="0" normalizeH="0" baseline="0" noProof="0" dirty="0" err="1">
                <a:ln>
                  <a:noFill/>
                </a:ln>
                <a:solidFill>
                  <a:srgbClr val="FFFFFF"/>
                </a:solidFill>
                <a:effectLst/>
                <a:uLnTx/>
                <a:uFillTx/>
                <a:latin typeface="Arial" charset="0"/>
              </a:rPr>
              <a:t>وسوريال</a:t>
            </a:r>
            <a:endParaRPr kumimoji="0" lang="en-CA" sz="1600" b="0" i="0" u="none" strike="noStrike" kern="0" cap="none" spc="0" normalizeH="0" baseline="0" noProof="0" dirty="0">
              <a:ln>
                <a:noFill/>
              </a:ln>
              <a:solidFill>
                <a:srgbClr val="FFFFFF"/>
              </a:solidFill>
              <a:effectLst/>
              <a:uLnTx/>
              <a:uFillTx/>
              <a:latin typeface="Arial" charset="0"/>
              <a:cs typeface="Arial" charset="0"/>
            </a:endParaRPr>
          </a:p>
        </p:txBody>
      </p:sp>
    </p:spTree>
    <p:extLst>
      <p:ext uri="{BB962C8B-B14F-4D97-AF65-F5344CB8AC3E}">
        <p14:creationId xmlns:p14="http://schemas.microsoft.com/office/powerpoint/2010/main" val="3979921408"/>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F9B094-6D69-83E8-CCF8-2462733EAAC5}"/>
            </a:ext>
          </a:extLst>
        </p:cNvPr>
        <p:cNvGrpSpPr/>
        <p:nvPr/>
      </p:nvGrpSpPr>
      <p:grpSpPr>
        <a:xfrm>
          <a:off x="0" y="0"/>
          <a:ext cx="0" cy="0"/>
          <a:chOff x="0" y="0"/>
          <a:chExt cx="0" cy="0"/>
        </a:xfrm>
      </p:grpSpPr>
      <p:graphicFrame>
        <p:nvGraphicFramePr>
          <p:cNvPr id="11735042" name="Group 2">
            <a:extLst>
              <a:ext uri="{FF2B5EF4-FFF2-40B4-BE49-F238E27FC236}">
                <a16:creationId xmlns:a16="http://schemas.microsoft.com/office/drawing/2014/main" id="{82318C3D-6036-0804-A804-FA0CBC18A58F}"/>
              </a:ext>
            </a:extLst>
          </p:cNvPr>
          <p:cNvGraphicFramePr>
            <a:graphicFrameLocks noGrp="1"/>
          </p:cNvGraphicFramePr>
          <p:nvPr>
            <p:ph/>
            <p:extLst>
              <p:ext uri="{D42A27DB-BD31-4B8C-83A1-F6EECF244321}">
                <p14:modId xmlns:p14="http://schemas.microsoft.com/office/powerpoint/2010/main" val="1975727152"/>
              </p:ext>
            </p:extLst>
          </p:nvPr>
        </p:nvGraphicFramePr>
        <p:xfrm>
          <a:off x="0" y="849086"/>
          <a:ext cx="12192000" cy="4370614"/>
        </p:xfrm>
        <a:graphic>
          <a:graphicData uri="http://schemas.openxmlformats.org/drawingml/2006/table">
            <a:tbl>
              <a:tblPr/>
              <a:tblGrid>
                <a:gridCol w="4651983">
                  <a:extLst>
                    <a:ext uri="{9D8B030D-6E8A-4147-A177-3AD203B41FA5}">
                      <a16:colId xmlns:a16="http://schemas.microsoft.com/office/drawing/2014/main" val="20000"/>
                    </a:ext>
                  </a:extLst>
                </a:gridCol>
                <a:gridCol w="4297464">
                  <a:extLst>
                    <a:ext uri="{9D8B030D-6E8A-4147-A177-3AD203B41FA5}">
                      <a16:colId xmlns:a16="http://schemas.microsoft.com/office/drawing/2014/main" val="20001"/>
                    </a:ext>
                  </a:extLst>
                </a:gridCol>
                <a:gridCol w="3242553">
                  <a:extLst>
                    <a:ext uri="{9D8B030D-6E8A-4147-A177-3AD203B41FA5}">
                      <a16:colId xmlns:a16="http://schemas.microsoft.com/office/drawing/2014/main" val="20002"/>
                    </a:ext>
                  </a:extLst>
                </a:gridCol>
              </a:tblGrid>
              <a:tr h="4370614">
                <a:tc>
                  <a:txBody>
                    <a:bodyPr/>
                    <a:lstStyle/>
                    <a:p>
                      <a:pPr marL="0" marR="0" lvl="0" indent="0" algn="just" defTabSz="914400" rtl="0" eaLnBrk="1" fontAlgn="base" latinLnBrk="0" hangingPunct="1">
                        <a:lnSpc>
                          <a:spcPct val="100000"/>
                        </a:lnSpc>
                        <a:spcBef>
                          <a:spcPts val="0"/>
                        </a:spcBef>
                        <a:spcAft>
                          <a:spcPct val="0"/>
                        </a:spcAft>
                        <a:buClrTx/>
                        <a:buSzTx/>
                        <a:buFontTx/>
                        <a:buNone/>
                        <a:tabLst/>
                        <a:defRPr/>
                      </a:pPr>
                      <a:r>
                        <a:rPr kumimoji="0" lang="it-IT" sz="3200" b="0" i="0" u="sng" strike="noStrike" cap="none" normalizeH="0" baseline="0" dirty="0">
                          <a:ln>
                            <a:noFill/>
                          </a:ln>
                          <a:solidFill>
                            <a:srgbClr val="FF9900"/>
                          </a:solidFill>
                          <a:effectLst/>
                          <a:latin typeface="Coptic1" pitchFamily="2" charset="0"/>
                          <a:cs typeface="Arial" charset="0"/>
                        </a:rPr>
                        <a:t>Piou/b :</a:t>
                      </a:r>
                      <a:endParaRPr kumimoji="0" lang="it-IT" sz="3200" b="0" i="0" u="none" strike="noStrike" cap="none" normalizeH="0" baseline="0" dirty="0">
                        <a:ln>
                          <a:noFill/>
                        </a:ln>
                        <a:solidFill>
                          <a:schemeClr val="tx1"/>
                        </a:solidFill>
                        <a:effectLst/>
                        <a:latin typeface="Coptic1" pitchFamily="2" charset="0"/>
                        <a:cs typeface="Arial" charset="0"/>
                      </a:endParaRPr>
                    </a:p>
                    <a:p>
                      <a:pPr marL="0" marR="0" lvl="0" indent="0" algn="just" defTabSz="914400" rtl="0" eaLnBrk="1" fontAlgn="base" latinLnBrk="0" hangingPunct="1">
                        <a:lnSpc>
                          <a:spcPct val="100000"/>
                        </a:lnSpc>
                        <a:spcBef>
                          <a:spcPts val="0"/>
                        </a:spcBef>
                        <a:spcAft>
                          <a:spcPct val="0"/>
                        </a:spcAft>
                        <a:buClrTx/>
                        <a:buSzTx/>
                        <a:buFontTx/>
                        <a:buNone/>
                        <a:tabLst/>
                      </a:pPr>
                      <a:r>
                        <a:rPr kumimoji="0" lang="pt-BR" sz="3200" b="0" i="0" u="none" strike="noStrike" cap="none" normalizeH="0" baseline="0" dirty="0">
                          <a:ln>
                            <a:noFill/>
                          </a:ln>
                          <a:solidFill>
                            <a:schemeClr val="tx1"/>
                          </a:solidFill>
                          <a:effectLst/>
                          <a:latin typeface="Coptic1" pitchFamily="2" charset="0"/>
                          <a:cs typeface="Arial" charset="0"/>
                        </a:rPr>
                        <a:t>Fersau e~w~velia~ niben</a:t>
                      </a:r>
                    </a:p>
                    <a:p>
                      <a:pPr marL="0" marR="0" lvl="0" indent="0" algn="just" defTabSz="914400" rtl="0" eaLnBrk="1" fontAlgn="base" latinLnBrk="0" hangingPunct="1">
                        <a:lnSpc>
                          <a:spcPct val="100000"/>
                        </a:lnSpc>
                        <a:spcBef>
                          <a:spcPts val="0"/>
                        </a:spcBef>
                        <a:spcAft>
                          <a:spcPct val="0"/>
                        </a:spcAft>
                        <a:buClrTx/>
                        <a:buSzTx/>
                        <a:buFontTx/>
                        <a:buNone/>
                        <a:tabLst/>
                      </a:pPr>
                      <a:endParaRPr kumimoji="0" lang="pt-BR" sz="3200" b="0" i="0" u="none" strike="noStrike" cap="none" normalizeH="0" baseline="0" dirty="0">
                        <a:ln>
                          <a:noFill/>
                        </a:ln>
                        <a:solidFill>
                          <a:schemeClr val="tx1"/>
                        </a:solidFill>
                        <a:effectLst/>
                        <a:latin typeface="Coptic1" pitchFamily="2" charset="0"/>
                        <a:cs typeface="Arial" charset="0"/>
                      </a:endParaRPr>
                    </a:p>
                    <a:p>
                      <a:pPr marL="0" marR="0" lvl="0" indent="0" algn="just" defTabSz="914400" rtl="0" eaLnBrk="1" fontAlgn="base" latinLnBrk="0" hangingPunct="1">
                        <a:lnSpc>
                          <a:spcPct val="100000"/>
                        </a:lnSpc>
                        <a:spcBef>
                          <a:spcPts val="0"/>
                        </a:spcBef>
                        <a:spcAft>
                          <a:spcPct val="0"/>
                        </a:spcAft>
                        <a:buClrTx/>
                        <a:buSzTx/>
                        <a:buFontTx/>
                        <a:buNone/>
                        <a:tabLst/>
                      </a:pPr>
                      <a:r>
                        <a:rPr kumimoji="0" lang="it-IT" sz="3200" b="0" i="0" u="sng" strike="noStrike" cap="none" normalizeH="0" baseline="0" dirty="0">
                          <a:ln>
                            <a:noFill/>
                          </a:ln>
                          <a:solidFill>
                            <a:srgbClr val="FF9900"/>
                          </a:solidFill>
                          <a:effectLst/>
                          <a:latin typeface="Coptic1" pitchFamily="2" charset="0"/>
                          <a:cs typeface="Arial" charset="0"/>
                        </a:rPr>
                        <a:t>Pilaoc :</a:t>
                      </a:r>
                    </a:p>
                    <a:p>
                      <a:pPr marL="0" marR="0" lvl="0" indent="0" algn="just" defTabSz="914400" rtl="0" eaLnBrk="1" fontAlgn="base" latinLnBrk="0" hangingPunct="1">
                        <a:lnSpc>
                          <a:spcPct val="100000"/>
                        </a:lnSpc>
                        <a:spcBef>
                          <a:spcPts val="0"/>
                        </a:spcBef>
                        <a:spcAft>
                          <a:spcPct val="0"/>
                        </a:spcAft>
                        <a:buClrTx/>
                        <a:buSzTx/>
                        <a:buFontTx/>
                        <a:buNone/>
                        <a:tabLst/>
                      </a:pPr>
                      <a:r>
                        <a:rPr kumimoji="0" lang="en-US" sz="3200" b="0" i="0" u="none" strike="noStrike" cap="none" normalizeH="0" baseline="0" dirty="0" err="1">
                          <a:ln>
                            <a:noFill/>
                          </a:ln>
                          <a:solidFill>
                            <a:schemeClr val="tx1"/>
                          </a:solidFill>
                          <a:effectLst/>
                          <a:latin typeface="Coptic1" pitchFamily="2" charset="0"/>
                          <a:cs typeface="Arial" charset="0"/>
                        </a:rPr>
                        <a:t>A~m</a:t>
                      </a:r>
                      <a:r>
                        <a:rPr kumimoji="0" lang="en-US" sz="3200" b="0" i="0" u="none" strike="noStrike" cap="none" normalizeH="0" baseline="0" dirty="0">
                          <a:ln>
                            <a:noFill/>
                          </a:ln>
                          <a:solidFill>
                            <a:schemeClr val="tx1"/>
                          </a:solidFill>
                          <a:effectLst/>
                          <a:latin typeface="Coptic1" pitchFamily="2" charset="0"/>
                          <a:cs typeface="Arial" charset="0"/>
                        </a:rPr>
                        <a:t>/n.</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fr-CA" sz="2800" b="0" i="0" u="sng" strike="noStrike" cap="none" normalizeH="0" baseline="0" dirty="0">
                          <a:ln>
                            <a:noFill/>
                          </a:ln>
                          <a:solidFill>
                            <a:srgbClr val="FF9933"/>
                          </a:solidFill>
                          <a:effectLst/>
                          <a:latin typeface="Arial" charset="0"/>
                          <a:cs typeface="Times New Roman" pitchFamily="18" charset="0"/>
                        </a:rPr>
                        <a:t>Le prêtre :</a:t>
                      </a:r>
                      <a:endParaRPr kumimoji="0" lang="fr-FR" sz="2800" b="0" i="0" u="none" strike="noStrike" cap="none" normalizeH="0" baseline="0" dirty="0">
                        <a:ln>
                          <a:noFill/>
                        </a:ln>
                        <a:solidFill>
                          <a:schemeClr val="tx1"/>
                        </a:solidFill>
                        <a:effectLst/>
                        <a:latin typeface="Arial" charset="0"/>
                        <a:ea typeface="Arial Unicode MS" pitchFamily="34" charset="-128"/>
                        <a:cs typeface="Arial Unicode MS" pitchFamily="34" charset="-128"/>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2800" b="0" i="0" u="none" strike="noStrike" cap="none" normalizeH="0" baseline="0" dirty="0">
                          <a:ln>
                            <a:noFill/>
                          </a:ln>
                          <a:solidFill>
                            <a:schemeClr val="tx1"/>
                          </a:solidFill>
                          <a:effectLst/>
                          <a:latin typeface="Arial" charset="0"/>
                          <a:ea typeface="Arial Unicode MS" pitchFamily="34" charset="-128"/>
                          <a:cs typeface="Arial Unicode MS" pitchFamily="34" charset="-128"/>
                        </a:rPr>
                        <a:t>Qu’elle soit utile à toute bonne chose. </a:t>
                      </a:r>
                      <a:endParaRPr kumimoji="0" lang="fr-CA" sz="2800" b="0" i="0" u="sng" strike="noStrike" cap="none" normalizeH="0" baseline="0" dirty="0">
                        <a:ln>
                          <a:noFill/>
                        </a:ln>
                        <a:solidFill>
                          <a:srgbClr val="FF9933"/>
                        </a:solidFill>
                        <a:effectLst/>
                        <a:latin typeface="Arial" charset="0"/>
                        <a:cs typeface="Times New Roman" pitchFamily="18" charset="0"/>
                      </a:endParaRP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fr-CA" sz="2800" b="0" i="0" u="sng" strike="noStrike" cap="none" normalizeH="0" baseline="0" dirty="0">
                        <a:ln>
                          <a:noFill/>
                        </a:ln>
                        <a:solidFill>
                          <a:srgbClr val="FF9933"/>
                        </a:solidFill>
                        <a:effectLst/>
                        <a:latin typeface="Arial" charset="0"/>
                        <a:cs typeface="Times New Roman" pitchFamily="18"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800" b="0" i="0" u="sng" strike="noStrike" cap="none" normalizeH="0" baseline="0" dirty="0">
                          <a:ln>
                            <a:noFill/>
                          </a:ln>
                          <a:solidFill>
                            <a:srgbClr val="FF9933"/>
                          </a:solidFill>
                          <a:effectLst/>
                          <a:latin typeface="Arial" charset="0"/>
                          <a:cs typeface="Times New Roman" pitchFamily="18" charset="0"/>
                        </a:rPr>
                        <a:t>Le peuple :</a:t>
                      </a:r>
                      <a:endParaRPr kumimoji="0" lang="fr-FR" sz="2800" b="0" i="0" u="none" strike="noStrike" cap="none" normalizeH="0" baseline="0" dirty="0">
                        <a:ln>
                          <a:noFill/>
                        </a:ln>
                        <a:solidFill>
                          <a:schemeClr val="tx1"/>
                        </a:solidFill>
                        <a:effectLst/>
                        <a:latin typeface="Arial" charset="0"/>
                        <a:ea typeface="Arial Unicode MS" pitchFamily="34" charset="-128"/>
                        <a:cs typeface="Arial Unicode MS" pitchFamily="34" charset="-128"/>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2800" b="0" i="0" u="none" strike="noStrike" cap="none" normalizeH="0" baseline="0" dirty="0">
                          <a:ln>
                            <a:noFill/>
                          </a:ln>
                          <a:solidFill>
                            <a:schemeClr val="tx1"/>
                          </a:solidFill>
                          <a:effectLst/>
                          <a:latin typeface="Arial" charset="0"/>
                          <a:ea typeface="Arial Unicode MS" pitchFamily="34" charset="-128"/>
                          <a:cs typeface="Arial Unicode MS" pitchFamily="34" charset="-128"/>
                        </a:rPr>
                        <a:t>Amen.</a:t>
                      </a:r>
                      <a:endParaRPr kumimoji="0" lang="fr-FR" sz="2400" b="0" i="0" u="none" strike="noStrike" cap="none" normalizeH="0" baseline="0" dirty="0">
                        <a:ln>
                          <a:noFill/>
                        </a:ln>
                        <a:solidFill>
                          <a:schemeClr val="tx1"/>
                        </a:solidFill>
                        <a:effectLst/>
                        <a:latin typeface="Arial" charset="0"/>
                        <a:ea typeface="Arial Unicode MS" pitchFamily="34" charset="-128"/>
                        <a:cs typeface="Arial Unicode MS" pitchFamily="34" charset="-128"/>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0"/>
                        </a:spcBef>
                        <a:spcAft>
                          <a:spcPct val="0"/>
                        </a:spcAft>
                        <a:buClrTx/>
                        <a:buSzTx/>
                        <a:buFontTx/>
                        <a:buNone/>
                        <a:tabLst/>
                        <a:defRPr/>
                      </a:pPr>
                      <a:r>
                        <a:rPr kumimoji="0" lang="ar-SA" sz="3600" b="0" i="0" u="sng" strike="noStrike" cap="none" normalizeH="0" baseline="0" dirty="0">
                          <a:ln>
                            <a:noFill/>
                          </a:ln>
                          <a:solidFill>
                            <a:srgbClr val="FF9900"/>
                          </a:solidFill>
                          <a:effectLst/>
                          <a:latin typeface="Arial" charset="0"/>
                          <a:cs typeface="Arial" charset="0"/>
                        </a:rPr>
                        <a:t>ال</a:t>
                      </a:r>
                      <a:r>
                        <a:rPr kumimoji="0" lang="ar-EG" sz="3600" b="0" i="0" u="sng" strike="noStrike" cap="none" normalizeH="0" baseline="0" dirty="0">
                          <a:ln>
                            <a:noFill/>
                          </a:ln>
                          <a:solidFill>
                            <a:srgbClr val="FF9900"/>
                          </a:solidFill>
                          <a:effectLst/>
                          <a:latin typeface="Arial" charset="0"/>
                          <a:cs typeface="Arial" charset="0"/>
                        </a:rPr>
                        <a:t>كاهن</a:t>
                      </a:r>
                      <a:r>
                        <a:rPr kumimoji="0" lang="ar-SA" sz="3600" b="0" i="0" u="sng" strike="noStrike" cap="none" normalizeH="0" baseline="0" dirty="0">
                          <a:ln>
                            <a:noFill/>
                          </a:ln>
                          <a:solidFill>
                            <a:srgbClr val="FF9900"/>
                          </a:solidFill>
                          <a:effectLst/>
                          <a:latin typeface="Arial" charset="0"/>
                          <a:cs typeface="Arial" charset="0"/>
                        </a:rPr>
                        <a:t> :</a:t>
                      </a:r>
                      <a:endParaRPr kumimoji="0" lang="fr-FR" sz="3600" b="0" i="0" u="none" strike="noStrike" cap="none" normalizeH="0" baseline="0" dirty="0">
                        <a:ln>
                          <a:noFill/>
                        </a:ln>
                        <a:solidFill>
                          <a:schemeClr val="tx1"/>
                        </a:solidFill>
                        <a:effectLst/>
                        <a:latin typeface="Arial" charset="0"/>
                        <a:ea typeface="Arial Unicode MS" pitchFamily="34" charset="-128"/>
                        <a:cs typeface="+mn-cs"/>
                      </a:endParaRPr>
                    </a:p>
                    <a:p>
                      <a:pPr marL="0" marR="0" lvl="0" indent="0" algn="just" defTabSz="914400" rtl="1" eaLnBrk="1" fontAlgn="base" latinLnBrk="0" hangingPunct="1">
                        <a:lnSpc>
                          <a:spcPct val="100000"/>
                        </a:lnSpc>
                        <a:spcBef>
                          <a:spcPct val="0"/>
                        </a:spcBef>
                        <a:spcAft>
                          <a:spcPct val="0"/>
                        </a:spcAft>
                        <a:buClrTx/>
                        <a:buSzTx/>
                        <a:buFontTx/>
                        <a:buNone/>
                        <a:tabLst/>
                      </a:pPr>
                      <a:r>
                        <a:rPr kumimoji="0" lang="ar-SA" sz="3600" b="0" i="0" u="none" strike="noStrike" cap="none" normalizeH="0" baseline="0" dirty="0">
                          <a:ln>
                            <a:noFill/>
                          </a:ln>
                          <a:solidFill>
                            <a:schemeClr val="tx1"/>
                          </a:solidFill>
                          <a:effectLst/>
                          <a:latin typeface="Arial" charset="0"/>
                          <a:ea typeface="Arial Unicode MS" pitchFamily="34" charset="-128"/>
                          <a:cs typeface="+mn-cs"/>
                        </a:rPr>
                        <a:t>نافعاً لكل فائدة</a:t>
                      </a:r>
                      <a:endParaRPr kumimoji="0" lang="fr-FR" sz="3600" b="0" i="0" u="none" strike="noStrike" cap="none" normalizeH="0" baseline="0" dirty="0">
                        <a:ln>
                          <a:noFill/>
                        </a:ln>
                        <a:solidFill>
                          <a:schemeClr val="tx1"/>
                        </a:solidFill>
                        <a:effectLst/>
                        <a:latin typeface="Arial" charset="0"/>
                        <a:ea typeface="Arial Unicode MS" pitchFamily="34" charset="-128"/>
                        <a:cs typeface="+mn-cs"/>
                      </a:endParaRPr>
                    </a:p>
                    <a:p>
                      <a:pPr marL="0" marR="0" lvl="0" indent="0" algn="just" defTabSz="914400" rtl="1" eaLnBrk="1" fontAlgn="base" latinLnBrk="0" hangingPunct="1">
                        <a:lnSpc>
                          <a:spcPct val="100000"/>
                        </a:lnSpc>
                        <a:spcBef>
                          <a:spcPct val="0"/>
                        </a:spcBef>
                        <a:spcAft>
                          <a:spcPct val="0"/>
                        </a:spcAft>
                        <a:buClrTx/>
                        <a:buSzTx/>
                        <a:buFontTx/>
                        <a:buNone/>
                        <a:tabLst/>
                      </a:pPr>
                      <a:endParaRPr kumimoji="0" lang="fr-FR" sz="3600" b="0" i="0" u="none" strike="noStrike" cap="none" normalizeH="0" baseline="0" dirty="0">
                        <a:ln>
                          <a:noFill/>
                        </a:ln>
                        <a:solidFill>
                          <a:schemeClr val="tx1"/>
                        </a:solidFill>
                        <a:effectLst/>
                        <a:latin typeface="Arial" charset="0"/>
                        <a:ea typeface="Arial Unicode MS" pitchFamily="34" charset="-128"/>
                        <a:cs typeface="+mn-cs"/>
                      </a:endParaRPr>
                    </a:p>
                    <a:p>
                      <a:pPr marL="0" marR="0" lvl="0" indent="0" algn="just" defTabSz="914400" rtl="1" eaLnBrk="1" fontAlgn="base" latinLnBrk="0" hangingPunct="1">
                        <a:lnSpc>
                          <a:spcPct val="100000"/>
                        </a:lnSpc>
                        <a:spcBef>
                          <a:spcPct val="0"/>
                        </a:spcBef>
                        <a:spcAft>
                          <a:spcPct val="0"/>
                        </a:spcAft>
                        <a:buClrTx/>
                        <a:buSzTx/>
                        <a:buFontTx/>
                        <a:buNone/>
                        <a:tabLst/>
                      </a:pPr>
                      <a:r>
                        <a:rPr kumimoji="0" lang="ar-EG" sz="3600" b="0" i="0" u="sng" strike="noStrike" cap="none" normalizeH="0" baseline="0" dirty="0">
                          <a:ln>
                            <a:noFill/>
                          </a:ln>
                          <a:solidFill>
                            <a:srgbClr val="FF9900"/>
                          </a:solidFill>
                          <a:effectLst/>
                          <a:latin typeface="Arial" charset="0"/>
                          <a:cs typeface="Arial" charset="0"/>
                        </a:rPr>
                        <a:t>الشعب :</a:t>
                      </a:r>
                      <a:endParaRPr kumimoji="0" lang="fr-FR" sz="3600" b="0" i="0" u="sng" strike="noStrike" cap="none" normalizeH="0" baseline="0" dirty="0">
                        <a:ln>
                          <a:noFill/>
                        </a:ln>
                        <a:solidFill>
                          <a:srgbClr val="FF9900"/>
                        </a:solidFill>
                        <a:effectLst/>
                        <a:latin typeface="Arial" charset="0"/>
                        <a:cs typeface="Arial" charset="0"/>
                      </a:endParaRPr>
                    </a:p>
                    <a:p>
                      <a:pPr marL="0" marR="0" lvl="0" indent="0" algn="just" defTabSz="914400" rtl="1" eaLnBrk="1" fontAlgn="base" latinLnBrk="0" hangingPunct="1">
                        <a:lnSpc>
                          <a:spcPct val="100000"/>
                        </a:lnSpc>
                        <a:spcBef>
                          <a:spcPct val="0"/>
                        </a:spcBef>
                        <a:spcAft>
                          <a:spcPct val="0"/>
                        </a:spcAft>
                        <a:buClrTx/>
                        <a:buSzTx/>
                        <a:buFontTx/>
                        <a:buNone/>
                        <a:tabLst/>
                        <a:defRPr/>
                      </a:pPr>
                      <a:r>
                        <a:rPr kumimoji="0" lang="ar-AE" sz="3600" b="0" i="0" u="none" strike="noStrike" cap="none" normalizeH="0" baseline="0" dirty="0">
                          <a:ln>
                            <a:noFill/>
                          </a:ln>
                          <a:solidFill>
                            <a:schemeClr val="tx1"/>
                          </a:solidFill>
                          <a:effectLst/>
                          <a:latin typeface="Arial" charset="0"/>
                          <a:ea typeface="Arial Unicode MS" pitchFamily="34" charset="-128"/>
                          <a:cs typeface="+mn-cs"/>
                        </a:rPr>
                        <a:t>آمين</a:t>
                      </a:r>
                      <a:r>
                        <a:rPr kumimoji="0" lang="fr-FR" sz="3600" b="0" i="0" u="none" strike="noStrike" cap="none" normalizeH="0" baseline="0" dirty="0">
                          <a:ln>
                            <a:noFill/>
                          </a:ln>
                          <a:solidFill>
                            <a:schemeClr val="tx1"/>
                          </a:solidFill>
                          <a:effectLst/>
                          <a:latin typeface="Arial" charset="0"/>
                          <a:ea typeface="Arial Unicode MS" pitchFamily="34" charset="-128"/>
                          <a:cs typeface="+mn-cs"/>
                        </a:rPr>
                        <a:t>.</a:t>
                      </a: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451212036"/>
      </p:ext>
    </p:extLst>
  </p:cSld>
  <p:clrMapOvr>
    <a:masterClrMapping/>
  </p:clrMapOvr>
  <p:transition/>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735042" name="Group 2"/>
          <p:cNvGraphicFramePr>
            <a:graphicFrameLocks noGrp="1"/>
          </p:cNvGraphicFramePr>
          <p:nvPr>
            <p:ph/>
            <p:extLst>
              <p:ext uri="{D42A27DB-BD31-4B8C-83A1-F6EECF244321}">
                <p14:modId xmlns:p14="http://schemas.microsoft.com/office/powerpoint/2010/main" val="974504507"/>
              </p:ext>
            </p:extLst>
          </p:nvPr>
        </p:nvGraphicFramePr>
        <p:xfrm>
          <a:off x="0" y="0"/>
          <a:ext cx="12192000" cy="6197600"/>
        </p:xfrm>
        <a:graphic>
          <a:graphicData uri="http://schemas.openxmlformats.org/drawingml/2006/table">
            <a:tbl>
              <a:tblPr/>
              <a:tblGrid>
                <a:gridCol w="4651983">
                  <a:extLst>
                    <a:ext uri="{9D8B030D-6E8A-4147-A177-3AD203B41FA5}">
                      <a16:colId xmlns:a16="http://schemas.microsoft.com/office/drawing/2014/main" val="20000"/>
                    </a:ext>
                  </a:extLst>
                </a:gridCol>
                <a:gridCol w="4297464">
                  <a:extLst>
                    <a:ext uri="{9D8B030D-6E8A-4147-A177-3AD203B41FA5}">
                      <a16:colId xmlns:a16="http://schemas.microsoft.com/office/drawing/2014/main" val="20001"/>
                    </a:ext>
                  </a:extLst>
                </a:gridCol>
                <a:gridCol w="3242553">
                  <a:extLst>
                    <a:ext uri="{9D8B030D-6E8A-4147-A177-3AD203B41FA5}">
                      <a16:colId xmlns:a16="http://schemas.microsoft.com/office/drawing/2014/main" val="20002"/>
                    </a:ext>
                  </a:extLst>
                </a:gridCol>
              </a:tblGrid>
              <a:tr h="6197600">
                <a:tc>
                  <a:txBody>
                    <a:bodyPr/>
                    <a:lstStyle/>
                    <a:p>
                      <a:pPr marL="0" marR="0" lvl="0" indent="0" algn="just" defTabSz="914400" rtl="0" eaLnBrk="1" fontAlgn="base" latinLnBrk="0" hangingPunct="1">
                        <a:lnSpc>
                          <a:spcPct val="100000"/>
                        </a:lnSpc>
                        <a:spcBef>
                          <a:spcPts val="0"/>
                        </a:spcBef>
                        <a:spcAft>
                          <a:spcPct val="0"/>
                        </a:spcAft>
                        <a:buClrTx/>
                        <a:buSzTx/>
                        <a:buFontTx/>
                        <a:buNone/>
                        <a:tabLst/>
                      </a:pPr>
                      <a:r>
                        <a:rPr kumimoji="0" lang="en-US" sz="3300" b="0" i="0" u="sng" strike="noStrike" cap="none" normalizeH="0" baseline="0" dirty="0" err="1">
                          <a:ln>
                            <a:noFill/>
                          </a:ln>
                          <a:solidFill>
                            <a:srgbClr val="FF9900"/>
                          </a:solidFill>
                          <a:effectLst/>
                          <a:latin typeface="Coptic1" pitchFamily="2" charset="0"/>
                          <a:cs typeface="Arial" charset="0"/>
                        </a:rPr>
                        <a:t>Piou</a:t>
                      </a:r>
                      <a:r>
                        <a:rPr kumimoji="0" lang="en-US" sz="3300" b="0" i="0" u="sng" strike="noStrike" cap="none" normalizeH="0" baseline="0" dirty="0">
                          <a:ln>
                            <a:noFill/>
                          </a:ln>
                          <a:solidFill>
                            <a:srgbClr val="FF9900"/>
                          </a:solidFill>
                          <a:effectLst/>
                          <a:latin typeface="Coptic1" pitchFamily="2" charset="0"/>
                          <a:cs typeface="Arial" charset="0"/>
                        </a:rPr>
                        <a:t>/b :</a:t>
                      </a:r>
                    </a:p>
                    <a:p>
                      <a:pPr marL="0" marR="0" lvl="0" indent="0" algn="just" defTabSz="914400" rtl="0" eaLnBrk="1" fontAlgn="base" latinLnBrk="0" hangingPunct="1">
                        <a:lnSpc>
                          <a:spcPct val="100000"/>
                        </a:lnSpc>
                        <a:spcBef>
                          <a:spcPts val="0"/>
                        </a:spcBef>
                        <a:spcAft>
                          <a:spcPct val="0"/>
                        </a:spcAft>
                        <a:buClrTx/>
                        <a:buSzTx/>
                        <a:buFontTx/>
                        <a:buNone/>
                        <a:tabLst/>
                      </a:pPr>
                      <a:r>
                        <a:rPr kumimoji="0" lang="en-US" sz="3200" b="0" i="0" u="none" strike="noStrike" cap="none" normalizeH="0" baseline="0" dirty="0" err="1">
                          <a:ln>
                            <a:noFill/>
                          </a:ln>
                          <a:solidFill>
                            <a:schemeClr val="tx1"/>
                          </a:solidFill>
                          <a:effectLst/>
                          <a:latin typeface="Coptic1" pitchFamily="2" charset="0"/>
                          <a:cs typeface="Arial" charset="0"/>
                        </a:rPr>
                        <a:t>Nyok</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Po#c</a:t>
                      </a:r>
                      <a:r>
                        <a:rPr kumimoji="0" lang="en-US" sz="3200" b="0" i="0" u="none" strike="noStrike" cap="none" normalizeH="0" baseline="0" dirty="0">
                          <a:ln>
                            <a:noFill/>
                          </a:ln>
                          <a:solidFill>
                            <a:schemeClr val="tx1"/>
                          </a:solidFill>
                          <a:effectLst/>
                          <a:latin typeface="Coptic1" pitchFamily="2" charset="0"/>
                          <a:cs typeface="Arial" charset="0"/>
                        </a:rPr>
                        <a:t># I/#c# </a:t>
                      </a:r>
                      <a:r>
                        <a:rPr kumimoji="0" lang="en-US" sz="3200" b="0" i="0" u="none" strike="noStrike" cap="none" normalizeH="0" baseline="0" dirty="0" err="1">
                          <a:ln>
                            <a:noFill/>
                          </a:ln>
                          <a:solidFill>
                            <a:schemeClr val="tx1"/>
                          </a:solidFill>
                          <a:effectLst/>
                          <a:latin typeface="Coptic1" pitchFamily="2" charset="0"/>
                          <a:cs typeface="Arial" charset="0"/>
                        </a:rPr>
                        <a:t>P,#c</a:t>
                      </a:r>
                      <a:r>
                        <a:rPr kumimoji="0" lang="en-US" sz="3200" b="0" i="0" u="none" strike="noStrike" cap="none" normalizeH="0" baseline="0" dirty="0">
                          <a:ln>
                            <a:noFill/>
                          </a:ln>
                          <a:solidFill>
                            <a:schemeClr val="tx1"/>
                          </a:solidFill>
                          <a:effectLst/>
                          <a:latin typeface="Coptic1" pitchFamily="2" charset="0"/>
                          <a:cs typeface="Arial" charset="0"/>
                        </a:rPr>
                        <a:t># : v/</a:t>
                      </a:r>
                      <a:r>
                        <a:rPr kumimoji="0" lang="en-US" sz="3200" b="0" i="0" u="none" strike="noStrike" cap="none" normalizeH="0" baseline="0" dirty="0" err="1">
                          <a:ln>
                            <a:noFill/>
                          </a:ln>
                          <a:solidFill>
                            <a:schemeClr val="tx1"/>
                          </a:solidFill>
                          <a:effectLst/>
                          <a:latin typeface="Coptic1" pitchFamily="2" charset="0"/>
                          <a:cs typeface="Arial" charset="0"/>
                        </a:rPr>
                        <a:t>e~taky~re</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tenvucic</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e~tacera~pac</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qen</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v~nobi</a:t>
                      </a:r>
                      <a:r>
                        <a:rPr kumimoji="0" lang="en-US" sz="3200" b="0" i="0" u="none" strike="noStrike" cap="none" normalizeH="0" baseline="0" dirty="0">
                          <a:ln>
                            <a:noFill/>
                          </a:ln>
                          <a:solidFill>
                            <a:schemeClr val="tx1"/>
                          </a:solidFill>
                          <a:effectLst/>
                          <a:latin typeface="Coptic1" pitchFamily="2" charset="0"/>
                          <a:cs typeface="Arial" charset="0"/>
                        </a:rPr>
                        <a:t> : </a:t>
                      </a:r>
                      <a:r>
                        <a:rPr kumimoji="0" lang="en-US" sz="3200" b="0" i="0" u="none" strike="noStrike" cap="none" normalizeH="0" baseline="0" dirty="0" err="1">
                          <a:ln>
                            <a:noFill/>
                          </a:ln>
                          <a:solidFill>
                            <a:schemeClr val="tx1"/>
                          </a:solidFill>
                          <a:effectLst/>
                          <a:latin typeface="Coptic1" pitchFamily="2" charset="0"/>
                          <a:cs typeface="Arial" charset="0"/>
                        </a:rPr>
                        <a:t>m~beri</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n~kecop</a:t>
                      </a:r>
                      <a:r>
                        <a:rPr kumimoji="0" lang="en-US" sz="3200" b="0" i="0" u="none" strike="noStrike" cap="none" normalizeH="0" baseline="0" dirty="0">
                          <a:ln>
                            <a:noFill/>
                          </a:ln>
                          <a:solidFill>
                            <a:schemeClr val="tx1"/>
                          </a:solidFill>
                          <a:effectLst/>
                          <a:latin typeface="Coptic1" pitchFamily="2" charset="0"/>
                          <a:cs typeface="Arial" charset="0"/>
                        </a:rPr>
                        <a:t> : </a:t>
                      </a:r>
                      <a:r>
                        <a:rPr kumimoji="0" lang="en-US" sz="3200" b="0" i="0" u="none" strike="noStrike" cap="none" normalizeH="0" baseline="0" dirty="0" err="1">
                          <a:ln>
                            <a:noFill/>
                          </a:ln>
                          <a:solidFill>
                            <a:schemeClr val="tx1"/>
                          </a:solidFill>
                          <a:effectLst/>
                          <a:latin typeface="Coptic1" pitchFamily="2" charset="0"/>
                          <a:cs typeface="Arial" charset="0"/>
                        </a:rPr>
                        <a:t>e~bolhiten</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oumwou</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nem</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oup#n#a</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Nyok</a:t>
                      </a:r>
                      <a:r>
                        <a:rPr kumimoji="0" lang="en-US" sz="3200" b="0" i="0" u="none" strike="noStrike" cap="none" normalizeH="0" baseline="0" dirty="0">
                          <a:ln>
                            <a:noFill/>
                          </a:ln>
                          <a:solidFill>
                            <a:schemeClr val="tx1"/>
                          </a:solidFill>
                          <a:effectLst/>
                          <a:latin typeface="Coptic1" pitchFamily="2" charset="0"/>
                          <a:cs typeface="Arial" charset="0"/>
                        </a:rPr>
                        <a:t> pe </a:t>
                      </a:r>
                      <a:r>
                        <a:rPr kumimoji="0" lang="en-US" sz="3200" b="0" i="0" u="none" strike="noStrike" cap="none" normalizeH="0" baseline="0" dirty="0" err="1">
                          <a:ln>
                            <a:noFill/>
                          </a:ln>
                          <a:solidFill>
                            <a:schemeClr val="tx1"/>
                          </a:solidFill>
                          <a:effectLst/>
                          <a:latin typeface="Coptic1" pitchFamily="2" charset="0"/>
                          <a:cs typeface="Arial" charset="0"/>
                        </a:rPr>
                        <a:t>e~takwmc</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m~v~nobi</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e~pec</a:t>
                      </a:r>
                      <a:r>
                        <a:rPr kumimoji="0" lang="en-US" sz="3200" b="0" i="0" u="none" strike="noStrike" cap="none" normalizeH="0" baseline="0" dirty="0">
                          <a:ln>
                            <a:noFill/>
                          </a:ln>
                          <a:solidFill>
                            <a:schemeClr val="tx1"/>
                          </a:solidFill>
                          <a:effectLst/>
                          <a:latin typeface="Coptic1" pitchFamily="2" charset="0"/>
                          <a:cs typeface="Arial" charset="0"/>
                        </a:rPr>
                        <a:t>/t </a:t>
                      </a:r>
                      <a:r>
                        <a:rPr kumimoji="0" lang="en-US" sz="3200" b="0" i="0" u="none" strike="noStrike" cap="none" normalizeH="0" baseline="0" dirty="0" err="1">
                          <a:ln>
                            <a:noFill/>
                          </a:ln>
                          <a:solidFill>
                            <a:schemeClr val="tx1"/>
                          </a:solidFill>
                          <a:effectLst/>
                          <a:latin typeface="Coptic1" pitchFamily="2" charset="0"/>
                          <a:cs typeface="Arial" charset="0"/>
                        </a:rPr>
                        <a:t>e~bolhiten</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oumwou</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e~taf</a:t>
                      </a:r>
                      <a:r>
                        <a:rPr kumimoji="0" lang="en-US" sz="3200" b="0" i="0" u="none" strike="noStrike" cap="none" normalizeH="0" baseline="0" dirty="0">
                          <a:ln>
                            <a:noFill/>
                          </a:ln>
                          <a:solidFill>
                            <a:schemeClr val="tx1"/>
                          </a:solidFill>
                          <a:effectLst/>
                          <a:latin typeface="Coptic1" pitchFamily="2" charset="0"/>
                          <a:cs typeface="Arial" charset="0"/>
                        </a:rPr>
                        <a:t>[</a:t>
                      </a:r>
                      <a:r>
                        <a:rPr kumimoji="0" lang="en-US" sz="3200" b="0" i="0" u="none" strike="noStrike" cap="none" normalizeH="0" baseline="0" dirty="0" err="1">
                          <a:ln>
                            <a:noFill/>
                          </a:ln>
                          <a:solidFill>
                            <a:schemeClr val="tx1"/>
                          </a:solidFill>
                          <a:effectLst/>
                          <a:latin typeface="Coptic1" pitchFamily="2" charset="0"/>
                          <a:cs typeface="Arial" charset="0"/>
                        </a:rPr>
                        <a:t>ici</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e~p~swi</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nahraf</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n~Nwe</a:t>
                      </a:r>
                      <a:r>
                        <a:rPr kumimoji="0" lang="en-US" sz="3200" b="0" i="0" u="none" strike="noStrike" cap="none" normalizeH="0" baseline="0" dirty="0">
                          <a:ln>
                            <a:noFill/>
                          </a:ln>
                          <a:solidFill>
                            <a:schemeClr val="tx1"/>
                          </a:solidFill>
                          <a:effectLst/>
                          <a:latin typeface="Coptic1" pitchFamily="2" charset="0"/>
                          <a:cs typeface="Arial" charset="0"/>
                        </a:rPr>
                        <a:t>~.</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dirty="0">
                          <a:ln>
                            <a:noFill/>
                          </a:ln>
                          <a:solidFill>
                            <a:srgbClr val="FF9933"/>
                          </a:solidFill>
                          <a:effectLst/>
                          <a:latin typeface="Arial" charset="0"/>
                          <a:cs typeface="Times New Roman" pitchFamily="18" charset="0"/>
                        </a:rPr>
                        <a:t>Le prêtre :</a:t>
                      </a:r>
                      <a:endParaRPr kumimoji="0" lang="fr-CA" sz="2700" b="0" i="0" u="sng" strike="noStrike" cap="none" normalizeH="0" baseline="0" dirty="0">
                        <a:ln>
                          <a:noFill/>
                        </a:ln>
                        <a:solidFill>
                          <a:srgbClr val="FF9900"/>
                        </a:solidFill>
                        <a:effectLst/>
                        <a:latin typeface="Arial"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200" b="0" i="0" u="none" strike="noStrike" cap="none" normalizeH="0" baseline="0" dirty="0">
                          <a:ln>
                            <a:noFill/>
                          </a:ln>
                          <a:solidFill>
                            <a:schemeClr val="tx1"/>
                          </a:solidFill>
                          <a:effectLst/>
                          <a:latin typeface="Arial" charset="0"/>
                          <a:ea typeface="Arial Unicode MS" pitchFamily="34" charset="-128"/>
                          <a:cs typeface="Arial Unicode MS" pitchFamily="34" charset="-128"/>
                        </a:rPr>
                        <a:t>Seigneur Jésus-Christ, Tu as renouvelé par l’eau et l’Esprit notre nature qui a été déchue par le péché.	Tu as noyé le péché dans l’eau au temps de Noé. </a:t>
                      </a:r>
                      <a:endParaRPr kumimoji="0" lang="en-US" sz="3200" b="0" i="0" u="none" strike="noStrike" cap="none" normalizeH="0" baseline="0" dirty="0">
                        <a:ln>
                          <a:noFill/>
                        </a:ln>
                        <a:solidFill>
                          <a:schemeClr val="tx1"/>
                        </a:solidFill>
                        <a:effectLst/>
                        <a:latin typeface="Arial" charset="0"/>
                        <a:ea typeface="Arial Unicode MS" pitchFamily="34" charset="-128"/>
                        <a:cs typeface="Arial Unicode MS" pitchFamily="34" charset="-128"/>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2700" b="0" i="0" u="sng" strike="noStrike" cap="none" normalizeH="0" baseline="0" dirty="0">
                          <a:ln>
                            <a:noFill/>
                          </a:ln>
                          <a:solidFill>
                            <a:srgbClr val="FF9900"/>
                          </a:solidFill>
                          <a:effectLst/>
                          <a:latin typeface="Arial" charset="0"/>
                          <a:cs typeface="Arial" charset="0"/>
                        </a:rPr>
                        <a:t>ال</a:t>
                      </a:r>
                      <a:r>
                        <a:rPr kumimoji="0" lang="ar-EG" sz="2700" b="0" i="0" u="sng" strike="noStrike" cap="none" normalizeH="0" baseline="0" dirty="0">
                          <a:ln>
                            <a:noFill/>
                          </a:ln>
                          <a:solidFill>
                            <a:srgbClr val="FF9900"/>
                          </a:solidFill>
                          <a:effectLst/>
                          <a:latin typeface="Arial" charset="0"/>
                          <a:cs typeface="Arial" charset="0"/>
                        </a:rPr>
                        <a:t>كاهن</a:t>
                      </a:r>
                      <a:r>
                        <a:rPr kumimoji="0" lang="ar-SA" sz="2700" b="0" i="0" u="sng" strike="noStrike" cap="none" normalizeH="0" baseline="0" dirty="0">
                          <a:ln>
                            <a:noFill/>
                          </a:ln>
                          <a:solidFill>
                            <a:srgbClr val="FF9900"/>
                          </a:solidFill>
                          <a:effectLst/>
                          <a:latin typeface="Arial" charset="0"/>
                          <a:cs typeface="Arial" charset="0"/>
                        </a:rPr>
                        <a:t> :</a:t>
                      </a:r>
                      <a:endParaRPr kumimoji="0" lang="en-US" sz="2700" b="0" i="0" u="none" strike="noStrike" cap="none" normalizeH="0" baseline="0" dirty="0">
                        <a:ln>
                          <a:noFill/>
                        </a:ln>
                        <a:solidFill>
                          <a:schemeClr val="tx1"/>
                        </a:solidFill>
                        <a:effectLst/>
                        <a:latin typeface="Arial" charset="0"/>
                        <a:cs typeface="Arial" pitchFamily="34" charset="0"/>
                      </a:endParaRPr>
                    </a:p>
                    <a:p>
                      <a:pPr marL="0" marR="0" lvl="0" indent="0" algn="just" defTabSz="914400" rtl="1" eaLnBrk="1" fontAlgn="base" latinLnBrk="0" hangingPunct="1">
                        <a:lnSpc>
                          <a:spcPct val="100000"/>
                        </a:lnSpc>
                        <a:spcBef>
                          <a:spcPct val="0"/>
                        </a:spcBef>
                        <a:spcAft>
                          <a:spcPct val="0"/>
                        </a:spcAft>
                        <a:buClrTx/>
                        <a:buSzTx/>
                        <a:buFontTx/>
                        <a:buNone/>
                        <a:tabLst/>
                      </a:pPr>
                      <a:r>
                        <a:rPr kumimoji="0" lang="ar-SA" sz="4000" b="0" i="0" u="none" strike="noStrike" cap="none" normalizeH="0" baseline="0" dirty="0">
                          <a:ln>
                            <a:noFill/>
                          </a:ln>
                          <a:solidFill>
                            <a:schemeClr val="tx1"/>
                          </a:solidFill>
                          <a:effectLst/>
                          <a:latin typeface="Arial" charset="0"/>
                          <a:ea typeface="Arial Unicode MS" pitchFamily="34" charset="-128"/>
                          <a:cs typeface="+mn-cs"/>
                        </a:rPr>
                        <a:t>أنت أيها الرب يسوع المسيح الذي جددت طبيعتنا التي بليت بالخطيئة مرة أخرى بلماء والروح.</a:t>
                      </a:r>
                      <a:r>
                        <a:rPr kumimoji="0" lang="fr-FR" sz="4000" b="0" i="0" u="none" strike="noStrike" cap="none" normalizeH="0" baseline="0" dirty="0">
                          <a:ln>
                            <a:noFill/>
                          </a:ln>
                          <a:solidFill>
                            <a:schemeClr val="tx1"/>
                          </a:solidFill>
                          <a:effectLst/>
                          <a:latin typeface="Arial" charset="0"/>
                          <a:ea typeface="Arial Unicode MS" pitchFamily="34" charset="-128"/>
                          <a:cs typeface="+mn-cs"/>
                        </a:rPr>
                        <a:t> </a:t>
                      </a:r>
                      <a:r>
                        <a:rPr kumimoji="0" lang="ar-AE" sz="4000" b="0" i="0" u="none" strike="noStrike" cap="none" normalizeH="0" baseline="0" dirty="0">
                          <a:ln>
                            <a:noFill/>
                          </a:ln>
                          <a:solidFill>
                            <a:schemeClr val="tx1"/>
                          </a:solidFill>
                          <a:effectLst/>
                          <a:latin typeface="Arial" charset="0"/>
                          <a:ea typeface="Arial Unicode MS" pitchFamily="34" charset="-128"/>
                          <a:cs typeface="+mn-cs"/>
                        </a:rPr>
                        <a:t>أنت الذي أغرقت الخطية بالماء الذي ارتفع في عهد نوح.</a:t>
                      </a:r>
                      <a:endParaRPr kumimoji="0" lang="en-US" sz="4000" b="0" i="0" u="none" strike="noStrike" cap="none" normalizeH="0" baseline="0" dirty="0">
                        <a:ln>
                          <a:noFill/>
                        </a:ln>
                        <a:solidFill>
                          <a:schemeClr val="tx1"/>
                        </a:solidFill>
                        <a:effectLst/>
                        <a:latin typeface="Arial" charset="0"/>
                        <a:ea typeface="Arial Unicode MS" pitchFamily="34" charset="-128"/>
                        <a:cs typeface="Arial" pitchFamily="34"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092012861"/>
      </p:ext>
    </p:extLst>
  </p:cSld>
  <p:clrMapOvr>
    <a:masterClrMapping/>
  </p:clrMapOvr>
  <p:transition/>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735042" name="Group 2"/>
          <p:cNvGraphicFramePr>
            <a:graphicFrameLocks noGrp="1"/>
          </p:cNvGraphicFramePr>
          <p:nvPr>
            <p:ph/>
            <p:extLst>
              <p:ext uri="{D42A27DB-BD31-4B8C-83A1-F6EECF244321}">
                <p14:modId xmlns:p14="http://schemas.microsoft.com/office/powerpoint/2010/main" val="3956429275"/>
              </p:ext>
            </p:extLst>
          </p:nvPr>
        </p:nvGraphicFramePr>
        <p:xfrm>
          <a:off x="0" y="326571"/>
          <a:ext cx="12192000" cy="5823857"/>
        </p:xfrm>
        <a:graphic>
          <a:graphicData uri="http://schemas.openxmlformats.org/drawingml/2006/table">
            <a:tbl>
              <a:tblPr/>
              <a:tblGrid>
                <a:gridCol w="4327071">
                  <a:extLst>
                    <a:ext uri="{9D8B030D-6E8A-4147-A177-3AD203B41FA5}">
                      <a16:colId xmlns:a16="http://schemas.microsoft.com/office/drawing/2014/main" val="20000"/>
                    </a:ext>
                  </a:extLst>
                </a:gridCol>
                <a:gridCol w="4229100">
                  <a:extLst>
                    <a:ext uri="{9D8B030D-6E8A-4147-A177-3AD203B41FA5}">
                      <a16:colId xmlns:a16="http://schemas.microsoft.com/office/drawing/2014/main" val="20001"/>
                    </a:ext>
                  </a:extLst>
                </a:gridCol>
                <a:gridCol w="3635829">
                  <a:extLst>
                    <a:ext uri="{9D8B030D-6E8A-4147-A177-3AD203B41FA5}">
                      <a16:colId xmlns:a16="http://schemas.microsoft.com/office/drawing/2014/main" val="20002"/>
                    </a:ext>
                  </a:extLst>
                </a:gridCol>
              </a:tblGrid>
              <a:tr h="5823857">
                <a:tc>
                  <a:txBody>
                    <a:bodyPr/>
                    <a:lstStyle/>
                    <a:p>
                      <a:pPr marL="0" marR="0" lvl="0" indent="0" algn="just" defTabSz="914400" rtl="0" eaLnBrk="1" fontAlgn="base" latinLnBrk="0" hangingPunct="1">
                        <a:lnSpc>
                          <a:spcPct val="100000"/>
                        </a:lnSpc>
                        <a:spcBef>
                          <a:spcPts val="0"/>
                        </a:spcBef>
                        <a:spcAft>
                          <a:spcPct val="0"/>
                        </a:spcAft>
                        <a:buClrTx/>
                        <a:buSzTx/>
                        <a:buFontTx/>
                        <a:buNone/>
                        <a:tabLst/>
                      </a:pPr>
                      <a:r>
                        <a:rPr kumimoji="0" lang="en-US" sz="3000" b="0" i="0" u="none" strike="noStrike" cap="none" normalizeH="0" baseline="0" dirty="0" err="1">
                          <a:ln>
                            <a:noFill/>
                          </a:ln>
                          <a:solidFill>
                            <a:schemeClr val="tx1"/>
                          </a:solidFill>
                          <a:effectLst/>
                          <a:latin typeface="Coptic1" pitchFamily="2" charset="0"/>
                          <a:cs typeface="Arial" charset="0"/>
                        </a:rPr>
                        <a:t>Nyok</a:t>
                      </a:r>
                      <a:r>
                        <a:rPr kumimoji="0" lang="en-US" sz="3000" b="0" i="0" u="none" strike="noStrike" cap="none" normalizeH="0" baseline="0" dirty="0">
                          <a:ln>
                            <a:noFill/>
                          </a:ln>
                          <a:solidFill>
                            <a:schemeClr val="tx1"/>
                          </a:solidFill>
                          <a:effectLst/>
                          <a:latin typeface="Coptic1" pitchFamily="2" charset="0"/>
                          <a:cs typeface="Arial" charset="0"/>
                        </a:rPr>
                        <a:t> pe </a:t>
                      </a:r>
                      <a:r>
                        <a:rPr kumimoji="0" lang="en-US" sz="3000" b="0" i="0" u="none" strike="noStrike" cap="none" normalizeH="0" baseline="0" dirty="0" err="1">
                          <a:ln>
                            <a:noFill/>
                          </a:ln>
                          <a:solidFill>
                            <a:schemeClr val="tx1"/>
                          </a:solidFill>
                          <a:effectLst/>
                          <a:latin typeface="Coptic1" pitchFamily="2" charset="0"/>
                          <a:cs typeface="Arial" charset="0"/>
                        </a:rPr>
                        <a:t>e~aker</a:t>
                      </a:r>
                      <a:r>
                        <a:rPr kumimoji="0" lang="en-US" sz="3000" b="0" i="0" u="none" strike="noStrike" cap="none" normalizeH="0" baseline="0" dirty="0">
                          <a:ln>
                            <a:noFill/>
                          </a:ln>
                          <a:solidFill>
                            <a:schemeClr val="tx1"/>
                          </a:solidFill>
                          <a:effectLst/>
                          <a:latin typeface="Coptic1" pitchFamily="2" charset="0"/>
                          <a:cs typeface="Arial" charset="0"/>
                        </a:rPr>
                        <a:t> </a:t>
                      </a:r>
                      <a:r>
                        <a:rPr kumimoji="0" lang="en-US" sz="3000" b="0" i="0" u="none" strike="noStrike" cap="none" normalizeH="0" baseline="0" dirty="0" err="1">
                          <a:ln>
                            <a:noFill/>
                          </a:ln>
                          <a:solidFill>
                            <a:schemeClr val="tx1"/>
                          </a:solidFill>
                          <a:effectLst/>
                          <a:latin typeface="Coptic1" pitchFamily="2" charset="0"/>
                          <a:cs typeface="Arial" charset="0"/>
                        </a:rPr>
                        <a:t>p~genoc</a:t>
                      </a:r>
                      <a:r>
                        <a:rPr kumimoji="0" lang="en-US" sz="3000" b="0" i="0" u="none" strike="noStrike" cap="none" normalizeH="0" baseline="0" dirty="0">
                          <a:ln>
                            <a:noFill/>
                          </a:ln>
                          <a:solidFill>
                            <a:schemeClr val="tx1"/>
                          </a:solidFill>
                          <a:effectLst/>
                          <a:latin typeface="Coptic1" pitchFamily="2" charset="0"/>
                          <a:cs typeface="Arial" charset="0"/>
                        </a:rPr>
                        <a:t> </a:t>
                      </a:r>
                      <a:r>
                        <a:rPr kumimoji="0" lang="en-US" sz="3000" b="0" i="0" u="none" strike="noStrike" cap="none" normalizeH="0" baseline="0" dirty="0" err="1">
                          <a:ln>
                            <a:noFill/>
                          </a:ln>
                          <a:solidFill>
                            <a:schemeClr val="tx1"/>
                          </a:solidFill>
                          <a:effectLst/>
                          <a:latin typeface="Coptic1" pitchFamily="2" charset="0"/>
                          <a:cs typeface="Arial" charset="0"/>
                        </a:rPr>
                        <a:t>n~nihebreoc</a:t>
                      </a:r>
                      <a:r>
                        <a:rPr kumimoji="0" lang="en-US" sz="3000" b="0" i="0" u="none" strike="noStrike" cap="none" normalizeH="0" baseline="0" dirty="0">
                          <a:ln>
                            <a:noFill/>
                          </a:ln>
                          <a:solidFill>
                            <a:schemeClr val="tx1"/>
                          </a:solidFill>
                          <a:effectLst/>
                          <a:latin typeface="Coptic1" pitchFamily="2" charset="0"/>
                          <a:cs typeface="Arial" charset="0"/>
                        </a:rPr>
                        <a:t> : </a:t>
                      </a:r>
                      <a:r>
                        <a:rPr kumimoji="0" lang="en-US" sz="3000" b="0" i="0" u="none" strike="noStrike" cap="none" normalizeH="0" baseline="0" dirty="0" err="1">
                          <a:ln>
                            <a:noFill/>
                          </a:ln>
                          <a:solidFill>
                            <a:schemeClr val="tx1"/>
                          </a:solidFill>
                          <a:effectLst/>
                          <a:latin typeface="Coptic1" pitchFamily="2" charset="0"/>
                          <a:cs typeface="Arial" charset="0"/>
                        </a:rPr>
                        <a:t>n~remhe</a:t>
                      </a:r>
                      <a:r>
                        <a:rPr kumimoji="0" lang="en-US" sz="3000" b="0" i="0" u="none" strike="noStrike" cap="none" normalizeH="0" baseline="0" dirty="0">
                          <a:ln>
                            <a:noFill/>
                          </a:ln>
                          <a:solidFill>
                            <a:schemeClr val="tx1"/>
                          </a:solidFill>
                          <a:effectLst/>
                          <a:latin typeface="Coptic1" pitchFamily="2" charset="0"/>
                          <a:cs typeface="Arial" charset="0"/>
                        </a:rPr>
                        <a:t> </a:t>
                      </a:r>
                      <a:r>
                        <a:rPr kumimoji="0" lang="en-US" sz="3000" b="0" i="0" u="none" strike="noStrike" cap="none" normalizeH="0" baseline="0" dirty="0" err="1">
                          <a:ln>
                            <a:noFill/>
                          </a:ln>
                          <a:solidFill>
                            <a:schemeClr val="tx1"/>
                          </a:solidFill>
                          <a:effectLst/>
                          <a:latin typeface="Coptic1" pitchFamily="2" charset="0"/>
                          <a:cs typeface="Arial" charset="0"/>
                        </a:rPr>
                        <a:t>e~bolha</a:t>
                      </a:r>
                      <a:r>
                        <a:rPr kumimoji="0" lang="en-US" sz="3000" b="0" i="0" u="none" strike="noStrike" cap="none" normalizeH="0" baseline="0" dirty="0">
                          <a:ln>
                            <a:noFill/>
                          </a:ln>
                          <a:solidFill>
                            <a:schemeClr val="tx1"/>
                          </a:solidFill>
                          <a:effectLst/>
                          <a:latin typeface="Coptic1" pitchFamily="2" charset="0"/>
                          <a:cs typeface="Arial" charset="0"/>
                        </a:rPr>
                        <a:t> ]</a:t>
                      </a:r>
                      <a:r>
                        <a:rPr kumimoji="0" lang="en-US" sz="3000" b="0" i="0" u="none" strike="noStrike" cap="none" normalizeH="0" baseline="0" dirty="0" err="1">
                          <a:ln>
                            <a:noFill/>
                          </a:ln>
                          <a:solidFill>
                            <a:schemeClr val="tx1"/>
                          </a:solidFill>
                          <a:effectLst/>
                          <a:latin typeface="Coptic1" pitchFamily="2" charset="0"/>
                          <a:cs typeface="Arial" charset="0"/>
                        </a:rPr>
                        <a:t>metbwk</a:t>
                      </a:r>
                      <a:r>
                        <a:rPr kumimoji="0" lang="en-US" sz="3000" b="0" i="0" u="none" strike="noStrike" cap="none" normalizeH="0" baseline="0" dirty="0">
                          <a:ln>
                            <a:noFill/>
                          </a:ln>
                          <a:solidFill>
                            <a:schemeClr val="tx1"/>
                          </a:solidFill>
                          <a:effectLst/>
                          <a:latin typeface="Coptic1" pitchFamily="2" charset="0"/>
                          <a:cs typeface="Arial" charset="0"/>
                        </a:rPr>
                        <a:t> </a:t>
                      </a:r>
                      <a:r>
                        <a:rPr kumimoji="0" lang="en-US" sz="3000" b="0" i="0" u="none" strike="noStrike" cap="none" normalizeH="0" baseline="0" dirty="0" err="1">
                          <a:ln>
                            <a:noFill/>
                          </a:ln>
                          <a:solidFill>
                            <a:schemeClr val="tx1"/>
                          </a:solidFill>
                          <a:effectLst/>
                          <a:latin typeface="Coptic1" pitchFamily="2" charset="0"/>
                          <a:cs typeface="Arial" charset="0"/>
                        </a:rPr>
                        <a:t>n~te</a:t>
                      </a:r>
                      <a:r>
                        <a:rPr kumimoji="0" lang="en-US" sz="3000" b="0" i="0" u="none" strike="noStrike" cap="none" normalizeH="0" baseline="0" dirty="0">
                          <a:ln>
                            <a:noFill/>
                          </a:ln>
                          <a:solidFill>
                            <a:schemeClr val="tx1"/>
                          </a:solidFill>
                          <a:effectLst/>
                          <a:latin typeface="Coptic1" pitchFamily="2" charset="0"/>
                          <a:cs typeface="Arial" charset="0"/>
                        </a:rPr>
                        <a:t> </a:t>
                      </a:r>
                      <a:r>
                        <a:rPr kumimoji="0" lang="en-US" sz="3000" b="0" i="0" u="none" strike="noStrike" cap="none" normalizeH="0" baseline="0" dirty="0" err="1">
                          <a:ln>
                            <a:noFill/>
                          </a:ln>
                          <a:solidFill>
                            <a:schemeClr val="tx1"/>
                          </a:solidFill>
                          <a:effectLst/>
                          <a:latin typeface="Coptic1" pitchFamily="2" charset="0"/>
                          <a:cs typeface="Arial" charset="0"/>
                        </a:rPr>
                        <a:t>Varaw</a:t>
                      </a:r>
                      <a:r>
                        <a:rPr kumimoji="0" lang="en-US" sz="3000" b="0" i="0" u="none" strike="noStrike" cap="none" normalizeH="0" baseline="0" dirty="0">
                          <a:ln>
                            <a:noFill/>
                          </a:ln>
                          <a:solidFill>
                            <a:schemeClr val="tx1"/>
                          </a:solidFill>
                          <a:effectLst/>
                          <a:latin typeface="Coptic1" pitchFamily="2" charset="0"/>
                          <a:cs typeface="Arial" charset="0"/>
                        </a:rPr>
                        <a:t>~ </a:t>
                      </a:r>
                      <a:r>
                        <a:rPr kumimoji="0" lang="en-US" sz="3000" b="0" i="0" u="none" strike="noStrike" cap="none" normalizeH="0" baseline="0" dirty="0" err="1">
                          <a:ln>
                            <a:noFill/>
                          </a:ln>
                          <a:solidFill>
                            <a:schemeClr val="tx1"/>
                          </a:solidFill>
                          <a:effectLst/>
                          <a:latin typeface="Coptic1" pitchFamily="2" charset="0"/>
                          <a:cs typeface="Arial" charset="0"/>
                        </a:rPr>
                        <a:t>hiten</a:t>
                      </a:r>
                      <a:r>
                        <a:rPr kumimoji="0" lang="en-US" sz="3000" b="0" i="0" u="none" strike="noStrike" cap="none" normalizeH="0" baseline="0" dirty="0">
                          <a:ln>
                            <a:noFill/>
                          </a:ln>
                          <a:solidFill>
                            <a:schemeClr val="tx1"/>
                          </a:solidFill>
                          <a:effectLst/>
                          <a:latin typeface="Coptic1" pitchFamily="2" charset="0"/>
                          <a:cs typeface="Arial" charset="0"/>
                        </a:rPr>
                        <a:t> </a:t>
                      </a:r>
                      <a:r>
                        <a:rPr kumimoji="0" lang="en-US" sz="3000" b="0" i="0" u="none" strike="noStrike" cap="none" normalizeH="0" baseline="0" dirty="0" err="1">
                          <a:ln>
                            <a:noFill/>
                          </a:ln>
                          <a:solidFill>
                            <a:schemeClr val="tx1"/>
                          </a:solidFill>
                          <a:effectLst/>
                          <a:latin typeface="Coptic1" pitchFamily="2" charset="0"/>
                          <a:cs typeface="Arial" charset="0"/>
                        </a:rPr>
                        <a:t>Mwuc</a:t>
                      </a:r>
                      <a:r>
                        <a:rPr kumimoji="0" lang="en-US" sz="3000" b="0" i="0" u="none" strike="noStrike" cap="none" normalizeH="0" baseline="0" dirty="0">
                          <a:ln>
                            <a:noFill/>
                          </a:ln>
                          <a:solidFill>
                            <a:schemeClr val="tx1"/>
                          </a:solidFill>
                          <a:effectLst/>
                          <a:latin typeface="Coptic1" pitchFamily="2" charset="0"/>
                          <a:cs typeface="Arial" charset="0"/>
                        </a:rPr>
                        <a:t>/c </a:t>
                      </a:r>
                      <a:r>
                        <a:rPr kumimoji="0" lang="en-US" sz="3000" b="0" i="0" u="none" strike="noStrike" cap="none" normalizeH="0" baseline="0" dirty="0" err="1">
                          <a:ln>
                            <a:noFill/>
                          </a:ln>
                          <a:solidFill>
                            <a:schemeClr val="tx1"/>
                          </a:solidFill>
                          <a:effectLst/>
                          <a:latin typeface="Coptic1" pitchFamily="2" charset="0"/>
                          <a:cs typeface="Arial" charset="0"/>
                        </a:rPr>
                        <a:t>nem</a:t>
                      </a:r>
                      <a:r>
                        <a:rPr kumimoji="0" lang="en-US" sz="3000" b="0" i="0" u="none" strike="noStrike" cap="none" normalizeH="0" baseline="0" dirty="0">
                          <a:ln>
                            <a:noFill/>
                          </a:ln>
                          <a:solidFill>
                            <a:schemeClr val="tx1"/>
                          </a:solidFill>
                          <a:effectLst/>
                          <a:latin typeface="Coptic1" pitchFamily="2" charset="0"/>
                          <a:cs typeface="Arial" charset="0"/>
                        </a:rPr>
                        <a:t> </a:t>
                      </a:r>
                      <a:r>
                        <a:rPr kumimoji="0" lang="en-US" sz="3000" b="0" i="0" u="none" strike="noStrike" cap="none" normalizeH="0" baseline="0" dirty="0" err="1">
                          <a:ln>
                            <a:noFill/>
                          </a:ln>
                          <a:solidFill>
                            <a:schemeClr val="tx1"/>
                          </a:solidFill>
                          <a:effectLst/>
                          <a:latin typeface="Coptic1" pitchFamily="2" charset="0"/>
                          <a:cs typeface="Arial" charset="0"/>
                        </a:rPr>
                        <a:t>v~iom</a:t>
                      </a:r>
                      <a:r>
                        <a:rPr kumimoji="0" lang="en-US" sz="3000" b="0" i="0" u="none" strike="noStrike" cap="none" normalizeH="0" baseline="0" dirty="0">
                          <a:ln>
                            <a:noFill/>
                          </a:ln>
                          <a:solidFill>
                            <a:schemeClr val="tx1"/>
                          </a:solidFill>
                          <a:effectLst/>
                          <a:latin typeface="Coptic1" pitchFamily="2" charset="0"/>
                          <a:cs typeface="Arial" charset="0"/>
                        </a:rPr>
                        <a:t>. </a:t>
                      </a:r>
                      <a:r>
                        <a:rPr kumimoji="0" lang="en-US" sz="3000" b="0" i="0" u="none" strike="noStrike" cap="none" normalizeH="0" baseline="0" dirty="0" err="1">
                          <a:ln>
                            <a:noFill/>
                          </a:ln>
                          <a:solidFill>
                            <a:schemeClr val="tx1"/>
                          </a:solidFill>
                          <a:effectLst/>
                          <a:latin typeface="Coptic1" pitchFamily="2" charset="0"/>
                          <a:cs typeface="Arial" charset="0"/>
                        </a:rPr>
                        <a:t>Nyok</a:t>
                      </a:r>
                      <a:r>
                        <a:rPr kumimoji="0" lang="en-US" sz="3000" b="0" i="0" u="none" strike="noStrike" cap="none" normalizeH="0" baseline="0" dirty="0">
                          <a:ln>
                            <a:noFill/>
                          </a:ln>
                          <a:solidFill>
                            <a:schemeClr val="tx1"/>
                          </a:solidFill>
                          <a:effectLst/>
                          <a:latin typeface="Coptic1" pitchFamily="2" charset="0"/>
                          <a:cs typeface="Arial" charset="0"/>
                        </a:rPr>
                        <a:t> pe </a:t>
                      </a:r>
                      <a:r>
                        <a:rPr kumimoji="0" lang="en-US" sz="3000" b="0" i="0" u="none" strike="noStrike" cap="none" normalizeH="0" baseline="0" dirty="0" err="1">
                          <a:ln>
                            <a:noFill/>
                          </a:ln>
                          <a:solidFill>
                            <a:schemeClr val="tx1"/>
                          </a:solidFill>
                          <a:effectLst/>
                          <a:latin typeface="Coptic1" pitchFamily="2" charset="0"/>
                          <a:cs typeface="Arial" charset="0"/>
                        </a:rPr>
                        <a:t>e~takvwrj</a:t>
                      </a:r>
                      <a:r>
                        <a:rPr kumimoji="0" lang="en-US" sz="3000" b="0" i="0" u="none" strike="noStrike" cap="none" normalizeH="0" baseline="0" dirty="0">
                          <a:ln>
                            <a:noFill/>
                          </a:ln>
                          <a:solidFill>
                            <a:schemeClr val="tx1"/>
                          </a:solidFill>
                          <a:effectLst/>
                          <a:latin typeface="Coptic1" pitchFamily="2" charset="0"/>
                          <a:cs typeface="Arial" charset="0"/>
                        </a:rPr>
                        <a:t> </a:t>
                      </a:r>
                      <a:r>
                        <a:rPr kumimoji="0" lang="en-US" sz="3000" b="0" i="0" u="none" strike="noStrike" cap="none" normalizeH="0" baseline="0" dirty="0" err="1">
                          <a:ln>
                            <a:noFill/>
                          </a:ln>
                          <a:solidFill>
                            <a:schemeClr val="tx1"/>
                          </a:solidFill>
                          <a:effectLst/>
                          <a:latin typeface="Coptic1" pitchFamily="2" charset="0"/>
                          <a:cs typeface="Arial" charset="0"/>
                        </a:rPr>
                        <a:t>m~pIc#l</a:t>
                      </a:r>
                      <a:r>
                        <a:rPr kumimoji="0" lang="en-US" sz="3000" b="0" i="0" u="none" strike="noStrike" cap="none" normalizeH="0" baseline="0" dirty="0">
                          <a:ln>
                            <a:noFill/>
                          </a:ln>
                          <a:solidFill>
                            <a:schemeClr val="tx1"/>
                          </a:solidFill>
                          <a:effectLst/>
                          <a:latin typeface="Coptic1" pitchFamily="2" charset="0"/>
                          <a:cs typeface="Arial" charset="0"/>
                        </a:rPr>
                        <a:t># </a:t>
                      </a:r>
                      <a:r>
                        <a:rPr kumimoji="0" lang="en-US" sz="3000" b="0" i="0" u="none" strike="noStrike" cap="none" normalizeH="0" baseline="0" dirty="0" err="1">
                          <a:ln>
                            <a:noFill/>
                          </a:ln>
                          <a:solidFill>
                            <a:schemeClr val="tx1"/>
                          </a:solidFill>
                          <a:effectLst/>
                          <a:latin typeface="Coptic1" pitchFamily="2" charset="0"/>
                          <a:cs typeface="Arial" charset="0"/>
                        </a:rPr>
                        <a:t>e~bolha</a:t>
                      </a:r>
                      <a:r>
                        <a:rPr kumimoji="0" lang="en-US" sz="3000" b="0" i="0" u="none" strike="noStrike" cap="none" normalizeH="0" baseline="0" dirty="0">
                          <a:ln>
                            <a:noFill/>
                          </a:ln>
                          <a:solidFill>
                            <a:schemeClr val="tx1"/>
                          </a:solidFill>
                          <a:effectLst/>
                          <a:latin typeface="Coptic1" pitchFamily="2" charset="0"/>
                          <a:cs typeface="Arial" charset="0"/>
                        </a:rPr>
                        <a:t> ]</a:t>
                      </a:r>
                      <a:r>
                        <a:rPr kumimoji="0" lang="en-US" sz="3000" b="0" i="0" u="none" strike="noStrike" cap="none" normalizeH="0" baseline="0" dirty="0" err="1">
                          <a:ln>
                            <a:noFill/>
                          </a:ln>
                          <a:solidFill>
                            <a:schemeClr val="tx1"/>
                          </a:solidFill>
                          <a:effectLst/>
                          <a:latin typeface="Coptic1" pitchFamily="2" charset="0"/>
                          <a:cs typeface="Arial" charset="0"/>
                        </a:rPr>
                        <a:t>p~lan</a:t>
                      </a:r>
                      <a:r>
                        <a:rPr kumimoji="0" lang="en-US" sz="3000" b="0" i="0" u="none" strike="noStrike" cap="none" normalizeH="0" baseline="0" dirty="0">
                          <a:ln>
                            <a:noFill/>
                          </a:ln>
                          <a:solidFill>
                            <a:schemeClr val="tx1"/>
                          </a:solidFill>
                          <a:effectLst/>
                          <a:latin typeface="Coptic1" pitchFamily="2" charset="0"/>
                          <a:cs typeface="Arial" charset="0"/>
                        </a:rPr>
                        <a:t>/ </a:t>
                      </a:r>
                      <a:r>
                        <a:rPr kumimoji="0" lang="en-US" sz="3000" b="0" i="0" u="none" strike="noStrike" cap="none" normalizeH="0" baseline="0" dirty="0" err="1">
                          <a:ln>
                            <a:noFill/>
                          </a:ln>
                          <a:solidFill>
                            <a:schemeClr val="tx1"/>
                          </a:solidFill>
                          <a:effectLst/>
                          <a:latin typeface="Coptic1" pitchFamily="2" charset="0"/>
                          <a:cs typeface="Arial" charset="0"/>
                        </a:rPr>
                        <a:t>n~te</a:t>
                      </a:r>
                      <a:r>
                        <a:rPr kumimoji="0" lang="en-US" sz="3000" b="0" i="0" u="none" strike="noStrike" cap="none" normalizeH="0" baseline="0" dirty="0">
                          <a:ln>
                            <a:noFill/>
                          </a:ln>
                          <a:solidFill>
                            <a:schemeClr val="tx1"/>
                          </a:solidFill>
                          <a:effectLst/>
                          <a:latin typeface="Coptic1" pitchFamily="2" charset="0"/>
                          <a:cs typeface="Arial" charset="0"/>
                        </a:rPr>
                        <a:t> Baal : </a:t>
                      </a:r>
                      <a:r>
                        <a:rPr kumimoji="0" lang="en-US" sz="3000" b="0" i="0" u="none" strike="noStrike" cap="none" normalizeH="0" baseline="0" dirty="0" err="1">
                          <a:ln>
                            <a:noFill/>
                          </a:ln>
                          <a:solidFill>
                            <a:schemeClr val="tx1"/>
                          </a:solidFill>
                          <a:effectLst/>
                          <a:latin typeface="Coptic1" pitchFamily="2" charset="0"/>
                          <a:cs typeface="Arial" charset="0"/>
                        </a:rPr>
                        <a:t>hiten</a:t>
                      </a:r>
                      <a:r>
                        <a:rPr kumimoji="0" lang="en-US" sz="3000" b="0" i="0" u="none" strike="noStrike" cap="none" normalizeH="0" baseline="0" dirty="0">
                          <a:ln>
                            <a:noFill/>
                          </a:ln>
                          <a:solidFill>
                            <a:schemeClr val="tx1"/>
                          </a:solidFill>
                          <a:effectLst/>
                          <a:latin typeface="Coptic1" pitchFamily="2" charset="0"/>
                          <a:cs typeface="Arial" charset="0"/>
                        </a:rPr>
                        <a:t> </a:t>
                      </a:r>
                      <a:r>
                        <a:rPr kumimoji="0" lang="en-US" sz="3000" b="0" i="0" u="none" strike="noStrike" cap="none" normalizeH="0" baseline="0" dirty="0" err="1">
                          <a:ln>
                            <a:noFill/>
                          </a:ln>
                          <a:solidFill>
                            <a:schemeClr val="tx1"/>
                          </a:solidFill>
                          <a:effectLst/>
                          <a:latin typeface="Coptic1" pitchFamily="2" charset="0"/>
                          <a:cs typeface="Arial" charset="0"/>
                        </a:rPr>
                        <a:t>oumaou</a:t>
                      </a:r>
                      <a:r>
                        <a:rPr kumimoji="0" lang="en-US" sz="3000" b="0" i="0" u="none" strike="noStrike" cap="none" normalizeH="0" baseline="0" dirty="0">
                          <a:ln>
                            <a:noFill/>
                          </a:ln>
                          <a:solidFill>
                            <a:schemeClr val="tx1"/>
                          </a:solidFill>
                          <a:effectLst/>
                          <a:latin typeface="Coptic1" pitchFamily="2" charset="0"/>
                          <a:cs typeface="Arial" charset="0"/>
                        </a:rPr>
                        <a:t> </a:t>
                      </a:r>
                      <a:r>
                        <a:rPr kumimoji="0" lang="en-US" sz="3000" b="0" i="0" u="none" strike="noStrike" cap="none" normalizeH="0" baseline="0" dirty="0" err="1">
                          <a:ln>
                            <a:noFill/>
                          </a:ln>
                          <a:solidFill>
                            <a:schemeClr val="tx1"/>
                          </a:solidFill>
                          <a:effectLst/>
                          <a:latin typeface="Coptic1" pitchFamily="2" charset="0"/>
                          <a:cs typeface="Arial" charset="0"/>
                        </a:rPr>
                        <a:t>nem</a:t>
                      </a:r>
                      <a:r>
                        <a:rPr kumimoji="0" lang="en-US" sz="3000" b="0" i="0" u="none" strike="noStrike" cap="none" normalizeH="0" baseline="0" dirty="0">
                          <a:ln>
                            <a:noFill/>
                          </a:ln>
                          <a:solidFill>
                            <a:schemeClr val="tx1"/>
                          </a:solidFill>
                          <a:effectLst/>
                          <a:latin typeface="Coptic1" pitchFamily="2" charset="0"/>
                          <a:cs typeface="Arial" charset="0"/>
                        </a:rPr>
                        <a:t> </a:t>
                      </a:r>
                      <a:r>
                        <a:rPr kumimoji="0" lang="en-US" sz="3000" b="0" i="0" u="none" strike="noStrike" cap="none" normalizeH="0" baseline="0" dirty="0" err="1">
                          <a:ln>
                            <a:noFill/>
                          </a:ln>
                          <a:solidFill>
                            <a:schemeClr val="tx1"/>
                          </a:solidFill>
                          <a:effectLst/>
                          <a:latin typeface="Coptic1" pitchFamily="2" charset="0"/>
                          <a:cs typeface="Arial" charset="0"/>
                        </a:rPr>
                        <a:t>ou</a:t>
                      </a:r>
                      <a:r>
                        <a:rPr kumimoji="0" lang="en-US" sz="3000" b="0" i="0" u="none" strike="noStrike" cap="none" normalizeH="0" baseline="0" dirty="0">
                          <a:ln>
                            <a:noFill/>
                          </a:ln>
                          <a:solidFill>
                            <a:schemeClr val="tx1"/>
                          </a:solidFill>
                          <a:effectLst/>
                          <a:latin typeface="Coptic1" pitchFamily="2" charset="0"/>
                          <a:cs typeface="Arial" charset="0"/>
                        </a:rPr>
                        <a:t>,~</a:t>
                      </a:r>
                      <a:r>
                        <a:rPr kumimoji="0" lang="en-US" sz="3000" b="0" i="0" u="none" strike="noStrike" cap="none" normalizeH="0" baseline="0" dirty="0" err="1">
                          <a:ln>
                            <a:noFill/>
                          </a:ln>
                          <a:solidFill>
                            <a:schemeClr val="tx1"/>
                          </a:solidFill>
                          <a:effectLst/>
                          <a:latin typeface="Coptic1" pitchFamily="2" charset="0"/>
                          <a:cs typeface="Arial" charset="0"/>
                        </a:rPr>
                        <a:t>rwm</a:t>
                      </a:r>
                      <a:r>
                        <a:rPr kumimoji="0" lang="en-US" sz="3000" b="0" i="0" u="none" strike="noStrike" cap="none" normalizeH="0" baseline="0" dirty="0">
                          <a:ln>
                            <a:noFill/>
                          </a:ln>
                          <a:solidFill>
                            <a:schemeClr val="tx1"/>
                          </a:solidFill>
                          <a:effectLst/>
                          <a:latin typeface="Coptic1" pitchFamily="2" charset="0"/>
                          <a:cs typeface="Arial" charset="0"/>
                        </a:rPr>
                        <a:t> : </a:t>
                      </a:r>
                      <a:r>
                        <a:rPr kumimoji="0" lang="en-US" sz="3000" b="0" i="0" u="none" strike="noStrike" cap="none" normalizeH="0" baseline="0" dirty="0" err="1">
                          <a:ln>
                            <a:noFill/>
                          </a:ln>
                          <a:solidFill>
                            <a:schemeClr val="tx1"/>
                          </a:solidFill>
                          <a:effectLst/>
                          <a:latin typeface="Coptic1" pitchFamily="2" charset="0"/>
                          <a:cs typeface="Arial" charset="0"/>
                        </a:rPr>
                        <a:t>nahraf</a:t>
                      </a:r>
                      <a:r>
                        <a:rPr kumimoji="0" lang="en-US" sz="3000" b="0" i="0" u="none" strike="noStrike" cap="none" normalizeH="0" baseline="0" dirty="0">
                          <a:ln>
                            <a:noFill/>
                          </a:ln>
                          <a:solidFill>
                            <a:schemeClr val="tx1"/>
                          </a:solidFill>
                          <a:effectLst/>
                          <a:latin typeface="Coptic1" pitchFamily="2" charset="0"/>
                          <a:cs typeface="Arial" charset="0"/>
                        </a:rPr>
                        <a:t> </a:t>
                      </a:r>
                      <a:r>
                        <a:rPr kumimoji="0" lang="en-US" sz="3000" b="0" i="0" u="none" strike="noStrike" cap="none" normalizeH="0" baseline="0" dirty="0" err="1">
                          <a:ln>
                            <a:noFill/>
                          </a:ln>
                          <a:solidFill>
                            <a:schemeClr val="tx1"/>
                          </a:solidFill>
                          <a:effectLst/>
                          <a:latin typeface="Coptic1" pitchFamily="2" charset="0"/>
                          <a:cs typeface="Arial" charset="0"/>
                        </a:rPr>
                        <a:t>n~Yliac</a:t>
                      </a:r>
                      <a:r>
                        <a:rPr kumimoji="0" lang="en-US" sz="3000" b="0" i="0" u="none" strike="noStrike" cap="none" normalizeH="0" baseline="0" dirty="0">
                          <a:ln>
                            <a:noFill/>
                          </a:ln>
                          <a:solidFill>
                            <a:schemeClr val="tx1"/>
                          </a:solidFill>
                          <a:effectLst/>
                          <a:latin typeface="Coptic1" pitchFamily="2" charset="0"/>
                          <a:cs typeface="Arial" charset="0"/>
                        </a:rPr>
                        <a:t>.</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2800" b="0" i="0" u="none" strike="noStrike" cap="none" normalizeH="0" baseline="0" dirty="0">
                          <a:ln>
                            <a:noFill/>
                          </a:ln>
                          <a:solidFill>
                            <a:schemeClr val="tx1"/>
                          </a:solidFill>
                          <a:effectLst/>
                          <a:latin typeface="Arial" charset="0"/>
                          <a:ea typeface="Arial Unicode MS" pitchFamily="34" charset="-128"/>
                          <a:cs typeface="Arial Unicode MS" pitchFamily="34" charset="-128"/>
                        </a:rPr>
                        <a:t>Tu as délivré les hébreux de l’esclavage de pharaon en leur faisant traverser la mer au temps de Moïse. ¿	Tu as écarté les fils d’Israël de l’égarement du démon par l’intermédiaire de l’eau et le feu à l’époque d’Elie.</a:t>
                      </a:r>
                      <a:endParaRPr kumimoji="0" lang="en-US" sz="2800" b="0" i="0" u="none" strike="noStrike" cap="none" normalizeH="0" baseline="0" dirty="0">
                        <a:ln>
                          <a:noFill/>
                        </a:ln>
                        <a:solidFill>
                          <a:schemeClr val="tx1"/>
                        </a:solidFill>
                        <a:effectLst/>
                        <a:latin typeface="Arial" charset="0"/>
                        <a:ea typeface="Arial Unicode MS" pitchFamily="34" charset="-128"/>
                        <a:cs typeface="Arial Unicode MS" pitchFamily="34" charset="-128"/>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0"/>
                        </a:spcBef>
                        <a:spcAft>
                          <a:spcPct val="0"/>
                        </a:spcAft>
                        <a:buClrTx/>
                        <a:buSzTx/>
                        <a:buFontTx/>
                        <a:buNone/>
                        <a:tabLst/>
                      </a:pPr>
                      <a:r>
                        <a:rPr kumimoji="0" lang="ar-SA" sz="3600" b="0" i="0" u="none" strike="noStrike" cap="none" normalizeH="0" baseline="0" dirty="0">
                          <a:ln>
                            <a:noFill/>
                          </a:ln>
                          <a:solidFill>
                            <a:schemeClr val="tx1"/>
                          </a:solidFill>
                          <a:effectLst/>
                          <a:latin typeface="Arial" charset="0"/>
                          <a:ea typeface="Arial Unicode MS" pitchFamily="34" charset="-128"/>
                          <a:cs typeface="+mn-cs"/>
                        </a:rPr>
                        <a:t>أنت الذي عتقت جنس العبرانيين من عبودية فرعون بموسى والبحر. </a:t>
                      </a:r>
                      <a:r>
                        <a:rPr kumimoji="0" lang="ar-AE" sz="3600" b="0" i="0" u="none" strike="noStrike" cap="none" normalizeH="0" baseline="0" dirty="0">
                          <a:ln>
                            <a:noFill/>
                          </a:ln>
                          <a:solidFill>
                            <a:schemeClr val="tx1"/>
                          </a:solidFill>
                          <a:effectLst/>
                          <a:latin typeface="Arial" charset="0"/>
                          <a:ea typeface="Arial Unicode MS" pitchFamily="34" charset="-128"/>
                          <a:cs typeface="+mn-cs"/>
                        </a:rPr>
                        <a:t>أنت الذي فرَّقت إسرائيل من ضلالة </a:t>
                      </a:r>
                      <a:r>
                        <a:rPr kumimoji="0" lang="ar-AE" sz="3600" b="0" i="0" u="none" strike="noStrike" cap="none" normalizeH="0" baseline="0" dirty="0" err="1">
                          <a:ln>
                            <a:noFill/>
                          </a:ln>
                          <a:solidFill>
                            <a:schemeClr val="tx1"/>
                          </a:solidFill>
                          <a:effectLst/>
                          <a:latin typeface="Arial" charset="0"/>
                          <a:ea typeface="Arial Unicode MS" pitchFamily="34" charset="-128"/>
                          <a:cs typeface="+mn-cs"/>
                        </a:rPr>
                        <a:t>بليعال</a:t>
                      </a:r>
                      <a:r>
                        <a:rPr kumimoji="0" lang="ar-AE" sz="3600" b="0" i="0" u="none" strike="noStrike" cap="none" normalizeH="0" baseline="0" dirty="0">
                          <a:ln>
                            <a:noFill/>
                          </a:ln>
                          <a:solidFill>
                            <a:schemeClr val="tx1"/>
                          </a:solidFill>
                          <a:effectLst/>
                          <a:latin typeface="Arial" charset="0"/>
                          <a:ea typeface="Arial Unicode MS" pitchFamily="34" charset="-128"/>
                          <a:cs typeface="+mn-cs"/>
                        </a:rPr>
                        <a:t> بالنار والماء في عهد إيليا.</a:t>
                      </a:r>
                      <a:endParaRPr kumimoji="0" lang="en-US" sz="3600" b="0" i="0" u="none" strike="noStrike" cap="none" normalizeH="0" baseline="0" dirty="0">
                        <a:ln>
                          <a:noFill/>
                        </a:ln>
                        <a:solidFill>
                          <a:schemeClr val="tx1"/>
                        </a:solidFill>
                        <a:effectLst/>
                        <a:latin typeface="Arial" charset="0"/>
                        <a:ea typeface="Arial Unicode MS" pitchFamily="34" charset="-128"/>
                        <a:cs typeface="Arial" pitchFamily="34"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425693583"/>
      </p:ext>
    </p:extLst>
  </p:cSld>
  <p:clrMapOvr>
    <a:masterClrMapping/>
  </p:clrMapOvr>
  <p:transition/>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735042" name="Group 2"/>
          <p:cNvGraphicFramePr>
            <a:graphicFrameLocks noGrp="1"/>
          </p:cNvGraphicFramePr>
          <p:nvPr>
            <p:ph/>
            <p:extLst>
              <p:ext uri="{D42A27DB-BD31-4B8C-83A1-F6EECF244321}">
                <p14:modId xmlns:p14="http://schemas.microsoft.com/office/powerpoint/2010/main" val="913225231"/>
              </p:ext>
            </p:extLst>
          </p:nvPr>
        </p:nvGraphicFramePr>
        <p:xfrm>
          <a:off x="0" y="0"/>
          <a:ext cx="12192000" cy="6918960"/>
        </p:xfrm>
        <a:graphic>
          <a:graphicData uri="http://schemas.openxmlformats.org/drawingml/2006/table">
            <a:tbl>
              <a:tblPr/>
              <a:tblGrid>
                <a:gridCol w="4468586">
                  <a:extLst>
                    <a:ext uri="{9D8B030D-6E8A-4147-A177-3AD203B41FA5}">
                      <a16:colId xmlns:a16="http://schemas.microsoft.com/office/drawing/2014/main" val="20000"/>
                    </a:ext>
                  </a:extLst>
                </a:gridCol>
                <a:gridCol w="4093028">
                  <a:extLst>
                    <a:ext uri="{9D8B030D-6E8A-4147-A177-3AD203B41FA5}">
                      <a16:colId xmlns:a16="http://schemas.microsoft.com/office/drawing/2014/main" val="20001"/>
                    </a:ext>
                  </a:extLst>
                </a:gridCol>
                <a:gridCol w="3630386">
                  <a:extLst>
                    <a:ext uri="{9D8B030D-6E8A-4147-A177-3AD203B41FA5}">
                      <a16:colId xmlns:a16="http://schemas.microsoft.com/office/drawing/2014/main" val="20002"/>
                    </a:ext>
                  </a:extLst>
                </a:gridCol>
              </a:tblGrid>
              <a:tr h="6148873">
                <a:tc>
                  <a:txBody>
                    <a:bodyPr/>
                    <a:lstStyle/>
                    <a:p>
                      <a:pPr marL="0" marR="0" lvl="0" indent="0" algn="just" defTabSz="914400" rtl="0" eaLnBrk="1" fontAlgn="base" latinLnBrk="0" hangingPunct="1">
                        <a:lnSpc>
                          <a:spcPct val="100000"/>
                        </a:lnSpc>
                        <a:spcBef>
                          <a:spcPts val="0"/>
                        </a:spcBef>
                        <a:spcAft>
                          <a:spcPct val="0"/>
                        </a:spcAft>
                        <a:buClrTx/>
                        <a:buSzTx/>
                        <a:buFontTx/>
                        <a:buNone/>
                        <a:tabLst/>
                      </a:pPr>
                      <a:r>
                        <a:rPr kumimoji="0" lang="en-US" sz="3200" b="0" i="0" u="none" strike="noStrike" cap="none" normalizeH="0" baseline="0" dirty="0" err="1">
                          <a:ln>
                            <a:noFill/>
                          </a:ln>
                          <a:solidFill>
                            <a:schemeClr val="tx1"/>
                          </a:solidFill>
                          <a:effectLst/>
                          <a:latin typeface="Coptic1" pitchFamily="2" charset="0"/>
                          <a:cs typeface="Arial" charset="0"/>
                        </a:rPr>
                        <a:t>Nyok</a:t>
                      </a:r>
                      <a:r>
                        <a:rPr kumimoji="0" lang="en-US" sz="3200" b="0" i="0" u="none" strike="noStrike" cap="none" normalizeH="0" baseline="0" dirty="0">
                          <a:ln>
                            <a:noFill/>
                          </a:ln>
                          <a:solidFill>
                            <a:schemeClr val="tx1"/>
                          </a:solidFill>
                          <a:effectLst/>
                          <a:latin typeface="Coptic1" pitchFamily="2" charset="0"/>
                          <a:cs typeface="Arial" charset="0"/>
                        </a:rPr>
                        <a:t> on ]</a:t>
                      </a:r>
                      <a:r>
                        <a:rPr kumimoji="0" lang="en-US" sz="3200" b="0" i="0" u="none" strike="noStrike" cap="none" normalizeH="0" baseline="0" dirty="0" err="1">
                          <a:ln>
                            <a:noFill/>
                          </a:ln>
                          <a:solidFill>
                            <a:schemeClr val="tx1"/>
                          </a:solidFill>
                          <a:effectLst/>
                          <a:latin typeface="Coptic1" pitchFamily="2" charset="0"/>
                          <a:cs typeface="Arial" charset="0"/>
                        </a:rPr>
                        <a:t>nou</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pennub</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a~ria~giazin</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m~paimwou</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vai</a:t>
                      </a:r>
                      <a:r>
                        <a:rPr kumimoji="0" lang="en-US" sz="3200" b="0" i="0" u="none" strike="noStrike" cap="none" normalizeH="0" baseline="0" dirty="0">
                          <a:ln>
                            <a:noFill/>
                          </a:ln>
                          <a:solidFill>
                            <a:schemeClr val="tx1"/>
                          </a:solidFill>
                          <a:effectLst/>
                          <a:latin typeface="Coptic1" pitchFamily="2" charset="0"/>
                          <a:cs typeface="Arial" charset="0"/>
                        </a:rPr>
                        <a:t> : </a:t>
                      </a:r>
                      <a:r>
                        <a:rPr kumimoji="0" lang="en-US" sz="3200" b="0" i="0" u="none" strike="noStrike" cap="none" normalizeH="0" baseline="0" dirty="0" err="1">
                          <a:ln>
                            <a:noFill/>
                          </a:ln>
                          <a:solidFill>
                            <a:schemeClr val="tx1"/>
                          </a:solidFill>
                          <a:effectLst/>
                          <a:latin typeface="Coptic1" pitchFamily="2" charset="0"/>
                          <a:cs typeface="Arial" charset="0"/>
                        </a:rPr>
                        <a:t>hiten</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pekp#n#a</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e#y#u</a:t>
                      </a:r>
                      <a:r>
                        <a:rPr kumimoji="0" lang="en-US" sz="3200" b="0" i="0" u="none" strike="noStrike" cap="none" normalizeH="0" baseline="0" dirty="0">
                          <a:ln>
                            <a:noFill/>
                          </a:ln>
                          <a:solidFill>
                            <a:schemeClr val="tx1"/>
                          </a:solidFill>
                          <a:effectLst/>
                          <a:latin typeface="Coptic1" pitchFamily="2" charset="0"/>
                          <a:cs typeface="Arial" charset="0"/>
                        </a:rPr>
                        <a:t>#. M/</a:t>
                      </a:r>
                      <a:r>
                        <a:rPr kumimoji="0" lang="en-US" sz="3200" b="0" i="0" u="none" strike="noStrike" cap="none" normalizeH="0" baseline="0" dirty="0" err="1">
                          <a:ln>
                            <a:noFill/>
                          </a:ln>
                          <a:solidFill>
                            <a:schemeClr val="tx1"/>
                          </a:solidFill>
                          <a:effectLst/>
                          <a:latin typeface="Coptic1" pitchFamily="2" charset="0"/>
                          <a:cs typeface="Arial" charset="0"/>
                        </a:rPr>
                        <a:t>ic</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n~n</a:t>
                      </a:r>
                      <a:r>
                        <a:rPr kumimoji="0" lang="en-US" sz="3200" b="0" i="0" u="none" strike="noStrike" cap="none" normalizeH="0" baseline="0" dirty="0">
                          <a:ln>
                            <a:noFill/>
                          </a:ln>
                          <a:solidFill>
                            <a:schemeClr val="tx1"/>
                          </a:solidFill>
                          <a:effectLst/>
                          <a:latin typeface="Coptic1" pitchFamily="2" charset="0"/>
                          <a:cs typeface="Arial" charset="0"/>
                        </a:rPr>
                        <a:t>/</a:t>
                      </a:r>
                      <a:r>
                        <a:rPr kumimoji="0" lang="en-US" sz="3200" b="0" i="0" u="none" strike="noStrike" cap="none" normalizeH="0" baseline="0" dirty="0" err="1">
                          <a:ln>
                            <a:noFill/>
                          </a:ln>
                          <a:solidFill>
                            <a:schemeClr val="tx1"/>
                          </a:solidFill>
                          <a:effectLst/>
                          <a:latin typeface="Coptic1" pitchFamily="2" charset="0"/>
                          <a:cs typeface="Arial" charset="0"/>
                        </a:rPr>
                        <a:t>eynaer</a:t>
                      </a:r>
                      <a:r>
                        <a:rPr kumimoji="0" lang="en-US" sz="3200" b="0" i="0" u="none" strike="noStrike" cap="none" normalizeH="0" baseline="0" dirty="0">
                          <a:ln>
                            <a:noFill/>
                          </a:ln>
                          <a:solidFill>
                            <a:schemeClr val="tx1"/>
                          </a:solidFill>
                          <a:effectLst/>
                          <a:latin typeface="Coptic1" pitchFamily="2" charset="0"/>
                          <a:cs typeface="Arial" charset="0"/>
                        </a:rPr>
                        <a:t>,~</a:t>
                      </a:r>
                      <a:r>
                        <a:rPr kumimoji="0" lang="en-US" sz="3200" b="0" i="0" u="none" strike="noStrike" cap="none" normalizeH="0" baseline="0" dirty="0" err="1">
                          <a:ln>
                            <a:noFill/>
                          </a:ln>
                          <a:solidFill>
                            <a:schemeClr val="tx1"/>
                          </a:solidFill>
                          <a:effectLst/>
                          <a:latin typeface="Coptic1" pitchFamily="2" charset="0"/>
                          <a:cs typeface="Arial" charset="0"/>
                        </a:rPr>
                        <a:t>racye</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m~mof</a:t>
                      </a:r>
                      <a:r>
                        <a:rPr kumimoji="0" lang="en-US" sz="3200" b="0" i="0" u="none" strike="noStrike" cap="none" normalizeH="0" baseline="0" dirty="0">
                          <a:ln>
                            <a:noFill/>
                          </a:ln>
                          <a:solidFill>
                            <a:schemeClr val="tx1"/>
                          </a:solidFill>
                          <a:effectLst/>
                          <a:latin typeface="Coptic1" pitchFamily="2" charset="0"/>
                          <a:cs typeface="Arial" charset="0"/>
                        </a:rPr>
                        <a:t> kata </a:t>
                      </a:r>
                      <a:r>
                        <a:rPr kumimoji="0" lang="en-US" sz="3200" b="0" i="0" u="none" strike="noStrike" cap="none" normalizeH="0" baseline="0" dirty="0" err="1">
                          <a:ln>
                            <a:noFill/>
                          </a:ln>
                          <a:solidFill>
                            <a:schemeClr val="tx1"/>
                          </a:solidFill>
                          <a:effectLst/>
                          <a:latin typeface="Coptic1" pitchFamily="2" charset="0"/>
                          <a:cs typeface="Arial" charset="0"/>
                        </a:rPr>
                        <a:t>h~li</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n~c~mou</a:t>
                      </a:r>
                      <a:r>
                        <a:rPr kumimoji="0" lang="en-US" sz="3200" b="0" i="0" u="none" strike="noStrike" cap="none" normalizeH="0" baseline="0" dirty="0">
                          <a:ln>
                            <a:noFill/>
                          </a:ln>
                          <a:solidFill>
                            <a:schemeClr val="tx1"/>
                          </a:solidFill>
                          <a:effectLst/>
                          <a:latin typeface="Coptic1" pitchFamily="2" charset="0"/>
                          <a:cs typeface="Arial" charset="0"/>
                        </a:rPr>
                        <a:t> : </a:t>
                      </a:r>
                      <a:r>
                        <a:rPr kumimoji="0" lang="en-US" sz="3200" b="0" i="0" u="none" strike="noStrike" cap="none" normalizeH="0" baseline="0" dirty="0" err="1">
                          <a:ln>
                            <a:noFill/>
                          </a:ln>
                          <a:solidFill>
                            <a:schemeClr val="tx1"/>
                          </a:solidFill>
                          <a:effectLst/>
                          <a:latin typeface="Coptic1" pitchFamily="2" charset="0"/>
                          <a:cs typeface="Arial" charset="0"/>
                        </a:rPr>
                        <a:t>i~te</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n~n</a:t>
                      </a:r>
                      <a:r>
                        <a:rPr kumimoji="0" lang="en-US" sz="3200" b="0" i="0" u="none" strike="noStrike" cap="none" normalizeH="0" baseline="0" dirty="0">
                          <a:ln>
                            <a:noFill/>
                          </a:ln>
                          <a:solidFill>
                            <a:schemeClr val="tx1"/>
                          </a:solidFill>
                          <a:effectLst/>
                          <a:latin typeface="Coptic1" pitchFamily="2" charset="0"/>
                          <a:cs typeface="Arial" charset="0"/>
                        </a:rPr>
                        <a:t>/</a:t>
                      </a:r>
                      <a:r>
                        <a:rPr kumimoji="0" lang="en-US" sz="3200" b="0" i="0" u="none" strike="noStrike" cap="none" normalizeH="0" baseline="0" dirty="0" err="1">
                          <a:ln>
                            <a:noFill/>
                          </a:ln>
                          <a:solidFill>
                            <a:schemeClr val="tx1"/>
                          </a:solidFill>
                          <a:effectLst/>
                          <a:latin typeface="Coptic1" pitchFamily="2" charset="0"/>
                          <a:cs typeface="Arial" charset="0"/>
                        </a:rPr>
                        <a:t>eynacw</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e~bol</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n~q</a:t>
                      </a:r>
                      <a:r>
                        <a:rPr kumimoji="0" lang="en-US" sz="3200" b="0" i="0" u="none" strike="noStrike" cap="none" normalizeH="0" baseline="0" dirty="0">
                          <a:ln>
                            <a:noFill/>
                          </a:ln>
                          <a:solidFill>
                            <a:schemeClr val="tx1"/>
                          </a:solidFill>
                          <a:effectLst/>
                          <a:latin typeface="Coptic1" pitchFamily="2" charset="0"/>
                          <a:cs typeface="Arial" charset="0"/>
                        </a:rPr>
                        <a:t>/</a:t>
                      </a:r>
                      <a:r>
                        <a:rPr kumimoji="0" lang="en-US" sz="3200" b="0" i="0" u="none" strike="noStrike" cap="none" normalizeH="0" baseline="0" dirty="0" err="1">
                          <a:ln>
                            <a:noFill/>
                          </a:ln>
                          <a:solidFill>
                            <a:schemeClr val="tx1"/>
                          </a:solidFill>
                          <a:effectLst/>
                          <a:latin typeface="Coptic1" pitchFamily="2" charset="0"/>
                          <a:cs typeface="Arial" charset="0"/>
                        </a:rPr>
                        <a:t>tf</a:t>
                      </a:r>
                      <a:r>
                        <a:rPr kumimoji="0" lang="en-US" sz="3200" b="0" i="0" u="none" strike="noStrike" cap="none" normalizeH="0" baseline="0" dirty="0">
                          <a:ln>
                            <a:noFill/>
                          </a:ln>
                          <a:solidFill>
                            <a:schemeClr val="tx1"/>
                          </a:solidFill>
                          <a:effectLst/>
                          <a:latin typeface="Coptic1" pitchFamily="2" charset="0"/>
                          <a:cs typeface="Arial" charset="0"/>
                        </a:rPr>
                        <a:t> : </a:t>
                      </a:r>
                      <a:r>
                        <a:rPr kumimoji="0" lang="en-US" sz="3200" b="0" i="0" u="none" strike="noStrike" cap="none" normalizeH="0" baseline="0" dirty="0" err="1">
                          <a:ln>
                            <a:noFill/>
                          </a:ln>
                          <a:solidFill>
                            <a:schemeClr val="tx1"/>
                          </a:solidFill>
                          <a:effectLst/>
                          <a:latin typeface="Coptic1" pitchFamily="2" charset="0"/>
                          <a:cs typeface="Arial" charset="0"/>
                        </a:rPr>
                        <a:t>i~te</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n~n</a:t>
                      </a:r>
                      <a:r>
                        <a:rPr kumimoji="0" lang="en-US" sz="3200" b="0" i="0" u="none" strike="noStrike" cap="none" normalizeH="0" baseline="0" dirty="0">
                          <a:ln>
                            <a:noFill/>
                          </a:ln>
                          <a:solidFill>
                            <a:schemeClr val="tx1"/>
                          </a:solidFill>
                          <a:effectLst/>
                          <a:latin typeface="Coptic1" pitchFamily="2" charset="0"/>
                          <a:cs typeface="Arial" charset="0"/>
                        </a:rPr>
                        <a:t>/</a:t>
                      </a:r>
                      <a:r>
                        <a:rPr kumimoji="0" lang="en-US" sz="3200" b="0" i="0" u="none" strike="noStrike" cap="none" normalizeH="0" baseline="0" dirty="0" err="1">
                          <a:ln>
                            <a:noFill/>
                          </a:ln>
                          <a:solidFill>
                            <a:schemeClr val="tx1"/>
                          </a:solidFill>
                          <a:effectLst/>
                          <a:latin typeface="Coptic1" pitchFamily="2" charset="0"/>
                          <a:cs typeface="Arial" charset="0"/>
                        </a:rPr>
                        <a:t>eynajwkem</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e~bol</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n~q</a:t>
                      </a:r>
                      <a:r>
                        <a:rPr kumimoji="0" lang="en-US" sz="3200" b="0" i="0" u="none" strike="noStrike" cap="none" normalizeH="0" baseline="0" dirty="0">
                          <a:ln>
                            <a:noFill/>
                          </a:ln>
                          <a:solidFill>
                            <a:schemeClr val="tx1"/>
                          </a:solidFill>
                          <a:effectLst/>
                          <a:latin typeface="Coptic1" pitchFamily="2" charset="0"/>
                          <a:cs typeface="Arial" charset="0"/>
                        </a:rPr>
                        <a:t>/</a:t>
                      </a:r>
                      <a:r>
                        <a:rPr kumimoji="0" lang="en-US" sz="3200" b="0" i="0" u="none" strike="noStrike" cap="none" normalizeH="0" baseline="0" dirty="0" err="1">
                          <a:ln>
                            <a:noFill/>
                          </a:ln>
                          <a:solidFill>
                            <a:schemeClr val="tx1"/>
                          </a:solidFill>
                          <a:effectLst/>
                          <a:latin typeface="Coptic1" pitchFamily="2" charset="0"/>
                          <a:cs typeface="Arial" charset="0"/>
                        </a:rPr>
                        <a:t>tf</a:t>
                      </a:r>
                      <a:r>
                        <a:rPr kumimoji="0" lang="en-US" sz="3200" b="0" i="0" u="none" strike="noStrike" cap="none" normalizeH="0" baseline="0" dirty="0">
                          <a:ln>
                            <a:noFill/>
                          </a:ln>
                          <a:solidFill>
                            <a:schemeClr val="tx1"/>
                          </a:solidFill>
                          <a:effectLst/>
                          <a:latin typeface="Coptic1" pitchFamily="2" charset="0"/>
                          <a:cs typeface="Arial" charset="0"/>
                        </a:rPr>
                        <a:t> : </a:t>
                      </a:r>
                      <a:r>
                        <a:rPr kumimoji="0" lang="en-US" sz="3200" b="0" i="0" u="none" strike="noStrike" cap="none" normalizeH="0" baseline="0" dirty="0" err="1">
                          <a:ln>
                            <a:noFill/>
                          </a:ln>
                          <a:solidFill>
                            <a:schemeClr val="tx1"/>
                          </a:solidFill>
                          <a:effectLst/>
                          <a:latin typeface="Coptic1" pitchFamily="2" charset="0"/>
                          <a:cs typeface="Arial" charset="0"/>
                        </a:rPr>
                        <a:t>e~re</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pitoubo</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swpi</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nwou</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nem</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pic~mou</a:t>
                      </a:r>
                      <a:r>
                        <a:rPr kumimoji="0" lang="en-US" sz="3200" b="0" i="0" u="none" strike="noStrike" cap="none" normalizeH="0" baseline="0" dirty="0">
                          <a:ln>
                            <a:noFill/>
                          </a:ln>
                          <a:solidFill>
                            <a:schemeClr val="tx1"/>
                          </a:solidFill>
                          <a:effectLst/>
                          <a:latin typeface="Coptic1" pitchFamily="2" charset="0"/>
                          <a:cs typeface="Arial" charset="0"/>
                        </a:rPr>
                        <a:t> : </a:t>
                      </a:r>
                      <a:r>
                        <a:rPr kumimoji="0" lang="en-US" sz="3200" b="0" i="0" u="none" strike="noStrike" cap="none" normalizeH="0" baseline="0" dirty="0" err="1">
                          <a:ln>
                            <a:noFill/>
                          </a:ln>
                          <a:solidFill>
                            <a:schemeClr val="tx1"/>
                          </a:solidFill>
                          <a:effectLst/>
                          <a:latin typeface="Coptic1" pitchFamily="2" charset="0"/>
                          <a:cs typeface="Arial" charset="0"/>
                        </a:rPr>
                        <a:t>nem</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metkayaroc</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nem</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pioujai</a:t>
                      </a:r>
                      <a:r>
                        <a:rPr kumimoji="0" lang="en-US" sz="3200" b="0" i="0" u="none" strike="noStrike" cap="none" normalizeH="0" baseline="0" dirty="0">
                          <a:ln>
                            <a:noFill/>
                          </a:ln>
                          <a:solidFill>
                            <a:schemeClr val="tx1"/>
                          </a:solidFill>
                          <a:effectLst/>
                          <a:latin typeface="Coptic1" pitchFamily="2" charset="0"/>
                          <a:cs typeface="Arial" charset="0"/>
                        </a:rPr>
                        <a:t>.</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200" b="0" i="0" u="none" strike="noStrike" cap="none" normalizeH="0" baseline="0" dirty="0">
                          <a:ln>
                            <a:noFill/>
                          </a:ln>
                          <a:solidFill>
                            <a:schemeClr val="tx1"/>
                          </a:solidFill>
                          <a:effectLst/>
                          <a:latin typeface="Arial" charset="0"/>
                          <a:ea typeface="Arial Unicode MS" pitchFamily="34" charset="-128"/>
                          <a:cs typeface="Arial Unicode MS" pitchFamily="34" charset="-128"/>
                        </a:rPr>
                        <a:t>Maintenant encore notre Maitre, sanctifie cette eau par Ton Esprit Saint. Fait qu’elle soit source de pureté, de bénédiction et de salut pour tous ceux qui s’en servent, le touchent, en boivent ou s’en lavent. </a:t>
                      </a:r>
                      <a:endParaRPr kumimoji="0" lang="en-US" sz="3200" b="0" i="0" u="none" strike="noStrike" cap="none" normalizeH="0" baseline="0" dirty="0">
                        <a:ln>
                          <a:noFill/>
                        </a:ln>
                        <a:solidFill>
                          <a:schemeClr val="tx1"/>
                        </a:solidFill>
                        <a:effectLst/>
                        <a:latin typeface="Arial" charset="0"/>
                        <a:ea typeface="Arial Unicode MS" pitchFamily="34" charset="-128"/>
                        <a:cs typeface="Arial Unicode MS" pitchFamily="34" charset="-128"/>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0"/>
                        </a:spcBef>
                        <a:spcAft>
                          <a:spcPct val="0"/>
                        </a:spcAft>
                        <a:buClrTx/>
                        <a:buSzTx/>
                        <a:buFontTx/>
                        <a:buNone/>
                        <a:tabLst/>
                      </a:pPr>
                      <a:r>
                        <a:rPr kumimoji="0" lang="ar-SA" sz="4000" b="0" i="0" u="none" strike="noStrike" cap="none" normalizeH="0" baseline="0" dirty="0">
                          <a:ln>
                            <a:noFill/>
                          </a:ln>
                          <a:solidFill>
                            <a:schemeClr val="tx1"/>
                          </a:solidFill>
                          <a:effectLst/>
                          <a:latin typeface="Arial" charset="0"/>
                          <a:ea typeface="Arial Unicode MS" pitchFamily="34" charset="-128"/>
                          <a:cs typeface="+mn-cs"/>
                        </a:rPr>
                        <a:t> أنت الآن أيضاً </a:t>
                      </a:r>
                      <a:r>
                        <a:rPr kumimoji="0" lang="ar-SA" sz="4000" b="0" i="0" u="none" strike="noStrike" cap="none" normalizeH="0" baseline="0" dirty="0" err="1">
                          <a:ln>
                            <a:noFill/>
                          </a:ln>
                          <a:solidFill>
                            <a:schemeClr val="tx1"/>
                          </a:solidFill>
                          <a:effectLst/>
                          <a:latin typeface="Arial" charset="0"/>
                          <a:ea typeface="Arial Unicode MS" pitchFamily="34" charset="-128"/>
                          <a:cs typeface="+mn-cs"/>
                        </a:rPr>
                        <a:t>ياسيدناً</a:t>
                      </a:r>
                      <a:r>
                        <a:rPr kumimoji="0" lang="ar-SA" sz="4000" b="0" i="0" u="none" strike="noStrike" cap="none" normalizeH="0" baseline="0" dirty="0">
                          <a:ln>
                            <a:noFill/>
                          </a:ln>
                          <a:solidFill>
                            <a:schemeClr val="tx1"/>
                          </a:solidFill>
                          <a:effectLst/>
                          <a:latin typeface="Arial" charset="0"/>
                          <a:ea typeface="Arial Unicode MS" pitchFamily="34" charset="-128"/>
                          <a:cs typeface="+mn-cs"/>
                        </a:rPr>
                        <a:t> قدِّس هذا الماء بروح قدسك، </a:t>
                      </a:r>
                      <a:r>
                        <a:rPr kumimoji="0" lang="ar-AE" sz="4000" b="0" i="0" u="none" strike="noStrike" cap="none" normalizeH="0" baseline="0" dirty="0">
                          <a:ln>
                            <a:noFill/>
                          </a:ln>
                          <a:solidFill>
                            <a:schemeClr val="tx1"/>
                          </a:solidFill>
                          <a:effectLst/>
                          <a:latin typeface="Arial" charset="0"/>
                          <a:ea typeface="Arial Unicode MS" pitchFamily="34" charset="-128"/>
                          <a:cs typeface="+mn-cs"/>
                        </a:rPr>
                        <a:t>وامنح الذين يستعملونه بكل نوع، أو الذين يلمسونه، أو الذين يشربون منه، أو الذين يغتسلون منه، أن يكون لهم طهراً، وبركة، ونقاوة، وخلاصاً.</a:t>
                      </a:r>
                      <a:endParaRPr kumimoji="0" lang="en-US" sz="4000" b="0" i="0" u="none" strike="noStrike" cap="none" normalizeH="0" baseline="0" dirty="0">
                        <a:ln>
                          <a:noFill/>
                        </a:ln>
                        <a:solidFill>
                          <a:schemeClr val="tx1"/>
                        </a:solidFill>
                        <a:effectLst/>
                        <a:latin typeface="Arial" charset="0"/>
                        <a:ea typeface="Arial Unicode MS" pitchFamily="34" charset="-128"/>
                        <a:cs typeface="Arial" pitchFamily="34"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595564158"/>
      </p:ext>
    </p:extLst>
  </p:cSld>
  <p:clrMapOvr>
    <a:masterClrMapping/>
  </p:clrMapOvr>
  <p:transition/>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735042" name="Group 2"/>
          <p:cNvGraphicFramePr>
            <a:graphicFrameLocks noGrp="1"/>
          </p:cNvGraphicFramePr>
          <p:nvPr>
            <p:ph/>
            <p:extLst>
              <p:ext uri="{D42A27DB-BD31-4B8C-83A1-F6EECF244321}">
                <p14:modId xmlns:p14="http://schemas.microsoft.com/office/powerpoint/2010/main" val="1664478879"/>
              </p:ext>
            </p:extLst>
          </p:nvPr>
        </p:nvGraphicFramePr>
        <p:xfrm>
          <a:off x="0" y="0"/>
          <a:ext cx="12192000" cy="6797040"/>
        </p:xfrm>
        <a:graphic>
          <a:graphicData uri="http://schemas.openxmlformats.org/drawingml/2006/table">
            <a:tbl>
              <a:tblPr/>
              <a:tblGrid>
                <a:gridCol w="4651983">
                  <a:extLst>
                    <a:ext uri="{9D8B030D-6E8A-4147-A177-3AD203B41FA5}">
                      <a16:colId xmlns:a16="http://schemas.microsoft.com/office/drawing/2014/main" val="20000"/>
                    </a:ext>
                  </a:extLst>
                </a:gridCol>
                <a:gridCol w="4297464">
                  <a:extLst>
                    <a:ext uri="{9D8B030D-6E8A-4147-A177-3AD203B41FA5}">
                      <a16:colId xmlns:a16="http://schemas.microsoft.com/office/drawing/2014/main" val="20001"/>
                    </a:ext>
                  </a:extLst>
                </a:gridCol>
                <a:gridCol w="3242553">
                  <a:extLst>
                    <a:ext uri="{9D8B030D-6E8A-4147-A177-3AD203B41FA5}">
                      <a16:colId xmlns:a16="http://schemas.microsoft.com/office/drawing/2014/main" val="20002"/>
                    </a:ext>
                  </a:extLst>
                </a:gridCol>
              </a:tblGrid>
              <a:tr h="4404049">
                <a:tc>
                  <a:txBody>
                    <a:bodyPr/>
                    <a:lstStyle/>
                    <a:p>
                      <a:pPr marL="0" marR="0" lvl="0" indent="0" algn="just" defTabSz="914400" rtl="0" eaLnBrk="1" fontAlgn="base" latinLnBrk="0" hangingPunct="1">
                        <a:lnSpc>
                          <a:spcPct val="100000"/>
                        </a:lnSpc>
                        <a:spcBef>
                          <a:spcPts val="0"/>
                        </a:spcBef>
                        <a:spcAft>
                          <a:spcPct val="0"/>
                        </a:spcAft>
                        <a:buClrTx/>
                        <a:buSzTx/>
                        <a:buFontTx/>
                        <a:buNone/>
                        <a:tabLst/>
                      </a:pPr>
                      <a:r>
                        <a:rPr kumimoji="0" lang="en-US" sz="3200" b="0" i="0" u="none" strike="noStrike" cap="none" normalizeH="0" baseline="0" dirty="0">
                          <a:ln>
                            <a:noFill/>
                          </a:ln>
                          <a:solidFill>
                            <a:schemeClr val="tx1"/>
                          </a:solidFill>
                          <a:effectLst/>
                          <a:latin typeface="Coptic1" pitchFamily="2" charset="0"/>
                          <a:cs typeface="Arial" charset="0"/>
                        </a:rPr>
                        <a:t>Hina </a:t>
                      </a:r>
                      <a:r>
                        <a:rPr kumimoji="0" lang="en-US" sz="3200" b="0" i="0" u="none" strike="noStrike" cap="none" normalizeH="0" baseline="0" dirty="0" err="1">
                          <a:ln>
                            <a:noFill/>
                          </a:ln>
                          <a:solidFill>
                            <a:schemeClr val="tx1"/>
                          </a:solidFill>
                          <a:effectLst/>
                          <a:latin typeface="Coptic1" pitchFamily="2" charset="0"/>
                          <a:cs typeface="Arial" charset="0"/>
                        </a:rPr>
                        <a:t>e~bolhiten</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nicti,ion</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nem</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niaggloc</a:t>
                      </a:r>
                      <a:r>
                        <a:rPr kumimoji="0" lang="en-US" sz="3200" b="0" i="0" u="none" strike="noStrike" cap="none" normalizeH="0" baseline="0" dirty="0">
                          <a:ln>
                            <a:noFill/>
                          </a:ln>
                          <a:solidFill>
                            <a:schemeClr val="tx1"/>
                          </a:solidFill>
                          <a:effectLst/>
                          <a:latin typeface="Coptic1" pitchFamily="2" charset="0"/>
                          <a:cs typeface="Arial" charset="0"/>
                        </a:rPr>
                        <a:t> : </a:t>
                      </a:r>
                      <a:r>
                        <a:rPr kumimoji="0" lang="en-US" sz="3200" b="0" i="0" u="none" strike="noStrike" cap="none" normalizeH="0" baseline="0" dirty="0" err="1">
                          <a:ln>
                            <a:noFill/>
                          </a:ln>
                          <a:solidFill>
                            <a:schemeClr val="tx1"/>
                          </a:solidFill>
                          <a:effectLst/>
                          <a:latin typeface="Coptic1" pitchFamily="2" charset="0"/>
                          <a:cs typeface="Arial" charset="0"/>
                        </a:rPr>
                        <a:t>nem</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nirwmi</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eucop</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ouoh</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e~bolhiten</a:t>
                      </a:r>
                      <a:r>
                        <a:rPr kumimoji="0" lang="en-US" sz="3200" b="0" i="0" u="none" strike="noStrike" cap="none" normalizeH="0" baseline="0" dirty="0">
                          <a:ln>
                            <a:noFill/>
                          </a:ln>
                          <a:solidFill>
                            <a:schemeClr val="tx1"/>
                          </a:solidFill>
                          <a:effectLst/>
                          <a:latin typeface="Coptic1" pitchFamily="2" charset="0"/>
                          <a:cs typeface="Arial" charset="0"/>
                        </a:rPr>
                        <a:t> n/</a:t>
                      </a:r>
                      <a:r>
                        <a:rPr kumimoji="0" lang="en-US" sz="3200" b="0" i="0" u="none" strike="noStrike" cap="none" normalizeH="0" baseline="0" dirty="0" err="1">
                          <a:ln>
                            <a:noFill/>
                          </a:ln>
                          <a:solidFill>
                            <a:schemeClr val="tx1"/>
                          </a:solidFill>
                          <a:effectLst/>
                          <a:latin typeface="Coptic1" pitchFamily="2" charset="0"/>
                          <a:cs typeface="Arial" charset="0"/>
                        </a:rPr>
                        <a:t>e~teounau</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e~rwou</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nem</a:t>
                      </a:r>
                      <a:r>
                        <a:rPr kumimoji="0" lang="en-US" sz="3200" b="0" i="0" u="none" strike="noStrike" cap="none" normalizeH="0" baseline="0" dirty="0">
                          <a:ln>
                            <a:noFill/>
                          </a:ln>
                          <a:solidFill>
                            <a:schemeClr val="tx1"/>
                          </a:solidFill>
                          <a:effectLst/>
                          <a:latin typeface="Coptic1" pitchFamily="2" charset="0"/>
                          <a:cs typeface="Arial" charset="0"/>
                        </a:rPr>
                        <a:t> n/</a:t>
                      </a:r>
                      <a:r>
                        <a:rPr kumimoji="0" lang="en-US" sz="3200" b="0" i="0" u="none" strike="noStrike" cap="none" normalizeH="0" baseline="0" dirty="0" err="1">
                          <a:ln>
                            <a:noFill/>
                          </a:ln>
                          <a:solidFill>
                            <a:schemeClr val="tx1"/>
                          </a:solidFill>
                          <a:effectLst/>
                          <a:latin typeface="Coptic1" pitchFamily="2" charset="0"/>
                          <a:cs typeface="Arial" charset="0"/>
                        </a:rPr>
                        <a:t>e~te</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n~cenau</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e~rwou</a:t>
                      </a:r>
                      <a:r>
                        <a:rPr kumimoji="0" lang="en-US" sz="3200" b="0" i="0" u="none" strike="noStrike" cap="none" normalizeH="0" baseline="0" dirty="0">
                          <a:ln>
                            <a:noFill/>
                          </a:ln>
                          <a:solidFill>
                            <a:schemeClr val="tx1"/>
                          </a:solidFill>
                          <a:effectLst/>
                          <a:latin typeface="Coptic1" pitchFamily="2" charset="0"/>
                          <a:cs typeface="Arial" charset="0"/>
                        </a:rPr>
                        <a:t> an : </a:t>
                      </a:r>
                      <a:r>
                        <a:rPr kumimoji="0" lang="en-US" sz="3200" b="0" i="0" u="none" strike="noStrike" cap="none" normalizeH="0" baseline="0" dirty="0" err="1">
                          <a:ln>
                            <a:noFill/>
                          </a:ln>
                          <a:solidFill>
                            <a:schemeClr val="tx1"/>
                          </a:solidFill>
                          <a:effectLst/>
                          <a:latin typeface="Coptic1" pitchFamily="2" charset="0"/>
                          <a:cs typeface="Arial" charset="0"/>
                        </a:rPr>
                        <a:t>n~tef</a:t>
                      </a:r>
                      <a:r>
                        <a:rPr kumimoji="0" lang="en-US" sz="3200" b="0" i="0" u="none" strike="noStrike" cap="none" normalizeH="0" baseline="0" dirty="0">
                          <a:ln>
                            <a:noFill/>
                          </a:ln>
                          <a:solidFill>
                            <a:schemeClr val="tx1"/>
                          </a:solidFill>
                          <a:effectLst/>
                          <a:latin typeface="Coptic1" pitchFamily="2" charset="0"/>
                          <a:cs typeface="Arial" charset="0"/>
                        </a:rPr>
                        <a:t>[</a:t>
                      </a:r>
                      <a:r>
                        <a:rPr kumimoji="0" lang="en-US" sz="3200" b="0" i="0" u="none" strike="noStrike" cap="none" normalizeH="0" baseline="0" dirty="0" err="1">
                          <a:ln>
                            <a:noFill/>
                          </a:ln>
                          <a:solidFill>
                            <a:schemeClr val="tx1"/>
                          </a:solidFill>
                          <a:effectLst/>
                          <a:latin typeface="Coptic1" pitchFamily="2" charset="0"/>
                          <a:cs typeface="Arial" charset="0"/>
                        </a:rPr>
                        <a:t>iw~ou</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n~je</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pekran</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e#y#u</a:t>
                      </a:r>
                      <a:r>
                        <a:rPr kumimoji="0" lang="en-US" sz="3200" b="0" i="0" u="none" strike="noStrike" cap="none" normalizeH="0" baseline="0" dirty="0">
                          <a:ln>
                            <a:noFill/>
                          </a:ln>
                          <a:solidFill>
                            <a:schemeClr val="tx1"/>
                          </a:solidFill>
                          <a:effectLst/>
                          <a:latin typeface="Coptic1" pitchFamily="2" charset="0"/>
                          <a:cs typeface="Arial" charset="0"/>
                        </a:rPr>
                        <a:t># :  </a:t>
                      </a:r>
                      <a:r>
                        <a:rPr kumimoji="0" lang="en-US" sz="3200" b="0" i="0" u="none" strike="noStrike" cap="none" normalizeH="0" baseline="0" dirty="0" err="1">
                          <a:ln>
                            <a:noFill/>
                          </a:ln>
                          <a:solidFill>
                            <a:schemeClr val="tx1"/>
                          </a:solidFill>
                          <a:effectLst/>
                          <a:latin typeface="Coptic1" pitchFamily="2" charset="0"/>
                          <a:cs typeface="Arial" charset="0"/>
                        </a:rPr>
                        <a:t>Viwt</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nem</a:t>
                      </a:r>
                      <a:r>
                        <a:rPr kumimoji="0" lang="en-US" sz="3200" b="0" i="0" u="none" strike="noStrike" cap="none" normalizeH="0" baseline="0" dirty="0">
                          <a:ln>
                            <a:noFill/>
                          </a:ln>
                          <a:solidFill>
                            <a:schemeClr val="tx1"/>
                          </a:solidFill>
                          <a:effectLst/>
                          <a:latin typeface="Coptic1" pitchFamily="2" charset="0"/>
                          <a:cs typeface="Arial" charset="0"/>
                        </a:rPr>
                        <a:t> Ps/</a:t>
                      </a:r>
                      <a:r>
                        <a:rPr kumimoji="0" lang="en-US" sz="3200" b="0" i="0" u="none" strike="noStrike" cap="none" normalizeH="0" baseline="0" dirty="0" err="1">
                          <a:ln>
                            <a:noFill/>
                          </a:ln>
                          <a:solidFill>
                            <a:schemeClr val="tx1"/>
                          </a:solidFill>
                          <a:effectLst/>
                          <a:latin typeface="Coptic1" pitchFamily="2" charset="0"/>
                          <a:cs typeface="Arial" charset="0"/>
                        </a:rPr>
                        <a:t>ri</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nem</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Pn#a</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e#y#u</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nou</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nem</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n~c</a:t>
                      </a:r>
                      <a:r>
                        <a:rPr kumimoji="0" lang="en-US" sz="3200" b="0" i="0" u="none" strike="noStrike" cap="none" normalizeH="0" baseline="0" dirty="0">
                          <a:ln>
                            <a:noFill/>
                          </a:ln>
                          <a:solidFill>
                            <a:schemeClr val="tx1"/>
                          </a:solidFill>
                          <a:effectLst/>
                          <a:latin typeface="Coptic1" pitchFamily="2" charset="0"/>
                          <a:cs typeface="Arial" charset="0"/>
                        </a:rPr>
                        <a:t>/</a:t>
                      </a:r>
                      <a:r>
                        <a:rPr kumimoji="0" lang="en-US" sz="3200" b="0" i="0" u="none" strike="noStrike" cap="none" normalizeH="0" baseline="0" dirty="0" err="1">
                          <a:ln>
                            <a:noFill/>
                          </a:ln>
                          <a:solidFill>
                            <a:schemeClr val="tx1"/>
                          </a:solidFill>
                          <a:effectLst/>
                          <a:latin typeface="Coptic1" pitchFamily="2" charset="0"/>
                          <a:cs typeface="Arial" charset="0"/>
                        </a:rPr>
                        <a:t>ou</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niben</a:t>
                      </a:r>
                      <a:r>
                        <a:rPr kumimoji="0" lang="en-US" sz="3200" b="0" i="0" u="none" strike="noStrike" cap="none" normalizeH="0" baseline="0" dirty="0">
                          <a:ln>
                            <a:noFill/>
                          </a:ln>
                          <a:solidFill>
                            <a:schemeClr val="tx1"/>
                          </a:solidFill>
                          <a:effectLst/>
                          <a:latin typeface="Coptic1" pitchFamily="2" charset="0"/>
                          <a:cs typeface="Arial" charset="0"/>
                        </a:rPr>
                        <a:t> : </a:t>
                      </a:r>
                      <a:r>
                        <a:rPr kumimoji="0" lang="en-US" sz="3200" b="0" i="0" u="none" strike="noStrike" cap="none" normalizeH="0" baseline="0" dirty="0" err="1">
                          <a:ln>
                            <a:noFill/>
                          </a:ln>
                          <a:solidFill>
                            <a:schemeClr val="tx1"/>
                          </a:solidFill>
                          <a:effectLst/>
                          <a:latin typeface="Coptic1" pitchFamily="2" charset="0"/>
                          <a:cs typeface="Arial" charset="0"/>
                        </a:rPr>
                        <a:t>nem</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sa</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e~neh</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n~te</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nie~neh</a:t>
                      </a:r>
                      <a:r>
                        <a:rPr kumimoji="0" lang="en-US" sz="3200" b="0" i="0" u="none" strike="noStrike" cap="none" normalizeH="0" baseline="0" dirty="0">
                          <a:ln>
                            <a:noFill/>
                          </a:ln>
                          <a:solidFill>
                            <a:schemeClr val="tx1"/>
                          </a:solidFill>
                          <a:effectLst/>
                          <a:latin typeface="Coptic1" pitchFamily="2" charset="0"/>
                          <a:cs typeface="Arial" charset="0"/>
                        </a:rPr>
                        <a:t> t/</a:t>
                      </a:r>
                      <a:r>
                        <a:rPr kumimoji="0" lang="en-US" sz="3200" b="0" i="0" u="none" strike="noStrike" cap="none" normalizeH="0" baseline="0" dirty="0" err="1">
                          <a:ln>
                            <a:noFill/>
                          </a:ln>
                          <a:solidFill>
                            <a:schemeClr val="tx1"/>
                          </a:solidFill>
                          <a:effectLst/>
                          <a:latin typeface="Coptic1" pitchFamily="2" charset="0"/>
                          <a:cs typeface="Arial" charset="0"/>
                        </a:rPr>
                        <a:t>rou</a:t>
                      </a:r>
                      <a:r>
                        <a:rPr kumimoji="0" lang="en-US" sz="3200" b="0" i="0" u="none" strike="noStrike" cap="none" normalizeH="0" baseline="0" dirty="0">
                          <a:ln>
                            <a:noFill/>
                          </a:ln>
                          <a:solidFill>
                            <a:schemeClr val="tx1"/>
                          </a:solidFill>
                          <a:effectLst/>
                          <a:latin typeface="Coptic1" pitchFamily="2" charset="0"/>
                          <a:cs typeface="Arial" charset="0"/>
                        </a:rPr>
                        <a:t>. Am/n.</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200" b="0" i="0" u="none" strike="noStrike" cap="none" normalizeH="0" baseline="0" dirty="0">
                          <a:ln>
                            <a:noFill/>
                          </a:ln>
                          <a:solidFill>
                            <a:schemeClr val="tx1"/>
                          </a:solidFill>
                          <a:effectLst/>
                          <a:latin typeface="Arial" charset="0"/>
                          <a:ea typeface="Arial Unicode MS" pitchFamily="34" charset="-128"/>
                          <a:cs typeface="Arial Unicode MS" pitchFamily="34" charset="-128"/>
                        </a:rPr>
                        <a:t>Ainsi Ton saint Nom soit glorifié par toute la création, les anges et les être humains, par ce qui est visible et ce qui est invisible, ô Père, Fils et Saint Esprit, maintenant et toujours et pour les siècles des siècles. Amen.</a:t>
                      </a:r>
                      <a:endParaRPr kumimoji="0" lang="en-US" sz="3200" b="0" i="0" u="none" strike="noStrike" cap="none" normalizeH="0" baseline="0" dirty="0">
                        <a:ln>
                          <a:noFill/>
                        </a:ln>
                        <a:solidFill>
                          <a:schemeClr val="tx1"/>
                        </a:solidFill>
                        <a:effectLst/>
                        <a:latin typeface="Arial" charset="0"/>
                        <a:ea typeface="Arial Unicode MS" pitchFamily="34" charset="-128"/>
                        <a:cs typeface="Arial Unicode MS" pitchFamily="34" charset="-128"/>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0"/>
                        </a:spcBef>
                        <a:spcAft>
                          <a:spcPct val="0"/>
                        </a:spcAft>
                        <a:buClrTx/>
                        <a:buSzTx/>
                        <a:buFontTx/>
                        <a:buNone/>
                        <a:tabLst/>
                      </a:pPr>
                      <a:r>
                        <a:rPr kumimoji="0" lang="ar-SA" sz="4000" b="0" i="0" u="none" strike="noStrike" cap="none" normalizeH="0" baseline="0" dirty="0">
                          <a:ln>
                            <a:noFill/>
                          </a:ln>
                          <a:solidFill>
                            <a:schemeClr val="tx1"/>
                          </a:solidFill>
                          <a:effectLst/>
                          <a:latin typeface="Arial" charset="0"/>
                          <a:ea typeface="Arial Unicode MS" pitchFamily="34" charset="-128"/>
                          <a:cs typeface="+mn-cs"/>
                        </a:rPr>
                        <a:t>لكي من جهة العناصر والملائكة والناس معاً، ومن جهة الذين يُرون الذين لا يُرون، يتمجد </a:t>
                      </a:r>
                      <a:r>
                        <a:rPr kumimoji="0" lang="ar-SA" sz="4000" b="0" i="0" u="none" strike="noStrike" cap="none" normalizeH="0" baseline="0" dirty="0" err="1">
                          <a:ln>
                            <a:noFill/>
                          </a:ln>
                          <a:solidFill>
                            <a:schemeClr val="tx1"/>
                          </a:solidFill>
                          <a:effectLst/>
                          <a:latin typeface="Arial" charset="0"/>
                          <a:ea typeface="Arial Unicode MS" pitchFamily="34" charset="-128"/>
                          <a:cs typeface="+mn-cs"/>
                        </a:rPr>
                        <a:t>إسمك</a:t>
                      </a:r>
                      <a:r>
                        <a:rPr kumimoji="0" lang="fr-FR" sz="4000" b="0" i="0" u="none" strike="noStrike" cap="none" normalizeH="0" baseline="0" dirty="0">
                          <a:ln>
                            <a:noFill/>
                          </a:ln>
                          <a:solidFill>
                            <a:schemeClr val="tx1"/>
                          </a:solidFill>
                          <a:effectLst/>
                          <a:latin typeface="Arial" charset="0"/>
                          <a:ea typeface="Arial Unicode MS" pitchFamily="34" charset="-128"/>
                          <a:cs typeface="+mn-cs"/>
                        </a:rPr>
                        <a:t> </a:t>
                      </a:r>
                      <a:r>
                        <a:rPr kumimoji="0" lang="ar-AE" sz="4000" b="0" i="0" u="none" strike="noStrike" cap="none" normalizeH="0" baseline="0" dirty="0">
                          <a:ln>
                            <a:noFill/>
                          </a:ln>
                          <a:solidFill>
                            <a:schemeClr val="tx1"/>
                          </a:solidFill>
                          <a:effectLst/>
                          <a:latin typeface="Arial" charset="0"/>
                          <a:ea typeface="Arial Unicode MS" pitchFamily="34" charset="-128"/>
                          <a:cs typeface="+mn-cs"/>
                        </a:rPr>
                        <a:t>أيها الآب </a:t>
                      </a:r>
                      <a:r>
                        <a:rPr kumimoji="0" lang="ar-AE" sz="4000" b="0" i="0" u="none" strike="noStrike" cap="none" normalizeH="0" baseline="0" dirty="0" err="1">
                          <a:ln>
                            <a:noFill/>
                          </a:ln>
                          <a:solidFill>
                            <a:schemeClr val="tx1"/>
                          </a:solidFill>
                          <a:effectLst/>
                          <a:latin typeface="Arial" charset="0"/>
                          <a:ea typeface="Arial Unicode MS" pitchFamily="34" charset="-128"/>
                          <a:cs typeface="+mn-cs"/>
                        </a:rPr>
                        <a:t>والإبن</a:t>
                      </a:r>
                      <a:r>
                        <a:rPr kumimoji="0" lang="ar-AE" sz="4000" b="0" i="0" u="none" strike="noStrike" cap="none" normalizeH="0" baseline="0" dirty="0">
                          <a:ln>
                            <a:noFill/>
                          </a:ln>
                          <a:solidFill>
                            <a:schemeClr val="tx1"/>
                          </a:solidFill>
                          <a:effectLst/>
                          <a:latin typeface="Arial" charset="0"/>
                          <a:ea typeface="Arial Unicode MS" pitchFamily="34" charset="-128"/>
                          <a:cs typeface="+mn-cs"/>
                        </a:rPr>
                        <a:t> والروح القدس</a:t>
                      </a:r>
                      <a:r>
                        <a:rPr kumimoji="0" lang="fr-FR" sz="4000" b="0" i="0" u="none" strike="noStrike" cap="none" normalizeH="0" baseline="0" dirty="0">
                          <a:ln>
                            <a:noFill/>
                          </a:ln>
                          <a:solidFill>
                            <a:schemeClr val="tx1"/>
                          </a:solidFill>
                          <a:effectLst/>
                          <a:latin typeface="Arial" charset="0"/>
                          <a:ea typeface="Arial Unicode MS" pitchFamily="34" charset="-128"/>
                          <a:cs typeface="+mn-cs"/>
                        </a:rPr>
                        <a:t>  </a:t>
                      </a:r>
                      <a:r>
                        <a:rPr kumimoji="0" lang="ar-AE" sz="4000" b="0" i="0" u="none" strike="noStrike" cap="none" normalizeH="0" baseline="0" dirty="0">
                          <a:ln>
                            <a:noFill/>
                          </a:ln>
                          <a:solidFill>
                            <a:schemeClr val="tx1"/>
                          </a:solidFill>
                          <a:effectLst/>
                          <a:latin typeface="Arial" charset="0"/>
                          <a:ea typeface="Arial Unicode MS" pitchFamily="34" charset="-128"/>
                          <a:cs typeface="+mn-cs"/>
                        </a:rPr>
                        <a:t>الآن وكل أوان وإلى أبد الدهير كلها آمين.</a:t>
                      </a:r>
                      <a:endParaRPr kumimoji="0" lang="en-US" sz="4000" b="0" i="0" u="none" strike="noStrike" cap="none" normalizeH="0" baseline="0" dirty="0">
                        <a:ln>
                          <a:noFill/>
                        </a:ln>
                        <a:solidFill>
                          <a:schemeClr val="tx1"/>
                        </a:solidFill>
                        <a:effectLst/>
                        <a:latin typeface="Arial" charset="0"/>
                        <a:ea typeface="Arial Unicode MS" pitchFamily="34" charset="-128"/>
                        <a:cs typeface="Arial" pitchFamily="34"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374149690"/>
      </p:ext>
    </p:extLst>
  </p:cSld>
  <p:clrMapOvr>
    <a:masterClrMapping/>
  </p:clrMapOvr>
  <p:transition/>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296194" name="Group 2"/>
          <p:cNvGraphicFramePr>
            <a:graphicFrameLocks noGrp="1"/>
          </p:cNvGraphicFramePr>
          <p:nvPr>
            <p:ph/>
          </p:nvPr>
        </p:nvGraphicFramePr>
        <p:xfrm>
          <a:off x="1" y="0"/>
          <a:ext cx="12191998" cy="6918960"/>
        </p:xfrm>
        <a:graphic>
          <a:graphicData uri="http://schemas.openxmlformats.org/drawingml/2006/table">
            <a:tbl>
              <a:tblPr/>
              <a:tblGrid>
                <a:gridCol w="4547016">
                  <a:extLst>
                    <a:ext uri="{9D8B030D-6E8A-4147-A177-3AD203B41FA5}">
                      <a16:colId xmlns:a16="http://schemas.microsoft.com/office/drawing/2014/main" val="20000"/>
                    </a:ext>
                  </a:extLst>
                </a:gridCol>
                <a:gridCol w="4217233">
                  <a:extLst>
                    <a:ext uri="{9D8B030D-6E8A-4147-A177-3AD203B41FA5}">
                      <a16:colId xmlns:a16="http://schemas.microsoft.com/office/drawing/2014/main" val="20001"/>
                    </a:ext>
                  </a:extLst>
                </a:gridCol>
                <a:gridCol w="3427749">
                  <a:extLst>
                    <a:ext uri="{9D8B030D-6E8A-4147-A177-3AD203B41FA5}">
                      <a16:colId xmlns:a16="http://schemas.microsoft.com/office/drawing/2014/main" val="825199505"/>
                    </a:ext>
                  </a:extLst>
                </a:gridCol>
              </a:tblGrid>
              <a:tr h="691896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defRPr/>
                      </a:pPr>
                      <a:r>
                        <a:rPr lang="fr-FR" sz="2500" b="0" i="0" kern="1200" dirty="0">
                          <a:solidFill>
                            <a:schemeClr val="tx1"/>
                          </a:solidFill>
                          <a:effectLst/>
                          <a:latin typeface="Coptic1" pitchFamily="2" charset="0"/>
                          <a:ea typeface="+mn-ea"/>
                          <a:cs typeface="+mn-cs"/>
                        </a:rPr>
                        <a:t>Je </a:t>
                      </a:r>
                      <a:r>
                        <a:rPr lang="fr-FR" sz="2500" b="0" i="0" kern="1200" dirty="0" err="1">
                          <a:solidFill>
                            <a:schemeClr val="tx1"/>
                          </a:solidFill>
                          <a:effectLst/>
                          <a:latin typeface="Coptic1" pitchFamily="2" charset="0"/>
                          <a:ea typeface="+mn-ea"/>
                          <a:cs typeface="+mn-cs"/>
                        </a:rPr>
                        <a:t>Peniwt</a:t>
                      </a:r>
                      <a:r>
                        <a:rPr lang="fr-FR" sz="2500" b="0" i="0" kern="1200" dirty="0">
                          <a:solidFill>
                            <a:schemeClr val="tx1"/>
                          </a:solidFill>
                          <a:effectLst/>
                          <a:latin typeface="Coptic1" pitchFamily="2" charset="0"/>
                          <a:ea typeface="+mn-ea"/>
                          <a:cs typeface="+mn-cs"/>
                        </a:rPr>
                        <a:t> et </a:t>
                      </a:r>
                      <a:r>
                        <a:rPr lang="fr-FR" sz="2500" b="0" i="0" kern="1200" dirty="0" err="1">
                          <a:solidFill>
                            <a:schemeClr val="tx1"/>
                          </a:solidFill>
                          <a:effectLst/>
                          <a:latin typeface="Coptic1" pitchFamily="2" charset="0"/>
                          <a:ea typeface="+mn-ea"/>
                          <a:cs typeface="+mn-cs"/>
                        </a:rPr>
                        <a:t>qen</a:t>
                      </a:r>
                      <a:r>
                        <a:rPr lang="fr-FR" sz="2500" b="0" i="0" kern="1200" dirty="0">
                          <a:solidFill>
                            <a:schemeClr val="tx1"/>
                          </a:solidFill>
                          <a:effectLst/>
                          <a:latin typeface="Coptic1" pitchFamily="2" charset="0"/>
                          <a:ea typeface="+mn-ea"/>
                          <a:cs typeface="+mn-cs"/>
                        </a:rPr>
                        <a:t> </a:t>
                      </a:r>
                      <a:r>
                        <a:rPr lang="fr-FR" sz="2500" b="0" i="0" kern="1200" dirty="0" err="1">
                          <a:solidFill>
                            <a:schemeClr val="tx1"/>
                          </a:solidFill>
                          <a:effectLst/>
                          <a:latin typeface="Coptic1" pitchFamily="2" charset="0"/>
                          <a:ea typeface="+mn-ea"/>
                          <a:cs typeface="+mn-cs"/>
                        </a:rPr>
                        <a:t>niv</a:t>
                      </a:r>
                      <a:r>
                        <a:rPr lang="fr-FR" sz="2500" b="0" i="0" kern="1200" dirty="0">
                          <a:solidFill>
                            <a:schemeClr val="tx1"/>
                          </a:solidFill>
                          <a:effectLst/>
                          <a:latin typeface="Coptic1" pitchFamily="2" charset="0"/>
                          <a:ea typeface="+mn-ea"/>
                          <a:cs typeface="+mn-cs"/>
                        </a:rPr>
                        <a:t>/oui~ : </a:t>
                      </a:r>
                      <a:r>
                        <a:rPr lang="fr-FR" sz="2500" b="0" i="0" kern="1200" dirty="0" err="1">
                          <a:solidFill>
                            <a:schemeClr val="tx1"/>
                          </a:solidFill>
                          <a:effectLst/>
                          <a:latin typeface="Coptic1" pitchFamily="2" charset="0"/>
                          <a:ea typeface="+mn-ea"/>
                          <a:cs typeface="+mn-cs"/>
                        </a:rPr>
                        <a:t>mareftoubo</a:t>
                      </a:r>
                      <a:r>
                        <a:rPr lang="fr-FR" sz="2500" b="0" i="0" kern="1200" dirty="0">
                          <a:solidFill>
                            <a:schemeClr val="tx1"/>
                          </a:solidFill>
                          <a:effectLst/>
                          <a:latin typeface="Coptic1" pitchFamily="2" charset="0"/>
                          <a:ea typeface="+mn-ea"/>
                          <a:cs typeface="+mn-cs"/>
                        </a:rPr>
                        <a:t> </a:t>
                      </a:r>
                      <a:r>
                        <a:rPr lang="fr-FR" sz="2500" b="0" i="0" kern="1200" dirty="0" err="1">
                          <a:solidFill>
                            <a:schemeClr val="tx1"/>
                          </a:solidFill>
                          <a:effectLst/>
                          <a:latin typeface="Coptic1" pitchFamily="2" charset="0"/>
                          <a:ea typeface="+mn-ea"/>
                          <a:cs typeface="+mn-cs"/>
                        </a:rPr>
                        <a:t>n~je</a:t>
                      </a:r>
                      <a:r>
                        <a:rPr lang="fr-FR" sz="2500" b="0" i="0" kern="1200" dirty="0">
                          <a:solidFill>
                            <a:schemeClr val="tx1"/>
                          </a:solidFill>
                          <a:effectLst/>
                          <a:latin typeface="Coptic1" pitchFamily="2" charset="0"/>
                          <a:ea typeface="+mn-ea"/>
                          <a:cs typeface="+mn-cs"/>
                        </a:rPr>
                        <a:t> </a:t>
                      </a:r>
                      <a:r>
                        <a:rPr lang="fr-FR" sz="2500" b="0" i="0" kern="1200" dirty="0" err="1">
                          <a:solidFill>
                            <a:schemeClr val="tx1"/>
                          </a:solidFill>
                          <a:effectLst/>
                          <a:latin typeface="Coptic1" pitchFamily="2" charset="0"/>
                          <a:ea typeface="+mn-ea"/>
                          <a:cs typeface="+mn-cs"/>
                        </a:rPr>
                        <a:t>PekRan</a:t>
                      </a:r>
                      <a:r>
                        <a:rPr lang="fr-FR" sz="2500" b="0" i="0" kern="1200" dirty="0">
                          <a:solidFill>
                            <a:schemeClr val="tx1"/>
                          </a:solidFill>
                          <a:effectLst/>
                          <a:latin typeface="Coptic1" pitchFamily="2" charset="0"/>
                          <a:ea typeface="+mn-ea"/>
                          <a:cs typeface="+mn-cs"/>
                        </a:rPr>
                        <a:t>. </a:t>
                      </a:r>
                      <a:r>
                        <a:rPr lang="fr-FR" sz="2500" b="0" i="0" kern="1200" dirty="0" err="1">
                          <a:solidFill>
                            <a:schemeClr val="tx1"/>
                          </a:solidFill>
                          <a:effectLst/>
                          <a:latin typeface="Coptic1" pitchFamily="2" charset="0"/>
                          <a:ea typeface="+mn-ea"/>
                          <a:cs typeface="+mn-cs"/>
                        </a:rPr>
                        <a:t>Mareci</a:t>
                      </a:r>
                      <a:r>
                        <a:rPr lang="fr-FR" sz="2500" b="0" i="0" kern="1200" dirty="0">
                          <a:solidFill>
                            <a:schemeClr val="tx1"/>
                          </a:solidFill>
                          <a:effectLst/>
                          <a:latin typeface="Coptic1" pitchFamily="2" charset="0"/>
                          <a:ea typeface="+mn-ea"/>
                          <a:cs typeface="+mn-cs"/>
                        </a:rPr>
                        <a:t>~ </a:t>
                      </a:r>
                      <a:r>
                        <a:rPr lang="fr-FR" sz="2500" b="0" i="0" kern="1200" dirty="0" err="1">
                          <a:solidFill>
                            <a:schemeClr val="tx1"/>
                          </a:solidFill>
                          <a:effectLst/>
                          <a:latin typeface="Coptic1" pitchFamily="2" charset="0"/>
                          <a:ea typeface="+mn-ea"/>
                          <a:cs typeface="+mn-cs"/>
                        </a:rPr>
                        <a:t>n~je</a:t>
                      </a:r>
                      <a:r>
                        <a:rPr lang="fr-FR" sz="2500" b="0" i="0" kern="1200" dirty="0">
                          <a:solidFill>
                            <a:schemeClr val="tx1"/>
                          </a:solidFill>
                          <a:effectLst/>
                          <a:latin typeface="Coptic1" pitchFamily="2" charset="0"/>
                          <a:ea typeface="+mn-ea"/>
                          <a:cs typeface="+mn-cs"/>
                        </a:rPr>
                        <a:t> </a:t>
                      </a:r>
                      <a:r>
                        <a:rPr lang="fr-FR" sz="2500" b="0" i="0" kern="1200" dirty="0" err="1">
                          <a:solidFill>
                            <a:schemeClr val="tx1"/>
                          </a:solidFill>
                          <a:effectLst/>
                          <a:latin typeface="Coptic1" pitchFamily="2" charset="0"/>
                          <a:ea typeface="+mn-ea"/>
                          <a:cs typeface="+mn-cs"/>
                        </a:rPr>
                        <a:t>tekmetouro</a:t>
                      </a:r>
                      <a:r>
                        <a:rPr lang="fr-FR" sz="2500" b="0" i="0" kern="1200" dirty="0">
                          <a:solidFill>
                            <a:schemeClr val="tx1"/>
                          </a:solidFill>
                          <a:effectLst/>
                          <a:latin typeface="Coptic1" pitchFamily="2" charset="0"/>
                          <a:ea typeface="+mn-ea"/>
                          <a:cs typeface="+mn-cs"/>
                        </a:rPr>
                        <a:t>. </a:t>
                      </a:r>
                      <a:r>
                        <a:rPr lang="fr-FR" sz="2500" b="0" i="0" kern="1200" dirty="0" err="1">
                          <a:solidFill>
                            <a:schemeClr val="tx1"/>
                          </a:solidFill>
                          <a:effectLst/>
                          <a:latin typeface="Coptic1" pitchFamily="2" charset="0"/>
                          <a:ea typeface="+mn-ea"/>
                          <a:cs typeface="+mn-cs"/>
                        </a:rPr>
                        <a:t>Peteh</a:t>
                      </a:r>
                      <a:r>
                        <a:rPr lang="fr-FR" sz="2500" b="0" i="0" kern="1200" dirty="0">
                          <a:solidFill>
                            <a:schemeClr val="tx1"/>
                          </a:solidFill>
                          <a:effectLst/>
                          <a:latin typeface="Coptic1" pitchFamily="2" charset="0"/>
                          <a:ea typeface="+mn-ea"/>
                          <a:cs typeface="+mn-cs"/>
                        </a:rPr>
                        <a:t> </a:t>
                      </a:r>
                      <a:r>
                        <a:rPr lang="fr-FR" sz="2500" b="0" i="0" kern="1200" dirty="0" err="1">
                          <a:solidFill>
                            <a:schemeClr val="tx1"/>
                          </a:solidFill>
                          <a:effectLst/>
                          <a:latin typeface="Coptic1" pitchFamily="2" charset="0"/>
                          <a:ea typeface="+mn-ea"/>
                          <a:cs typeface="+mn-cs"/>
                        </a:rPr>
                        <a:t>nak</a:t>
                      </a:r>
                      <a:r>
                        <a:rPr lang="fr-FR" sz="2500" b="0" i="0" kern="1200" dirty="0">
                          <a:solidFill>
                            <a:schemeClr val="tx1"/>
                          </a:solidFill>
                          <a:effectLst/>
                          <a:latin typeface="Coptic1" pitchFamily="2" charset="0"/>
                          <a:ea typeface="+mn-ea"/>
                          <a:cs typeface="+mn-cs"/>
                        </a:rPr>
                        <a:t> </a:t>
                      </a:r>
                      <a:r>
                        <a:rPr lang="fr-FR" sz="2500" b="0" i="0" kern="1200" dirty="0" err="1">
                          <a:solidFill>
                            <a:schemeClr val="tx1"/>
                          </a:solidFill>
                          <a:effectLst/>
                          <a:latin typeface="Coptic1" pitchFamily="2" charset="0"/>
                          <a:ea typeface="+mn-ea"/>
                          <a:cs typeface="+mn-cs"/>
                        </a:rPr>
                        <a:t>marefswpi</a:t>
                      </a:r>
                      <a:r>
                        <a:rPr lang="fr-FR" sz="2500" b="0" i="0" kern="1200" dirty="0">
                          <a:solidFill>
                            <a:schemeClr val="tx1"/>
                          </a:solidFill>
                          <a:effectLst/>
                          <a:latin typeface="Coptic1" pitchFamily="2" charset="0"/>
                          <a:ea typeface="+mn-ea"/>
                          <a:cs typeface="+mn-cs"/>
                        </a:rPr>
                        <a:t> : </a:t>
                      </a:r>
                      <a:r>
                        <a:rPr lang="fr-FR" sz="2500" b="0" i="0" kern="1200" dirty="0" err="1">
                          <a:solidFill>
                            <a:schemeClr val="tx1"/>
                          </a:solidFill>
                          <a:effectLst/>
                          <a:latin typeface="Coptic1" pitchFamily="2" charset="0"/>
                          <a:ea typeface="+mn-ea"/>
                          <a:cs typeface="+mn-cs"/>
                        </a:rPr>
                        <a:t>m~v~r</a:t>
                      </a:r>
                      <a:r>
                        <a:rPr lang="fr-FR" sz="2500" b="0" i="0" kern="1200" dirty="0">
                          <a:solidFill>
                            <a:schemeClr val="tx1"/>
                          </a:solidFill>
                          <a:effectLst/>
                          <a:latin typeface="Coptic1" pitchFamily="2" charset="0"/>
                          <a:ea typeface="+mn-ea"/>
                          <a:cs typeface="+mn-cs"/>
                        </a:rPr>
                        <a:t>/] </a:t>
                      </a:r>
                      <a:r>
                        <a:rPr lang="fr-FR" sz="2500" b="0" i="0" kern="1200" dirty="0" err="1">
                          <a:solidFill>
                            <a:schemeClr val="tx1"/>
                          </a:solidFill>
                          <a:effectLst/>
                          <a:latin typeface="Coptic1" pitchFamily="2" charset="0"/>
                          <a:ea typeface="+mn-ea"/>
                          <a:cs typeface="+mn-cs"/>
                        </a:rPr>
                        <a:t>qen</a:t>
                      </a:r>
                      <a:r>
                        <a:rPr lang="fr-FR" sz="2500" b="0" i="0" kern="1200" dirty="0">
                          <a:solidFill>
                            <a:schemeClr val="tx1"/>
                          </a:solidFill>
                          <a:effectLst/>
                          <a:latin typeface="Coptic1" pitchFamily="2" charset="0"/>
                          <a:ea typeface="+mn-ea"/>
                          <a:cs typeface="+mn-cs"/>
                        </a:rPr>
                        <a:t> </a:t>
                      </a:r>
                      <a:r>
                        <a:rPr lang="fr-FR" sz="2500" b="0" i="0" kern="1200" dirty="0" err="1">
                          <a:solidFill>
                            <a:schemeClr val="tx1"/>
                          </a:solidFill>
                          <a:effectLst/>
                          <a:latin typeface="Coptic1" pitchFamily="2" charset="0"/>
                          <a:ea typeface="+mn-ea"/>
                          <a:cs typeface="+mn-cs"/>
                        </a:rPr>
                        <a:t>t~ve</a:t>
                      </a:r>
                      <a:r>
                        <a:rPr lang="fr-FR" sz="2500" b="0" i="0" kern="1200" dirty="0">
                          <a:solidFill>
                            <a:schemeClr val="tx1"/>
                          </a:solidFill>
                          <a:effectLst/>
                          <a:latin typeface="Coptic1" pitchFamily="2" charset="0"/>
                          <a:ea typeface="+mn-ea"/>
                          <a:cs typeface="+mn-cs"/>
                        </a:rPr>
                        <a:t> nem </a:t>
                      </a:r>
                      <a:r>
                        <a:rPr lang="fr-FR" sz="2500" b="0" i="0" kern="1200" dirty="0" err="1">
                          <a:solidFill>
                            <a:schemeClr val="tx1"/>
                          </a:solidFill>
                          <a:effectLst/>
                          <a:latin typeface="Coptic1" pitchFamily="2" charset="0"/>
                          <a:ea typeface="+mn-ea"/>
                          <a:cs typeface="+mn-cs"/>
                        </a:rPr>
                        <a:t>hijen</a:t>
                      </a:r>
                      <a:r>
                        <a:rPr lang="fr-FR" sz="2500" b="0" i="0" kern="1200" dirty="0">
                          <a:solidFill>
                            <a:schemeClr val="tx1"/>
                          </a:solidFill>
                          <a:effectLst/>
                          <a:latin typeface="Coptic1" pitchFamily="2" charset="0"/>
                          <a:ea typeface="+mn-ea"/>
                          <a:cs typeface="+mn-cs"/>
                        </a:rPr>
                        <a:t> </a:t>
                      </a:r>
                      <a:r>
                        <a:rPr lang="fr-FR" sz="2500" b="0" i="0" kern="1200" dirty="0" err="1">
                          <a:solidFill>
                            <a:schemeClr val="tx1"/>
                          </a:solidFill>
                          <a:effectLst/>
                          <a:latin typeface="Coptic1" pitchFamily="2" charset="0"/>
                          <a:ea typeface="+mn-ea"/>
                          <a:cs typeface="+mn-cs"/>
                        </a:rPr>
                        <a:t>pikahi</a:t>
                      </a:r>
                      <a:r>
                        <a:rPr lang="fr-FR" sz="2500" b="0" i="0" kern="1200" dirty="0">
                          <a:solidFill>
                            <a:schemeClr val="tx1"/>
                          </a:solidFill>
                          <a:effectLst/>
                          <a:latin typeface="Coptic1" pitchFamily="2" charset="0"/>
                          <a:ea typeface="+mn-ea"/>
                          <a:cs typeface="+mn-cs"/>
                        </a:rPr>
                        <a:t>. </a:t>
                      </a:r>
                      <a:r>
                        <a:rPr lang="fr-FR" sz="2500" b="0" i="0" kern="1200" dirty="0" err="1">
                          <a:solidFill>
                            <a:schemeClr val="tx1"/>
                          </a:solidFill>
                          <a:effectLst/>
                          <a:latin typeface="Coptic1" pitchFamily="2" charset="0"/>
                          <a:ea typeface="+mn-ea"/>
                          <a:cs typeface="+mn-cs"/>
                        </a:rPr>
                        <a:t>Penwik</a:t>
                      </a:r>
                      <a:r>
                        <a:rPr lang="fr-FR" sz="2500" b="0" i="0" kern="1200" dirty="0">
                          <a:solidFill>
                            <a:schemeClr val="tx1"/>
                          </a:solidFill>
                          <a:effectLst/>
                          <a:latin typeface="Coptic1" pitchFamily="2" charset="0"/>
                          <a:ea typeface="+mn-ea"/>
                          <a:cs typeface="+mn-cs"/>
                        </a:rPr>
                        <a:t> </a:t>
                      </a:r>
                      <a:r>
                        <a:rPr lang="fr-FR" sz="2500" b="0" i="0" kern="1200" dirty="0" err="1">
                          <a:solidFill>
                            <a:schemeClr val="tx1"/>
                          </a:solidFill>
                          <a:effectLst/>
                          <a:latin typeface="Coptic1" pitchFamily="2" charset="0"/>
                          <a:ea typeface="+mn-ea"/>
                          <a:cs typeface="+mn-cs"/>
                        </a:rPr>
                        <a:t>n~te</a:t>
                      </a:r>
                      <a:r>
                        <a:rPr lang="fr-FR" sz="2500" b="0" i="0" kern="1200" dirty="0">
                          <a:solidFill>
                            <a:schemeClr val="tx1"/>
                          </a:solidFill>
                          <a:effectLst/>
                          <a:latin typeface="Coptic1" pitchFamily="2" charset="0"/>
                          <a:ea typeface="+mn-ea"/>
                          <a:cs typeface="+mn-cs"/>
                        </a:rPr>
                        <a:t> rac] m/if nan </a:t>
                      </a:r>
                      <a:r>
                        <a:rPr lang="fr-FR" sz="2500" b="0" i="0" kern="1200" dirty="0" err="1">
                          <a:solidFill>
                            <a:schemeClr val="tx1"/>
                          </a:solidFill>
                          <a:effectLst/>
                          <a:latin typeface="Coptic1" pitchFamily="2" charset="0"/>
                          <a:ea typeface="+mn-ea"/>
                          <a:cs typeface="+mn-cs"/>
                        </a:rPr>
                        <a:t>m~voou</a:t>
                      </a:r>
                      <a:r>
                        <a:rPr lang="fr-FR" sz="2500" b="0" i="0" kern="1200" dirty="0">
                          <a:solidFill>
                            <a:schemeClr val="tx1"/>
                          </a:solidFill>
                          <a:effectLst/>
                          <a:latin typeface="Coptic1" pitchFamily="2" charset="0"/>
                          <a:ea typeface="+mn-ea"/>
                          <a:cs typeface="+mn-cs"/>
                        </a:rPr>
                        <a:t>. </a:t>
                      </a:r>
                      <a:r>
                        <a:rPr lang="fr-FR" sz="2500" b="0" i="0" kern="1200" dirty="0" err="1">
                          <a:solidFill>
                            <a:schemeClr val="tx1"/>
                          </a:solidFill>
                          <a:effectLst/>
                          <a:latin typeface="Coptic1" pitchFamily="2" charset="0"/>
                          <a:ea typeface="+mn-ea"/>
                          <a:cs typeface="+mn-cs"/>
                        </a:rPr>
                        <a:t>Ouoh</a:t>
                      </a:r>
                      <a:r>
                        <a:rPr lang="fr-FR" sz="2500" b="0" i="0" kern="1200" dirty="0">
                          <a:solidFill>
                            <a:schemeClr val="tx1"/>
                          </a:solidFill>
                          <a:effectLst/>
                          <a:latin typeface="Coptic1" pitchFamily="2" charset="0"/>
                          <a:ea typeface="+mn-ea"/>
                          <a:cs typeface="+mn-cs"/>
                        </a:rPr>
                        <a:t> ,a n/</a:t>
                      </a:r>
                      <a:r>
                        <a:rPr lang="fr-FR" sz="2500" b="0" i="0" kern="1200" dirty="0" err="1">
                          <a:solidFill>
                            <a:schemeClr val="tx1"/>
                          </a:solidFill>
                          <a:effectLst/>
                          <a:latin typeface="Coptic1" pitchFamily="2" charset="0"/>
                          <a:ea typeface="+mn-ea"/>
                          <a:cs typeface="+mn-cs"/>
                        </a:rPr>
                        <a:t>ete~ron</a:t>
                      </a:r>
                      <a:r>
                        <a:rPr lang="fr-FR" sz="2500" b="0" i="0" kern="1200" dirty="0">
                          <a:solidFill>
                            <a:schemeClr val="tx1"/>
                          </a:solidFill>
                          <a:effectLst/>
                          <a:latin typeface="Coptic1" pitchFamily="2" charset="0"/>
                          <a:ea typeface="+mn-ea"/>
                          <a:cs typeface="+mn-cs"/>
                        </a:rPr>
                        <a:t> nan </a:t>
                      </a:r>
                      <a:r>
                        <a:rPr lang="fr-FR" sz="2500" b="0" i="0" kern="1200" dirty="0" err="1">
                          <a:solidFill>
                            <a:schemeClr val="tx1"/>
                          </a:solidFill>
                          <a:effectLst/>
                          <a:latin typeface="Coptic1" pitchFamily="2" charset="0"/>
                          <a:ea typeface="+mn-ea"/>
                          <a:cs typeface="+mn-cs"/>
                        </a:rPr>
                        <a:t>e~bol</a:t>
                      </a:r>
                      <a:r>
                        <a:rPr lang="fr-FR" sz="2500" b="0" i="0" kern="1200" dirty="0">
                          <a:solidFill>
                            <a:schemeClr val="tx1"/>
                          </a:solidFill>
                          <a:effectLst/>
                          <a:latin typeface="Coptic1" pitchFamily="2" charset="0"/>
                          <a:ea typeface="+mn-ea"/>
                          <a:cs typeface="+mn-cs"/>
                        </a:rPr>
                        <a:t> : </a:t>
                      </a:r>
                      <a:r>
                        <a:rPr lang="fr-FR" sz="2500" b="0" i="0" kern="1200" dirty="0" err="1">
                          <a:solidFill>
                            <a:schemeClr val="tx1"/>
                          </a:solidFill>
                          <a:effectLst/>
                          <a:latin typeface="Coptic1" pitchFamily="2" charset="0"/>
                          <a:ea typeface="+mn-ea"/>
                          <a:cs typeface="+mn-cs"/>
                        </a:rPr>
                        <a:t>m~v~r</a:t>
                      </a:r>
                      <a:r>
                        <a:rPr lang="fr-FR" sz="2500" b="0" i="0" kern="1200" dirty="0">
                          <a:solidFill>
                            <a:schemeClr val="tx1"/>
                          </a:solidFill>
                          <a:effectLst/>
                          <a:latin typeface="Coptic1" pitchFamily="2" charset="0"/>
                          <a:ea typeface="+mn-ea"/>
                          <a:cs typeface="+mn-cs"/>
                        </a:rPr>
                        <a:t>/] </a:t>
                      </a:r>
                      <a:r>
                        <a:rPr lang="fr-FR" sz="2500" b="0" i="0" kern="1200" dirty="0" err="1">
                          <a:solidFill>
                            <a:schemeClr val="tx1"/>
                          </a:solidFill>
                          <a:effectLst/>
                          <a:latin typeface="Coptic1" pitchFamily="2" charset="0"/>
                          <a:ea typeface="+mn-ea"/>
                          <a:cs typeface="+mn-cs"/>
                        </a:rPr>
                        <a:t>hwn</a:t>
                      </a:r>
                      <a:r>
                        <a:rPr lang="fr-FR" sz="2500" b="0" i="0" kern="1200" dirty="0">
                          <a:solidFill>
                            <a:schemeClr val="tx1"/>
                          </a:solidFill>
                          <a:effectLst/>
                          <a:latin typeface="Coptic1" pitchFamily="2" charset="0"/>
                          <a:ea typeface="+mn-ea"/>
                          <a:cs typeface="+mn-cs"/>
                        </a:rPr>
                        <a:t> </a:t>
                      </a:r>
                      <a:r>
                        <a:rPr lang="fr-FR" sz="2500" b="0" i="0" kern="1200" dirty="0" err="1">
                          <a:solidFill>
                            <a:schemeClr val="tx1"/>
                          </a:solidFill>
                          <a:effectLst/>
                          <a:latin typeface="Coptic1" pitchFamily="2" charset="0"/>
                          <a:ea typeface="+mn-ea"/>
                          <a:cs typeface="+mn-cs"/>
                        </a:rPr>
                        <a:t>n~ten,w</a:t>
                      </a:r>
                      <a:r>
                        <a:rPr lang="fr-FR" sz="2500" b="0" i="0" kern="1200" dirty="0">
                          <a:solidFill>
                            <a:schemeClr val="tx1"/>
                          </a:solidFill>
                          <a:effectLst/>
                          <a:latin typeface="Coptic1" pitchFamily="2" charset="0"/>
                          <a:ea typeface="+mn-ea"/>
                          <a:cs typeface="+mn-cs"/>
                        </a:rPr>
                        <a:t>~ </a:t>
                      </a:r>
                      <a:r>
                        <a:rPr lang="fr-FR" sz="2500" b="0" i="0" kern="1200" dirty="0" err="1">
                          <a:solidFill>
                            <a:schemeClr val="tx1"/>
                          </a:solidFill>
                          <a:effectLst/>
                          <a:latin typeface="Coptic1" pitchFamily="2" charset="0"/>
                          <a:ea typeface="+mn-ea"/>
                          <a:cs typeface="+mn-cs"/>
                        </a:rPr>
                        <a:t>e~bol</a:t>
                      </a:r>
                      <a:r>
                        <a:rPr lang="fr-FR" sz="2500" b="0" i="0" kern="1200" dirty="0">
                          <a:solidFill>
                            <a:schemeClr val="tx1"/>
                          </a:solidFill>
                          <a:effectLst/>
                          <a:latin typeface="Coptic1" pitchFamily="2" charset="0"/>
                          <a:ea typeface="+mn-ea"/>
                          <a:cs typeface="+mn-cs"/>
                        </a:rPr>
                        <a:t> </a:t>
                      </a:r>
                      <a:r>
                        <a:rPr lang="fr-FR" sz="2500" b="0" i="0" kern="1200" dirty="0" err="1">
                          <a:solidFill>
                            <a:schemeClr val="tx1"/>
                          </a:solidFill>
                          <a:effectLst/>
                          <a:latin typeface="Coptic1" pitchFamily="2" charset="0"/>
                          <a:ea typeface="+mn-ea"/>
                          <a:cs typeface="+mn-cs"/>
                        </a:rPr>
                        <a:t>n~n</a:t>
                      </a:r>
                      <a:r>
                        <a:rPr lang="fr-FR" sz="2500" b="0" i="0" kern="1200" dirty="0">
                          <a:solidFill>
                            <a:schemeClr val="tx1"/>
                          </a:solidFill>
                          <a:effectLst/>
                          <a:latin typeface="Coptic1" pitchFamily="2" charset="0"/>
                          <a:ea typeface="+mn-ea"/>
                          <a:cs typeface="+mn-cs"/>
                        </a:rPr>
                        <a:t>/</a:t>
                      </a:r>
                      <a:r>
                        <a:rPr lang="fr-FR" sz="2500" b="0" i="0" kern="1200" dirty="0" err="1">
                          <a:solidFill>
                            <a:schemeClr val="tx1"/>
                          </a:solidFill>
                          <a:effectLst/>
                          <a:latin typeface="Coptic1" pitchFamily="2" charset="0"/>
                          <a:ea typeface="+mn-ea"/>
                          <a:cs typeface="+mn-cs"/>
                        </a:rPr>
                        <a:t>e~te</a:t>
                      </a:r>
                      <a:r>
                        <a:rPr lang="fr-FR" sz="2500" b="0" i="0" kern="1200" dirty="0">
                          <a:solidFill>
                            <a:schemeClr val="tx1"/>
                          </a:solidFill>
                          <a:effectLst/>
                          <a:latin typeface="Coptic1" pitchFamily="2" charset="0"/>
                          <a:ea typeface="+mn-ea"/>
                          <a:cs typeface="+mn-cs"/>
                        </a:rPr>
                        <a:t> </a:t>
                      </a:r>
                      <a:r>
                        <a:rPr lang="fr-FR" sz="2500" b="0" i="0" kern="1200" dirty="0" err="1">
                          <a:solidFill>
                            <a:schemeClr val="tx1"/>
                          </a:solidFill>
                          <a:effectLst/>
                          <a:latin typeface="Coptic1" pitchFamily="2" charset="0"/>
                          <a:ea typeface="+mn-ea"/>
                          <a:cs typeface="+mn-cs"/>
                        </a:rPr>
                        <a:t>ouon</a:t>
                      </a:r>
                      <a:r>
                        <a:rPr lang="fr-FR" sz="2500" b="0" i="0" kern="1200" dirty="0">
                          <a:solidFill>
                            <a:schemeClr val="tx1"/>
                          </a:solidFill>
                          <a:effectLst/>
                          <a:latin typeface="Coptic1" pitchFamily="2" charset="0"/>
                          <a:ea typeface="+mn-ea"/>
                          <a:cs typeface="+mn-cs"/>
                        </a:rPr>
                        <a:t> </a:t>
                      </a:r>
                      <a:r>
                        <a:rPr lang="fr-FR" sz="2500" b="0" i="0" kern="1200" dirty="0" err="1">
                          <a:solidFill>
                            <a:schemeClr val="tx1"/>
                          </a:solidFill>
                          <a:effectLst/>
                          <a:latin typeface="Coptic1" pitchFamily="2" charset="0"/>
                          <a:ea typeface="+mn-ea"/>
                          <a:cs typeface="+mn-cs"/>
                        </a:rPr>
                        <a:t>n~tan</a:t>
                      </a:r>
                      <a:r>
                        <a:rPr lang="fr-FR" sz="2500" b="0" i="0" kern="1200" dirty="0">
                          <a:solidFill>
                            <a:schemeClr val="tx1"/>
                          </a:solidFill>
                          <a:effectLst/>
                          <a:latin typeface="Coptic1" pitchFamily="2" charset="0"/>
                          <a:ea typeface="+mn-ea"/>
                          <a:cs typeface="+mn-cs"/>
                        </a:rPr>
                        <a:t> </a:t>
                      </a:r>
                      <a:r>
                        <a:rPr lang="fr-FR" sz="2500" b="0" i="0" kern="1200" dirty="0" err="1">
                          <a:solidFill>
                            <a:schemeClr val="tx1"/>
                          </a:solidFill>
                          <a:effectLst/>
                          <a:latin typeface="Coptic1" pitchFamily="2" charset="0"/>
                          <a:ea typeface="+mn-ea"/>
                          <a:cs typeface="+mn-cs"/>
                        </a:rPr>
                        <a:t>e~rwou</a:t>
                      </a:r>
                      <a:r>
                        <a:rPr lang="fr-FR" sz="2500" b="0" i="0" kern="1200" dirty="0">
                          <a:solidFill>
                            <a:schemeClr val="tx1"/>
                          </a:solidFill>
                          <a:effectLst/>
                          <a:latin typeface="Coptic1" pitchFamily="2" charset="0"/>
                          <a:ea typeface="+mn-ea"/>
                          <a:cs typeface="+mn-cs"/>
                        </a:rPr>
                        <a:t>. </a:t>
                      </a:r>
                      <a:r>
                        <a:rPr lang="fr-FR" sz="2500" b="0" i="0" kern="1200" dirty="0" err="1">
                          <a:solidFill>
                            <a:schemeClr val="tx1"/>
                          </a:solidFill>
                          <a:effectLst/>
                          <a:latin typeface="Coptic1" pitchFamily="2" charset="0"/>
                          <a:ea typeface="+mn-ea"/>
                          <a:cs typeface="+mn-cs"/>
                        </a:rPr>
                        <a:t>Ouoh</a:t>
                      </a:r>
                      <a:r>
                        <a:rPr lang="fr-FR" sz="2500" b="0" i="0" kern="1200" dirty="0">
                          <a:solidFill>
                            <a:schemeClr val="tx1"/>
                          </a:solidFill>
                          <a:effectLst/>
                          <a:latin typeface="Coptic1" pitchFamily="2" charset="0"/>
                          <a:ea typeface="+mn-ea"/>
                          <a:cs typeface="+mn-cs"/>
                        </a:rPr>
                        <a:t> </a:t>
                      </a:r>
                      <a:r>
                        <a:rPr lang="fr-FR" sz="2500" b="0" i="0" kern="1200" dirty="0" err="1">
                          <a:solidFill>
                            <a:schemeClr val="tx1"/>
                          </a:solidFill>
                          <a:effectLst/>
                          <a:latin typeface="Coptic1" pitchFamily="2" charset="0"/>
                          <a:ea typeface="+mn-ea"/>
                          <a:cs typeface="+mn-cs"/>
                        </a:rPr>
                        <a:t>m~perenten</a:t>
                      </a:r>
                      <a:r>
                        <a:rPr lang="fr-FR" sz="2500" b="0" i="0" kern="1200" dirty="0">
                          <a:solidFill>
                            <a:schemeClr val="tx1"/>
                          </a:solidFill>
                          <a:effectLst/>
                          <a:latin typeface="Coptic1" pitchFamily="2" charset="0"/>
                          <a:ea typeface="+mn-ea"/>
                          <a:cs typeface="+mn-cs"/>
                        </a:rPr>
                        <a:t> </a:t>
                      </a:r>
                      <a:r>
                        <a:rPr lang="fr-FR" sz="2500" b="0" i="0" kern="1200" dirty="0" err="1">
                          <a:solidFill>
                            <a:schemeClr val="tx1"/>
                          </a:solidFill>
                          <a:effectLst/>
                          <a:latin typeface="Coptic1" pitchFamily="2" charset="0"/>
                          <a:ea typeface="+mn-ea"/>
                          <a:cs typeface="+mn-cs"/>
                        </a:rPr>
                        <a:t>e~qoun</a:t>
                      </a:r>
                      <a:r>
                        <a:rPr lang="fr-FR" sz="2500" b="0" i="0" kern="1200" dirty="0">
                          <a:solidFill>
                            <a:schemeClr val="tx1"/>
                          </a:solidFill>
                          <a:effectLst/>
                          <a:latin typeface="Coptic1" pitchFamily="2" charset="0"/>
                          <a:ea typeface="+mn-ea"/>
                          <a:cs typeface="+mn-cs"/>
                        </a:rPr>
                        <a:t> </a:t>
                      </a:r>
                      <a:r>
                        <a:rPr lang="fr-FR" sz="2500" b="0" i="0" kern="1200" dirty="0" err="1">
                          <a:solidFill>
                            <a:schemeClr val="tx1"/>
                          </a:solidFill>
                          <a:effectLst/>
                          <a:latin typeface="Coptic1" pitchFamily="2" charset="0"/>
                          <a:ea typeface="+mn-ea"/>
                          <a:cs typeface="+mn-cs"/>
                        </a:rPr>
                        <a:t>e~piracmoc</a:t>
                      </a:r>
                      <a:r>
                        <a:rPr lang="fr-FR" sz="2500" b="0" i="0" kern="1200" dirty="0">
                          <a:solidFill>
                            <a:schemeClr val="tx1"/>
                          </a:solidFill>
                          <a:effectLst/>
                          <a:latin typeface="Coptic1" pitchFamily="2" charset="0"/>
                          <a:ea typeface="+mn-ea"/>
                          <a:cs typeface="+mn-cs"/>
                        </a:rPr>
                        <a:t> : alla </a:t>
                      </a:r>
                      <a:r>
                        <a:rPr lang="fr-FR" sz="2500" b="0" i="0" kern="1200" dirty="0" err="1">
                          <a:solidFill>
                            <a:schemeClr val="tx1"/>
                          </a:solidFill>
                          <a:effectLst/>
                          <a:latin typeface="Coptic1" pitchFamily="2" charset="0"/>
                          <a:ea typeface="+mn-ea"/>
                          <a:cs typeface="+mn-cs"/>
                        </a:rPr>
                        <a:t>nahmen</a:t>
                      </a:r>
                      <a:r>
                        <a:rPr lang="fr-FR" sz="2500" b="0" i="0" kern="1200" dirty="0">
                          <a:solidFill>
                            <a:schemeClr val="tx1"/>
                          </a:solidFill>
                          <a:effectLst/>
                          <a:latin typeface="Coptic1" pitchFamily="2" charset="0"/>
                          <a:ea typeface="+mn-ea"/>
                          <a:cs typeface="+mn-cs"/>
                        </a:rPr>
                        <a:t> </a:t>
                      </a:r>
                      <a:r>
                        <a:rPr lang="fr-FR" sz="2500" b="0" i="0" kern="1200" dirty="0" err="1">
                          <a:solidFill>
                            <a:schemeClr val="tx1"/>
                          </a:solidFill>
                          <a:effectLst/>
                          <a:latin typeface="Coptic1" pitchFamily="2" charset="0"/>
                          <a:ea typeface="+mn-ea"/>
                          <a:cs typeface="+mn-cs"/>
                        </a:rPr>
                        <a:t>e~bol</a:t>
                      </a:r>
                      <a:r>
                        <a:rPr lang="fr-FR" sz="2500" b="0" i="0" kern="1200" dirty="0">
                          <a:solidFill>
                            <a:schemeClr val="tx1"/>
                          </a:solidFill>
                          <a:effectLst/>
                          <a:latin typeface="Coptic1" pitchFamily="2" charset="0"/>
                          <a:ea typeface="+mn-ea"/>
                          <a:cs typeface="+mn-cs"/>
                        </a:rPr>
                        <a:t> ha </a:t>
                      </a:r>
                      <a:r>
                        <a:rPr lang="fr-FR" sz="2500" b="0" i="0" kern="1200" dirty="0" err="1">
                          <a:solidFill>
                            <a:schemeClr val="tx1"/>
                          </a:solidFill>
                          <a:effectLst/>
                          <a:latin typeface="Coptic1" pitchFamily="2" charset="0"/>
                          <a:ea typeface="+mn-ea"/>
                          <a:cs typeface="+mn-cs"/>
                        </a:rPr>
                        <a:t>pipethwou</a:t>
                      </a:r>
                      <a:r>
                        <a:rPr lang="fr-FR" sz="2500" b="0" i="0" kern="1200" dirty="0">
                          <a:solidFill>
                            <a:schemeClr val="tx1"/>
                          </a:solidFill>
                          <a:effectLst/>
                          <a:latin typeface="Coptic1" pitchFamily="2" charset="0"/>
                          <a:ea typeface="+mn-ea"/>
                          <a:cs typeface="+mn-cs"/>
                        </a:rPr>
                        <a:t>. </a:t>
                      </a:r>
                      <a:r>
                        <a:rPr lang="fr-FR" sz="2500" b="0" i="0" kern="1200" dirty="0" err="1">
                          <a:solidFill>
                            <a:schemeClr val="tx1"/>
                          </a:solidFill>
                          <a:effectLst/>
                          <a:latin typeface="Coptic1" pitchFamily="2" charset="0"/>
                          <a:ea typeface="+mn-ea"/>
                          <a:cs typeface="+mn-cs"/>
                        </a:rPr>
                        <a:t>Qen</a:t>
                      </a:r>
                      <a:r>
                        <a:rPr lang="fr-FR" sz="2500" b="0" i="0" kern="1200" dirty="0">
                          <a:solidFill>
                            <a:schemeClr val="tx1"/>
                          </a:solidFill>
                          <a:effectLst/>
                          <a:latin typeface="Coptic1" pitchFamily="2" charset="0"/>
                          <a:ea typeface="+mn-ea"/>
                          <a:cs typeface="+mn-cs"/>
                        </a:rPr>
                        <a:t> </a:t>
                      </a:r>
                      <a:r>
                        <a:rPr lang="fr-FR" sz="2500" b="0" i="0" kern="1200" dirty="0" err="1">
                          <a:solidFill>
                            <a:schemeClr val="tx1"/>
                          </a:solidFill>
                          <a:effectLst/>
                          <a:latin typeface="Coptic1" pitchFamily="2" charset="0"/>
                          <a:ea typeface="+mn-ea"/>
                          <a:cs typeface="+mn-cs"/>
                        </a:rPr>
                        <a:t>P,#c</a:t>
                      </a:r>
                      <a:r>
                        <a:rPr lang="fr-FR" sz="2500" b="0" i="0" kern="1200" dirty="0">
                          <a:solidFill>
                            <a:schemeClr val="tx1"/>
                          </a:solidFill>
                          <a:effectLst/>
                          <a:latin typeface="Coptic1" pitchFamily="2" charset="0"/>
                          <a:ea typeface="+mn-ea"/>
                          <a:cs typeface="+mn-cs"/>
                        </a:rPr>
                        <a:t># I/#c# Pen% : je </a:t>
                      </a:r>
                      <a:r>
                        <a:rPr lang="fr-FR" sz="2500" b="0" i="0" kern="1200" dirty="0" err="1">
                          <a:solidFill>
                            <a:schemeClr val="tx1"/>
                          </a:solidFill>
                          <a:effectLst/>
                          <a:latin typeface="Coptic1" pitchFamily="2" charset="0"/>
                          <a:ea typeface="+mn-ea"/>
                          <a:cs typeface="+mn-cs"/>
                        </a:rPr>
                        <a:t>ywk</a:t>
                      </a:r>
                      <a:r>
                        <a:rPr lang="fr-FR" sz="2500" b="0" i="0" kern="1200" dirty="0">
                          <a:solidFill>
                            <a:schemeClr val="tx1"/>
                          </a:solidFill>
                          <a:effectLst/>
                          <a:latin typeface="Coptic1" pitchFamily="2" charset="0"/>
                          <a:ea typeface="+mn-ea"/>
                          <a:cs typeface="+mn-cs"/>
                        </a:rPr>
                        <a:t> te ]</a:t>
                      </a:r>
                      <a:r>
                        <a:rPr lang="fr-FR" sz="2500" b="0" i="0" kern="1200" dirty="0" err="1">
                          <a:solidFill>
                            <a:schemeClr val="tx1"/>
                          </a:solidFill>
                          <a:effectLst/>
                          <a:latin typeface="Coptic1" pitchFamily="2" charset="0"/>
                          <a:ea typeface="+mn-ea"/>
                          <a:cs typeface="+mn-cs"/>
                        </a:rPr>
                        <a:t>metouro</a:t>
                      </a:r>
                      <a:r>
                        <a:rPr lang="fr-FR" sz="2500" b="0" i="0" kern="1200" dirty="0">
                          <a:solidFill>
                            <a:schemeClr val="tx1"/>
                          </a:solidFill>
                          <a:effectLst/>
                          <a:latin typeface="Coptic1" pitchFamily="2" charset="0"/>
                          <a:ea typeface="+mn-ea"/>
                          <a:cs typeface="+mn-cs"/>
                        </a:rPr>
                        <a:t> nem ]</a:t>
                      </a:r>
                      <a:r>
                        <a:rPr lang="fr-FR" sz="2500" b="0" i="0" kern="1200" dirty="0" err="1">
                          <a:solidFill>
                            <a:schemeClr val="tx1"/>
                          </a:solidFill>
                          <a:effectLst/>
                          <a:latin typeface="Coptic1" pitchFamily="2" charset="0"/>
                          <a:ea typeface="+mn-ea"/>
                          <a:cs typeface="+mn-cs"/>
                        </a:rPr>
                        <a:t>jom</a:t>
                      </a:r>
                      <a:r>
                        <a:rPr lang="fr-FR" sz="2500" b="0" i="0" kern="1200" dirty="0">
                          <a:solidFill>
                            <a:schemeClr val="tx1"/>
                          </a:solidFill>
                          <a:effectLst/>
                          <a:latin typeface="Coptic1" pitchFamily="2" charset="0"/>
                          <a:ea typeface="+mn-ea"/>
                          <a:cs typeface="+mn-cs"/>
                        </a:rPr>
                        <a:t> nem </a:t>
                      </a:r>
                      <a:r>
                        <a:rPr lang="fr-FR" sz="2500" b="0" i="0" kern="1200" dirty="0" err="1">
                          <a:solidFill>
                            <a:schemeClr val="tx1"/>
                          </a:solidFill>
                          <a:effectLst/>
                          <a:latin typeface="Coptic1" pitchFamily="2" charset="0"/>
                          <a:ea typeface="+mn-ea"/>
                          <a:cs typeface="+mn-cs"/>
                        </a:rPr>
                        <a:t>piw~ou</a:t>
                      </a:r>
                      <a:r>
                        <a:rPr lang="fr-FR" sz="2500" b="0" i="0" kern="1200" dirty="0">
                          <a:solidFill>
                            <a:schemeClr val="tx1"/>
                          </a:solidFill>
                          <a:effectLst/>
                          <a:latin typeface="Coptic1" pitchFamily="2" charset="0"/>
                          <a:ea typeface="+mn-ea"/>
                          <a:cs typeface="+mn-cs"/>
                        </a:rPr>
                        <a:t> sa </a:t>
                      </a:r>
                      <a:r>
                        <a:rPr lang="fr-FR" sz="2500" b="0" i="0" kern="1200" dirty="0" err="1">
                          <a:solidFill>
                            <a:schemeClr val="tx1"/>
                          </a:solidFill>
                          <a:effectLst/>
                          <a:latin typeface="Coptic1" pitchFamily="2" charset="0"/>
                          <a:ea typeface="+mn-ea"/>
                          <a:cs typeface="+mn-cs"/>
                        </a:rPr>
                        <a:t>e~neh</a:t>
                      </a:r>
                      <a:r>
                        <a:rPr lang="fr-FR" sz="2500" b="0" i="0" kern="1200" dirty="0">
                          <a:solidFill>
                            <a:schemeClr val="tx1"/>
                          </a:solidFill>
                          <a:effectLst/>
                          <a:latin typeface="Coptic1" pitchFamily="2" charset="0"/>
                          <a:ea typeface="+mn-ea"/>
                          <a:cs typeface="+mn-cs"/>
                        </a:rPr>
                        <a:t>. </a:t>
                      </a:r>
                      <a:r>
                        <a:rPr lang="fr-FR" sz="2500" b="0" i="0" kern="1200" dirty="0" err="1">
                          <a:solidFill>
                            <a:schemeClr val="tx1"/>
                          </a:solidFill>
                          <a:effectLst/>
                          <a:latin typeface="Coptic1" pitchFamily="2" charset="0"/>
                          <a:ea typeface="+mn-ea"/>
                          <a:cs typeface="+mn-cs"/>
                        </a:rPr>
                        <a:t>A~m</a:t>
                      </a:r>
                      <a:r>
                        <a:rPr lang="fr-FR" sz="2500" b="0" i="0" kern="1200" dirty="0">
                          <a:solidFill>
                            <a:schemeClr val="tx1"/>
                          </a:solidFill>
                          <a:effectLst/>
                          <a:latin typeface="Coptic1" pitchFamily="2" charset="0"/>
                          <a:ea typeface="+mn-ea"/>
                          <a:cs typeface="+mn-cs"/>
                        </a:rPr>
                        <a:t>/n.</a:t>
                      </a:r>
                      <a:endParaRPr kumimoji="0" lang="en-US" sz="2500" b="0" i="0" u="none" strike="noStrike" cap="none" normalizeH="0" baseline="0" dirty="0">
                        <a:ln>
                          <a:noFill/>
                        </a:ln>
                        <a:solidFill>
                          <a:schemeClr val="tx1"/>
                        </a:solidFill>
                        <a:effectLst/>
                        <a:latin typeface="Coptic1" pitchFamily="2" charset="0"/>
                        <a:cs typeface="Arial" charset="0"/>
                      </a:endParaRPr>
                    </a:p>
                  </a:txBody>
                  <a:tcPr marL="121920" marR="121920"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fr-CA" sz="2400" b="0" i="0" u="none" strike="noStrike" kern="1200" cap="none" spc="0" normalizeH="0" baseline="0" noProof="0" dirty="0">
                          <a:ln>
                            <a:noFill/>
                          </a:ln>
                          <a:solidFill>
                            <a:srgbClr val="FFFFFF"/>
                          </a:solidFill>
                          <a:effectLst/>
                          <a:uLnTx/>
                          <a:uFillTx/>
                          <a:latin typeface="Arial" charset="0"/>
                          <a:ea typeface="+mn-ea"/>
                          <a:cs typeface="Arial" charset="0"/>
                        </a:rPr>
                        <a:t>Notre Père qui es aux cieux, Que Ton Nom soit sanctifié. Que Ton règne vienne. Que Ta volonté soit faite sur la terre comme au ciel. Donne-nous aujourd’hui notre pain de ce jour; pardonne-nous nos offenses, comme nous pardonnons aussi à ceux qui nous ont offensés; ne nous soumets pas à la tentation, mais délivre-nous du mal, par Jésus-Christ, Notre Seigneur, car c’est à Toi qu’appartiennent le règne, la puissance et la gloire dans les siècles des siècles. </a:t>
                      </a:r>
                      <a:r>
                        <a:rPr kumimoji="0" lang="en-US" sz="2400" b="0" i="0" u="none" strike="noStrike" kern="1200" cap="none" spc="0" normalizeH="0" baseline="0" noProof="0" dirty="0">
                          <a:ln>
                            <a:noFill/>
                          </a:ln>
                          <a:solidFill>
                            <a:srgbClr val="FFFFFF"/>
                          </a:solidFill>
                          <a:effectLst/>
                          <a:uLnTx/>
                          <a:uFillTx/>
                          <a:latin typeface="Arial" charset="0"/>
                          <a:ea typeface="+mn-ea"/>
                          <a:cs typeface="Arial" charset="0"/>
                        </a:rPr>
                        <a:t>Amen.</a:t>
                      </a:r>
                    </a:p>
                  </a:txBody>
                  <a:tcPr marL="121920" marR="121920" horzOverflow="overflow">
                    <a:lnL w="12700"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defRPr/>
                      </a:pPr>
                      <a:r>
                        <a:rPr kumimoji="0" lang="ar-SA" altLang="zh-CN" sz="3200" b="0" i="0" u="none" strike="noStrike" cap="none" normalizeH="0" baseline="0" dirty="0">
                          <a:ln>
                            <a:noFill/>
                          </a:ln>
                          <a:solidFill>
                            <a:schemeClr val="tx1"/>
                          </a:solidFill>
                          <a:effectLst/>
                          <a:latin typeface="Arial" charset="0"/>
                          <a:cs typeface="Arial" charset="0"/>
                        </a:rPr>
                        <a:t>أبانا الذي في السَّمَوات، ليتقدس اسمك، ليأتي ملكوتك، لتكن مشيئتك، كما في السَّماء، كذلك على الأرض، خبزنا الذي للغد، أعطنا اليوم، وأغفر لنا ذنوبنا، كما نغفر نحن أيضا للمذنبين </a:t>
                      </a:r>
                      <a:r>
                        <a:rPr kumimoji="0" lang="ar-SA" altLang="zh-CN" sz="3200" b="0" i="0" u="none" strike="noStrike" cap="none" normalizeH="0" baseline="0" dirty="0" err="1">
                          <a:ln>
                            <a:noFill/>
                          </a:ln>
                          <a:solidFill>
                            <a:schemeClr val="tx1"/>
                          </a:solidFill>
                          <a:effectLst/>
                          <a:latin typeface="Arial" charset="0"/>
                          <a:cs typeface="Arial" charset="0"/>
                        </a:rPr>
                        <a:t>إلىنا</a:t>
                      </a:r>
                      <a:r>
                        <a:rPr kumimoji="0" lang="ar-SA" altLang="zh-CN" sz="3200" b="0" i="0" u="none" strike="noStrike" cap="none" normalizeH="0" baseline="0" dirty="0">
                          <a:ln>
                            <a:noFill/>
                          </a:ln>
                          <a:solidFill>
                            <a:schemeClr val="tx1"/>
                          </a:solidFill>
                          <a:effectLst/>
                          <a:latin typeface="Arial" charset="0"/>
                          <a:cs typeface="Arial" charset="0"/>
                        </a:rPr>
                        <a:t>، ولا تدخلنا في تجربة، لكن نجنا من الشرير، بالمسيح يسوع ربنا، لأن لك الملك والقوة والمجد الى الأبد آمين</a:t>
                      </a:r>
                      <a:r>
                        <a:rPr kumimoji="0" lang="ar-EG" altLang="zh-CN" sz="3200" b="0" i="0" u="none" strike="noStrike" cap="none" normalizeH="0" baseline="0" dirty="0">
                          <a:ln>
                            <a:noFill/>
                          </a:ln>
                          <a:solidFill>
                            <a:schemeClr val="tx1"/>
                          </a:solidFill>
                          <a:effectLst/>
                          <a:latin typeface="Arial" charset="0"/>
                          <a:cs typeface="Arial" charset="0"/>
                        </a:rPr>
                        <a:t>.</a:t>
                      </a:r>
                      <a:endParaRPr kumimoji="0" lang="en-CA" sz="3200" b="0" i="0" u="none" strike="noStrike" cap="none" normalizeH="0" baseline="0" dirty="0">
                        <a:ln>
                          <a:noFill/>
                        </a:ln>
                        <a:solidFill>
                          <a:schemeClr val="tx1"/>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904007500"/>
      </p:ext>
    </p:extLst>
  </p:cSld>
  <p:clrMapOvr>
    <a:masterClrMapping/>
  </p:clrMapOvr>
  <p:transition/>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820347" name="Group 59"/>
          <p:cNvGraphicFramePr>
            <a:graphicFrameLocks noGrp="1"/>
          </p:cNvGraphicFramePr>
          <p:nvPr>
            <p:ph type="tbl" idx="1"/>
          </p:nvPr>
        </p:nvGraphicFramePr>
        <p:xfrm>
          <a:off x="0" y="677333"/>
          <a:ext cx="12192000" cy="4832096"/>
        </p:xfrm>
        <a:graphic>
          <a:graphicData uri="http://schemas.openxmlformats.org/drawingml/2006/table">
            <a:tbl>
              <a:tblPr/>
              <a:tblGrid>
                <a:gridCol w="4140200">
                  <a:extLst>
                    <a:ext uri="{9D8B030D-6E8A-4147-A177-3AD203B41FA5}">
                      <a16:colId xmlns:a16="http://schemas.microsoft.com/office/drawing/2014/main" val="20000"/>
                    </a:ext>
                  </a:extLst>
                </a:gridCol>
                <a:gridCol w="4622800">
                  <a:extLst>
                    <a:ext uri="{9D8B030D-6E8A-4147-A177-3AD203B41FA5}">
                      <a16:colId xmlns:a16="http://schemas.microsoft.com/office/drawing/2014/main" val="20001"/>
                    </a:ext>
                  </a:extLst>
                </a:gridCol>
                <a:gridCol w="3429000">
                  <a:extLst>
                    <a:ext uri="{9D8B030D-6E8A-4147-A177-3AD203B41FA5}">
                      <a16:colId xmlns:a16="http://schemas.microsoft.com/office/drawing/2014/main" val="20002"/>
                    </a:ext>
                  </a:extLst>
                </a:gridCol>
              </a:tblGrid>
              <a:tr h="251358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0" i="0" u="sng" strike="noStrike" cap="none" normalizeH="0" baseline="0" dirty="0" err="1">
                          <a:ln>
                            <a:noFill/>
                          </a:ln>
                          <a:solidFill>
                            <a:srgbClr val="FF9900"/>
                          </a:solidFill>
                          <a:effectLst/>
                          <a:latin typeface="Coptic1" pitchFamily="2" charset="0"/>
                          <a:cs typeface="Arial" charset="0"/>
                        </a:rPr>
                        <a:t>Pilaoc</a:t>
                      </a:r>
                      <a:r>
                        <a:rPr kumimoji="0" lang="en-US" sz="3200" b="0" i="0" u="sng" strike="noStrike" cap="none" normalizeH="0" baseline="0" dirty="0">
                          <a:ln>
                            <a:noFill/>
                          </a:ln>
                          <a:solidFill>
                            <a:srgbClr val="FF9900"/>
                          </a:solidFill>
                          <a:effectLst/>
                          <a:latin typeface="Coptic1" pitchFamily="2" charset="0"/>
                          <a:cs typeface="Arial" charset="0"/>
                        </a:rPr>
                        <a:t>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700" b="0" i="0" u="none" strike="noStrike" cap="none" normalizeH="0" baseline="0" dirty="0" err="1">
                          <a:ln>
                            <a:noFill/>
                          </a:ln>
                          <a:solidFill>
                            <a:schemeClr val="tx1"/>
                          </a:solidFill>
                          <a:effectLst/>
                          <a:latin typeface="Coptic1" pitchFamily="2" charset="0"/>
                          <a:cs typeface="Arial" charset="0"/>
                        </a:rPr>
                        <a:t>Qen</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P,#c</a:t>
                      </a:r>
                      <a:r>
                        <a:rPr kumimoji="0" lang="en-US" sz="3700" b="0" i="0" u="none" strike="noStrike" cap="none" normalizeH="0" baseline="0" dirty="0">
                          <a:ln>
                            <a:noFill/>
                          </a:ln>
                          <a:solidFill>
                            <a:schemeClr val="tx1"/>
                          </a:solidFill>
                          <a:effectLst/>
                          <a:latin typeface="Coptic1" pitchFamily="2" charset="0"/>
                          <a:cs typeface="Arial" charset="0"/>
                        </a:rPr>
                        <a:t># I/#c# Pen{</a:t>
                      </a:r>
                      <a:r>
                        <a:rPr kumimoji="0" lang="en-US" sz="3700" b="0" i="0" u="none" strike="noStrike" cap="none" normalizeH="0" baseline="0" dirty="0" err="1">
                          <a:ln>
                            <a:noFill/>
                          </a:ln>
                          <a:solidFill>
                            <a:schemeClr val="tx1"/>
                          </a:solidFill>
                          <a:effectLst/>
                          <a:latin typeface="Coptic1" pitchFamily="2" charset="0"/>
                          <a:cs typeface="Arial" charset="0"/>
                        </a:rPr>
                        <a:t>oic</a:t>
                      </a:r>
                      <a:r>
                        <a:rPr kumimoji="0" lang="en-US" sz="3700" b="0" i="0" u="none" strike="noStrike" cap="none" normalizeH="0" baseline="0" dirty="0">
                          <a:ln>
                            <a:noFill/>
                          </a:ln>
                          <a:solidFill>
                            <a:schemeClr val="tx1"/>
                          </a:solidFill>
                          <a:effectLst/>
                          <a:latin typeface="Coptic1" pitchFamily="2" charset="0"/>
                          <a:cs typeface="Arial" charset="0"/>
                        </a:rPr>
                        <a:t>.</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3700" b="0" i="1"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dirty="0">
                          <a:ln>
                            <a:noFill/>
                          </a:ln>
                          <a:solidFill>
                            <a:srgbClr val="FF9900"/>
                          </a:solidFill>
                          <a:effectLst/>
                          <a:latin typeface="Arial" charset="0"/>
                          <a:cs typeface="Arial" pitchFamily="34" charset="0"/>
                        </a:rPr>
                        <a:t>Le peuple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CA" sz="3700" b="0" i="0" u="none" strike="noStrike" cap="none" normalizeH="0" baseline="0" dirty="0">
                          <a:ln>
                            <a:noFill/>
                          </a:ln>
                          <a:solidFill>
                            <a:schemeClr val="tx1"/>
                          </a:solidFill>
                          <a:effectLst/>
                          <a:latin typeface="Arial" charset="0"/>
                          <a:cs typeface="Arial" charset="0"/>
                        </a:rPr>
                        <a:t>Par le Christ Jesus </a:t>
                      </a:r>
                      <a:r>
                        <a:rPr kumimoji="0" lang="en-CA" sz="3700" b="0" i="0" u="none" strike="noStrike" cap="none" normalizeH="0" baseline="0" dirty="0" err="1">
                          <a:ln>
                            <a:noFill/>
                          </a:ln>
                          <a:solidFill>
                            <a:schemeClr val="tx1"/>
                          </a:solidFill>
                          <a:effectLst/>
                          <a:latin typeface="Arial" charset="0"/>
                          <a:cs typeface="Arial" charset="0"/>
                        </a:rPr>
                        <a:t>notre</a:t>
                      </a:r>
                      <a:r>
                        <a:rPr kumimoji="0" lang="en-CA" sz="3700" b="0" i="0" u="none" strike="noStrike" cap="none" normalizeH="0" baseline="0" dirty="0">
                          <a:ln>
                            <a:noFill/>
                          </a:ln>
                          <a:solidFill>
                            <a:schemeClr val="tx1"/>
                          </a:solidFill>
                          <a:effectLst/>
                          <a:latin typeface="Arial" charset="0"/>
                          <a:cs typeface="Arial" charset="0"/>
                        </a:rPr>
                        <a:t> Seigneur.</a:t>
                      </a:r>
                      <a:endParaRPr kumimoji="0" lang="en-US" sz="37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cap="flat">
                      <a:noFill/>
                    </a:lnT>
                    <a:lnB>
                      <a:noFill/>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Tx/>
                        <a:buSzTx/>
                        <a:buFontTx/>
                        <a:buNone/>
                        <a:tabLst/>
                      </a:pPr>
                      <a:r>
                        <a:rPr kumimoji="0" lang="ar-EG" sz="2700" b="0" i="0" u="sng" strike="noStrike" cap="none" normalizeH="0" baseline="0" dirty="0">
                          <a:ln>
                            <a:noFill/>
                          </a:ln>
                          <a:solidFill>
                            <a:srgbClr val="FF9900"/>
                          </a:solidFill>
                          <a:effectLst/>
                          <a:latin typeface="Arial" charset="0"/>
                          <a:cs typeface="Arial" pitchFamily="34" charset="0"/>
                        </a:rPr>
                        <a:t>الشعب :</a:t>
                      </a:r>
                      <a:r>
                        <a:rPr kumimoji="0" lang="ar-EG" sz="2700" b="0" i="0" u="none" strike="noStrike" cap="none" normalizeH="0" baseline="0" dirty="0">
                          <a:ln>
                            <a:noFill/>
                          </a:ln>
                          <a:solidFill>
                            <a:srgbClr val="FF9900"/>
                          </a:solidFill>
                          <a:effectLst/>
                          <a:latin typeface="Arial" charset="0"/>
                          <a:cs typeface="Arial" charset="0"/>
                        </a:rPr>
                        <a:t> </a:t>
                      </a:r>
                    </a:p>
                    <a:p>
                      <a:pPr marL="0" marR="0" lvl="0" indent="0" algn="r" defTabSz="914400" rtl="1" eaLnBrk="1" fontAlgn="base" latinLnBrk="0" hangingPunct="1">
                        <a:lnSpc>
                          <a:spcPct val="100000"/>
                        </a:lnSpc>
                        <a:spcBef>
                          <a:spcPct val="20000"/>
                        </a:spcBef>
                        <a:spcAft>
                          <a:spcPct val="0"/>
                        </a:spcAft>
                        <a:buClrTx/>
                        <a:buSzTx/>
                        <a:buFontTx/>
                        <a:buNone/>
                        <a:tabLst/>
                      </a:pPr>
                      <a:r>
                        <a:rPr kumimoji="0" lang="ar-EG" sz="4300" b="0" i="0" u="none" strike="noStrike" cap="none" normalizeH="0" baseline="0" dirty="0">
                          <a:ln>
                            <a:noFill/>
                          </a:ln>
                          <a:solidFill>
                            <a:schemeClr val="tx1"/>
                          </a:solidFill>
                          <a:effectLst/>
                          <a:latin typeface="Arial" charset="0"/>
                          <a:cs typeface="Arial" charset="0"/>
                        </a:rPr>
                        <a:t>بالمسيح يسوع ربنا</a:t>
                      </a:r>
                      <a:r>
                        <a:rPr kumimoji="0" lang="fr-FR" sz="4300" b="0" i="0" u="none" strike="noStrike" cap="none" normalizeH="0" baseline="0" dirty="0">
                          <a:ln>
                            <a:noFill/>
                          </a:ln>
                          <a:solidFill>
                            <a:schemeClr val="tx1"/>
                          </a:solidFill>
                          <a:effectLst/>
                          <a:latin typeface="Arial" charset="0"/>
                          <a:cs typeface="Arial" charset="0"/>
                        </a:rPr>
                        <a:t>.</a:t>
                      </a:r>
                      <a:endParaRPr kumimoji="0" lang="en-US" sz="43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231851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700" b="0" i="0" u="sng" strike="noStrike" cap="none" normalizeH="0" baseline="0" dirty="0" err="1">
                          <a:ln>
                            <a:noFill/>
                          </a:ln>
                          <a:solidFill>
                            <a:srgbClr val="FF9900"/>
                          </a:solidFill>
                          <a:effectLst/>
                          <a:latin typeface="Coptic1" pitchFamily="2" charset="0"/>
                          <a:cs typeface="Arial" charset="0"/>
                        </a:rPr>
                        <a:t>Pidia~kwn</a:t>
                      </a:r>
                      <a:r>
                        <a:rPr kumimoji="0" lang="en-US" sz="2700" b="0" i="0" u="sng" strike="noStrike" cap="none" normalizeH="0" baseline="0" dirty="0">
                          <a:ln>
                            <a:noFill/>
                          </a:ln>
                          <a:solidFill>
                            <a:srgbClr val="FF9900"/>
                          </a:solidFill>
                          <a:effectLst/>
                          <a:latin typeface="Coptic1" pitchFamily="2" charset="0"/>
                          <a:cs typeface="Arial" charset="0"/>
                        </a:rPr>
                        <a:t>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700" b="0" i="0" u="none" strike="noStrike" cap="none" normalizeH="0" baseline="0" dirty="0">
                          <a:ln>
                            <a:noFill/>
                          </a:ln>
                          <a:solidFill>
                            <a:schemeClr val="tx1"/>
                          </a:solidFill>
                          <a:effectLst/>
                          <a:latin typeface="Coptic1" pitchFamily="2" charset="0"/>
                          <a:cs typeface="Arial" charset="0"/>
                        </a:rPr>
                        <a:t>Tac </a:t>
                      </a:r>
                      <a:r>
                        <a:rPr kumimoji="0" lang="en-US" sz="3700" b="0" i="0" u="none" strike="noStrike" cap="none" normalizeH="0" baseline="0" dirty="0" err="1">
                          <a:ln>
                            <a:noFill/>
                          </a:ln>
                          <a:solidFill>
                            <a:schemeClr val="tx1"/>
                          </a:solidFill>
                          <a:effectLst/>
                          <a:latin typeface="Coptic1" pitchFamily="2" charset="0"/>
                          <a:cs typeface="Arial" charset="0"/>
                        </a:rPr>
                        <a:t>kevalac</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u~mwn</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tw</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Kuriw</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k~linate</a:t>
                      </a:r>
                      <a:r>
                        <a:rPr kumimoji="0" lang="en-US" sz="3700" b="0" i="0" u="none" strike="noStrike" cap="none" normalizeH="0" baseline="0" dirty="0">
                          <a:ln>
                            <a:noFill/>
                          </a:ln>
                          <a:solidFill>
                            <a:schemeClr val="tx1"/>
                          </a:solidFill>
                          <a:effectLst/>
                          <a:latin typeface="Coptic1" pitchFamily="2" charset="0"/>
                          <a:cs typeface="Arial" charset="0"/>
                        </a:rPr>
                        <a:t>.</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dirty="0">
                          <a:ln>
                            <a:noFill/>
                          </a:ln>
                          <a:solidFill>
                            <a:srgbClr val="FF9900"/>
                          </a:solidFill>
                          <a:effectLst/>
                          <a:latin typeface="Arial" charset="0"/>
                          <a:cs typeface="Arial" pitchFamily="34" charset="0"/>
                        </a:rPr>
                        <a:t>Le diacre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fr-CA" sz="3700" b="0" i="0" u="none" strike="noStrike" cap="none" normalizeH="0" baseline="0" dirty="0">
                          <a:ln>
                            <a:noFill/>
                          </a:ln>
                          <a:solidFill>
                            <a:schemeClr val="tx1"/>
                          </a:solidFill>
                          <a:effectLst/>
                          <a:latin typeface="Arial" charset="0"/>
                          <a:cs typeface="Arial" charset="0"/>
                        </a:rPr>
                        <a:t>Inclinez vos têtes devant Le Seigneur.</a:t>
                      </a:r>
                      <a:endParaRPr kumimoji="0" lang="en-US" sz="37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Tx/>
                        <a:buSzTx/>
                        <a:buFontTx/>
                        <a:buNone/>
                        <a:tabLst/>
                      </a:pPr>
                      <a:r>
                        <a:rPr kumimoji="0" lang="ar-SA" sz="2700" b="0" i="0" u="sng" strike="noStrike" cap="none" normalizeH="0" baseline="0" dirty="0">
                          <a:ln>
                            <a:noFill/>
                          </a:ln>
                          <a:solidFill>
                            <a:srgbClr val="FF9900"/>
                          </a:solidFill>
                          <a:effectLst/>
                          <a:latin typeface="Arial" charset="0"/>
                          <a:cs typeface="Arial" pitchFamily="34" charset="0"/>
                        </a:rPr>
                        <a:t>الشماس : </a:t>
                      </a:r>
                    </a:p>
                    <a:p>
                      <a:pPr marL="0" marR="0" lvl="0" indent="0" algn="r" defTabSz="914400" rtl="1" eaLnBrk="1" fontAlgn="base" latinLnBrk="0" hangingPunct="1">
                        <a:lnSpc>
                          <a:spcPct val="100000"/>
                        </a:lnSpc>
                        <a:spcBef>
                          <a:spcPct val="20000"/>
                        </a:spcBef>
                        <a:spcAft>
                          <a:spcPct val="0"/>
                        </a:spcAft>
                        <a:buClrTx/>
                        <a:buSzTx/>
                        <a:buFontTx/>
                        <a:buNone/>
                        <a:tabLst/>
                      </a:pPr>
                      <a:r>
                        <a:rPr kumimoji="0" lang="ar-SA" sz="4300" b="0" i="0" u="none" strike="noStrike" cap="none" normalizeH="0" baseline="0" dirty="0">
                          <a:ln>
                            <a:noFill/>
                          </a:ln>
                          <a:solidFill>
                            <a:schemeClr val="tx1"/>
                          </a:solidFill>
                          <a:effectLst/>
                          <a:latin typeface="Arial" charset="0"/>
                          <a:cs typeface="Arial" charset="0"/>
                        </a:rPr>
                        <a:t>احنوا رؤوسكم للرب.</a:t>
                      </a:r>
                      <a:r>
                        <a:rPr kumimoji="0" lang="en-US" sz="4300" b="0" i="0" u="none" strike="noStrike" cap="none" normalizeH="0" baseline="0" dirty="0">
                          <a:ln>
                            <a:noFill/>
                          </a:ln>
                          <a:solidFill>
                            <a:schemeClr val="tx1"/>
                          </a:solidFill>
                          <a:effectLst/>
                          <a:latin typeface="Arial" charset="0"/>
                          <a:cs typeface="Arial" charset="0"/>
                        </a:rPr>
                        <a:t> </a:t>
                      </a: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cSld>
  <p:clrMapOvr>
    <a:masterClrMapping/>
  </p:clrMapOvr>
  <p:transition/>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822384" name="Group 48"/>
          <p:cNvGraphicFramePr>
            <a:graphicFrameLocks noGrp="1"/>
          </p:cNvGraphicFramePr>
          <p:nvPr>
            <p:ph type="tbl" idx="1"/>
          </p:nvPr>
        </p:nvGraphicFramePr>
        <p:xfrm>
          <a:off x="0" y="1042417"/>
          <a:ext cx="12192000" cy="4128353"/>
        </p:xfrm>
        <a:graphic>
          <a:graphicData uri="http://schemas.openxmlformats.org/drawingml/2006/table">
            <a:tbl>
              <a:tblPr/>
              <a:tblGrid>
                <a:gridCol w="4165600">
                  <a:extLst>
                    <a:ext uri="{9D8B030D-6E8A-4147-A177-3AD203B41FA5}">
                      <a16:colId xmlns:a16="http://schemas.microsoft.com/office/drawing/2014/main" val="20000"/>
                    </a:ext>
                  </a:extLst>
                </a:gridCol>
                <a:gridCol w="4546600">
                  <a:extLst>
                    <a:ext uri="{9D8B030D-6E8A-4147-A177-3AD203B41FA5}">
                      <a16:colId xmlns:a16="http://schemas.microsoft.com/office/drawing/2014/main" val="20001"/>
                    </a:ext>
                  </a:extLst>
                </a:gridCol>
                <a:gridCol w="3479800">
                  <a:extLst>
                    <a:ext uri="{9D8B030D-6E8A-4147-A177-3AD203B41FA5}">
                      <a16:colId xmlns:a16="http://schemas.microsoft.com/office/drawing/2014/main" val="20002"/>
                    </a:ext>
                  </a:extLst>
                </a:gridCol>
              </a:tblGrid>
              <a:tr h="180984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700" b="0" i="0" u="sng" strike="noStrike" cap="none" normalizeH="0" baseline="0" dirty="0" err="1">
                          <a:ln>
                            <a:noFill/>
                          </a:ln>
                          <a:solidFill>
                            <a:srgbClr val="FF9900"/>
                          </a:solidFill>
                          <a:effectLst/>
                          <a:latin typeface="Coptic1" pitchFamily="2" charset="0"/>
                          <a:cs typeface="Arial" charset="0"/>
                        </a:rPr>
                        <a:t>Pilaoc</a:t>
                      </a:r>
                      <a:r>
                        <a:rPr kumimoji="0" lang="en-US" sz="2700" b="0" i="0" u="sng" strike="noStrike" cap="none" normalizeH="0" baseline="0" dirty="0">
                          <a:ln>
                            <a:noFill/>
                          </a:ln>
                          <a:solidFill>
                            <a:srgbClr val="FF9900"/>
                          </a:solidFill>
                          <a:effectLst/>
                          <a:latin typeface="Coptic1" pitchFamily="2" charset="0"/>
                          <a:cs typeface="Arial" charset="0"/>
                        </a:rPr>
                        <a:t>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700" b="0" i="0" u="none" strike="noStrike" cap="none" normalizeH="0" baseline="0" dirty="0" err="1">
                          <a:ln>
                            <a:noFill/>
                          </a:ln>
                          <a:solidFill>
                            <a:schemeClr val="tx1"/>
                          </a:solidFill>
                          <a:effectLst/>
                          <a:latin typeface="Coptic1" pitchFamily="2" charset="0"/>
                          <a:cs typeface="Arial" charset="0"/>
                        </a:rPr>
                        <a:t>Enwpion</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cou</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Kurie</a:t>
                      </a:r>
                      <a:r>
                        <a:rPr kumimoji="0" lang="en-US" sz="3700" b="0" i="0" u="none" strike="noStrike" cap="none" normalizeH="0" baseline="0" dirty="0">
                          <a:ln>
                            <a:noFill/>
                          </a:ln>
                          <a:solidFill>
                            <a:schemeClr val="tx1"/>
                          </a:solidFill>
                          <a:effectLst/>
                          <a:latin typeface="Coptic1" pitchFamily="2" charset="0"/>
                          <a:cs typeface="Arial" charset="0"/>
                        </a:rPr>
                        <a:t>~.</a:t>
                      </a:r>
                      <a:endParaRPr kumimoji="0" lang="en-US" sz="3700" b="0" i="1"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dirty="0">
                          <a:ln>
                            <a:noFill/>
                          </a:ln>
                          <a:solidFill>
                            <a:srgbClr val="FF9933"/>
                          </a:solidFill>
                          <a:effectLst/>
                          <a:latin typeface="Arial" charset="0"/>
                          <a:cs typeface="Arial" pitchFamily="34" charset="0"/>
                        </a:rPr>
                        <a:t>Le peuple :</a:t>
                      </a:r>
                      <a:endParaRPr kumimoji="0" lang="en-CA" sz="2700" b="0" i="0" u="none" strike="noStrike" cap="none" normalizeH="0" baseline="0" dirty="0">
                        <a:ln>
                          <a:noFill/>
                        </a:ln>
                        <a:solidFill>
                          <a:schemeClr val="tx1"/>
                        </a:solidFill>
                        <a:effectLst/>
                        <a:latin typeface="Avva_Shenouda" pitchFamily="34"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fr-CA" sz="3700" b="0" i="0" u="none" strike="noStrike" cap="none" normalizeH="0" baseline="0" dirty="0">
                          <a:ln>
                            <a:noFill/>
                          </a:ln>
                          <a:solidFill>
                            <a:schemeClr val="tx1"/>
                          </a:solidFill>
                          <a:effectLst/>
                          <a:latin typeface="Arial" charset="0"/>
                          <a:cs typeface="Arial" charset="0"/>
                        </a:rPr>
                        <a:t>Devant Toi, Seigneur.</a:t>
                      </a:r>
                      <a:endParaRPr kumimoji="0" lang="en-US" sz="37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cap="flat">
                      <a:noFill/>
                    </a:lnT>
                    <a:lnB>
                      <a:noFill/>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Tx/>
                        <a:buSzTx/>
                        <a:buFontTx/>
                        <a:buNone/>
                        <a:tabLst/>
                      </a:pPr>
                      <a:r>
                        <a:rPr kumimoji="0" lang="ar-EG" sz="2700" b="0" i="0" u="sng" strike="noStrike" cap="none" normalizeH="0" baseline="0" dirty="0">
                          <a:ln>
                            <a:noFill/>
                          </a:ln>
                          <a:solidFill>
                            <a:srgbClr val="FF9933"/>
                          </a:solidFill>
                          <a:effectLst/>
                          <a:latin typeface="Arial" charset="0"/>
                          <a:cs typeface="Arial" pitchFamily="34" charset="0"/>
                        </a:rPr>
                        <a:t>الشعب :</a:t>
                      </a:r>
                      <a:r>
                        <a:rPr kumimoji="0" lang="ar-EG" sz="2700" b="0" i="0" u="none" strike="noStrike" cap="none" normalizeH="0" baseline="0" dirty="0">
                          <a:ln>
                            <a:noFill/>
                          </a:ln>
                          <a:solidFill>
                            <a:schemeClr val="tx1"/>
                          </a:solidFill>
                          <a:effectLst/>
                          <a:latin typeface="Arial" charset="0"/>
                          <a:cs typeface="Arial" charset="0"/>
                        </a:rPr>
                        <a:t> </a:t>
                      </a:r>
                    </a:p>
                    <a:p>
                      <a:pPr marL="0" marR="0" lvl="0" indent="0" algn="r" defTabSz="914400" rtl="1" eaLnBrk="1" fontAlgn="base" latinLnBrk="0" hangingPunct="1">
                        <a:lnSpc>
                          <a:spcPct val="100000"/>
                        </a:lnSpc>
                        <a:spcBef>
                          <a:spcPct val="20000"/>
                        </a:spcBef>
                        <a:spcAft>
                          <a:spcPct val="0"/>
                        </a:spcAft>
                        <a:buClrTx/>
                        <a:buSzTx/>
                        <a:buFontTx/>
                        <a:buNone/>
                        <a:tabLst/>
                      </a:pPr>
                      <a:r>
                        <a:rPr kumimoji="0" lang="ar-SA" sz="4300" b="0" i="0" u="none" strike="noStrike" cap="none" normalizeH="0" baseline="0" dirty="0">
                          <a:ln>
                            <a:noFill/>
                          </a:ln>
                          <a:solidFill>
                            <a:schemeClr val="tx1"/>
                          </a:solidFill>
                          <a:effectLst/>
                          <a:latin typeface="Arial" charset="0"/>
                          <a:cs typeface="Arial" charset="0"/>
                        </a:rPr>
                        <a:t>أمامك يا رب. </a:t>
                      </a:r>
                      <a:endParaRPr kumimoji="0" lang="en-US" sz="43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231851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700" b="0" i="0" u="sng" strike="noStrike" cap="none" normalizeH="0" baseline="0" dirty="0" err="1">
                          <a:ln>
                            <a:noFill/>
                          </a:ln>
                          <a:solidFill>
                            <a:srgbClr val="FF9900"/>
                          </a:solidFill>
                          <a:effectLst/>
                          <a:latin typeface="Coptic1" pitchFamily="2" charset="0"/>
                          <a:cs typeface="Arial" charset="0"/>
                        </a:rPr>
                        <a:t>Pidia~kwn</a:t>
                      </a:r>
                      <a:r>
                        <a:rPr kumimoji="0" lang="en-US" sz="2700" b="0" i="0" u="sng" strike="noStrike" cap="none" normalizeH="0" baseline="0" dirty="0">
                          <a:ln>
                            <a:noFill/>
                          </a:ln>
                          <a:solidFill>
                            <a:srgbClr val="FF9900"/>
                          </a:solidFill>
                          <a:effectLst/>
                          <a:latin typeface="Coptic1" pitchFamily="2" charset="0"/>
                          <a:cs typeface="Arial" charset="0"/>
                        </a:rPr>
                        <a:t>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700" b="0" i="0" u="none" strike="noStrike" cap="none" normalizeH="0" baseline="0" dirty="0" err="1">
                          <a:ln>
                            <a:noFill/>
                          </a:ln>
                          <a:solidFill>
                            <a:schemeClr val="tx1"/>
                          </a:solidFill>
                          <a:effectLst/>
                          <a:latin typeface="Coptic1" pitchFamily="2" charset="0"/>
                          <a:cs typeface="Arial" charset="0"/>
                        </a:rPr>
                        <a:t>P~roc,wmen</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Yeou</a:t>
                      </a:r>
                      <a:r>
                        <a:rPr kumimoji="0" lang="en-US" sz="3700" b="0" i="0" u="none" strike="noStrike" cap="none" normalizeH="0" baseline="0" dirty="0">
                          <a:ln>
                            <a:noFill/>
                          </a:ln>
                          <a:solidFill>
                            <a:schemeClr val="tx1"/>
                          </a:solidFill>
                          <a:effectLst/>
                          <a:latin typeface="Coptic1" pitchFamily="2" charset="0"/>
                          <a:cs typeface="Arial" charset="0"/>
                        </a:rPr>
                        <a:t> meta </a:t>
                      </a:r>
                      <a:r>
                        <a:rPr kumimoji="0" lang="en-US" sz="3700" b="0" i="0" u="none" strike="noStrike" cap="none" normalizeH="0" baseline="0" dirty="0" err="1">
                          <a:ln>
                            <a:noFill/>
                          </a:ln>
                          <a:solidFill>
                            <a:schemeClr val="tx1"/>
                          </a:solidFill>
                          <a:effectLst/>
                          <a:latin typeface="Coptic1" pitchFamily="2" charset="0"/>
                          <a:cs typeface="Arial" charset="0"/>
                        </a:rPr>
                        <a:t>vobou</a:t>
                      </a:r>
                      <a:r>
                        <a:rPr kumimoji="0" lang="en-US" sz="3700" b="0" i="0" u="none" strike="noStrike" cap="none" normalizeH="0" baseline="0" dirty="0">
                          <a:ln>
                            <a:noFill/>
                          </a:ln>
                          <a:solidFill>
                            <a:schemeClr val="tx1"/>
                          </a:solidFill>
                          <a:effectLst/>
                          <a:latin typeface="Coptic1" pitchFamily="2" charset="0"/>
                          <a:cs typeface="Arial" charset="0"/>
                        </a:rPr>
                        <a:t> : </a:t>
                      </a:r>
                      <a:r>
                        <a:rPr kumimoji="0" lang="en-US" sz="3700" b="0" i="0" u="none" strike="noStrike" cap="none" normalizeH="0" baseline="0" dirty="0" err="1">
                          <a:ln>
                            <a:noFill/>
                          </a:ln>
                          <a:solidFill>
                            <a:schemeClr val="tx1"/>
                          </a:solidFill>
                          <a:effectLst/>
                          <a:latin typeface="Coptic1" pitchFamily="2" charset="0"/>
                          <a:cs typeface="Arial" charset="0"/>
                        </a:rPr>
                        <a:t>a~m</a:t>
                      </a:r>
                      <a:r>
                        <a:rPr kumimoji="0" lang="en-US" sz="3700" b="0" i="0" u="none" strike="noStrike" cap="none" normalizeH="0" baseline="0" dirty="0">
                          <a:ln>
                            <a:noFill/>
                          </a:ln>
                          <a:solidFill>
                            <a:schemeClr val="tx1"/>
                          </a:solidFill>
                          <a:effectLst/>
                          <a:latin typeface="Coptic1" pitchFamily="2" charset="0"/>
                          <a:cs typeface="Arial" charset="0"/>
                        </a:rPr>
                        <a:t>/n.</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dirty="0">
                          <a:ln>
                            <a:noFill/>
                          </a:ln>
                          <a:solidFill>
                            <a:srgbClr val="FF9933"/>
                          </a:solidFill>
                          <a:effectLst/>
                          <a:latin typeface="Arial" charset="0"/>
                          <a:cs typeface="Arial" pitchFamily="34" charset="0"/>
                        </a:rPr>
                        <a:t>Le diacre :</a:t>
                      </a:r>
                      <a:endParaRPr kumimoji="0" lang="en-US" sz="2700" b="0" i="0" u="none" strike="noStrike" cap="none" normalizeH="0" baseline="0" dirty="0">
                        <a:ln>
                          <a:noFill/>
                        </a:ln>
                        <a:solidFill>
                          <a:schemeClr val="tx1"/>
                        </a:solidFill>
                        <a:effectLst/>
                        <a:latin typeface="Avva_Shenouda" pitchFamily="34"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fr-CA" sz="3700" b="0" i="0" u="none" strike="noStrike" cap="none" normalizeH="0" baseline="0" dirty="0">
                          <a:ln>
                            <a:noFill/>
                          </a:ln>
                          <a:solidFill>
                            <a:schemeClr val="tx1"/>
                          </a:solidFill>
                          <a:effectLst/>
                          <a:latin typeface="Arial" charset="0"/>
                          <a:cs typeface="Arial" charset="0"/>
                        </a:rPr>
                        <a:t>Soyons attentifs dans la crainte de Dieu. Amen.</a:t>
                      </a:r>
                      <a:endParaRPr kumimoji="0" lang="en-US" sz="37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Tx/>
                        <a:buSzTx/>
                        <a:buFontTx/>
                        <a:buNone/>
                        <a:tabLst/>
                      </a:pPr>
                      <a:r>
                        <a:rPr kumimoji="0" lang="ar-SA" sz="2700" b="0" i="0" u="sng" strike="noStrike" cap="none" normalizeH="0" baseline="0" dirty="0">
                          <a:ln>
                            <a:noFill/>
                          </a:ln>
                          <a:solidFill>
                            <a:srgbClr val="FF9933"/>
                          </a:solidFill>
                          <a:effectLst/>
                          <a:latin typeface="Arial" charset="0"/>
                          <a:cs typeface="Arial" pitchFamily="34" charset="0"/>
                        </a:rPr>
                        <a:t>الشماس : </a:t>
                      </a:r>
                      <a:endParaRPr kumimoji="0" lang="fr-FR" sz="2700" b="0" i="0" u="sng" strike="noStrike" cap="none" normalizeH="0" baseline="0" dirty="0">
                        <a:ln>
                          <a:noFill/>
                        </a:ln>
                        <a:solidFill>
                          <a:srgbClr val="FF9933"/>
                        </a:solidFill>
                        <a:effectLst/>
                        <a:latin typeface="Arial" charset="0"/>
                        <a:cs typeface="Arial" pitchFamily="34" charset="0"/>
                      </a:endParaRPr>
                    </a:p>
                    <a:p>
                      <a:pPr marL="0" marR="0" lvl="0" indent="0" algn="r" defTabSz="914400" rtl="1" eaLnBrk="1" fontAlgn="base" latinLnBrk="0" hangingPunct="1">
                        <a:lnSpc>
                          <a:spcPct val="100000"/>
                        </a:lnSpc>
                        <a:spcBef>
                          <a:spcPct val="20000"/>
                        </a:spcBef>
                        <a:spcAft>
                          <a:spcPct val="0"/>
                        </a:spcAft>
                        <a:buClrTx/>
                        <a:buSzTx/>
                        <a:buFontTx/>
                        <a:buNone/>
                        <a:tabLst/>
                      </a:pPr>
                      <a:r>
                        <a:rPr kumimoji="0" lang="ar-SA" sz="4300" b="0" i="0" u="none" strike="noStrike" cap="none" normalizeH="0" baseline="0" dirty="0">
                          <a:ln>
                            <a:noFill/>
                          </a:ln>
                          <a:solidFill>
                            <a:schemeClr val="tx1"/>
                          </a:solidFill>
                          <a:effectLst/>
                          <a:latin typeface="Arial" charset="0"/>
                          <a:cs typeface="Arial" charset="0"/>
                        </a:rPr>
                        <a:t>انصتوا بخوف الله. آمين.</a:t>
                      </a:r>
                      <a:endParaRPr kumimoji="0" lang="en-US" sz="43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cSld>
  <p:clrMapOvr>
    <a:masterClrMapping/>
  </p:clrMapOvr>
  <p:transition/>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824434" name="Group 50"/>
          <p:cNvGraphicFramePr>
            <a:graphicFrameLocks noGrp="1"/>
          </p:cNvGraphicFramePr>
          <p:nvPr/>
        </p:nvGraphicFramePr>
        <p:xfrm>
          <a:off x="0" y="685800"/>
          <a:ext cx="12192000" cy="3816773"/>
        </p:xfrm>
        <a:graphic>
          <a:graphicData uri="http://schemas.openxmlformats.org/drawingml/2006/table">
            <a:tbl>
              <a:tblPr/>
              <a:tblGrid>
                <a:gridCol w="4004733">
                  <a:extLst>
                    <a:ext uri="{9D8B030D-6E8A-4147-A177-3AD203B41FA5}">
                      <a16:colId xmlns:a16="http://schemas.microsoft.com/office/drawing/2014/main" val="20000"/>
                    </a:ext>
                  </a:extLst>
                </a:gridCol>
                <a:gridCol w="4683819">
                  <a:extLst>
                    <a:ext uri="{9D8B030D-6E8A-4147-A177-3AD203B41FA5}">
                      <a16:colId xmlns:a16="http://schemas.microsoft.com/office/drawing/2014/main" val="20001"/>
                    </a:ext>
                  </a:extLst>
                </a:gridCol>
                <a:gridCol w="3503448">
                  <a:extLst>
                    <a:ext uri="{9D8B030D-6E8A-4147-A177-3AD203B41FA5}">
                      <a16:colId xmlns:a16="http://schemas.microsoft.com/office/drawing/2014/main" val="20002"/>
                    </a:ext>
                  </a:extLst>
                </a:gridCol>
              </a:tblGrid>
              <a:tr h="49784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CA" sz="2700" b="0" i="0" u="sng" strike="noStrike" cap="none" normalizeH="0" baseline="0" dirty="0" err="1">
                          <a:ln>
                            <a:noFill/>
                          </a:ln>
                          <a:solidFill>
                            <a:srgbClr val="FF9900"/>
                          </a:solidFill>
                          <a:effectLst/>
                          <a:latin typeface="Coptic1" pitchFamily="2" charset="0"/>
                          <a:cs typeface="Arial" charset="0"/>
                        </a:rPr>
                        <a:t>Piou</a:t>
                      </a:r>
                      <a:r>
                        <a:rPr kumimoji="0" lang="en-CA" sz="2700" b="0" i="0" u="sng" strike="noStrike" cap="none" normalizeH="0" baseline="0" dirty="0">
                          <a:ln>
                            <a:noFill/>
                          </a:ln>
                          <a:solidFill>
                            <a:srgbClr val="FF9900"/>
                          </a:solidFill>
                          <a:effectLst/>
                          <a:latin typeface="Coptic1" pitchFamily="2" charset="0"/>
                          <a:cs typeface="Arial" charset="0"/>
                        </a:rPr>
                        <a:t>/b :</a:t>
                      </a:r>
                    </a:p>
                  </a:txBody>
                  <a:tcPr marL="121920" marR="121920"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dirty="0">
                          <a:ln>
                            <a:noFill/>
                          </a:ln>
                          <a:solidFill>
                            <a:srgbClr val="FF9900"/>
                          </a:solidFill>
                          <a:effectLst/>
                          <a:latin typeface="Arial" charset="0"/>
                          <a:cs typeface="Arial" pitchFamily="34" charset="0"/>
                        </a:rPr>
                        <a:t>Le prêtre :</a:t>
                      </a:r>
                      <a:endParaRPr kumimoji="0" lang="en-US" sz="2700" b="0" i="0" u="sng" strike="noStrike" cap="none" normalizeH="0" baseline="0" dirty="0">
                        <a:ln>
                          <a:noFill/>
                        </a:ln>
                        <a:solidFill>
                          <a:srgbClr val="FF9900"/>
                        </a:solidFill>
                        <a:effectLst/>
                        <a:latin typeface="Arial" charset="0"/>
                        <a:cs typeface="Arial" pitchFamily="34" charset="0"/>
                      </a:endParaRPr>
                    </a:p>
                  </a:txBody>
                  <a:tcPr marL="121920" marR="121920" horzOverflow="overflow">
                    <a:lnL>
                      <a:noFill/>
                    </a:lnL>
                    <a:lnR>
                      <a:noFill/>
                    </a:lnR>
                    <a:lnT cap="flat">
                      <a:noFill/>
                    </a:lnT>
                    <a:lnB>
                      <a:noFill/>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Tx/>
                        <a:buSzTx/>
                        <a:buFontTx/>
                        <a:buNone/>
                        <a:tabLst/>
                      </a:pPr>
                      <a:r>
                        <a:rPr kumimoji="0" lang="ar-EG" sz="2700" b="0" i="0" u="sng" strike="noStrike" cap="none" normalizeH="0" baseline="0" dirty="0">
                          <a:ln>
                            <a:noFill/>
                          </a:ln>
                          <a:solidFill>
                            <a:srgbClr val="FF9900"/>
                          </a:solidFill>
                          <a:effectLst/>
                          <a:latin typeface="Arial" charset="0"/>
                          <a:cs typeface="Arial" pitchFamily="34" charset="0"/>
                        </a:rPr>
                        <a:t>الكاهن :</a:t>
                      </a:r>
                      <a:endParaRPr kumimoji="0" lang="en-US" sz="2700" b="0" i="0" u="sng" strike="noStrike" cap="none" normalizeH="0" baseline="0" dirty="0">
                        <a:ln>
                          <a:noFill/>
                        </a:ln>
                        <a:solidFill>
                          <a:srgbClr val="FF9900"/>
                        </a:solidFill>
                        <a:effectLst/>
                        <a:latin typeface="Arial" charset="0"/>
                        <a:cs typeface="Arial" pitchFamily="34" charset="0"/>
                      </a:endParaRPr>
                    </a:p>
                  </a:txBody>
                  <a:tcPr marL="121920" marR="121920"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146208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700" b="0" i="0" u="none" strike="noStrike" cap="none" normalizeH="0" baseline="0" dirty="0" err="1">
                          <a:ln>
                            <a:noFill/>
                          </a:ln>
                          <a:solidFill>
                            <a:schemeClr val="tx1"/>
                          </a:solidFill>
                          <a:effectLst/>
                          <a:latin typeface="Coptic1" pitchFamily="2" charset="0"/>
                          <a:cs typeface="Arial" pitchFamily="34" charset="0"/>
                        </a:rPr>
                        <a:t>I~r</a:t>
                      </a:r>
                      <a:r>
                        <a:rPr kumimoji="0" lang="en-US" sz="3700" b="0" i="0" u="none" strike="noStrike" cap="none" normalizeH="0" baseline="0" dirty="0">
                          <a:ln>
                            <a:noFill/>
                          </a:ln>
                          <a:solidFill>
                            <a:schemeClr val="tx1"/>
                          </a:solidFill>
                          <a:effectLst/>
                          <a:latin typeface="Coptic1" pitchFamily="2" charset="0"/>
                          <a:cs typeface="Arial" pitchFamily="34" charset="0"/>
                        </a:rPr>
                        <a:t>/n/ </a:t>
                      </a:r>
                      <a:r>
                        <a:rPr kumimoji="0" lang="en-US" sz="3700" b="0" i="0" u="none" strike="noStrike" cap="none" normalizeH="0" baseline="0" dirty="0" err="1">
                          <a:ln>
                            <a:noFill/>
                          </a:ln>
                          <a:solidFill>
                            <a:schemeClr val="tx1"/>
                          </a:solidFill>
                          <a:effectLst/>
                          <a:latin typeface="Coptic1" pitchFamily="2" charset="0"/>
                          <a:cs typeface="Arial" pitchFamily="34" charset="0"/>
                        </a:rPr>
                        <a:t>paci</a:t>
                      </a:r>
                      <a:r>
                        <a:rPr kumimoji="0" lang="en-US" sz="3700" b="0" i="0" u="none" strike="noStrike" cap="none" normalizeH="0" baseline="0" dirty="0">
                          <a:ln>
                            <a:noFill/>
                          </a:ln>
                          <a:solidFill>
                            <a:schemeClr val="tx1"/>
                          </a:solidFill>
                          <a:effectLst/>
                          <a:latin typeface="Coptic1" pitchFamily="2" charset="0"/>
                          <a:cs typeface="Arial" pitchFamily="34" charset="0"/>
                        </a:rPr>
                        <a:t>.</a:t>
                      </a:r>
                      <a:endParaRPr kumimoji="0" lang="en-US" sz="3700" b="0" i="0" u="none" strike="noStrike" cap="none" normalizeH="0" baseline="0" dirty="0">
                        <a:ln>
                          <a:noFill/>
                        </a:ln>
                        <a:solidFill>
                          <a:schemeClr val="tx1"/>
                        </a:solidFill>
                        <a:effectLst/>
                        <a:latin typeface="Coptic1" pitchFamily="2"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3700" b="1" i="1"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sz="3700" b="0" i="0" u="none" strike="noStrike" cap="none" normalizeH="0" baseline="0" dirty="0">
                          <a:ln>
                            <a:noFill/>
                          </a:ln>
                          <a:solidFill>
                            <a:schemeClr val="tx1"/>
                          </a:solidFill>
                          <a:effectLst/>
                          <a:latin typeface="Arial" charset="0"/>
                          <a:cs typeface="Arial" charset="0"/>
                        </a:rPr>
                        <a:t>La paix soit avec vous</a:t>
                      </a:r>
                      <a:r>
                        <a:rPr kumimoji="0" lang="en-US" sz="4300" b="0" i="0" u="none" strike="noStrike" cap="none" normalizeH="0" baseline="0" dirty="0">
                          <a:ln>
                            <a:noFill/>
                          </a:ln>
                          <a:solidFill>
                            <a:schemeClr val="tx1"/>
                          </a:solidFill>
                          <a:effectLst/>
                          <a:latin typeface="Arial" charset="0"/>
                          <a:cs typeface="Arial" charset="0"/>
                        </a:rPr>
                        <a:t>.</a:t>
                      </a:r>
                    </a:p>
                  </a:txBody>
                  <a:tcPr marL="121920" marR="121920" horzOverflow="overflow">
                    <a:lnL>
                      <a:noFill/>
                    </a:lnL>
                    <a:lnR>
                      <a:noFill/>
                    </a:lnR>
                    <a:lnT>
                      <a:noFill/>
                    </a:lnT>
                    <a:lnB>
                      <a:noFill/>
                    </a:lnB>
                    <a:lnTlToBr>
                      <a:noFill/>
                    </a:lnTlToBr>
                    <a:lnBlToTr>
                      <a:noFill/>
                    </a:lnBlToTr>
                    <a:noFill/>
                  </a:tcPr>
                </a:tc>
                <a:tc>
                  <a:txBody>
                    <a:bodyPr/>
                    <a:lstStyle/>
                    <a:p>
                      <a:pPr marL="0" marR="0" lvl="0" indent="0" algn="r" defTabSz="914400" rtl="1" eaLnBrk="0" fontAlgn="base" latinLnBrk="0" hangingPunct="0">
                        <a:lnSpc>
                          <a:spcPct val="100000"/>
                        </a:lnSpc>
                        <a:spcBef>
                          <a:spcPct val="0"/>
                        </a:spcBef>
                        <a:spcAft>
                          <a:spcPct val="0"/>
                        </a:spcAft>
                        <a:buClrTx/>
                        <a:buSzTx/>
                        <a:buFontTx/>
                        <a:buNone/>
                        <a:tabLst/>
                      </a:pPr>
                      <a:r>
                        <a:rPr kumimoji="0" lang="ar-SA" sz="4300" b="0" i="0" u="none" strike="noStrike" cap="none" normalizeH="0" baseline="0" dirty="0">
                          <a:ln>
                            <a:noFill/>
                          </a:ln>
                          <a:solidFill>
                            <a:schemeClr val="tx1"/>
                          </a:solidFill>
                          <a:effectLst/>
                          <a:latin typeface="Arial" charset="0"/>
                          <a:cs typeface="Arial" charset="0"/>
                        </a:rPr>
                        <a:t>السلام لجميعكم.</a:t>
                      </a:r>
                      <a:r>
                        <a:rPr kumimoji="0" lang="en-US" sz="4300" b="0" i="0" u="none" strike="noStrike" cap="none" normalizeH="0" baseline="0" dirty="0">
                          <a:ln>
                            <a:noFill/>
                          </a:ln>
                          <a:solidFill>
                            <a:schemeClr val="tx1"/>
                          </a:solidFill>
                          <a:effectLst/>
                          <a:latin typeface="Arial" charset="0"/>
                          <a:cs typeface="Arial" charset="0"/>
                        </a:rPr>
                        <a:t> </a:t>
                      </a:r>
                    </a:p>
                  </a:txBody>
                  <a:tcPr marL="121920" marR="12192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1"/>
                  </a:ext>
                </a:extLst>
              </a:tr>
              <a:tr h="62240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CA" sz="2700" b="0" i="0" u="sng" strike="noStrike" cap="none" normalizeH="0" baseline="0" dirty="0" err="1">
                          <a:ln>
                            <a:noFill/>
                          </a:ln>
                          <a:solidFill>
                            <a:srgbClr val="FF9900"/>
                          </a:solidFill>
                          <a:effectLst/>
                          <a:latin typeface="Coptic1" pitchFamily="2" charset="0"/>
                          <a:cs typeface="Arial" charset="0"/>
                        </a:rPr>
                        <a:t>Pilaoc</a:t>
                      </a:r>
                      <a:r>
                        <a:rPr kumimoji="0" lang="en-CA" sz="2700" b="0" i="0" u="sng" strike="noStrike" cap="none" normalizeH="0" baseline="0" dirty="0">
                          <a:ln>
                            <a:noFill/>
                          </a:ln>
                          <a:solidFill>
                            <a:srgbClr val="FF9900"/>
                          </a:solidFill>
                          <a:effectLst/>
                          <a:latin typeface="Coptic1" pitchFamily="2" charset="0"/>
                          <a:cs typeface="Arial" charset="0"/>
                        </a:rPr>
                        <a:t> :</a:t>
                      </a:r>
                    </a:p>
                  </a:txBody>
                  <a:tcPr marL="121920" marR="12192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dirty="0">
                          <a:ln>
                            <a:noFill/>
                          </a:ln>
                          <a:solidFill>
                            <a:srgbClr val="FF9900"/>
                          </a:solidFill>
                          <a:effectLst/>
                          <a:latin typeface="Arial" charset="0"/>
                          <a:cs typeface="Arial" pitchFamily="34" charset="0"/>
                        </a:rPr>
                        <a:t>Le peuple :</a:t>
                      </a:r>
                      <a:endParaRPr kumimoji="0" lang="en-US" sz="2700" b="0" i="0" u="sng" strike="noStrike" cap="none" normalizeH="0" baseline="0" dirty="0">
                        <a:ln>
                          <a:noFill/>
                        </a:ln>
                        <a:solidFill>
                          <a:srgbClr val="FF9900"/>
                        </a:solidFill>
                        <a:effectLst/>
                        <a:latin typeface="Arial" charset="0"/>
                        <a:cs typeface="Arial" pitchFamily="34" charset="0"/>
                      </a:endParaRPr>
                    </a:p>
                  </a:txBody>
                  <a:tcPr marL="121920" marR="121920" horzOverflow="overflow">
                    <a:lnL>
                      <a:noFill/>
                    </a:lnL>
                    <a:lnR>
                      <a:noFill/>
                    </a:lnR>
                    <a:lnT>
                      <a:noFill/>
                    </a:lnT>
                    <a:lnB>
                      <a:noFill/>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Tx/>
                        <a:buSzTx/>
                        <a:buFontTx/>
                        <a:buNone/>
                        <a:tabLst/>
                      </a:pPr>
                      <a:r>
                        <a:rPr kumimoji="0" lang="ar-EG" sz="2700" b="0" i="0" u="sng" strike="noStrike" cap="none" normalizeH="0" baseline="0" dirty="0">
                          <a:ln>
                            <a:noFill/>
                          </a:ln>
                          <a:solidFill>
                            <a:srgbClr val="FF9900"/>
                          </a:solidFill>
                          <a:effectLst/>
                          <a:latin typeface="Arial" charset="0"/>
                          <a:cs typeface="Arial" pitchFamily="34" charset="0"/>
                        </a:rPr>
                        <a:t>الشعب :</a:t>
                      </a:r>
                      <a:endParaRPr kumimoji="0" lang="ar-EG" sz="2700" b="0" i="0" u="sng" strike="noStrike" cap="none" normalizeH="0" baseline="0" dirty="0">
                        <a:ln>
                          <a:noFill/>
                        </a:ln>
                        <a:solidFill>
                          <a:srgbClr val="FF9900"/>
                        </a:solidFill>
                        <a:effectLst/>
                        <a:latin typeface="Arial" charset="0"/>
                        <a:cs typeface="Arial" charset="0"/>
                      </a:endParaRPr>
                    </a:p>
                  </a:txBody>
                  <a:tcPr marL="121920" marR="12192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122936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700" b="0" i="0" u="none" strike="noStrike" cap="none" normalizeH="0" baseline="0" dirty="0">
                          <a:ln>
                            <a:noFill/>
                          </a:ln>
                          <a:solidFill>
                            <a:schemeClr val="tx1"/>
                          </a:solidFill>
                          <a:effectLst/>
                          <a:latin typeface="Coptic1" pitchFamily="2" charset="0"/>
                          <a:cs typeface="Arial" pitchFamily="34" charset="0"/>
                        </a:rPr>
                        <a:t>Ke </a:t>
                      </a:r>
                      <a:r>
                        <a:rPr kumimoji="0" lang="en-US" sz="3700" b="0" i="0" u="none" strike="noStrike" cap="none" normalizeH="0" baseline="0" dirty="0" err="1">
                          <a:ln>
                            <a:noFill/>
                          </a:ln>
                          <a:solidFill>
                            <a:schemeClr val="tx1"/>
                          </a:solidFill>
                          <a:effectLst/>
                          <a:latin typeface="Coptic1" pitchFamily="2" charset="0"/>
                          <a:cs typeface="Arial" pitchFamily="34" charset="0"/>
                        </a:rPr>
                        <a:t>tw</a:t>
                      </a:r>
                      <a:r>
                        <a:rPr kumimoji="0" lang="en-US" sz="3700" b="0" i="0" u="none" strike="noStrike" cap="none" normalizeH="0" baseline="0" dirty="0">
                          <a:ln>
                            <a:noFill/>
                          </a:ln>
                          <a:solidFill>
                            <a:schemeClr val="tx1"/>
                          </a:solidFill>
                          <a:effectLst/>
                          <a:latin typeface="Coptic1" pitchFamily="2" charset="0"/>
                          <a:cs typeface="Arial" pitchFamily="34" charset="0"/>
                        </a:rPr>
                        <a:t> </a:t>
                      </a:r>
                      <a:r>
                        <a:rPr kumimoji="0" lang="en-US" sz="3700" b="0" i="0" u="none" strike="noStrike" cap="none" normalizeH="0" baseline="0" dirty="0" err="1">
                          <a:ln>
                            <a:noFill/>
                          </a:ln>
                          <a:solidFill>
                            <a:schemeClr val="tx1"/>
                          </a:solidFill>
                          <a:effectLst/>
                          <a:latin typeface="Coptic1" pitchFamily="2" charset="0"/>
                          <a:cs typeface="Arial" pitchFamily="34" charset="0"/>
                        </a:rPr>
                        <a:t>p~neumati</a:t>
                      </a:r>
                      <a:r>
                        <a:rPr kumimoji="0" lang="en-US" sz="3700" b="0" i="0" u="none" strike="noStrike" cap="none" normalizeH="0" baseline="0" dirty="0">
                          <a:ln>
                            <a:noFill/>
                          </a:ln>
                          <a:solidFill>
                            <a:schemeClr val="tx1"/>
                          </a:solidFill>
                          <a:effectLst/>
                          <a:latin typeface="Coptic1" pitchFamily="2" charset="0"/>
                          <a:cs typeface="Arial" pitchFamily="34" charset="0"/>
                        </a:rPr>
                        <a:t> </a:t>
                      </a:r>
                      <a:r>
                        <a:rPr kumimoji="0" lang="en-US" sz="3700" b="0" i="0" u="none" strike="noStrike" cap="none" normalizeH="0" baseline="0" dirty="0" err="1">
                          <a:ln>
                            <a:noFill/>
                          </a:ln>
                          <a:solidFill>
                            <a:schemeClr val="tx1"/>
                          </a:solidFill>
                          <a:effectLst/>
                          <a:latin typeface="Coptic1" pitchFamily="2" charset="0"/>
                          <a:cs typeface="Arial" pitchFamily="34" charset="0"/>
                        </a:rPr>
                        <a:t>cou</a:t>
                      </a:r>
                      <a:r>
                        <a:rPr kumimoji="0" lang="en-US" sz="3700" b="0" i="0" u="none" strike="noStrike" cap="none" normalizeH="0" baseline="0" dirty="0">
                          <a:ln>
                            <a:noFill/>
                          </a:ln>
                          <a:solidFill>
                            <a:schemeClr val="tx1"/>
                          </a:solidFill>
                          <a:effectLst/>
                          <a:latin typeface="Coptic1" pitchFamily="2" charset="0"/>
                          <a:cs typeface="Arial" pitchFamily="34" charset="0"/>
                        </a:rPr>
                        <a:t>.</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sz="3700" b="0" i="0" u="none" strike="noStrike" cap="none" normalizeH="0" baseline="0" dirty="0">
                          <a:ln>
                            <a:noFill/>
                          </a:ln>
                          <a:solidFill>
                            <a:schemeClr val="tx1"/>
                          </a:solidFill>
                          <a:effectLst/>
                          <a:latin typeface="Arial" charset="0"/>
                          <a:cs typeface="Arial" charset="0"/>
                        </a:rPr>
                        <a:t>Et avec votre esprit</a:t>
                      </a:r>
                      <a:r>
                        <a:rPr kumimoji="0" lang="en-US" sz="3700" b="0" i="0" u="none" strike="noStrike" cap="none" normalizeH="0" baseline="0" dirty="0">
                          <a:ln>
                            <a:noFill/>
                          </a:ln>
                          <a:solidFill>
                            <a:schemeClr val="tx1"/>
                          </a:solidFill>
                          <a:effectLst/>
                          <a:latin typeface="Arial" charset="0"/>
                          <a:cs typeface="Arial" charset="0"/>
                        </a:rPr>
                        <a:t>.</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r" defTabSz="914400" rtl="1" eaLnBrk="0" fontAlgn="base" latinLnBrk="0" hangingPunct="0">
                        <a:lnSpc>
                          <a:spcPct val="100000"/>
                        </a:lnSpc>
                        <a:spcBef>
                          <a:spcPct val="0"/>
                        </a:spcBef>
                        <a:spcAft>
                          <a:spcPct val="0"/>
                        </a:spcAft>
                        <a:buClrTx/>
                        <a:buSzTx/>
                        <a:buFontTx/>
                        <a:buNone/>
                        <a:tabLst/>
                      </a:pPr>
                      <a:r>
                        <a:rPr kumimoji="0" lang="ar-SA" sz="4300" b="0" i="0" u="none" strike="noStrike" cap="none" normalizeH="0" baseline="0" dirty="0">
                          <a:ln>
                            <a:noFill/>
                          </a:ln>
                          <a:solidFill>
                            <a:schemeClr val="tx1"/>
                          </a:solidFill>
                          <a:effectLst/>
                          <a:latin typeface="Arial" charset="0"/>
                          <a:cs typeface="Arial" charset="0"/>
                        </a:rPr>
                        <a:t>ولروحِكَ أيضاً</a:t>
                      </a:r>
                      <a:r>
                        <a:rPr kumimoji="0" lang="en-US" sz="4300" b="0" i="0" u="none" strike="noStrike" cap="none" normalizeH="0" baseline="0" dirty="0">
                          <a:ln>
                            <a:noFill/>
                          </a:ln>
                          <a:solidFill>
                            <a:schemeClr val="tx1"/>
                          </a:solidFill>
                          <a:effectLst/>
                          <a:latin typeface="Arial" charset="0"/>
                          <a:cs typeface="Arial" charset="0"/>
                        </a:rPr>
                        <a:t>.</a:t>
                      </a: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3"/>
                  </a:ext>
                </a:extLst>
              </a:tr>
            </a:tbl>
          </a:graphicData>
        </a:graphic>
      </p:graphicFrame>
    </p:spTree>
  </p:cSld>
  <p:clrMapOvr>
    <a:masterClrMapping/>
  </p:clrMapOvr>
  <p:transition/>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oter Placeholder 1"/>
          <p:cNvSpPr>
            <a:spLocks noGrp="1"/>
          </p:cNvSpPr>
          <p:nvPr>
            <p:ph type="ftr" sz="quarter" idx="10"/>
          </p:nvPr>
        </p:nvSpPr>
        <p:spPr bwMode="auto">
          <a:xfrm>
            <a:off x="0" y="6553200"/>
            <a:ext cx="12192000" cy="304800"/>
          </a:xfrm>
          <a:prstGeom prst="rect">
            <a:avLst/>
          </a:prstGeom>
          <a:noFill/>
          <a:ln w="9525">
            <a:noFill/>
            <a:miter lim="800000"/>
            <a:headEnd/>
            <a:tailEnd/>
          </a:ln>
          <a:effectLst/>
        </p:spPr>
        <p:txBody>
          <a:bodyPr vert="horz" wrap="square" lIns="121920" tIns="60960" rIns="121920" bIns="60960" numCol="1" rtlCol="0" anchor="t" anchorCtr="0" compatLnSpc="1">
            <a:prstTxWarp prst="textNoShape">
              <a:avLst/>
            </a:prstTxWarp>
          </a:bodyPr>
          <a:lstStyle>
            <a:defPPr>
              <a:defRPr lang="en-US"/>
            </a:defPPr>
            <a:lvl1pPr algn="l" rtl="0" fontAlgn="base">
              <a:spcBef>
                <a:spcPct val="0"/>
              </a:spcBef>
              <a:spcAft>
                <a:spcPct val="0"/>
              </a:spcAft>
              <a:defRPr sz="1067" b="1" kern="1200">
                <a:solidFill>
                  <a:srgbClr val="FF3300"/>
                </a:solidFill>
                <a:latin typeface="+mj-lt"/>
                <a:ea typeface="+mn-ea"/>
                <a:cs typeface="Arial" charset="0"/>
              </a:defRPr>
            </a:lvl1pPr>
            <a:lvl2pPr marL="609585" algn="l" rtl="0" fontAlgn="base">
              <a:spcBef>
                <a:spcPct val="20000"/>
              </a:spcBef>
              <a:spcAft>
                <a:spcPct val="0"/>
              </a:spcAft>
              <a:defRPr sz="4800" kern="1200">
                <a:solidFill>
                  <a:schemeClr val="tx1"/>
                </a:solidFill>
                <a:latin typeface="Coptic" pitchFamily="2" charset="0"/>
                <a:ea typeface="+mn-ea"/>
                <a:cs typeface="Arial" charset="0"/>
              </a:defRPr>
            </a:lvl2pPr>
            <a:lvl3pPr marL="1219170" algn="l" rtl="0" fontAlgn="base">
              <a:spcBef>
                <a:spcPct val="20000"/>
              </a:spcBef>
              <a:spcAft>
                <a:spcPct val="0"/>
              </a:spcAft>
              <a:defRPr sz="4800" kern="1200">
                <a:solidFill>
                  <a:schemeClr val="tx1"/>
                </a:solidFill>
                <a:latin typeface="Coptic" pitchFamily="2" charset="0"/>
                <a:ea typeface="+mn-ea"/>
                <a:cs typeface="Arial" charset="0"/>
              </a:defRPr>
            </a:lvl3pPr>
            <a:lvl4pPr marL="1828754" algn="l" rtl="0" fontAlgn="base">
              <a:spcBef>
                <a:spcPct val="20000"/>
              </a:spcBef>
              <a:spcAft>
                <a:spcPct val="0"/>
              </a:spcAft>
              <a:defRPr sz="4800" kern="1200">
                <a:solidFill>
                  <a:schemeClr val="tx1"/>
                </a:solidFill>
                <a:latin typeface="Coptic" pitchFamily="2" charset="0"/>
                <a:ea typeface="+mn-ea"/>
                <a:cs typeface="Arial" charset="0"/>
              </a:defRPr>
            </a:lvl4pPr>
            <a:lvl5pPr marL="2438339" algn="l" rtl="0" fontAlgn="base">
              <a:spcBef>
                <a:spcPct val="20000"/>
              </a:spcBef>
              <a:spcAft>
                <a:spcPct val="0"/>
              </a:spcAft>
              <a:defRPr sz="4800" kern="1200">
                <a:solidFill>
                  <a:schemeClr val="tx1"/>
                </a:solidFill>
                <a:latin typeface="Coptic" pitchFamily="2" charset="0"/>
                <a:ea typeface="+mn-ea"/>
                <a:cs typeface="Arial" charset="0"/>
              </a:defRPr>
            </a:lvl5pPr>
            <a:lvl6pPr marL="3047924" algn="l" defTabSz="1219170" rtl="0" eaLnBrk="1" latinLnBrk="0" hangingPunct="1">
              <a:defRPr sz="4800" kern="1200">
                <a:solidFill>
                  <a:schemeClr val="tx1"/>
                </a:solidFill>
                <a:latin typeface="Coptic" pitchFamily="2" charset="0"/>
                <a:ea typeface="+mn-ea"/>
                <a:cs typeface="Arial" charset="0"/>
              </a:defRPr>
            </a:lvl6pPr>
            <a:lvl7pPr marL="3657509" algn="l" defTabSz="1219170" rtl="0" eaLnBrk="1" latinLnBrk="0" hangingPunct="1">
              <a:defRPr sz="4800" kern="1200">
                <a:solidFill>
                  <a:schemeClr val="tx1"/>
                </a:solidFill>
                <a:latin typeface="Coptic" pitchFamily="2" charset="0"/>
                <a:ea typeface="+mn-ea"/>
                <a:cs typeface="Arial" charset="0"/>
              </a:defRPr>
            </a:lvl7pPr>
            <a:lvl8pPr marL="4267093" algn="l" defTabSz="1219170" rtl="0" eaLnBrk="1" latinLnBrk="0" hangingPunct="1">
              <a:defRPr sz="4800" kern="1200">
                <a:solidFill>
                  <a:schemeClr val="tx1"/>
                </a:solidFill>
                <a:latin typeface="Coptic" pitchFamily="2" charset="0"/>
                <a:ea typeface="+mn-ea"/>
                <a:cs typeface="Arial" charset="0"/>
              </a:defRPr>
            </a:lvl8pPr>
            <a:lvl9pPr marL="4876678" algn="l" defTabSz="1219170" rtl="0" eaLnBrk="1" latinLnBrk="0" hangingPunct="1">
              <a:defRPr sz="4800" kern="1200">
                <a:solidFill>
                  <a:schemeClr val="tx1"/>
                </a:solidFill>
                <a:latin typeface="Coptic" pitchFamily="2" charset="0"/>
                <a:ea typeface="+mn-ea"/>
                <a:cs typeface="Arial" charset="0"/>
              </a:defRPr>
            </a:lvl9pPr>
          </a:lstStyle>
          <a:p>
            <a:r>
              <a:rPr lang="en-US" sz="1867"/>
              <a:t>			</a:t>
            </a:r>
            <a:endParaRPr lang="en-US" sz="1867" b="0" dirty="0">
              <a:solidFill>
                <a:schemeClr val="tx1"/>
              </a:solidFill>
            </a:endParaRPr>
          </a:p>
        </p:txBody>
      </p:sp>
      <p:graphicFrame>
        <p:nvGraphicFramePr>
          <p:cNvPr id="2" name="Group 102">
            <a:extLst>
              <a:ext uri="{FF2B5EF4-FFF2-40B4-BE49-F238E27FC236}">
                <a16:creationId xmlns:a16="http://schemas.microsoft.com/office/drawing/2014/main" id="{C5B7477B-12A7-71CC-14F5-B9CC961AEF5D}"/>
              </a:ext>
            </a:extLst>
          </p:cNvPr>
          <p:cNvGraphicFramePr>
            <a:graphicFrameLocks noGrp="1"/>
          </p:cNvGraphicFramePr>
          <p:nvPr>
            <p:extLst>
              <p:ext uri="{D42A27DB-BD31-4B8C-83A1-F6EECF244321}">
                <p14:modId xmlns:p14="http://schemas.microsoft.com/office/powerpoint/2010/main" val="3316382958"/>
              </p:ext>
            </p:extLst>
          </p:nvPr>
        </p:nvGraphicFramePr>
        <p:xfrm>
          <a:off x="0" y="6049"/>
          <a:ext cx="12192000" cy="6470904"/>
        </p:xfrm>
        <a:graphic>
          <a:graphicData uri="http://schemas.openxmlformats.org/drawingml/2006/table">
            <a:tbl>
              <a:tblPr/>
              <a:tblGrid>
                <a:gridCol w="4193703">
                  <a:extLst>
                    <a:ext uri="{9D8B030D-6E8A-4147-A177-3AD203B41FA5}">
                      <a16:colId xmlns:a16="http://schemas.microsoft.com/office/drawing/2014/main" val="20000"/>
                    </a:ext>
                  </a:extLst>
                </a:gridCol>
                <a:gridCol w="4461752">
                  <a:extLst>
                    <a:ext uri="{9D8B030D-6E8A-4147-A177-3AD203B41FA5}">
                      <a16:colId xmlns:a16="http://schemas.microsoft.com/office/drawing/2014/main" val="20001"/>
                    </a:ext>
                  </a:extLst>
                </a:gridCol>
                <a:gridCol w="3536545">
                  <a:extLst>
                    <a:ext uri="{9D8B030D-6E8A-4147-A177-3AD203B41FA5}">
                      <a16:colId xmlns:a16="http://schemas.microsoft.com/office/drawing/2014/main" val="20002"/>
                    </a:ext>
                  </a:extLst>
                </a:gridCol>
              </a:tblGrid>
              <a:tr h="1727786">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3200" b="0" i="0" u="sng" strike="noStrike" cap="none" normalizeH="0" baseline="0" dirty="0" err="1">
                          <a:ln>
                            <a:noFill/>
                          </a:ln>
                          <a:solidFill>
                            <a:srgbClr val="FF9900"/>
                          </a:solidFill>
                          <a:effectLst/>
                          <a:latin typeface="Coptic1" pitchFamily="2" charset="0"/>
                          <a:cs typeface="Arial" charset="0"/>
                        </a:rPr>
                        <a:t>Piou</a:t>
                      </a:r>
                      <a:r>
                        <a:rPr kumimoji="0" lang="en-US" sz="3200" b="0" i="0" u="sng" strike="noStrike" cap="none" normalizeH="0" baseline="0" dirty="0">
                          <a:ln>
                            <a:noFill/>
                          </a:ln>
                          <a:solidFill>
                            <a:srgbClr val="FF9900"/>
                          </a:solidFill>
                          <a:effectLst/>
                          <a:latin typeface="Coptic1" pitchFamily="2" charset="0"/>
                          <a:cs typeface="Arial" charset="0"/>
                        </a:rPr>
                        <a:t>/b:</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4300" b="0" i="0" u="none" strike="noStrike" cap="none" normalizeH="0" baseline="0" dirty="0">
                          <a:ln>
                            <a:noFill/>
                          </a:ln>
                          <a:solidFill>
                            <a:schemeClr val="tx1"/>
                          </a:solidFill>
                          <a:effectLst/>
                          <a:latin typeface="Coptic1" pitchFamily="2" charset="0"/>
                          <a:cs typeface="Arial" charset="0"/>
                        </a:rPr>
                        <a:t>Ta </a:t>
                      </a:r>
                      <a:r>
                        <a:rPr kumimoji="0" lang="en-US" sz="4300" b="0" i="0" u="none" strike="noStrike" cap="none" normalizeH="0" baseline="0" dirty="0" err="1">
                          <a:ln>
                            <a:noFill/>
                          </a:ln>
                          <a:solidFill>
                            <a:schemeClr val="tx1"/>
                          </a:solidFill>
                          <a:effectLst/>
                          <a:latin typeface="Coptic1" pitchFamily="2" charset="0"/>
                          <a:cs typeface="Arial" charset="0"/>
                        </a:rPr>
                        <a:t>a~gia</a:t>
                      </a:r>
                      <a:r>
                        <a:rPr kumimoji="0" lang="en-US" sz="4300" b="0" i="0" u="none" strike="noStrike" cap="none" normalizeH="0" baseline="0" dirty="0">
                          <a:ln>
                            <a:noFill/>
                          </a:ln>
                          <a:solidFill>
                            <a:schemeClr val="tx1"/>
                          </a:solidFill>
                          <a:effectLst/>
                          <a:latin typeface="Coptic1" pitchFamily="2" charset="0"/>
                          <a:cs typeface="Arial" charset="0"/>
                        </a:rPr>
                        <a:t> tic </a:t>
                      </a:r>
                      <a:r>
                        <a:rPr kumimoji="0" lang="en-US" sz="4300" b="0" i="0" u="none" strike="noStrike" cap="none" normalizeH="0" baseline="0" dirty="0" err="1">
                          <a:ln>
                            <a:noFill/>
                          </a:ln>
                          <a:solidFill>
                            <a:schemeClr val="tx1"/>
                          </a:solidFill>
                          <a:effectLst/>
                          <a:latin typeface="Coptic1" pitchFamily="2" charset="0"/>
                          <a:cs typeface="Arial" charset="0"/>
                        </a:rPr>
                        <a:t>a~g</a:t>
                      </a:r>
                      <a:r>
                        <a:rPr kumimoji="0" lang="en-US" sz="4300" b="0" i="0" u="none" strike="noStrike" cap="none" normalizeH="0" baseline="0" dirty="0">
                          <a:ln>
                            <a:noFill/>
                          </a:ln>
                          <a:solidFill>
                            <a:schemeClr val="tx1"/>
                          </a:solidFill>
                          <a:effectLst/>
                          <a:latin typeface="Coptic1" pitchFamily="2" charset="0"/>
                          <a:cs typeface="Arial" charset="0"/>
                        </a:rPr>
                        <a:t>/c.  </a:t>
                      </a:r>
                    </a:p>
                  </a:txBody>
                  <a:tcPr marL="121920" marR="121920" horzOverflow="overflow">
                    <a:lnL>
                      <a:noFill/>
                    </a:lnL>
                    <a:lnR>
                      <a:noFill/>
                    </a:lnR>
                    <a:lnT cap="flat">
                      <a:noFill/>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800" b="0" i="0" u="sng" strike="noStrike" cap="none" normalizeH="0" baseline="0" dirty="0">
                          <a:ln>
                            <a:noFill/>
                          </a:ln>
                          <a:solidFill>
                            <a:srgbClr val="FF9933"/>
                          </a:solidFill>
                          <a:effectLst/>
                          <a:latin typeface="Arial" charset="0"/>
                          <a:cs typeface="Times New Roman" pitchFamily="18" charset="0"/>
                        </a:rPr>
                        <a:t>Prêtre:</a:t>
                      </a:r>
                      <a:endParaRPr kumimoji="0" lang="en-US" sz="2800" b="0" i="0" u="none" strike="noStrike" cap="none" normalizeH="0" baseline="0" dirty="0">
                        <a:ln>
                          <a:noFill/>
                        </a:ln>
                        <a:solidFill>
                          <a:schemeClr val="tx1"/>
                        </a:solidFill>
                        <a:effectLst/>
                        <a:latin typeface="Arial"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4300" b="0" i="0" u="none" strike="noStrike" cap="none" normalizeH="0" baseline="0" dirty="0">
                          <a:ln>
                            <a:noFill/>
                          </a:ln>
                          <a:solidFill>
                            <a:schemeClr val="tx1"/>
                          </a:solidFill>
                          <a:effectLst/>
                          <a:latin typeface="Arial" charset="0"/>
                          <a:cs typeface="Arial" charset="0"/>
                        </a:rPr>
                        <a:t>Les dons saints pour les saints.  </a:t>
                      </a:r>
                      <a:endParaRPr kumimoji="0" lang="en-US" sz="43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cap="flat">
                      <a:noFill/>
                    </a:lnT>
                    <a:lnB>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2800" b="0" i="0" u="sng" strike="noStrike" cap="none" normalizeH="0" baseline="0" dirty="0">
                          <a:ln>
                            <a:noFill/>
                          </a:ln>
                          <a:solidFill>
                            <a:srgbClr val="FF9933"/>
                          </a:solidFill>
                          <a:effectLst/>
                          <a:latin typeface="Arial" charset="0"/>
                          <a:cs typeface="Times New Roman" pitchFamily="18" charset="0"/>
                        </a:rPr>
                        <a:t>الكاهن:</a:t>
                      </a:r>
                      <a:endParaRPr kumimoji="0" lang="en-US" sz="2800" b="0" i="0" u="sng" strike="noStrike" cap="none" normalizeH="0" baseline="0" dirty="0">
                        <a:ln>
                          <a:noFill/>
                        </a:ln>
                        <a:solidFill>
                          <a:srgbClr val="FF9933"/>
                        </a:solidFill>
                        <a:effectLst/>
                        <a:latin typeface="Arial" charset="0"/>
                        <a:cs typeface="Times New Roman" pitchFamily="18" charset="0"/>
                      </a:endParaRP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4800" b="0" i="0" u="none" strike="noStrike" cap="none" normalizeH="0" baseline="0" dirty="0" err="1">
                          <a:ln>
                            <a:noFill/>
                          </a:ln>
                          <a:solidFill>
                            <a:schemeClr val="tx1"/>
                          </a:solidFill>
                          <a:effectLst/>
                          <a:latin typeface="Arial" charset="0"/>
                          <a:cs typeface="Arial" charset="0"/>
                        </a:rPr>
                        <a:t>القدسات</a:t>
                      </a:r>
                      <a:r>
                        <a:rPr kumimoji="0" lang="fr-FR" sz="4800" b="0" i="0" u="none" strike="noStrike" cap="none" normalizeH="0" baseline="0" dirty="0">
                          <a:ln>
                            <a:noFill/>
                          </a:ln>
                          <a:solidFill>
                            <a:schemeClr val="tx1"/>
                          </a:solidFill>
                          <a:effectLst/>
                          <a:latin typeface="Arial" charset="0"/>
                          <a:cs typeface="Arial" charset="0"/>
                        </a:rPr>
                        <a:t> </a:t>
                      </a:r>
                      <a:r>
                        <a:rPr kumimoji="0" lang="ar-EG" sz="4800" b="0" i="0" u="none" strike="noStrike" cap="none" normalizeH="0" baseline="0" dirty="0">
                          <a:ln>
                            <a:noFill/>
                          </a:ln>
                          <a:solidFill>
                            <a:schemeClr val="tx1"/>
                          </a:solidFill>
                          <a:effectLst/>
                          <a:latin typeface="Arial" charset="0"/>
                          <a:cs typeface="Arial" charset="0"/>
                        </a:rPr>
                        <a:t>للقديسين.</a:t>
                      </a:r>
                      <a:endParaRPr kumimoji="0" lang="en-US" sz="48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2797293956"/>
                  </a:ext>
                </a:extLst>
              </a:tr>
              <a:tr h="396092">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CA" sz="2700" b="0" i="0" u="sng" strike="noStrike" cap="none" normalizeH="0" baseline="0" dirty="0" err="1">
                          <a:ln>
                            <a:noFill/>
                          </a:ln>
                          <a:solidFill>
                            <a:srgbClr val="FF9900"/>
                          </a:solidFill>
                          <a:effectLst/>
                          <a:latin typeface="Coptic1" pitchFamily="2" charset="0"/>
                          <a:cs typeface="Arial" charset="0"/>
                        </a:rPr>
                        <a:t>Pidia~kwn</a:t>
                      </a:r>
                      <a:r>
                        <a:rPr kumimoji="0" lang="en-CA" sz="2700" b="0" i="0" u="sng" strike="noStrike" cap="none" normalizeH="0" baseline="0" dirty="0">
                          <a:ln>
                            <a:noFill/>
                          </a:ln>
                          <a:solidFill>
                            <a:srgbClr val="FF9900"/>
                          </a:solidFill>
                          <a:effectLst/>
                          <a:latin typeface="Coptic1" pitchFamily="2" charset="0"/>
                          <a:cs typeface="Arial" charset="0"/>
                        </a:rPr>
                        <a:t> :</a:t>
                      </a:r>
                    </a:p>
                  </a:txBody>
                  <a:tcPr marL="96000" marR="96000" marT="0" marB="0" horzOverflow="overflow">
                    <a:lnL>
                      <a:noFill/>
                    </a:lnL>
                    <a:lnR>
                      <a:noFill/>
                    </a:lnR>
                    <a:lnT cap="flat">
                      <a:noFill/>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dirty="0">
                          <a:ln>
                            <a:noFill/>
                          </a:ln>
                          <a:solidFill>
                            <a:srgbClr val="FF9900"/>
                          </a:solidFill>
                          <a:effectLst/>
                          <a:latin typeface="Arial" charset="0"/>
                          <a:cs typeface="Times New Roman" pitchFamily="18" charset="0"/>
                        </a:rPr>
                        <a:t>Le diacre :</a:t>
                      </a:r>
                      <a:endParaRPr kumimoji="0" lang="en-US" sz="2700" b="0" i="0" u="sng" strike="noStrike" cap="none" normalizeH="0" baseline="0" dirty="0">
                        <a:ln>
                          <a:noFill/>
                        </a:ln>
                        <a:solidFill>
                          <a:srgbClr val="FF9900"/>
                        </a:solidFill>
                        <a:effectLst/>
                        <a:latin typeface="Arial" charset="0"/>
                        <a:cs typeface="Times New Roman" pitchFamily="18" charset="0"/>
                      </a:endParaRPr>
                    </a:p>
                  </a:txBody>
                  <a:tcPr marL="96000" marR="96000" marT="0" marB="0" horzOverflow="overflow">
                    <a:lnL>
                      <a:noFill/>
                    </a:lnL>
                    <a:lnR>
                      <a:noFill/>
                    </a:lnR>
                    <a:lnT cap="flat">
                      <a:noFill/>
                    </a:lnT>
                    <a:lnB>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2700" b="0" i="0" u="sng" strike="noStrike" cap="none" normalizeH="0" baseline="0" dirty="0">
                          <a:ln>
                            <a:noFill/>
                          </a:ln>
                          <a:solidFill>
                            <a:srgbClr val="FF9900"/>
                          </a:solidFill>
                          <a:effectLst/>
                          <a:latin typeface="Arial" charset="0"/>
                          <a:cs typeface="Times New Roman" pitchFamily="18" charset="0"/>
                        </a:rPr>
                        <a:t>الشماس</a:t>
                      </a:r>
                      <a:r>
                        <a:rPr kumimoji="0" lang="fr-FR" sz="2700" b="0" i="0" u="sng" strike="noStrike" cap="none" normalizeH="0" baseline="0" dirty="0">
                          <a:ln>
                            <a:noFill/>
                          </a:ln>
                          <a:solidFill>
                            <a:srgbClr val="FF9900"/>
                          </a:solidFill>
                          <a:effectLst/>
                          <a:latin typeface="Arial" charset="0"/>
                          <a:cs typeface="Times New Roman" pitchFamily="18" charset="0"/>
                        </a:rPr>
                        <a:t> :</a:t>
                      </a:r>
                      <a:endParaRPr kumimoji="0" lang="en-US" sz="2700" b="0" i="0" u="sng" strike="noStrike" cap="none" normalizeH="0" baseline="0" dirty="0">
                        <a:ln>
                          <a:noFill/>
                        </a:ln>
                        <a:solidFill>
                          <a:srgbClr val="FF9900"/>
                        </a:solidFill>
                        <a:effectLst/>
                        <a:latin typeface="Arial" charset="0"/>
                        <a:cs typeface="Times New Roman" pitchFamily="18" charset="0"/>
                      </a:endParaRPr>
                    </a:p>
                  </a:txBody>
                  <a:tcPr marL="96000" marR="96000" marT="0" marB="0"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3193187">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4300" b="0" i="0" u="none" strike="noStrike" cap="none" normalizeH="0" baseline="0" dirty="0" err="1">
                          <a:ln>
                            <a:noFill/>
                          </a:ln>
                          <a:solidFill>
                            <a:schemeClr val="tx1"/>
                          </a:solidFill>
                          <a:effectLst/>
                          <a:latin typeface="Coptic1" pitchFamily="2" charset="0"/>
                          <a:cs typeface="Arial" charset="0"/>
                        </a:rPr>
                        <a:t>Cwyic</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a~m</a:t>
                      </a:r>
                      <a:r>
                        <a:rPr kumimoji="0" lang="en-US" sz="4300" b="0" i="0" u="none" strike="noStrike" cap="none" normalizeH="0" baseline="0" dirty="0">
                          <a:ln>
                            <a:noFill/>
                          </a:ln>
                          <a:solidFill>
                            <a:schemeClr val="tx1"/>
                          </a:solidFill>
                          <a:effectLst/>
                          <a:latin typeface="Coptic1" pitchFamily="2" charset="0"/>
                          <a:cs typeface="Arial" charset="0"/>
                        </a:rPr>
                        <a:t>/n : </a:t>
                      </a:r>
                      <a:r>
                        <a:rPr kumimoji="0" lang="en-US" sz="4300" b="0" i="0" u="none" strike="noStrike" cap="none" normalizeH="0" baseline="0" dirty="0" err="1">
                          <a:ln>
                            <a:noFill/>
                          </a:ln>
                          <a:solidFill>
                            <a:schemeClr val="tx1"/>
                          </a:solidFill>
                          <a:effectLst/>
                          <a:latin typeface="Coptic1" pitchFamily="2" charset="0"/>
                          <a:cs typeface="Arial" charset="0"/>
                        </a:rPr>
                        <a:t>ke</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tw</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p~neumati</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cou</a:t>
                      </a:r>
                      <a:r>
                        <a:rPr kumimoji="0" lang="en-US" sz="4300" b="0" i="0" u="none" strike="noStrike" cap="none" normalizeH="0" baseline="0" dirty="0">
                          <a:ln>
                            <a:noFill/>
                          </a:ln>
                          <a:solidFill>
                            <a:schemeClr val="tx1"/>
                          </a:solidFill>
                          <a:effectLst/>
                          <a:latin typeface="Coptic1" pitchFamily="2" charset="0"/>
                          <a:cs typeface="Arial" charset="0"/>
                        </a:rPr>
                        <a:t> : meta </a:t>
                      </a:r>
                      <a:r>
                        <a:rPr kumimoji="0" lang="en-US" sz="4300" b="0" i="0" u="none" strike="noStrike" cap="none" normalizeH="0" baseline="0" dirty="0" err="1">
                          <a:ln>
                            <a:noFill/>
                          </a:ln>
                          <a:solidFill>
                            <a:schemeClr val="tx1"/>
                          </a:solidFill>
                          <a:effectLst/>
                          <a:latin typeface="Coptic1" pitchFamily="2" charset="0"/>
                          <a:cs typeface="Arial" charset="0"/>
                        </a:rPr>
                        <a:t>vobou</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Yeou</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p~roc,w~men</a:t>
                      </a:r>
                      <a:r>
                        <a:rPr kumimoji="0" lang="en-US" sz="4300" b="0" i="0" u="none" strike="noStrike" cap="none" normalizeH="0" baseline="0" dirty="0">
                          <a:ln>
                            <a:noFill/>
                          </a:ln>
                          <a:solidFill>
                            <a:schemeClr val="tx1"/>
                          </a:solidFill>
                          <a:effectLst/>
                          <a:latin typeface="Coptic1" pitchFamily="2" charset="0"/>
                          <a:cs typeface="Arial" charset="0"/>
                        </a:rPr>
                        <a:t>.</a:t>
                      </a:r>
                      <a:endParaRPr kumimoji="0" lang="en-US" sz="5300" b="0" i="0" u="none" strike="noStrike" cap="none" normalizeH="0" baseline="0" dirty="0">
                        <a:ln>
                          <a:noFill/>
                        </a:ln>
                        <a:solidFill>
                          <a:schemeClr val="tx1"/>
                        </a:solidFill>
                        <a:effectLst/>
                        <a:latin typeface="Coptic1" pitchFamily="2" charset="0"/>
                        <a:cs typeface="Arial" charset="0"/>
                      </a:endParaRPr>
                    </a:p>
                  </a:txBody>
                  <a:tcPr marL="96000" marR="96000" marT="0" marB="0"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4300" b="0" i="0" u="none" strike="noStrike" cap="none" normalizeH="0" baseline="0" dirty="0">
                          <a:ln>
                            <a:noFill/>
                          </a:ln>
                          <a:solidFill>
                            <a:schemeClr val="tx1"/>
                          </a:solidFill>
                          <a:effectLst/>
                          <a:latin typeface="Arial" charset="0"/>
                          <a:cs typeface="Arial" charset="0"/>
                        </a:rPr>
                        <a:t>Nous avons été sauvés en vérité et avec ton esprit. Soyons attentifs avec crainte de Dieu.</a:t>
                      </a:r>
                      <a:endParaRPr kumimoji="0" lang="en-US" sz="4300" b="0" i="0" u="none" strike="noStrike" cap="none" normalizeH="0" baseline="0" dirty="0">
                        <a:ln>
                          <a:noFill/>
                        </a:ln>
                        <a:solidFill>
                          <a:schemeClr val="tx1"/>
                        </a:solidFill>
                        <a:effectLst/>
                        <a:latin typeface="Arial" charset="0"/>
                        <a:cs typeface="Arial" charset="0"/>
                      </a:endParaRPr>
                    </a:p>
                  </a:txBody>
                  <a:tcPr marL="96000" marR="96000" marT="0" marB="0" horzOverflow="overflow">
                    <a:lnL>
                      <a:noFill/>
                    </a:lnL>
                    <a:lnR>
                      <a:noFill/>
                    </a:lnR>
                    <a:lnT>
                      <a:noFill/>
                    </a:lnT>
                    <a:lnB>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4300" b="0" i="0" u="none" strike="noStrike" cap="none" normalizeH="0" baseline="0" dirty="0">
                          <a:ln>
                            <a:noFill/>
                          </a:ln>
                          <a:solidFill>
                            <a:schemeClr val="tx1"/>
                          </a:solidFill>
                          <a:effectLst/>
                          <a:latin typeface="Arial" charset="0"/>
                          <a:cs typeface="Arial" charset="0"/>
                        </a:rPr>
                        <a:t>خلصت حقا ومع روحك. ننصت بخوف الله.</a:t>
                      </a:r>
                      <a:endParaRPr kumimoji="0" lang="en-US" sz="4300" b="0" i="0" u="none" strike="noStrike" cap="none" normalizeH="0" baseline="0" dirty="0">
                        <a:ln>
                          <a:noFill/>
                        </a:ln>
                        <a:solidFill>
                          <a:schemeClr val="tx1"/>
                        </a:solidFill>
                        <a:effectLst/>
                        <a:latin typeface="Arial" charset="0"/>
                        <a:cs typeface="Arial" charset="0"/>
                      </a:endParaRPr>
                    </a:p>
                  </a:txBody>
                  <a:tcPr marL="96000" marR="96000" marT="0" marB="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374037" name="Group 21"/>
          <p:cNvGraphicFramePr>
            <a:graphicFrameLocks noGrp="1"/>
          </p:cNvGraphicFramePr>
          <p:nvPr/>
        </p:nvGraphicFramePr>
        <p:xfrm>
          <a:off x="0" y="518733"/>
          <a:ext cx="12192000" cy="5965007"/>
        </p:xfrm>
        <a:graphic>
          <a:graphicData uri="http://schemas.openxmlformats.org/drawingml/2006/table">
            <a:tbl>
              <a:tblPr/>
              <a:tblGrid>
                <a:gridCol w="6096000">
                  <a:extLst>
                    <a:ext uri="{9D8B030D-6E8A-4147-A177-3AD203B41FA5}">
                      <a16:colId xmlns:a16="http://schemas.microsoft.com/office/drawing/2014/main" val="20000"/>
                    </a:ext>
                  </a:extLst>
                </a:gridCol>
                <a:gridCol w="6096000">
                  <a:extLst>
                    <a:ext uri="{9D8B030D-6E8A-4147-A177-3AD203B41FA5}">
                      <a16:colId xmlns:a16="http://schemas.microsoft.com/office/drawing/2014/main" val="3489893412"/>
                    </a:ext>
                  </a:extLst>
                </a:gridCol>
              </a:tblGrid>
              <a:tr h="2367280">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fr-CA" sz="3200" b="0" i="0" u="none" strike="noStrike" cap="none" normalizeH="0" baseline="0" dirty="0">
                          <a:ln>
                            <a:noFill/>
                          </a:ln>
                          <a:solidFill>
                            <a:srgbClr val="FFFFFF"/>
                          </a:solidFill>
                          <a:effectLst/>
                          <a:latin typeface="Arial" charset="0"/>
                          <a:cs typeface="Arial" pitchFamily="34" charset="0"/>
                        </a:rPr>
                        <a:t>Salut aux Chérubins.</a:t>
                      </a:r>
                    </a:p>
                    <a:p>
                      <a:pPr marL="0" marR="0" lvl="0" indent="0" algn="ctr" defTabSz="914400" rtl="0" eaLnBrk="1" fontAlgn="base" latinLnBrk="0" hangingPunct="1">
                        <a:lnSpc>
                          <a:spcPct val="100000"/>
                        </a:lnSpc>
                        <a:spcBef>
                          <a:spcPts val="0"/>
                        </a:spcBef>
                        <a:spcAft>
                          <a:spcPct val="0"/>
                        </a:spcAft>
                        <a:buClrTx/>
                        <a:buSzTx/>
                        <a:buFontTx/>
                        <a:buNone/>
                        <a:tabLst/>
                      </a:pPr>
                      <a:r>
                        <a:rPr kumimoji="0" lang="fr-CA" sz="3200" b="0" i="0" u="none" strike="noStrike" cap="none" normalizeH="0" baseline="0" dirty="0">
                          <a:ln>
                            <a:noFill/>
                          </a:ln>
                          <a:solidFill>
                            <a:srgbClr val="FFFFFF"/>
                          </a:solidFill>
                          <a:effectLst/>
                          <a:latin typeface="Arial" charset="0"/>
                          <a:cs typeface="Arial" pitchFamily="34" charset="0"/>
                        </a:rPr>
                        <a:t> salut aux Séraphins.</a:t>
                      </a:r>
                    </a:p>
                    <a:p>
                      <a:pPr marL="0" marR="0" lvl="0" indent="0" algn="ctr" defTabSz="914400" rtl="0" eaLnBrk="1" fontAlgn="base" latinLnBrk="0" hangingPunct="1">
                        <a:lnSpc>
                          <a:spcPct val="100000"/>
                        </a:lnSpc>
                        <a:spcBef>
                          <a:spcPts val="0"/>
                        </a:spcBef>
                        <a:spcAft>
                          <a:spcPct val="0"/>
                        </a:spcAft>
                        <a:buClrTx/>
                        <a:buSzTx/>
                        <a:buFontTx/>
                        <a:buNone/>
                        <a:tabLst/>
                      </a:pPr>
                      <a:r>
                        <a:rPr kumimoji="0" lang="fr-CA" sz="3200" b="0" i="0" u="none" strike="noStrike" cap="none" normalizeH="0" baseline="0" dirty="0">
                          <a:ln>
                            <a:noFill/>
                          </a:ln>
                          <a:solidFill>
                            <a:srgbClr val="FFFFFF"/>
                          </a:solidFill>
                          <a:effectLst/>
                          <a:latin typeface="Arial" charset="0"/>
                          <a:cs typeface="Arial" pitchFamily="34" charset="0"/>
                        </a:rPr>
                        <a:t> Salut à tous </a:t>
                      </a:r>
                    </a:p>
                    <a:p>
                      <a:pPr marL="0" marR="0" lvl="0" indent="0" algn="ctr" defTabSz="914400" rtl="0" eaLnBrk="1" fontAlgn="base" latinLnBrk="0" hangingPunct="1">
                        <a:lnSpc>
                          <a:spcPct val="100000"/>
                        </a:lnSpc>
                        <a:spcBef>
                          <a:spcPts val="0"/>
                        </a:spcBef>
                        <a:spcAft>
                          <a:spcPct val="0"/>
                        </a:spcAft>
                        <a:buClrTx/>
                        <a:buSzTx/>
                        <a:buFontTx/>
                        <a:buNone/>
                        <a:tabLst/>
                      </a:pPr>
                      <a:r>
                        <a:rPr kumimoji="0" lang="fr-CA" sz="3200" b="0" i="0" u="none" strike="noStrike" cap="none" normalizeH="0" baseline="0" dirty="0">
                          <a:ln>
                            <a:noFill/>
                          </a:ln>
                          <a:solidFill>
                            <a:srgbClr val="FFFFFF"/>
                          </a:solidFill>
                          <a:effectLst/>
                          <a:latin typeface="Arial" charset="0"/>
                          <a:cs typeface="Arial" pitchFamily="34" charset="0"/>
                        </a:rPr>
                        <a:t>les grades célestes.</a:t>
                      </a:r>
                    </a:p>
                  </a:txBody>
                  <a:tcPr marL="121920" marR="121920" anchor="ctr" horzOverflow="overflow">
                    <a:lnL>
                      <a:noFill/>
                    </a:lnL>
                    <a:lnR cap="flat">
                      <a:noFill/>
                    </a:lnR>
                    <a:lnT cap="flat">
                      <a:noFill/>
                    </a:lnT>
                    <a:lnB>
                      <a:noFill/>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SA" altLang="zh-CN" sz="3700" b="0" i="0" u="none" strike="noStrike" cap="none" normalizeH="0" baseline="0" dirty="0">
                          <a:ln>
                            <a:noFill/>
                          </a:ln>
                          <a:solidFill>
                            <a:srgbClr val="FFFFFF"/>
                          </a:solidFill>
                          <a:effectLst/>
                          <a:latin typeface="Arial" charset="0"/>
                          <a:cs typeface="Arial" charset="0"/>
                        </a:rPr>
                        <a:t>السلام </a:t>
                      </a:r>
                      <a:r>
                        <a:rPr kumimoji="0" lang="ar-SA" altLang="zh-CN" sz="3700" b="0" i="0" u="none" strike="noStrike" cap="none" normalizeH="0" baseline="0" dirty="0" err="1">
                          <a:ln>
                            <a:noFill/>
                          </a:ln>
                          <a:solidFill>
                            <a:srgbClr val="FFFFFF"/>
                          </a:solidFill>
                          <a:effectLst/>
                          <a:latin typeface="Arial" charset="0"/>
                          <a:cs typeface="Arial" charset="0"/>
                        </a:rPr>
                        <a:t>للش</a:t>
                      </a:r>
                      <a:r>
                        <a:rPr kumimoji="0" lang="ar-EG" altLang="zh-CN" sz="3700" b="0" i="0" u="none" strike="noStrike" cap="none" normalizeH="0" baseline="0" dirty="0">
                          <a:ln>
                            <a:noFill/>
                          </a:ln>
                          <a:solidFill>
                            <a:srgbClr val="FFFFFF"/>
                          </a:solidFill>
                          <a:effectLst/>
                          <a:latin typeface="Arial" charset="0"/>
                          <a:cs typeface="Arial" charset="0"/>
                        </a:rPr>
                        <a:t>ا</a:t>
                      </a:r>
                      <a:r>
                        <a:rPr kumimoji="0" lang="ar-SA" altLang="zh-CN" sz="3700" b="0" i="0" u="none" strike="noStrike" cap="none" normalizeH="0" baseline="0" dirty="0" err="1">
                          <a:ln>
                            <a:noFill/>
                          </a:ln>
                          <a:solidFill>
                            <a:srgbClr val="FFFFFF"/>
                          </a:solidFill>
                          <a:effectLst/>
                          <a:latin typeface="Arial" charset="0"/>
                          <a:cs typeface="Arial" charset="0"/>
                        </a:rPr>
                        <a:t>روبيم</a:t>
                      </a:r>
                      <a:r>
                        <a:rPr kumimoji="0" lang="fr-FR" altLang="zh-CN" sz="3700" b="0" i="0" u="none" strike="noStrike" cap="none" normalizeH="0" baseline="0" dirty="0">
                          <a:ln>
                            <a:noFill/>
                          </a:ln>
                          <a:solidFill>
                            <a:srgbClr val="FFFFFF"/>
                          </a:solidFill>
                          <a:effectLst/>
                          <a:latin typeface="Arial" charset="0"/>
                          <a:cs typeface="Arial" charset="0"/>
                        </a:rPr>
                        <a:t>.</a:t>
                      </a:r>
                      <a:br>
                        <a:rPr kumimoji="0" lang="fr-FR" altLang="zh-CN" sz="3700" b="0" i="0" u="none" strike="noStrike" cap="none" normalizeH="0" baseline="0" dirty="0">
                          <a:ln>
                            <a:noFill/>
                          </a:ln>
                          <a:solidFill>
                            <a:srgbClr val="FFFFFF"/>
                          </a:solidFill>
                          <a:effectLst/>
                          <a:latin typeface="Arial" charset="0"/>
                          <a:cs typeface="Arial" charset="0"/>
                        </a:rPr>
                      </a:br>
                      <a:r>
                        <a:rPr kumimoji="0" lang="ar-SA" altLang="zh-CN" sz="3700" b="0" i="0" u="none" strike="noStrike" cap="none" normalizeH="0" baseline="0" dirty="0">
                          <a:ln>
                            <a:noFill/>
                          </a:ln>
                          <a:solidFill>
                            <a:srgbClr val="FFFFFF"/>
                          </a:solidFill>
                          <a:effectLst/>
                          <a:latin typeface="Arial" charset="0"/>
                          <a:cs typeface="Arial" charset="0"/>
                        </a:rPr>
                        <a:t>السلام </a:t>
                      </a:r>
                      <a:r>
                        <a:rPr kumimoji="0" lang="ar-SA" altLang="zh-CN" sz="3700" b="0" i="0" u="none" strike="noStrike" cap="none" normalizeH="0" baseline="0" dirty="0" err="1">
                          <a:ln>
                            <a:noFill/>
                          </a:ln>
                          <a:solidFill>
                            <a:srgbClr val="FFFFFF"/>
                          </a:solidFill>
                          <a:effectLst/>
                          <a:latin typeface="Arial" charset="0"/>
                          <a:cs typeface="Arial" charset="0"/>
                        </a:rPr>
                        <a:t>للسِّرافيم</a:t>
                      </a:r>
                      <a:r>
                        <a:rPr kumimoji="0" lang="fr-FR" altLang="zh-CN" sz="3700" b="0" i="0" u="none" strike="noStrike" cap="none" normalizeH="0" baseline="0" dirty="0">
                          <a:ln>
                            <a:noFill/>
                          </a:ln>
                          <a:solidFill>
                            <a:srgbClr val="FFFFFF"/>
                          </a:solidFill>
                          <a:effectLst/>
                          <a:latin typeface="Arial" charset="0"/>
                          <a:cs typeface="Arial" charset="0"/>
                        </a:rPr>
                        <a:t>.</a:t>
                      </a:r>
                      <a:br>
                        <a:rPr kumimoji="0" lang="fr-FR" altLang="zh-CN" sz="3700" b="0" i="0" u="none" strike="noStrike" cap="none" normalizeH="0" baseline="0" dirty="0">
                          <a:ln>
                            <a:noFill/>
                          </a:ln>
                          <a:solidFill>
                            <a:srgbClr val="FFFFFF"/>
                          </a:solidFill>
                          <a:effectLst/>
                          <a:latin typeface="Arial" charset="0"/>
                          <a:cs typeface="Arial" charset="0"/>
                        </a:rPr>
                      </a:br>
                      <a:r>
                        <a:rPr kumimoji="0" lang="ar-SA" altLang="zh-CN" sz="3700" b="0" i="0" u="none" strike="noStrike" cap="none" normalizeH="0" baseline="0" dirty="0">
                          <a:ln>
                            <a:noFill/>
                          </a:ln>
                          <a:solidFill>
                            <a:srgbClr val="FFFFFF"/>
                          </a:solidFill>
                          <a:effectLst/>
                          <a:latin typeface="Arial" charset="0"/>
                          <a:cs typeface="Arial" charset="0"/>
                        </a:rPr>
                        <a:t>السلام لجميع الطغمات</a:t>
                      </a:r>
                      <a:br>
                        <a:rPr kumimoji="0" lang="fr-FR" altLang="zh-CN" sz="3700" b="0" i="0" u="none" strike="noStrike" cap="none" normalizeH="0" baseline="0" dirty="0">
                          <a:ln>
                            <a:noFill/>
                          </a:ln>
                          <a:solidFill>
                            <a:srgbClr val="FFFFFF"/>
                          </a:solidFill>
                          <a:effectLst/>
                          <a:latin typeface="Arial" charset="0"/>
                          <a:cs typeface="Arial" charset="0"/>
                        </a:rPr>
                      </a:br>
                      <a:r>
                        <a:rPr kumimoji="0" lang="ar-SA" altLang="zh-CN" sz="3700" b="0" i="0" u="none" strike="noStrike" cap="none" normalizeH="0" baseline="0" dirty="0" err="1">
                          <a:ln>
                            <a:noFill/>
                          </a:ln>
                          <a:solidFill>
                            <a:srgbClr val="FFFFFF"/>
                          </a:solidFill>
                          <a:effectLst/>
                          <a:latin typeface="Arial" charset="0"/>
                          <a:cs typeface="Arial" charset="0"/>
                        </a:rPr>
                        <a:t>السمائي</a:t>
                      </a:r>
                      <a:r>
                        <a:rPr kumimoji="0" lang="ar-EG" altLang="zh-CN" sz="3700" b="0" i="0" u="none" strike="noStrike" cap="none" normalizeH="0" baseline="0" dirty="0">
                          <a:ln>
                            <a:noFill/>
                          </a:ln>
                          <a:solidFill>
                            <a:srgbClr val="FFFFFF"/>
                          </a:solidFill>
                          <a:effectLst/>
                          <a:latin typeface="Arial" charset="0"/>
                          <a:cs typeface="Arial" charset="0"/>
                        </a:rPr>
                        <a:t>ة.</a:t>
                      </a:r>
                      <a:endParaRPr kumimoji="0" lang="ar-SA" altLang="zh-CN" sz="3700" b="0" i="0" u="none" strike="noStrike" cap="none" normalizeH="0" baseline="0" dirty="0">
                        <a:ln>
                          <a:noFill/>
                        </a:ln>
                        <a:solidFill>
                          <a:srgbClr val="FFFFFF"/>
                        </a:solidFill>
                        <a:effectLst/>
                        <a:latin typeface="Arial" charset="0"/>
                        <a:cs typeface="Arial" charset="0"/>
                      </a:endParaRPr>
                    </a:p>
                  </a:txBody>
                  <a:tcPr marL="121920" marR="121920" anchor="ctr"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3597727">
                <a:tc gridSpan="2">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5300" b="0" i="0" u="none" strike="noStrike" cap="none" normalizeH="0" baseline="0" dirty="0">
                          <a:ln>
                            <a:noFill/>
                          </a:ln>
                          <a:solidFill>
                            <a:srgbClr val="FFFF00"/>
                          </a:solidFill>
                          <a:effectLst/>
                          <a:latin typeface="Coptic1" pitchFamily="2" charset="0"/>
                          <a:cs typeface="Arial" charset="0"/>
                        </a:rPr>
                        <a:t>&lt;ere </a:t>
                      </a:r>
                      <a:r>
                        <a:rPr kumimoji="0" lang="en-US" sz="5300" b="0" i="0" u="none" strike="noStrike" cap="none" normalizeH="0" baseline="0" dirty="0" err="1">
                          <a:ln>
                            <a:noFill/>
                          </a:ln>
                          <a:solidFill>
                            <a:srgbClr val="FFFF00"/>
                          </a:solidFill>
                          <a:effectLst/>
                          <a:latin typeface="Coptic1" pitchFamily="2" charset="0"/>
                          <a:cs typeface="Arial" charset="0"/>
                        </a:rPr>
                        <a:t>ni</a:t>
                      </a:r>
                      <a:r>
                        <a:rPr kumimoji="0" lang="en-US" sz="5300" b="0" i="0" u="none" strike="noStrike" cap="none" normalizeH="0" baseline="0" dirty="0">
                          <a:ln>
                            <a:noFill/>
                          </a:ln>
                          <a:solidFill>
                            <a:srgbClr val="FFFF00"/>
                          </a:solidFill>
                          <a:effectLst/>
                          <a:latin typeface="Coptic1" pitchFamily="2" charset="0"/>
                          <a:cs typeface="Arial" charset="0"/>
                        </a:rPr>
                        <a:t>&lt;</a:t>
                      </a:r>
                      <a:r>
                        <a:rPr kumimoji="0" lang="en-US" sz="5300" b="0" i="0" u="none" strike="noStrike" cap="none" normalizeH="0" baseline="0" dirty="0" err="1">
                          <a:ln>
                            <a:noFill/>
                          </a:ln>
                          <a:solidFill>
                            <a:srgbClr val="FFFF00"/>
                          </a:solidFill>
                          <a:effectLst/>
                          <a:latin typeface="Coptic1" pitchFamily="2" charset="0"/>
                          <a:cs typeface="Arial" charset="0"/>
                        </a:rPr>
                        <a:t>eroubim</a:t>
                      </a:r>
                      <a:r>
                        <a:rPr kumimoji="0" lang="en-US" sz="5300" b="0" i="0" u="none" strike="noStrike" cap="none" normalizeH="0" baseline="0" dirty="0">
                          <a:ln>
                            <a:noFill/>
                          </a:ln>
                          <a:solidFill>
                            <a:srgbClr val="FFFF00"/>
                          </a:solidFill>
                          <a:effectLst/>
                          <a:latin typeface="Coptic1" pitchFamily="2" charset="0"/>
                          <a:cs typeface="Arial" charset="0"/>
                        </a:rPr>
                        <a:t> :</a:t>
                      </a:r>
                    </a:p>
                    <a:p>
                      <a:pPr marL="0" marR="0" lvl="0" indent="0" algn="ctr" defTabSz="914400" rtl="0" eaLnBrk="1" fontAlgn="base" latinLnBrk="0" hangingPunct="1">
                        <a:lnSpc>
                          <a:spcPct val="100000"/>
                        </a:lnSpc>
                        <a:spcBef>
                          <a:spcPts val="0"/>
                        </a:spcBef>
                        <a:spcAft>
                          <a:spcPct val="0"/>
                        </a:spcAft>
                        <a:buClrTx/>
                        <a:buSzTx/>
                        <a:buFontTx/>
                        <a:buNone/>
                        <a:tabLst/>
                      </a:pPr>
                      <a:r>
                        <a:rPr kumimoji="0" lang="en-US" sz="5300" b="0" i="0" u="none" strike="noStrike" cap="none" normalizeH="0" baseline="0" dirty="0">
                          <a:ln>
                            <a:noFill/>
                          </a:ln>
                          <a:solidFill>
                            <a:srgbClr val="FFFF00"/>
                          </a:solidFill>
                          <a:effectLst/>
                          <a:latin typeface="Coptic1" pitchFamily="2" charset="0"/>
                          <a:cs typeface="Arial" charset="0"/>
                        </a:rPr>
                        <a:t>,ere </a:t>
                      </a:r>
                      <a:r>
                        <a:rPr kumimoji="0" lang="en-US" sz="5300" b="0" i="0" u="none" strike="noStrike" cap="none" normalizeH="0" baseline="0" dirty="0" err="1">
                          <a:ln>
                            <a:noFill/>
                          </a:ln>
                          <a:solidFill>
                            <a:srgbClr val="FFFF00"/>
                          </a:solidFill>
                          <a:effectLst/>
                          <a:latin typeface="Coptic1" pitchFamily="2" charset="0"/>
                          <a:cs typeface="Arial" charset="0"/>
                        </a:rPr>
                        <a:t>niCeravim</a:t>
                      </a:r>
                      <a:r>
                        <a:rPr kumimoji="0" lang="en-US" sz="5300" b="0" i="0" u="none" strike="noStrike" cap="none" normalizeH="0" baseline="0" dirty="0">
                          <a:ln>
                            <a:noFill/>
                          </a:ln>
                          <a:solidFill>
                            <a:srgbClr val="FFFF00"/>
                          </a:solidFill>
                          <a:effectLst/>
                          <a:latin typeface="Coptic1" pitchFamily="2" charset="0"/>
                          <a:cs typeface="Arial" charset="0"/>
                        </a:rPr>
                        <a:t> :</a:t>
                      </a:r>
                    </a:p>
                    <a:p>
                      <a:pPr marL="0" marR="0" lvl="0" indent="0" algn="ctr" defTabSz="914400" rtl="0" eaLnBrk="1" fontAlgn="base" latinLnBrk="0" hangingPunct="1">
                        <a:lnSpc>
                          <a:spcPct val="100000"/>
                        </a:lnSpc>
                        <a:spcBef>
                          <a:spcPts val="0"/>
                        </a:spcBef>
                        <a:spcAft>
                          <a:spcPct val="0"/>
                        </a:spcAft>
                        <a:buClrTx/>
                        <a:buSzTx/>
                        <a:buFontTx/>
                        <a:buNone/>
                        <a:tabLst/>
                      </a:pPr>
                      <a:r>
                        <a:rPr kumimoji="0" lang="en-US" sz="5300" b="0" i="0" u="none" strike="noStrike" cap="none" normalizeH="0" baseline="0" dirty="0">
                          <a:ln>
                            <a:noFill/>
                          </a:ln>
                          <a:solidFill>
                            <a:srgbClr val="FFFF00"/>
                          </a:solidFill>
                          <a:effectLst/>
                          <a:latin typeface="Coptic1" pitchFamily="2" charset="0"/>
                          <a:cs typeface="Arial" charset="0"/>
                        </a:rPr>
                        <a:t>,ere </a:t>
                      </a:r>
                      <a:r>
                        <a:rPr kumimoji="0" lang="en-US" sz="5300" b="0" i="0" u="none" strike="noStrike" cap="none" normalizeH="0" baseline="0" dirty="0" err="1">
                          <a:ln>
                            <a:noFill/>
                          </a:ln>
                          <a:solidFill>
                            <a:srgbClr val="FFFF00"/>
                          </a:solidFill>
                          <a:effectLst/>
                          <a:latin typeface="Coptic1" pitchFamily="2" charset="0"/>
                          <a:cs typeface="Arial" charset="0"/>
                        </a:rPr>
                        <a:t>nitagma</a:t>
                      </a:r>
                      <a:r>
                        <a:rPr kumimoji="0" lang="en-US" sz="5300" b="0" i="0" u="none" strike="noStrike" cap="none" normalizeH="0" baseline="0" dirty="0">
                          <a:ln>
                            <a:noFill/>
                          </a:ln>
                          <a:solidFill>
                            <a:srgbClr val="FFFF00"/>
                          </a:solidFill>
                          <a:effectLst/>
                          <a:latin typeface="Coptic1" pitchFamily="2" charset="0"/>
                          <a:cs typeface="Arial" charset="0"/>
                        </a:rPr>
                        <a:t> t/</a:t>
                      </a:r>
                      <a:r>
                        <a:rPr kumimoji="0" lang="en-US" sz="5300" b="0" i="0" u="none" strike="noStrike" cap="none" normalizeH="0" baseline="0" dirty="0" err="1">
                          <a:ln>
                            <a:noFill/>
                          </a:ln>
                          <a:solidFill>
                            <a:srgbClr val="FFFF00"/>
                          </a:solidFill>
                          <a:effectLst/>
                          <a:latin typeface="Coptic1" pitchFamily="2" charset="0"/>
                          <a:cs typeface="Arial" charset="0"/>
                        </a:rPr>
                        <a:t>rou</a:t>
                      </a:r>
                      <a:r>
                        <a:rPr kumimoji="0" lang="en-US" sz="5300" b="0" i="0" u="none" strike="noStrike" cap="none" normalizeH="0" baseline="0" dirty="0">
                          <a:ln>
                            <a:noFill/>
                          </a:ln>
                          <a:solidFill>
                            <a:srgbClr val="FFFF00"/>
                          </a:solidFill>
                          <a:effectLst/>
                          <a:latin typeface="Coptic1" pitchFamily="2" charset="0"/>
                          <a:cs typeface="Arial" charset="0"/>
                        </a:rPr>
                        <a:t> :</a:t>
                      </a:r>
                    </a:p>
                    <a:p>
                      <a:pPr marL="0" marR="0" lvl="0" indent="0" algn="ctr" defTabSz="914400" rtl="0" eaLnBrk="1" fontAlgn="base" latinLnBrk="0" hangingPunct="1">
                        <a:lnSpc>
                          <a:spcPct val="100000"/>
                        </a:lnSpc>
                        <a:spcBef>
                          <a:spcPts val="0"/>
                        </a:spcBef>
                        <a:spcAft>
                          <a:spcPct val="0"/>
                        </a:spcAft>
                        <a:buClrTx/>
                        <a:buSzTx/>
                        <a:buFontTx/>
                        <a:buNone/>
                        <a:tabLst/>
                      </a:pPr>
                      <a:r>
                        <a:rPr kumimoji="0" lang="en-US" sz="5300" b="0" i="0" u="none" strike="noStrike" cap="none" normalizeH="0" baseline="0" dirty="0" err="1">
                          <a:ln>
                            <a:noFill/>
                          </a:ln>
                          <a:solidFill>
                            <a:srgbClr val="FFFF00"/>
                          </a:solidFill>
                          <a:effectLst/>
                          <a:latin typeface="Coptic1" pitchFamily="2" charset="0"/>
                          <a:cs typeface="Arial" charset="0"/>
                        </a:rPr>
                        <a:t>n~e~pouranion</a:t>
                      </a:r>
                      <a:r>
                        <a:rPr kumimoji="0" lang="en-US" sz="5300" b="0" i="0" u="none" strike="noStrike" cap="none" normalizeH="0" baseline="0" dirty="0">
                          <a:ln>
                            <a:noFill/>
                          </a:ln>
                          <a:solidFill>
                            <a:srgbClr val="FFFF00"/>
                          </a:solidFill>
                          <a:effectLst/>
                          <a:latin typeface="Coptic1" pitchFamily="2" charset="0"/>
                          <a:cs typeface="Arial" charset="0"/>
                        </a:rPr>
                        <a:t>.</a:t>
                      </a:r>
                    </a:p>
                  </a:txBody>
                  <a:tcPr marL="121920" marR="121920" anchor="ctr" horzOverflow="overflow">
                    <a:lnL cap="flat">
                      <a:noFill/>
                    </a:lnL>
                    <a:lnR cap="flat">
                      <a:noFill/>
                    </a:lnR>
                    <a:lnT>
                      <a:noFill/>
                    </a:lnT>
                    <a:lnB>
                      <a:noFill/>
                    </a:lnB>
                    <a:lnTlToBr>
                      <a:noFill/>
                    </a:lnTlToBr>
                    <a:lnBlToTr>
                      <a:noFill/>
                    </a:lnBlToTr>
                    <a:noFill/>
                  </a:tcPr>
                </a:tc>
                <a:tc hMerge="1">
                  <a:txBody>
                    <a:bodyPr/>
                    <a:lstStyle/>
                    <a:p>
                      <a:endParaRPr lang="fr-FR"/>
                    </a:p>
                  </a:txBody>
                  <a:tcPr/>
                </a:tc>
                <a:extLst>
                  <a:ext uri="{0D108BD9-81ED-4DB2-BD59-A6C34878D82A}">
                    <a16:rowId xmlns:a16="http://schemas.microsoft.com/office/drawing/2014/main" val="10001"/>
                  </a:ext>
                </a:extLst>
              </a:tr>
            </a:tbl>
          </a:graphicData>
        </a:graphic>
      </p:graphicFrame>
      <p:graphicFrame>
        <p:nvGraphicFramePr>
          <p:cNvPr id="3" name="Tableau 3">
            <a:extLst>
              <a:ext uri="{FF2B5EF4-FFF2-40B4-BE49-F238E27FC236}">
                <a16:creationId xmlns:a16="http://schemas.microsoft.com/office/drawing/2014/main" id="{17C55664-87CD-4B52-8C86-3249EB8B0DA3}"/>
              </a:ext>
            </a:extLst>
          </p:cNvPr>
          <p:cNvGraphicFramePr>
            <a:graphicFrameLocks noGrp="1"/>
          </p:cNvGraphicFramePr>
          <p:nvPr>
            <p:extLst>
              <p:ext uri="{D42A27DB-BD31-4B8C-83A1-F6EECF244321}">
                <p14:modId xmlns:p14="http://schemas.microsoft.com/office/powerpoint/2010/main" val="1431891382"/>
              </p:ext>
            </p:extLst>
          </p:nvPr>
        </p:nvGraphicFramePr>
        <p:xfrm>
          <a:off x="2032000" y="89809"/>
          <a:ext cx="8128000" cy="414528"/>
        </p:xfrm>
        <a:graphic>
          <a:graphicData uri="http://schemas.openxmlformats.org/drawingml/2006/table">
            <a:tbl>
              <a:tblPr firstRow="1" bandRow="1">
                <a:tableStyleId>{2D5ABB26-0587-4C30-8999-92F81FD0307C}</a:tableStyleId>
              </a:tblPr>
              <a:tblGrid>
                <a:gridCol w="8128000">
                  <a:extLst>
                    <a:ext uri="{9D8B030D-6E8A-4147-A177-3AD203B41FA5}">
                      <a16:colId xmlns:a16="http://schemas.microsoft.com/office/drawing/2014/main" val="605294964"/>
                    </a:ext>
                  </a:extLst>
                </a:gridCol>
              </a:tblGrid>
              <a:tr h="414528">
                <a:tc>
                  <a:txBody>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lang="en-CA" sz="2400" dirty="0">
                          <a:solidFill>
                            <a:schemeClr val="tx1"/>
                          </a:solidFill>
                          <a:latin typeface="Arial" charset="0"/>
                          <a:cs typeface="Arial" charset="0"/>
                        </a:rPr>
                        <a:t>Les </a:t>
                      </a:r>
                      <a:r>
                        <a:rPr lang="en-CA" sz="2400" dirty="0" err="1">
                          <a:solidFill>
                            <a:schemeClr val="tx1"/>
                          </a:solidFill>
                          <a:latin typeface="Arial" charset="0"/>
                          <a:cs typeface="Arial" charset="0"/>
                        </a:rPr>
                        <a:t>Célestes</a:t>
                      </a:r>
                      <a:r>
                        <a:rPr lang="en-CA" sz="2400" dirty="0">
                          <a:solidFill>
                            <a:schemeClr val="tx1"/>
                          </a:solidFill>
                          <a:latin typeface="Arial" charset="0"/>
                          <a:cs typeface="Arial" charset="0"/>
                        </a:rPr>
                        <a:t> - </a:t>
                      </a:r>
                      <a:r>
                        <a:rPr lang="ar-EG" sz="2400" dirty="0">
                          <a:solidFill>
                            <a:schemeClr val="tx1"/>
                          </a:solidFill>
                          <a:latin typeface="Arial" charset="0"/>
                          <a:cs typeface="Arial" charset="0"/>
                        </a:rPr>
                        <a:t>السمائيين</a:t>
                      </a:r>
                      <a:endParaRPr lang="en-CA" sz="2400" dirty="0">
                        <a:solidFill>
                          <a:schemeClr val="tx1"/>
                        </a:solidFill>
                        <a:latin typeface="Arial" charset="0"/>
                        <a:cs typeface="Arial" charset="0"/>
                      </a:endParaRPr>
                    </a:p>
                  </a:txBody>
                  <a:tcPr marL="121920" marR="121920" marT="60960" marB="6096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62821359"/>
                  </a:ext>
                </a:extLst>
              </a:tr>
            </a:tbl>
          </a:graphicData>
        </a:graphic>
      </p:graphicFrame>
    </p:spTree>
    <p:extLst>
      <p:ext uri="{BB962C8B-B14F-4D97-AF65-F5344CB8AC3E}">
        <p14:creationId xmlns:p14="http://schemas.microsoft.com/office/powerpoint/2010/main" val="2670297497"/>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831593" name="Group 41"/>
          <p:cNvGraphicFramePr>
            <a:graphicFrameLocks noGrp="1"/>
          </p:cNvGraphicFramePr>
          <p:nvPr>
            <p:extLst>
              <p:ext uri="{D42A27DB-BD31-4B8C-83A1-F6EECF244321}">
                <p14:modId xmlns:p14="http://schemas.microsoft.com/office/powerpoint/2010/main" val="2482387688"/>
              </p:ext>
            </p:extLst>
          </p:nvPr>
        </p:nvGraphicFramePr>
        <p:xfrm>
          <a:off x="-1" y="174125"/>
          <a:ext cx="12192000" cy="5911088"/>
        </p:xfrm>
        <a:graphic>
          <a:graphicData uri="http://schemas.openxmlformats.org/drawingml/2006/table">
            <a:tbl>
              <a:tblPr/>
              <a:tblGrid>
                <a:gridCol w="4219644">
                  <a:extLst>
                    <a:ext uri="{9D8B030D-6E8A-4147-A177-3AD203B41FA5}">
                      <a16:colId xmlns:a16="http://schemas.microsoft.com/office/drawing/2014/main" val="20000"/>
                    </a:ext>
                  </a:extLst>
                </a:gridCol>
                <a:gridCol w="4304844">
                  <a:extLst>
                    <a:ext uri="{9D8B030D-6E8A-4147-A177-3AD203B41FA5}">
                      <a16:colId xmlns:a16="http://schemas.microsoft.com/office/drawing/2014/main" val="20001"/>
                    </a:ext>
                  </a:extLst>
                </a:gridCol>
                <a:gridCol w="3667512">
                  <a:extLst>
                    <a:ext uri="{9D8B030D-6E8A-4147-A177-3AD203B41FA5}">
                      <a16:colId xmlns:a16="http://schemas.microsoft.com/office/drawing/2014/main" val="20002"/>
                    </a:ext>
                  </a:extLst>
                </a:gridCol>
              </a:tblGrid>
              <a:tr h="5911088">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3200" b="0" i="0" u="sng" strike="noStrike" cap="none" normalizeH="0" baseline="0" dirty="0" err="1">
                          <a:ln>
                            <a:noFill/>
                          </a:ln>
                          <a:solidFill>
                            <a:srgbClr val="FF9900"/>
                          </a:solidFill>
                          <a:effectLst/>
                          <a:latin typeface="Coptic1" pitchFamily="2" charset="0"/>
                          <a:cs typeface="Arial" charset="0"/>
                        </a:rPr>
                        <a:t>Piou</a:t>
                      </a:r>
                      <a:r>
                        <a:rPr kumimoji="0" lang="en-US" sz="3200" b="0" i="0" u="sng" strike="noStrike" cap="none" normalizeH="0" baseline="0" dirty="0">
                          <a:ln>
                            <a:noFill/>
                          </a:ln>
                          <a:solidFill>
                            <a:srgbClr val="FF9900"/>
                          </a:solidFill>
                          <a:effectLst/>
                          <a:latin typeface="Coptic1" pitchFamily="2" charset="0"/>
                          <a:cs typeface="Arial" charset="0"/>
                        </a:rPr>
                        <a:t>/b :</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4300" b="0" i="0" u="none" strike="noStrike" cap="none" normalizeH="0" baseline="0" dirty="0" err="1">
                          <a:ln>
                            <a:noFill/>
                          </a:ln>
                          <a:solidFill>
                            <a:schemeClr val="tx1"/>
                          </a:solidFill>
                          <a:effectLst/>
                          <a:latin typeface="Coptic1" pitchFamily="2" charset="0"/>
                          <a:cs typeface="Arial" charset="0"/>
                        </a:rPr>
                        <a:t>Eulog</a:t>
                      </a:r>
                      <a:r>
                        <a:rPr kumimoji="0" lang="en-US" sz="4300" b="0" i="0" u="none" strike="noStrike" cap="none" normalizeH="0" baseline="0" dirty="0">
                          <a:ln>
                            <a:noFill/>
                          </a:ln>
                          <a:solidFill>
                            <a:schemeClr val="tx1"/>
                          </a:solidFill>
                          <a:effectLst/>
                          <a:latin typeface="Coptic1" pitchFamily="2" charset="0"/>
                          <a:cs typeface="Arial" charset="0"/>
                        </a:rPr>
                        <a:t>/toc </a:t>
                      </a:r>
                      <a:r>
                        <a:rPr kumimoji="0" lang="en-US" sz="4300" b="0" i="0" u="none" strike="noStrike" cap="none" normalizeH="0" baseline="0" dirty="0" err="1">
                          <a:ln>
                            <a:noFill/>
                          </a:ln>
                          <a:solidFill>
                            <a:schemeClr val="tx1"/>
                          </a:solidFill>
                          <a:effectLst/>
                          <a:latin typeface="Coptic1" pitchFamily="2" charset="0"/>
                          <a:cs typeface="Arial" charset="0"/>
                        </a:rPr>
                        <a:t>Kurioc</a:t>
                      </a:r>
                      <a:r>
                        <a:rPr kumimoji="0" lang="en-US" sz="4300" b="0" i="0" u="none" strike="noStrike" cap="none" normalizeH="0" baseline="0" dirty="0">
                          <a:ln>
                            <a:noFill/>
                          </a:ln>
                          <a:solidFill>
                            <a:schemeClr val="tx1"/>
                          </a:solidFill>
                          <a:effectLst/>
                          <a:latin typeface="Coptic1" pitchFamily="2" charset="0"/>
                          <a:cs typeface="Arial" charset="0"/>
                        </a:rPr>
                        <a:t> I/#c# &lt;</a:t>
                      </a:r>
                      <a:r>
                        <a:rPr kumimoji="0" lang="en-US" sz="4300" b="0" i="0" u="none" strike="noStrike" cap="none" normalizeH="0" baseline="0" dirty="0" err="1">
                          <a:ln>
                            <a:noFill/>
                          </a:ln>
                          <a:solidFill>
                            <a:schemeClr val="tx1"/>
                          </a:solidFill>
                          <a:effectLst/>
                          <a:latin typeface="Coptic1" pitchFamily="2" charset="0"/>
                          <a:cs typeface="Arial" charset="0"/>
                        </a:rPr>
                        <a:t>rictoc</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Uioc</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Yeou</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a~gia~cmoc</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p~neuma</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a~gion</a:t>
                      </a:r>
                      <a:r>
                        <a:rPr kumimoji="0" lang="en-US" sz="4300" b="0" i="0" u="none" strike="noStrike" cap="none" normalizeH="0" baseline="0" dirty="0">
                          <a:ln>
                            <a:noFill/>
                          </a:ln>
                          <a:solidFill>
                            <a:schemeClr val="tx1"/>
                          </a:solidFill>
                          <a:effectLst/>
                          <a:latin typeface="Coptic1" pitchFamily="2" charset="0"/>
                          <a:cs typeface="Arial" charset="0"/>
                        </a:rPr>
                        <a:t> : </a:t>
                      </a:r>
                      <a:r>
                        <a:rPr kumimoji="0" lang="en-US" sz="4300" b="0" i="0" u="none" strike="noStrike" cap="none" normalizeH="0" baseline="0" dirty="0" err="1">
                          <a:ln>
                            <a:noFill/>
                          </a:ln>
                          <a:solidFill>
                            <a:schemeClr val="tx1"/>
                          </a:solidFill>
                          <a:effectLst/>
                          <a:latin typeface="Coptic1" pitchFamily="2" charset="0"/>
                          <a:cs typeface="Arial" charset="0"/>
                        </a:rPr>
                        <a:t>a~m</a:t>
                      </a:r>
                      <a:r>
                        <a:rPr kumimoji="0" lang="en-US" sz="4300" b="0" i="0" u="none" strike="noStrike" cap="none" normalizeH="0" baseline="0" dirty="0">
                          <a:ln>
                            <a:noFill/>
                          </a:ln>
                          <a:solidFill>
                            <a:schemeClr val="tx1"/>
                          </a:solidFill>
                          <a:effectLst/>
                          <a:latin typeface="Coptic1" pitchFamily="2" charset="0"/>
                          <a:cs typeface="Arial" charset="0"/>
                        </a:rPr>
                        <a:t>/n.</a:t>
                      </a:r>
                    </a:p>
                  </a:txBody>
                  <a:tcPr marL="121920" marR="121920" horzOverflow="overflow">
                    <a:lnL cap="flat">
                      <a:noFill/>
                    </a:lnL>
                    <a:lnR>
                      <a:noFill/>
                    </a:lnR>
                    <a:ln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800" b="0" i="0" u="sng" strike="noStrike" cap="none" normalizeH="0" baseline="0" dirty="0">
                          <a:ln>
                            <a:noFill/>
                          </a:ln>
                          <a:solidFill>
                            <a:srgbClr val="FF9933"/>
                          </a:solidFill>
                          <a:effectLst/>
                          <a:latin typeface="Arial" charset="0"/>
                          <a:cs typeface="Times New Roman" pitchFamily="18" charset="0"/>
                        </a:rPr>
                        <a:t>Le prêtre :</a:t>
                      </a:r>
                      <a:endParaRPr kumimoji="0" lang="en-US" sz="2800" b="0" i="0" u="none" strike="noStrike" cap="none" normalizeH="0" baseline="0" dirty="0">
                        <a:ln>
                          <a:noFill/>
                        </a:ln>
                        <a:solidFill>
                          <a:schemeClr val="tx1"/>
                        </a:solidFill>
                        <a:effectLst/>
                        <a:latin typeface="Arial"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4300" b="0" i="0" u="none" strike="noStrike" cap="none" normalizeH="0" baseline="0" dirty="0">
                          <a:ln>
                            <a:noFill/>
                          </a:ln>
                          <a:solidFill>
                            <a:schemeClr val="tx1"/>
                          </a:solidFill>
                          <a:effectLst/>
                          <a:latin typeface="Arial" charset="0"/>
                          <a:cs typeface="Arial" charset="0"/>
                        </a:rPr>
                        <a:t>Il est béni le Seigneur Jésus-Christ Fils de Dieu ; Il est Saint le Saint Esprit. Amen !</a:t>
                      </a:r>
                      <a:endParaRPr kumimoji="0" lang="en-US" sz="43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2800" b="0" i="0" u="sng" strike="noStrike" cap="none" normalizeH="0" baseline="0" dirty="0">
                          <a:ln>
                            <a:noFill/>
                          </a:ln>
                          <a:solidFill>
                            <a:srgbClr val="FF9933"/>
                          </a:solidFill>
                          <a:effectLst/>
                          <a:latin typeface="Arial" charset="0"/>
                          <a:cs typeface="Times New Roman" pitchFamily="18" charset="0"/>
                        </a:rPr>
                        <a:t>الكاهن :</a:t>
                      </a:r>
                      <a:endParaRPr kumimoji="0" lang="en-US" sz="2800" b="0" i="0" u="sng" strike="noStrike" cap="none" normalizeH="0" baseline="0" dirty="0">
                        <a:ln>
                          <a:noFill/>
                        </a:ln>
                        <a:solidFill>
                          <a:srgbClr val="FF9933"/>
                        </a:solidFill>
                        <a:effectLst/>
                        <a:latin typeface="Arial" charset="0"/>
                        <a:cs typeface="Times New Roman" pitchFamily="18" charset="0"/>
                      </a:endParaRP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4800" b="0" i="0" u="none" strike="noStrike" cap="none" normalizeH="0" baseline="0" dirty="0">
                          <a:ln>
                            <a:noFill/>
                          </a:ln>
                          <a:solidFill>
                            <a:schemeClr val="tx1"/>
                          </a:solidFill>
                          <a:effectLst/>
                          <a:latin typeface="Arial" charset="0"/>
                          <a:cs typeface="Arial" charset="0"/>
                        </a:rPr>
                        <a:t>مبارك الرب يسوع المسيح ابن الله. التقديس بالروح القدس </a:t>
                      </a:r>
                      <a:r>
                        <a:rPr kumimoji="0" lang="ar-SA" sz="4800" b="0" i="0" u="none" strike="noStrike" cap="none" normalizeH="0" baseline="0" dirty="0">
                          <a:ln>
                            <a:noFill/>
                          </a:ln>
                          <a:solidFill>
                            <a:schemeClr val="tx1"/>
                          </a:solidFill>
                          <a:effectLst/>
                          <a:latin typeface="Arial" charset="0"/>
                          <a:cs typeface="Arial" charset="0"/>
                        </a:rPr>
                        <a:t>آمين</a:t>
                      </a:r>
                      <a:r>
                        <a:rPr kumimoji="0" lang="fr-FR" sz="4800" b="0" i="0" u="none" strike="noStrike" cap="none" normalizeH="0" baseline="0" dirty="0">
                          <a:ln>
                            <a:noFill/>
                          </a:ln>
                          <a:solidFill>
                            <a:schemeClr val="tx1"/>
                          </a:solidFill>
                          <a:effectLst/>
                          <a:latin typeface="Arial" charset="0"/>
                          <a:cs typeface="Arial" charset="0"/>
                        </a:rPr>
                        <a:t>.</a:t>
                      </a:r>
                      <a:endParaRPr kumimoji="0" lang="en-US" sz="48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833641" name="Group 41"/>
          <p:cNvGraphicFramePr>
            <a:graphicFrameLocks noGrp="1"/>
          </p:cNvGraphicFramePr>
          <p:nvPr>
            <p:extLst>
              <p:ext uri="{D42A27DB-BD31-4B8C-83A1-F6EECF244321}">
                <p14:modId xmlns:p14="http://schemas.microsoft.com/office/powerpoint/2010/main" val="1620915750"/>
              </p:ext>
            </p:extLst>
          </p:nvPr>
        </p:nvGraphicFramePr>
        <p:xfrm>
          <a:off x="0" y="80594"/>
          <a:ext cx="12191998" cy="6437376"/>
        </p:xfrm>
        <a:graphic>
          <a:graphicData uri="http://schemas.openxmlformats.org/drawingml/2006/table">
            <a:tbl>
              <a:tblPr/>
              <a:tblGrid>
                <a:gridCol w="4245584">
                  <a:extLst>
                    <a:ext uri="{9D8B030D-6E8A-4147-A177-3AD203B41FA5}">
                      <a16:colId xmlns:a16="http://schemas.microsoft.com/office/drawing/2014/main" val="20000"/>
                    </a:ext>
                  </a:extLst>
                </a:gridCol>
                <a:gridCol w="4210157">
                  <a:extLst>
                    <a:ext uri="{9D8B030D-6E8A-4147-A177-3AD203B41FA5}">
                      <a16:colId xmlns:a16="http://schemas.microsoft.com/office/drawing/2014/main" val="20001"/>
                    </a:ext>
                  </a:extLst>
                </a:gridCol>
                <a:gridCol w="3736257">
                  <a:extLst>
                    <a:ext uri="{9D8B030D-6E8A-4147-A177-3AD203B41FA5}">
                      <a16:colId xmlns:a16="http://schemas.microsoft.com/office/drawing/2014/main" val="20002"/>
                    </a:ext>
                  </a:extLst>
                </a:gridCol>
              </a:tblGrid>
              <a:tr h="57912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CA" sz="3200" b="0" i="0" u="sng" strike="noStrike" cap="none" normalizeH="0" baseline="0" dirty="0" err="1">
                          <a:ln>
                            <a:noFill/>
                          </a:ln>
                          <a:solidFill>
                            <a:srgbClr val="FF9900"/>
                          </a:solidFill>
                          <a:effectLst/>
                          <a:latin typeface="Coptic1" pitchFamily="2" charset="0"/>
                          <a:cs typeface="Arial" charset="0"/>
                        </a:rPr>
                        <a:t>Pilaoc</a:t>
                      </a:r>
                      <a:r>
                        <a:rPr kumimoji="0" lang="en-CA" sz="3200" b="0" i="0" u="sng" strike="noStrike" cap="none" normalizeH="0" baseline="0" dirty="0">
                          <a:ln>
                            <a:noFill/>
                          </a:ln>
                          <a:solidFill>
                            <a:srgbClr val="FF9900"/>
                          </a:solidFill>
                          <a:effectLst/>
                          <a:latin typeface="Coptic1" pitchFamily="2" charset="0"/>
                          <a:cs typeface="Arial" charset="0"/>
                        </a:rPr>
                        <a:t> :</a:t>
                      </a:r>
                    </a:p>
                  </a:txBody>
                  <a:tcPr marL="121920" marR="121920" horzOverflow="overflow">
                    <a:lnL>
                      <a:noFill/>
                    </a:lnL>
                    <a:lnR>
                      <a:noFill/>
                    </a:lnR>
                    <a:lnT cap="flat">
                      <a:noFill/>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800" b="0" i="0" u="sng" strike="noStrike" cap="none" normalizeH="0" baseline="0" dirty="0">
                          <a:ln>
                            <a:noFill/>
                          </a:ln>
                          <a:solidFill>
                            <a:srgbClr val="FF9900"/>
                          </a:solidFill>
                          <a:effectLst/>
                          <a:latin typeface="Arial" charset="0"/>
                          <a:cs typeface="Times New Roman" pitchFamily="18" charset="0"/>
                        </a:rPr>
                        <a:t>Le peuple :</a:t>
                      </a:r>
                      <a:endParaRPr kumimoji="0" lang="en-US" sz="2800" b="0" i="0" u="sng" strike="noStrike" cap="none" normalizeH="0" baseline="0" dirty="0">
                        <a:ln>
                          <a:noFill/>
                        </a:ln>
                        <a:solidFill>
                          <a:srgbClr val="FF9900"/>
                        </a:solidFill>
                        <a:effectLst/>
                        <a:latin typeface="Arial" charset="0"/>
                        <a:cs typeface="Times New Roman" pitchFamily="18" charset="0"/>
                      </a:endParaRPr>
                    </a:p>
                  </a:txBody>
                  <a:tcPr marL="121920" marR="121920" horzOverflow="overflow">
                    <a:lnL>
                      <a:noFill/>
                    </a:lnL>
                    <a:lnR>
                      <a:noFill/>
                    </a:lnR>
                    <a:lnT cap="flat">
                      <a:noFill/>
                    </a:lnT>
                    <a:lnB>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2800" b="0" i="0" u="sng" strike="noStrike" cap="none" normalizeH="0" baseline="0" dirty="0">
                          <a:ln>
                            <a:noFill/>
                          </a:ln>
                          <a:solidFill>
                            <a:srgbClr val="FF9900"/>
                          </a:solidFill>
                          <a:effectLst/>
                          <a:latin typeface="Arial" charset="0"/>
                          <a:cs typeface="Times New Roman" pitchFamily="18" charset="0"/>
                        </a:rPr>
                        <a:t>الشعب :</a:t>
                      </a:r>
                      <a:endParaRPr kumimoji="0" lang="en-US" sz="2800" b="0" i="0" u="sng" strike="noStrike" cap="none" normalizeH="0" baseline="0" dirty="0">
                        <a:ln>
                          <a:noFill/>
                        </a:ln>
                        <a:solidFill>
                          <a:srgbClr val="FF9900"/>
                        </a:solidFill>
                        <a:effectLst/>
                        <a:latin typeface="Arial" charset="0"/>
                        <a:cs typeface="Times New Roman" pitchFamily="18" charset="0"/>
                      </a:endParaRPr>
                    </a:p>
                  </a:txBody>
                  <a:tcPr marL="121920" marR="121920"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4480560">
                <a:tc>
                  <a:txBody>
                    <a:bodyPr/>
                    <a:lstStyle/>
                    <a:p>
                      <a:pPr marL="0" marR="0" lvl="0" indent="0" algn="just" defTabSz="914400" rtl="0" eaLnBrk="1" fontAlgn="base" latinLnBrk="0" hangingPunct="1">
                        <a:lnSpc>
                          <a:spcPct val="100000"/>
                        </a:lnSpc>
                        <a:spcBef>
                          <a:spcPts val="0"/>
                        </a:spcBef>
                        <a:spcAft>
                          <a:spcPct val="0"/>
                        </a:spcAft>
                        <a:buClrTx/>
                        <a:buSzTx/>
                        <a:buFontTx/>
                        <a:buNone/>
                        <a:tabLst/>
                      </a:pPr>
                      <a:r>
                        <a:rPr kumimoji="0" lang="en-US" sz="4300" b="0" i="0" u="none" strike="noStrike" cap="none" normalizeH="0" baseline="0" dirty="0" err="1">
                          <a:ln>
                            <a:noFill/>
                          </a:ln>
                          <a:solidFill>
                            <a:schemeClr val="tx1"/>
                          </a:solidFill>
                          <a:effectLst/>
                          <a:latin typeface="Coptic1" pitchFamily="2" charset="0"/>
                          <a:cs typeface="Arial" charset="0"/>
                        </a:rPr>
                        <a:t>Ic</a:t>
                      </a:r>
                      <a:r>
                        <a:rPr kumimoji="0" lang="en-US" sz="4300" b="0" i="0" u="none" strike="noStrike" cap="none" normalizeH="0" baseline="0" dirty="0">
                          <a:ln>
                            <a:noFill/>
                          </a:ln>
                          <a:solidFill>
                            <a:schemeClr val="tx1"/>
                          </a:solidFill>
                          <a:effectLst/>
                          <a:latin typeface="Coptic1" pitchFamily="2" charset="0"/>
                          <a:cs typeface="Arial" charset="0"/>
                        </a:rPr>
                        <a:t> o~ </a:t>
                      </a:r>
                      <a:r>
                        <a:rPr kumimoji="0" lang="en-US" sz="4300" b="0" i="0" u="none" strike="noStrike" cap="none" normalizeH="0" baseline="0" dirty="0" err="1">
                          <a:ln>
                            <a:noFill/>
                          </a:ln>
                          <a:solidFill>
                            <a:schemeClr val="tx1"/>
                          </a:solidFill>
                          <a:effectLst/>
                          <a:latin typeface="Coptic1" pitchFamily="2" charset="0"/>
                          <a:cs typeface="Arial" charset="0"/>
                        </a:rPr>
                        <a:t>pana~gioc</a:t>
                      </a:r>
                      <a:r>
                        <a:rPr kumimoji="0" lang="en-US" sz="4300" b="0" i="0" u="none" strike="noStrike" cap="none" normalizeH="0" baseline="0" dirty="0">
                          <a:ln>
                            <a:noFill/>
                          </a:ln>
                          <a:solidFill>
                            <a:schemeClr val="tx1"/>
                          </a:solidFill>
                          <a:effectLst/>
                          <a:latin typeface="Coptic1" pitchFamily="2" charset="0"/>
                          <a:cs typeface="Arial" charset="0"/>
                        </a:rPr>
                        <a:t> Pat/r : </a:t>
                      </a:r>
                    </a:p>
                    <a:p>
                      <a:pPr marL="0" marR="0" lvl="0" indent="0" algn="just" defTabSz="914400" rtl="0" eaLnBrk="1" fontAlgn="base" latinLnBrk="0" hangingPunct="1">
                        <a:lnSpc>
                          <a:spcPct val="100000"/>
                        </a:lnSpc>
                        <a:spcBef>
                          <a:spcPts val="0"/>
                        </a:spcBef>
                        <a:spcAft>
                          <a:spcPct val="0"/>
                        </a:spcAft>
                        <a:buClrTx/>
                        <a:buSzTx/>
                        <a:buFontTx/>
                        <a:buNone/>
                        <a:tabLst/>
                      </a:pPr>
                      <a:r>
                        <a:rPr kumimoji="0" lang="en-US" sz="4300" b="0" i="0" u="none" strike="noStrike" cap="none" normalizeH="0" baseline="0" dirty="0" err="1">
                          <a:ln>
                            <a:noFill/>
                          </a:ln>
                          <a:solidFill>
                            <a:schemeClr val="tx1"/>
                          </a:solidFill>
                          <a:effectLst/>
                          <a:latin typeface="Coptic1" pitchFamily="2" charset="0"/>
                          <a:cs typeface="Arial" charset="0"/>
                        </a:rPr>
                        <a:t>ic</a:t>
                      </a:r>
                      <a:r>
                        <a:rPr kumimoji="0" lang="en-US" sz="4300" b="0" i="0" u="none" strike="noStrike" cap="none" normalizeH="0" baseline="0" dirty="0">
                          <a:ln>
                            <a:noFill/>
                          </a:ln>
                          <a:solidFill>
                            <a:schemeClr val="tx1"/>
                          </a:solidFill>
                          <a:effectLst/>
                          <a:latin typeface="Coptic1" pitchFamily="2" charset="0"/>
                          <a:cs typeface="Arial" charset="0"/>
                        </a:rPr>
                        <a:t> o~ </a:t>
                      </a:r>
                      <a:r>
                        <a:rPr kumimoji="0" lang="en-US" sz="4300" b="0" i="0" u="none" strike="noStrike" cap="none" normalizeH="0" baseline="0" dirty="0" err="1">
                          <a:ln>
                            <a:noFill/>
                          </a:ln>
                          <a:solidFill>
                            <a:schemeClr val="tx1"/>
                          </a:solidFill>
                          <a:effectLst/>
                          <a:latin typeface="Coptic1" pitchFamily="2" charset="0"/>
                          <a:cs typeface="Arial" charset="0"/>
                        </a:rPr>
                        <a:t>pana~gioc</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Uioc</a:t>
                      </a:r>
                      <a:r>
                        <a:rPr kumimoji="0" lang="en-US" sz="4300" b="0" i="0" u="none" strike="noStrike" cap="none" normalizeH="0" baseline="0" dirty="0">
                          <a:ln>
                            <a:noFill/>
                          </a:ln>
                          <a:solidFill>
                            <a:schemeClr val="tx1"/>
                          </a:solidFill>
                          <a:effectLst/>
                          <a:latin typeface="Coptic1" pitchFamily="2" charset="0"/>
                          <a:cs typeface="Arial" charset="0"/>
                        </a:rPr>
                        <a:t> : </a:t>
                      </a:r>
                    </a:p>
                    <a:p>
                      <a:pPr marL="0" marR="0" lvl="0" indent="0" algn="just" defTabSz="914400" rtl="0" eaLnBrk="1" fontAlgn="base" latinLnBrk="0" hangingPunct="1">
                        <a:lnSpc>
                          <a:spcPct val="100000"/>
                        </a:lnSpc>
                        <a:spcBef>
                          <a:spcPts val="0"/>
                        </a:spcBef>
                        <a:spcAft>
                          <a:spcPct val="0"/>
                        </a:spcAft>
                        <a:buClrTx/>
                        <a:buSzTx/>
                        <a:buFontTx/>
                        <a:buNone/>
                        <a:tabLst/>
                      </a:pPr>
                      <a:r>
                        <a:rPr kumimoji="0" lang="en-US" sz="4300" b="0" i="0" u="none" strike="noStrike" cap="none" normalizeH="0" baseline="0" dirty="0" err="1">
                          <a:ln>
                            <a:noFill/>
                          </a:ln>
                          <a:solidFill>
                            <a:schemeClr val="tx1"/>
                          </a:solidFill>
                          <a:effectLst/>
                          <a:latin typeface="Coptic1" pitchFamily="2" charset="0"/>
                          <a:cs typeface="Arial" charset="0"/>
                        </a:rPr>
                        <a:t>en</a:t>
                      </a:r>
                      <a:r>
                        <a:rPr kumimoji="0" lang="en-US" sz="4300" b="0" i="0" u="none" strike="noStrike" cap="none" normalizeH="0" baseline="0" dirty="0">
                          <a:ln>
                            <a:noFill/>
                          </a:ln>
                          <a:solidFill>
                            <a:schemeClr val="tx1"/>
                          </a:solidFill>
                          <a:effectLst/>
                          <a:latin typeface="Coptic1" pitchFamily="2" charset="0"/>
                          <a:cs typeface="Arial" charset="0"/>
                        </a:rPr>
                        <a:t> to </a:t>
                      </a:r>
                      <a:r>
                        <a:rPr kumimoji="0" lang="en-US" sz="4300" b="0" i="0" u="none" strike="noStrike" cap="none" normalizeH="0" baseline="0" dirty="0" err="1">
                          <a:ln>
                            <a:noFill/>
                          </a:ln>
                          <a:solidFill>
                            <a:schemeClr val="tx1"/>
                          </a:solidFill>
                          <a:effectLst/>
                          <a:latin typeface="Coptic1" pitchFamily="2" charset="0"/>
                          <a:cs typeface="Arial" charset="0"/>
                        </a:rPr>
                        <a:t>pana~gion</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p~neuma</a:t>
                      </a:r>
                      <a:r>
                        <a:rPr kumimoji="0" lang="en-US" sz="4300" b="0" i="0" u="none" strike="noStrike" cap="none" normalizeH="0" baseline="0" dirty="0">
                          <a:ln>
                            <a:noFill/>
                          </a:ln>
                          <a:solidFill>
                            <a:schemeClr val="tx1"/>
                          </a:solidFill>
                          <a:effectLst/>
                          <a:latin typeface="Coptic1" pitchFamily="2" charset="0"/>
                          <a:cs typeface="Arial" charset="0"/>
                        </a:rPr>
                        <a:t> : </a:t>
                      </a:r>
                      <a:r>
                        <a:rPr kumimoji="0" lang="en-US" sz="4300" b="0" i="0" u="none" strike="noStrike" cap="none" normalizeH="0" baseline="0" dirty="0" err="1">
                          <a:ln>
                            <a:noFill/>
                          </a:ln>
                          <a:solidFill>
                            <a:schemeClr val="tx1"/>
                          </a:solidFill>
                          <a:effectLst/>
                          <a:latin typeface="Coptic1" pitchFamily="2" charset="0"/>
                          <a:cs typeface="Arial" charset="0"/>
                        </a:rPr>
                        <a:t>a~m</a:t>
                      </a:r>
                      <a:r>
                        <a:rPr kumimoji="0" lang="en-US" sz="4300" b="0" i="0" u="none" strike="noStrike" cap="none" normalizeH="0" baseline="0" dirty="0">
                          <a:ln>
                            <a:noFill/>
                          </a:ln>
                          <a:solidFill>
                            <a:schemeClr val="tx1"/>
                          </a:solidFill>
                          <a:effectLst/>
                          <a:latin typeface="Coptic1" pitchFamily="2" charset="0"/>
                          <a:cs typeface="Arial" charset="0"/>
                        </a:rPr>
                        <a:t>/n.</a:t>
                      </a:r>
                    </a:p>
                    <a:p>
                      <a:pPr marL="0" marR="0" lvl="0" indent="0" algn="just" defTabSz="914400" rtl="0" eaLnBrk="1" fontAlgn="base" latinLnBrk="0" hangingPunct="1">
                        <a:lnSpc>
                          <a:spcPct val="100000"/>
                        </a:lnSpc>
                        <a:spcBef>
                          <a:spcPts val="0"/>
                        </a:spcBef>
                        <a:spcAft>
                          <a:spcPct val="0"/>
                        </a:spcAft>
                        <a:buClrTx/>
                        <a:buSzTx/>
                        <a:buFontTx/>
                        <a:buNone/>
                        <a:tabLst/>
                      </a:pPr>
                      <a:endParaRPr kumimoji="0" lang="en-US" sz="3600" b="0" i="0" u="none" strike="noStrike" cap="none" normalizeH="0" baseline="0" dirty="0">
                        <a:ln>
                          <a:noFill/>
                        </a:ln>
                        <a:solidFill>
                          <a:schemeClr val="tx1"/>
                        </a:solidFill>
                        <a:effectLst/>
                        <a:latin typeface="Coptic1" pitchFamily="2" charset="0"/>
                        <a:cs typeface="Arial" charset="0"/>
                      </a:endParaRPr>
                    </a:p>
                    <a:p>
                      <a:pPr marL="0" marR="0" lvl="0" indent="0" algn="just" defTabSz="914400" rtl="0" eaLnBrk="1" fontAlgn="base" latinLnBrk="0" hangingPunct="1">
                        <a:lnSpc>
                          <a:spcPct val="100000"/>
                        </a:lnSpc>
                        <a:spcBef>
                          <a:spcPts val="0"/>
                        </a:spcBef>
                        <a:spcAft>
                          <a:spcPct val="0"/>
                        </a:spcAft>
                        <a:buClrTx/>
                        <a:buSzTx/>
                        <a:buFontTx/>
                        <a:buNone/>
                        <a:tabLst/>
                      </a:pPr>
                      <a:endParaRPr kumimoji="0" lang="en-US" sz="4000" b="0" i="0" u="none" strike="noStrike" cap="none" normalizeH="0" baseline="0" dirty="0">
                        <a:ln>
                          <a:noFill/>
                        </a:ln>
                        <a:solidFill>
                          <a:schemeClr val="tx1"/>
                        </a:solidFill>
                        <a:effectLst/>
                        <a:latin typeface="Coptic1" pitchFamily="2" charset="0"/>
                        <a:cs typeface="Arial" charset="0"/>
                      </a:endParaRPr>
                    </a:p>
                    <a:p>
                      <a:pPr marL="0" marR="0" lvl="0" indent="0" algn="just" defTabSz="914400" rtl="0" eaLnBrk="1" fontAlgn="base" latinLnBrk="0" hangingPunct="1">
                        <a:lnSpc>
                          <a:spcPct val="100000"/>
                        </a:lnSpc>
                        <a:spcBef>
                          <a:spcPts val="0"/>
                        </a:spcBef>
                        <a:spcAft>
                          <a:spcPct val="0"/>
                        </a:spcAft>
                        <a:buClrTx/>
                        <a:buSzTx/>
                        <a:buFontTx/>
                        <a:buNone/>
                        <a:tabLst/>
                      </a:pPr>
                      <a:r>
                        <a:rPr kumimoji="0" lang="en-US" sz="4300" b="0" i="0" u="none" strike="noStrike" cap="none" normalizeH="0" baseline="0" dirty="0">
                          <a:ln>
                            <a:noFill/>
                          </a:ln>
                          <a:solidFill>
                            <a:schemeClr val="tx1"/>
                          </a:solidFill>
                          <a:effectLst/>
                          <a:latin typeface="Coptic1" pitchFamily="2" charset="0"/>
                          <a:cs typeface="Arial" charset="0"/>
                        </a:rPr>
                        <a:t>Am/n ]nah].</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4300" b="0" i="0" u="none" strike="noStrike" cap="none" normalizeH="0" baseline="0" dirty="0">
                          <a:ln>
                            <a:noFill/>
                          </a:ln>
                          <a:solidFill>
                            <a:schemeClr val="tx1"/>
                          </a:solidFill>
                          <a:effectLst/>
                          <a:latin typeface="Arial" charset="0"/>
                          <a:cs typeface="Arial" charset="0"/>
                        </a:rPr>
                        <a:t>Un est Le Père Saint. </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4300" b="0" i="0" u="none" strike="noStrike" cap="none" normalizeH="0" baseline="0" dirty="0">
                          <a:ln>
                            <a:noFill/>
                          </a:ln>
                          <a:solidFill>
                            <a:schemeClr val="tx1"/>
                          </a:solidFill>
                          <a:effectLst/>
                          <a:latin typeface="Arial" charset="0"/>
                          <a:cs typeface="Arial" charset="0"/>
                        </a:rPr>
                        <a:t>Un est Le Fils Saint. </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4300" b="0" i="0" u="none" strike="noStrike" cap="none" normalizeH="0" baseline="0" dirty="0">
                          <a:ln>
                            <a:noFill/>
                          </a:ln>
                          <a:solidFill>
                            <a:schemeClr val="tx1"/>
                          </a:solidFill>
                          <a:effectLst/>
                          <a:latin typeface="Arial" charset="0"/>
                          <a:cs typeface="Arial" charset="0"/>
                        </a:rPr>
                        <a:t>Un est L’Esprit Saint. Amen.</a:t>
                      </a: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fr-CA" sz="4300" b="0" i="0" u="none" strike="noStrike" cap="none" normalizeH="0" baseline="0" dirty="0">
                        <a:ln>
                          <a:noFill/>
                        </a:ln>
                        <a:solidFill>
                          <a:schemeClr val="tx1"/>
                        </a:solidFill>
                        <a:effectLst/>
                        <a:latin typeface="Arial"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4300" b="0" i="0" u="none" strike="noStrike" cap="none" normalizeH="0" baseline="0" dirty="0">
                          <a:ln>
                            <a:noFill/>
                          </a:ln>
                          <a:solidFill>
                            <a:schemeClr val="tx1"/>
                          </a:solidFill>
                          <a:effectLst/>
                          <a:latin typeface="Arial" charset="0"/>
                          <a:cs typeface="Arial" charset="0"/>
                        </a:rPr>
                        <a:t>Amen ! Je </a:t>
                      </a:r>
                      <a:r>
                        <a:rPr kumimoji="0" lang="en-US" sz="4300" b="0" i="0" u="none" strike="noStrike" cap="none" normalizeH="0" baseline="0" dirty="0" err="1">
                          <a:ln>
                            <a:noFill/>
                          </a:ln>
                          <a:solidFill>
                            <a:schemeClr val="tx1"/>
                          </a:solidFill>
                          <a:effectLst/>
                          <a:latin typeface="Arial" charset="0"/>
                          <a:cs typeface="Arial" charset="0"/>
                        </a:rPr>
                        <a:t>crois</a:t>
                      </a:r>
                      <a:r>
                        <a:rPr kumimoji="0" lang="en-US" sz="4300" b="0" i="0" u="none" strike="noStrike" cap="none" normalizeH="0" baseline="0" dirty="0">
                          <a:ln>
                            <a:noFill/>
                          </a:ln>
                          <a:solidFill>
                            <a:schemeClr val="tx1"/>
                          </a:solidFill>
                          <a:effectLst/>
                          <a:latin typeface="Arial" charset="0"/>
                          <a:cs typeface="Arial" charset="0"/>
                        </a:rPr>
                        <a:t>.</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4300" b="0" i="0" u="none" strike="noStrike" cap="none" normalizeH="0" baseline="0" dirty="0">
                          <a:ln>
                            <a:noFill/>
                          </a:ln>
                          <a:solidFill>
                            <a:schemeClr val="tx1"/>
                          </a:solidFill>
                          <a:effectLst/>
                          <a:latin typeface="Arial" charset="0"/>
                          <a:cs typeface="Arial" charset="0"/>
                        </a:rPr>
                        <a:t>واحد هو</a:t>
                      </a:r>
                      <a:r>
                        <a:rPr kumimoji="0" lang="fr-FR" sz="4300" b="0" i="0" u="none" strike="noStrike" cap="none" normalizeH="0" baseline="0" dirty="0">
                          <a:ln>
                            <a:noFill/>
                          </a:ln>
                          <a:solidFill>
                            <a:schemeClr val="tx1"/>
                          </a:solidFill>
                          <a:effectLst/>
                          <a:latin typeface="Arial" charset="0"/>
                          <a:cs typeface="Arial" charset="0"/>
                        </a:rPr>
                        <a:t> </a:t>
                      </a:r>
                      <a:r>
                        <a:rPr kumimoji="0" lang="ar-EG" sz="4300" b="0" i="0" u="none" strike="noStrike" cap="none" normalizeH="0" baseline="0" dirty="0">
                          <a:ln>
                            <a:noFill/>
                          </a:ln>
                          <a:solidFill>
                            <a:schemeClr val="tx1"/>
                          </a:solidFill>
                          <a:effectLst/>
                          <a:latin typeface="Arial" charset="0"/>
                          <a:cs typeface="Arial" charset="0"/>
                        </a:rPr>
                        <a:t>الأب القدوس.</a:t>
                      </a: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4300" b="0" i="0" u="none" strike="noStrike" cap="none" normalizeH="0" baseline="0" dirty="0">
                          <a:ln>
                            <a:noFill/>
                          </a:ln>
                          <a:solidFill>
                            <a:schemeClr val="tx1"/>
                          </a:solidFill>
                          <a:effectLst/>
                          <a:latin typeface="Arial" charset="0"/>
                          <a:cs typeface="Arial" charset="0"/>
                        </a:rPr>
                        <a:t>واحد هو</a:t>
                      </a:r>
                      <a:r>
                        <a:rPr kumimoji="0" lang="fr-FR" sz="4300" b="0" i="0" u="none" strike="noStrike" cap="none" normalizeH="0" baseline="0" dirty="0">
                          <a:ln>
                            <a:noFill/>
                          </a:ln>
                          <a:solidFill>
                            <a:schemeClr val="tx1"/>
                          </a:solidFill>
                          <a:effectLst/>
                          <a:latin typeface="Arial" charset="0"/>
                          <a:cs typeface="Arial" charset="0"/>
                        </a:rPr>
                        <a:t> </a:t>
                      </a:r>
                      <a:r>
                        <a:rPr kumimoji="0" lang="ar-EG" sz="4300" b="0" i="0" u="none" strike="noStrike" cap="none" normalizeH="0" baseline="0" dirty="0">
                          <a:ln>
                            <a:noFill/>
                          </a:ln>
                          <a:solidFill>
                            <a:schemeClr val="tx1"/>
                          </a:solidFill>
                          <a:effectLst/>
                          <a:latin typeface="Arial" charset="0"/>
                          <a:cs typeface="Arial" charset="0"/>
                        </a:rPr>
                        <a:t>الابن القدوس. </a:t>
                      </a:r>
                      <a:endParaRPr kumimoji="0" lang="fr-FR" sz="43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4300" b="0" i="0" u="none" strike="noStrike" cap="none" normalizeH="0" baseline="0" dirty="0">
                          <a:ln>
                            <a:noFill/>
                          </a:ln>
                          <a:solidFill>
                            <a:schemeClr val="tx1"/>
                          </a:solidFill>
                          <a:effectLst/>
                          <a:latin typeface="Arial" charset="0"/>
                          <a:cs typeface="Arial" charset="0"/>
                        </a:rPr>
                        <a:t>واحد هو</a:t>
                      </a:r>
                      <a:r>
                        <a:rPr kumimoji="0" lang="fr-FR" sz="4300" b="0" i="0" u="none" strike="noStrike" cap="none" normalizeH="0" baseline="0" dirty="0">
                          <a:ln>
                            <a:noFill/>
                          </a:ln>
                          <a:solidFill>
                            <a:schemeClr val="tx1"/>
                          </a:solidFill>
                          <a:effectLst/>
                          <a:latin typeface="Arial" charset="0"/>
                          <a:cs typeface="Arial" charset="0"/>
                        </a:rPr>
                        <a:t> </a:t>
                      </a:r>
                      <a:r>
                        <a:rPr kumimoji="0" lang="ar-EG" sz="4300" b="0" i="0" u="none" strike="noStrike" cap="none" normalizeH="0" baseline="0" dirty="0">
                          <a:ln>
                            <a:noFill/>
                          </a:ln>
                          <a:solidFill>
                            <a:schemeClr val="tx1"/>
                          </a:solidFill>
                          <a:effectLst/>
                          <a:latin typeface="Arial" charset="0"/>
                          <a:cs typeface="Arial" charset="0"/>
                        </a:rPr>
                        <a:t>الروح القدس</a:t>
                      </a:r>
                      <a:r>
                        <a:rPr kumimoji="0" lang="fr-FR" sz="4300" b="0" i="0" u="none" strike="noStrike" cap="none" normalizeH="0" baseline="0" dirty="0">
                          <a:ln>
                            <a:noFill/>
                          </a:ln>
                          <a:solidFill>
                            <a:schemeClr val="tx1"/>
                          </a:solidFill>
                          <a:effectLst/>
                          <a:latin typeface="Arial" charset="0"/>
                          <a:cs typeface="Arial" charset="0"/>
                        </a:rPr>
                        <a:t> </a:t>
                      </a:r>
                      <a:r>
                        <a:rPr kumimoji="0" lang="ar-SA" sz="4800" b="0" i="0" u="none" strike="noStrike" cap="none" normalizeH="0" baseline="0" dirty="0">
                          <a:ln>
                            <a:noFill/>
                          </a:ln>
                          <a:solidFill>
                            <a:schemeClr val="tx1"/>
                          </a:solidFill>
                          <a:effectLst/>
                          <a:latin typeface="Arial" charset="0"/>
                          <a:cs typeface="Arial" charset="0"/>
                        </a:rPr>
                        <a:t>آمين.</a:t>
                      </a:r>
                      <a:r>
                        <a:rPr kumimoji="0" lang="ar-EG" sz="4300" b="0" i="0" u="none" strike="noStrike" cap="none" normalizeH="0" baseline="0" dirty="0">
                          <a:ln>
                            <a:noFill/>
                          </a:ln>
                          <a:solidFill>
                            <a:schemeClr val="tx1"/>
                          </a:solidFill>
                          <a:effectLst/>
                          <a:latin typeface="Arial" charset="0"/>
                          <a:cs typeface="Arial" charset="0"/>
                        </a:rPr>
                        <a:t> </a:t>
                      </a:r>
                      <a:endParaRPr kumimoji="0" lang="fr-FR" sz="43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endParaRPr kumimoji="0" lang="fr-FR" sz="32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AE" sz="4300" b="0" i="0" u="none" strike="noStrike" cap="none" normalizeH="0" baseline="0" dirty="0">
                          <a:ln>
                            <a:noFill/>
                          </a:ln>
                          <a:solidFill>
                            <a:schemeClr val="tx1"/>
                          </a:solidFill>
                          <a:effectLst/>
                          <a:latin typeface="Arial" charset="0"/>
                          <a:cs typeface="Arial" charset="0"/>
                        </a:rPr>
                        <a:t>حقاً نؤمن</a:t>
                      </a:r>
                      <a:r>
                        <a:rPr kumimoji="0" lang="fr-FR" sz="4300" b="0" i="0" u="none" strike="noStrike" cap="none" normalizeH="0" baseline="0" dirty="0">
                          <a:ln>
                            <a:noFill/>
                          </a:ln>
                          <a:solidFill>
                            <a:schemeClr val="tx1"/>
                          </a:solidFill>
                          <a:effectLst/>
                          <a:latin typeface="Arial" charset="0"/>
                          <a:cs typeface="Arial" charset="0"/>
                        </a:rPr>
                        <a:t>.</a:t>
                      </a:r>
                      <a:endParaRPr kumimoji="0" lang="en-US" sz="43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E597B2-61FE-0E6D-E84B-AB7A80C6F0CB}"/>
              </a:ext>
            </a:extLst>
          </p:cNvPr>
          <p:cNvSpPr/>
          <p:nvPr/>
        </p:nvSpPr>
        <p:spPr>
          <a:xfrm>
            <a:off x="0" y="2828835"/>
            <a:ext cx="12192000" cy="1200329"/>
          </a:xfrm>
          <a:prstGeom prst="rect">
            <a:avLst/>
          </a:prstGeom>
        </p:spPr>
        <p:txBody>
          <a:bodyPr wrap="square">
            <a:spAutoFit/>
          </a:bodyPr>
          <a:lstStyle/>
          <a:p>
            <a:pPr algn="ctr"/>
            <a:r>
              <a:rPr lang="fr-FR" sz="7200" b="1" dirty="0">
                <a:solidFill>
                  <a:prstClr val="white"/>
                </a:solidFill>
                <a:latin typeface="Book Antiqua" panose="02040602050305030304" pitchFamily="18" charset="0"/>
              </a:rPr>
              <a:t>Psaume 150 - </a:t>
            </a:r>
            <a:r>
              <a:rPr lang="ar-AE" sz="7200" b="1" dirty="0">
                <a:solidFill>
                  <a:prstClr val="white"/>
                </a:solidFill>
                <a:latin typeface="Book Antiqua" panose="02040602050305030304" pitchFamily="18" charset="0"/>
              </a:rPr>
              <a:t>مزمور ١٥٠</a:t>
            </a:r>
            <a:endParaRPr lang="fr-FR" sz="7200" b="1" dirty="0">
              <a:solidFill>
                <a:prstClr val="white"/>
              </a:solidFill>
              <a:latin typeface="Book Antiqua" panose="02040602050305030304" pitchFamily="18" charset="0"/>
            </a:endParaRPr>
          </a:p>
        </p:txBody>
      </p:sp>
    </p:spTree>
    <p:extLst>
      <p:ext uri="{BB962C8B-B14F-4D97-AF65-F5344CB8AC3E}">
        <p14:creationId xmlns:p14="http://schemas.microsoft.com/office/powerpoint/2010/main" val="232478546"/>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au 4">
            <a:extLst>
              <a:ext uri="{FF2B5EF4-FFF2-40B4-BE49-F238E27FC236}">
                <a16:creationId xmlns:a16="http://schemas.microsoft.com/office/drawing/2014/main" id="{51274451-DDFC-1C08-F826-989FF4E5DBDC}"/>
              </a:ext>
            </a:extLst>
          </p:cNvPr>
          <p:cNvGraphicFramePr>
            <a:graphicFrameLocks noGrp="1"/>
          </p:cNvGraphicFramePr>
          <p:nvPr>
            <p:extLst>
              <p:ext uri="{D42A27DB-BD31-4B8C-83A1-F6EECF244321}">
                <p14:modId xmlns:p14="http://schemas.microsoft.com/office/powerpoint/2010/main" val="3207624259"/>
              </p:ext>
            </p:extLst>
          </p:nvPr>
        </p:nvGraphicFramePr>
        <p:xfrm>
          <a:off x="226824" y="135350"/>
          <a:ext cx="11738353" cy="6173969"/>
        </p:xfrm>
        <a:graphic>
          <a:graphicData uri="http://schemas.openxmlformats.org/drawingml/2006/table">
            <a:tbl>
              <a:tblPr firstRow="1" bandRow="1"/>
              <a:tblGrid>
                <a:gridCol w="6708547">
                  <a:extLst>
                    <a:ext uri="{9D8B030D-6E8A-4147-A177-3AD203B41FA5}">
                      <a16:colId xmlns:a16="http://schemas.microsoft.com/office/drawing/2014/main" val="2627236205"/>
                    </a:ext>
                  </a:extLst>
                </a:gridCol>
                <a:gridCol w="216747">
                  <a:extLst>
                    <a:ext uri="{9D8B030D-6E8A-4147-A177-3AD203B41FA5}">
                      <a16:colId xmlns:a16="http://schemas.microsoft.com/office/drawing/2014/main" val="4274098350"/>
                    </a:ext>
                  </a:extLst>
                </a:gridCol>
                <a:gridCol w="4813059">
                  <a:extLst>
                    <a:ext uri="{9D8B030D-6E8A-4147-A177-3AD203B41FA5}">
                      <a16:colId xmlns:a16="http://schemas.microsoft.com/office/drawing/2014/main" val="1952816659"/>
                    </a:ext>
                  </a:extLst>
                </a:gridCol>
              </a:tblGrid>
              <a:tr h="325696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pt-BR" sz="4800" b="0" i="0" u="none" strike="noStrike" kern="1200" cap="none" spc="0" normalizeH="0" baseline="0" noProof="0" dirty="0">
                          <a:ln>
                            <a:noFill/>
                          </a:ln>
                          <a:solidFill>
                            <a:prstClr val="white"/>
                          </a:solidFill>
                          <a:effectLst/>
                          <a:uLnTx/>
                          <a:uFillTx/>
                          <a:latin typeface="CS Avva Shenouda" panose="020B7200000000000000" pitchFamily="34" charset="0"/>
                          <a:ea typeface="+mn-ea"/>
                          <a:cs typeface="+mn-cs"/>
                        </a:rPr>
                        <a:t>¿ `</a:t>
                      </a:r>
                      <a:r>
                        <a:rPr kumimoji="0" lang="pt-BR" sz="4800" b="0" i="0" u="none" strike="noStrike" kern="1200" cap="none" spc="0" normalizeH="0" baseline="0" noProof="0" dirty="0">
                          <a:ln>
                            <a:noFill/>
                          </a:ln>
                          <a:solidFill>
                            <a:prstClr val="white"/>
                          </a:solidFill>
                          <a:effectLst/>
                          <a:uLnTx/>
                          <a:uFillTx/>
                          <a:latin typeface="Avva_Marcos" panose="04020500000000000000" pitchFamily="82" charset="0"/>
                          <a:ea typeface="+mn-ea"/>
                          <a:cs typeface="+mn-cs"/>
                        </a:rPr>
                        <a:t>A</a:t>
                      </a:r>
                      <a:r>
                        <a:rPr kumimoji="0" lang="pt-BR" sz="4800" b="0" i="0" u="none" strike="noStrike" kern="1200" cap="none" spc="0" normalizeH="0" baseline="0" noProof="0" dirty="0">
                          <a:ln>
                            <a:noFill/>
                          </a:ln>
                          <a:solidFill>
                            <a:prstClr val="white"/>
                          </a:solidFill>
                          <a:effectLst/>
                          <a:uLnTx/>
                          <a:uFillTx/>
                          <a:latin typeface="CS Avva Shenouda" pitchFamily="34" charset="0"/>
                          <a:ea typeface="+mn-ea"/>
                          <a:cs typeface="+mn-cs"/>
                        </a:rPr>
                        <a:t>=l @ =a=l @ =a=l @ =a=l. </a:t>
                      </a:r>
                    </a:p>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a:ln>
                            <a:noFill/>
                          </a:ln>
                          <a:solidFill>
                            <a:prstClr val="white"/>
                          </a:solidFill>
                          <a:effectLst/>
                          <a:uLnTx/>
                          <a:uFillTx/>
                          <a:latin typeface="CS Avva Shenouda" pitchFamily="34" charset="0"/>
                          <a:ea typeface="+mn-ea"/>
                          <a:cs typeface="+mn-cs"/>
                        </a:rPr>
                        <a:t>I=y=c P=,=c `</a:t>
                      </a:r>
                      <a:r>
                        <a:rPr kumimoji="0" lang="fr-FR" sz="4800" b="0" i="0" u="none" strike="noStrike" kern="1200" cap="none" spc="0" normalizeH="0" baseline="0" noProof="0" dirty="0" err="1">
                          <a:ln>
                            <a:noFill/>
                          </a:ln>
                          <a:solidFill>
                            <a:prstClr val="white"/>
                          </a:solidFill>
                          <a:effectLst/>
                          <a:uLnTx/>
                          <a:uFillTx/>
                          <a:latin typeface="CS Avva Shenouda" pitchFamily="34" charset="0"/>
                          <a:ea typeface="+mn-ea"/>
                          <a:cs typeface="+mn-cs"/>
                        </a:rPr>
                        <a:t>pSyri</a:t>
                      </a:r>
                      <a:r>
                        <a:rPr kumimoji="0" lang="fr-FR" sz="4800" b="0" i="0" u="none" strike="noStrike" kern="1200" cap="none" spc="0" normalizeH="0" baseline="0" noProof="0" dirty="0">
                          <a:ln>
                            <a:noFill/>
                          </a:ln>
                          <a:solidFill>
                            <a:prstClr val="white"/>
                          </a:solidFill>
                          <a:effectLst/>
                          <a:uLnTx/>
                          <a:uFillTx/>
                          <a:latin typeface="CS Avva Shenouda" pitchFamily="34" charset="0"/>
                          <a:ea typeface="+mn-ea"/>
                          <a:cs typeface="+mn-cs"/>
                        </a:rPr>
                        <a:t> `m`V} @ </a:t>
                      </a:r>
                      <a:r>
                        <a:rPr kumimoji="0" lang="fr-FR" sz="4800" b="0" i="0" u="none" strike="noStrike" kern="1200" cap="none" spc="0" normalizeH="0" baseline="0" noProof="0" dirty="0" err="1">
                          <a:ln>
                            <a:noFill/>
                          </a:ln>
                          <a:solidFill>
                            <a:prstClr val="white"/>
                          </a:solidFill>
                          <a:effectLst/>
                          <a:uLnTx/>
                          <a:uFillTx/>
                          <a:latin typeface="CS Avva Shenouda" pitchFamily="34" charset="0"/>
                          <a:ea typeface="+mn-ea"/>
                          <a:cs typeface="+mn-cs"/>
                        </a:rPr>
                        <a:t>af</a:t>
                      </a:r>
                      <a:r>
                        <a:rPr kumimoji="0" lang="fr-FR" sz="4800" b="0" i="0" u="none" strike="noStrike" kern="1200" cap="none" spc="0" normalizeH="0" baseline="0" noProof="0" dirty="0">
                          <a:ln>
                            <a:noFill/>
                          </a:ln>
                          <a:solidFill>
                            <a:prstClr val="white"/>
                          </a:solidFill>
                          <a:effectLst/>
                          <a:uLnTx/>
                          <a:uFillTx/>
                          <a:latin typeface="CS Avva Shenouda" pitchFamily="34" charset="0"/>
                          <a:ea typeface="+mn-ea"/>
                          <a:cs typeface="+mn-cs"/>
                        </a:rPr>
                        <a:t>[</a:t>
                      </a:r>
                      <a:r>
                        <a:rPr kumimoji="0" lang="fr-FR" sz="4800" b="0" i="0" u="none" strike="noStrike" kern="1200" cap="none" spc="0" normalizeH="0" baseline="0" noProof="0" dirty="0" err="1">
                          <a:ln>
                            <a:noFill/>
                          </a:ln>
                          <a:solidFill>
                            <a:prstClr val="white"/>
                          </a:solidFill>
                          <a:effectLst/>
                          <a:uLnTx/>
                          <a:uFillTx/>
                          <a:latin typeface="CS Avva Shenouda" pitchFamily="34" charset="0"/>
                          <a:ea typeface="+mn-ea"/>
                          <a:cs typeface="+mn-cs"/>
                        </a:rPr>
                        <a:t>iwmc</a:t>
                      </a:r>
                      <a:r>
                        <a:rPr kumimoji="0" lang="fr-FR" sz="4800" b="0" i="0" u="none" strike="noStrike" kern="1200" cap="none" spc="0" normalizeH="0" baseline="0" noProof="0" dirty="0">
                          <a:ln>
                            <a:noFill/>
                          </a:ln>
                          <a:solidFill>
                            <a:prstClr val="white"/>
                          </a:solidFill>
                          <a:effectLst/>
                          <a:uLnTx/>
                          <a:uFillTx/>
                          <a:latin typeface="CS Avva Shenouda" pitchFamily="34" charset="0"/>
                          <a:ea typeface="+mn-ea"/>
                          <a:cs typeface="+mn-cs"/>
                        </a:rPr>
                        <a:t> </a:t>
                      </a:r>
                      <a:r>
                        <a:rPr kumimoji="0" lang="fr-FR" sz="4800" b="0" i="0" u="none" strike="noStrike" kern="1200" cap="none" spc="0" normalizeH="0" baseline="0" noProof="0" dirty="0" err="1">
                          <a:ln>
                            <a:noFill/>
                          </a:ln>
                          <a:solidFill>
                            <a:prstClr val="white"/>
                          </a:solidFill>
                          <a:effectLst/>
                          <a:uLnTx/>
                          <a:uFillTx/>
                          <a:latin typeface="CS Avva Shenouda" pitchFamily="34" charset="0"/>
                          <a:ea typeface="+mn-ea"/>
                          <a:cs typeface="+mn-cs"/>
                        </a:rPr>
                        <a:t>qen</a:t>
                      </a:r>
                      <a:r>
                        <a:rPr kumimoji="0" lang="fr-FR" sz="4800" b="0" i="0" u="none" strike="noStrike" kern="1200" cap="none" spc="0" normalizeH="0" baseline="0" noProof="0" dirty="0">
                          <a:ln>
                            <a:noFill/>
                          </a:ln>
                          <a:solidFill>
                            <a:prstClr val="white"/>
                          </a:solidFill>
                          <a:effectLst/>
                          <a:uLnTx/>
                          <a:uFillTx/>
                          <a:latin typeface="CS Avva Shenouda" pitchFamily="34" charset="0"/>
                          <a:ea typeface="+mn-ea"/>
                          <a:cs typeface="+mn-cs"/>
                        </a:rPr>
                        <a:t> </a:t>
                      </a:r>
                      <a:r>
                        <a:rPr kumimoji="0" lang="fr-FR" sz="4800" b="0" i="0" u="none" strike="noStrike" kern="1200" cap="none" spc="0" normalizeH="0" baseline="0" noProof="0" dirty="0" err="1">
                          <a:ln>
                            <a:noFill/>
                          </a:ln>
                          <a:solidFill>
                            <a:prstClr val="white"/>
                          </a:solidFill>
                          <a:effectLst/>
                          <a:uLnTx/>
                          <a:uFillTx/>
                          <a:latin typeface="CS Avva Shenouda" pitchFamily="34" charset="0"/>
                          <a:ea typeface="+mn-ea"/>
                          <a:cs typeface="+mn-cs"/>
                        </a:rPr>
                        <a:t>piIordanyc</a:t>
                      </a:r>
                      <a:r>
                        <a:rPr kumimoji="0" lang="fr-FR" sz="4800" b="0" i="0" u="none" strike="noStrike" kern="1200" cap="none" spc="0" normalizeH="0" baseline="0" noProof="0" dirty="0">
                          <a:ln>
                            <a:noFill/>
                          </a:ln>
                          <a:solidFill>
                            <a:prstClr val="white"/>
                          </a:solidFill>
                          <a:effectLst/>
                          <a:uLnTx/>
                          <a:uFillTx/>
                          <a:latin typeface="CS Avva Shenouda" pitchFamily="34" charset="0"/>
                          <a:ea typeface="+mn-ea"/>
                          <a:cs typeface="+mn-cs"/>
                        </a:rPr>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endParaRPr lang="fr-FR" sz="3700" dirty="0">
                        <a:solidFill>
                          <a:schemeClr val="bg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algn="just" defTabSz="914400" rtl="1" eaLnBrk="1" latinLnBrk="0" hangingPunct="1"/>
                      <a:r>
                        <a:rPr lang="ar-AE" sz="4800" kern="1200" dirty="0" err="1">
                          <a:solidFill>
                            <a:prstClr val="white"/>
                          </a:solidFill>
                          <a:latin typeface="+mn-lt"/>
                          <a:ea typeface="+mn-ea"/>
                          <a:cs typeface="+mn-cs"/>
                        </a:rPr>
                        <a:t>هَلِّلُويَا</a:t>
                      </a:r>
                      <a:r>
                        <a:rPr lang="ar-AE" sz="4800" kern="1200" dirty="0">
                          <a:solidFill>
                            <a:prstClr val="white"/>
                          </a:solidFill>
                          <a:latin typeface="+mn-lt"/>
                          <a:ea typeface="+mn-ea"/>
                          <a:cs typeface="+mn-cs"/>
                        </a:rPr>
                        <a:t>. </a:t>
                      </a:r>
                      <a:r>
                        <a:rPr lang="ar-AE" sz="4800" kern="1200" dirty="0" err="1">
                          <a:solidFill>
                            <a:prstClr val="white"/>
                          </a:solidFill>
                          <a:latin typeface="+mn-lt"/>
                          <a:ea typeface="+mn-ea"/>
                          <a:cs typeface="+mn-cs"/>
                        </a:rPr>
                        <a:t>هَلِّلُويَا</a:t>
                      </a:r>
                      <a:r>
                        <a:rPr lang="ar-AE" sz="4800" kern="1200" dirty="0">
                          <a:solidFill>
                            <a:prstClr val="white"/>
                          </a:solidFill>
                          <a:latin typeface="+mn-lt"/>
                          <a:ea typeface="+mn-ea"/>
                          <a:cs typeface="+mn-cs"/>
                        </a:rPr>
                        <a:t>. </a:t>
                      </a:r>
                      <a:r>
                        <a:rPr lang="ar-AE" sz="4800" kern="1200" dirty="0" err="1">
                          <a:solidFill>
                            <a:prstClr val="white"/>
                          </a:solidFill>
                          <a:latin typeface="+mn-lt"/>
                          <a:ea typeface="+mn-ea"/>
                          <a:cs typeface="+mn-cs"/>
                        </a:rPr>
                        <a:t>هَلِّلُويَا</a:t>
                      </a:r>
                      <a:r>
                        <a:rPr lang="ar-AE" sz="4800" kern="1200" dirty="0">
                          <a:solidFill>
                            <a:prstClr val="white"/>
                          </a:solidFill>
                          <a:latin typeface="+mn-lt"/>
                          <a:ea typeface="+mn-ea"/>
                          <a:cs typeface="+mn-cs"/>
                        </a:rPr>
                        <a:t>. </a:t>
                      </a:r>
                      <a:r>
                        <a:rPr lang="ar-AE" sz="4800" kern="1200" dirty="0" err="1">
                          <a:solidFill>
                            <a:prstClr val="white"/>
                          </a:solidFill>
                          <a:latin typeface="+mn-lt"/>
                          <a:ea typeface="+mn-ea"/>
                          <a:cs typeface="+mn-cs"/>
                        </a:rPr>
                        <a:t>هَلِّلُويَا</a:t>
                      </a:r>
                      <a:r>
                        <a:rPr lang="ar-AE" sz="4800" kern="1200" dirty="0">
                          <a:solidFill>
                            <a:prstClr val="white"/>
                          </a:solidFill>
                          <a:latin typeface="+mn-lt"/>
                          <a:ea typeface="+mn-ea"/>
                          <a:cs typeface="+mn-cs"/>
                        </a:rPr>
                        <a:t>. يسوع المسيح ابن الله، </a:t>
                      </a:r>
                      <a:r>
                        <a:rPr lang="ar-AE" sz="4800" kern="1200" dirty="0" err="1">
                          <a:solidFill>
                            <a:prstClr val="white"/>
                          </a:solidFill>
                          <a:latin typeface="+mn-lt"/>
                          <a:ea typeface="+mn-ea"/>
                          <a:cs typeface="+mn-cs"/>
                        </a:rPr>
                        <a:t>إعتمد</a:t>
                      </a:r>
                      <a:r>
                        <a:rPr lang="ar-AE" sz="4800" kern="1200" dirty="0">
                          <a:solidFill>
                            <a:prstClr val="white"/>
                          </a:solidFill>
                          <a:latin typeface="+mn-lt"/>
                          <a:ea typeface="+mn-ea"/>
                          <a:cs typeface="+mn-cs"/>
                        </a:rPr>
                        <a:t> في الأردن.</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14707611"/>
                  </a:ext>
                </a:extLst>
              </a:tr>
              <a:tr h="186425">
                <a:tc gridSpan="3">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endParaRPr lang="fr-FR" sz="500" b="1" dirty="0">
                        <a:solidFill>
                          <a:schemeClr val="bg1"/>
                        </a:solidFill>
                        <a:latin typeface="Book Antiqua" panose="0204060205030503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38564972"/>
                  </a:ext>
                </a:extLst>
              </a:tr>
              <a:tr h="2730583">
                <a:tc gridSpan="3">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fr-FR" sz="4000" b="1" dirty="0">
                          <a:solidFill>
                            <a:schemeClr val="tx1"/>
                          </a:solidFill>
                          <a:latin typeface="Book Antiqua" panose="02040602050305030304" pitchFamily="18" charset="0"/>
                        </a:rPr>
                        <a:t>Alléluia. Alléluia. Alléluia. Alléluia. </a:t>
                      </a:r>
                    </a:p>
                    <a:p>
                      <a:pPr algn="ctr"/>
                      <a:r>
                        <a:rPr lang="fr-FR" sz="4000" b="1" dirty="0">
                          <a:solidFill>
                            <a:schemeClr val="tx1"/>
                          </a:solidFill>
                          <a:latin typeface="Book Antiqua" panose="02040602050305030304" pitchFamily="18" charset="0"/>
                        </a:rPr>
                        <a:t>Jésus-Christ le Fils de Dieu, </a:t>
                      </a:r>
                    </a:p>
                    <a:p>
                      <a:pPr algn="ctr"/>
                      <a:r>
                        <a:rPr lang="fr-FR" sz="4000" b="1" dirty="0">
                          <a:solidFill>
                            <a:schemeClr val="tx1"/>
                          </a:solidFill>
                          <a:latin typeface="Book Antiqua" panose="02040602050305030304" pitchFamily="18" charset="0"/>
                        </a:rPr>
                        <a:t>fut baptisé dans le Jourdain.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endParaRPr lang="fr-FR" dirty="0"/>
                    </a:p>
                  </a:txBody>
                  <a:tcPr/>
                </a:tc>
                <a:tc hMerge="1">
                  <a:txBody>
                    <a:bodyPr/>
                    <a:lstStyle/>
                    <a:p>
                      <a:endParaRPr lang="fr-FR" dirty="0"/>
                    </a:p>
                  </a:txBody>
                  <a:tcPr/>
                </a:tc>
                <a:extLst>
                  <a:ext uri="{0D108BD9-81ED-4DB2-BD59-A6C34878D82A}">
                    <a16:rowId xmlns:a16="http://schemas.microsoft.com/office/drawing/2014/main" val="3607596308"/>
                  </a:ext>
                </a:extLst>
              </a:tr>
            </a:tbl>
          </a:graphicData>
        </a:graphic>
      </p:graphicFrame>
    </p:spTree>
    <p:extLst>
      <p:ext uri="{BB962C8B-B14F-4D97-AF65-F5344CB8AC3E}">
        <p14:creationId xmlns:p14="http://schemas.microsoft.com/office/powerpoint/2010/main" val="1287017761"/>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864085" y="340592"/>
            <a:ext cx="5164616" cy="1898084"/>
          </a:xfrm>
          <a:prstGeom prst="rect">
            <a:avLst/>
          </a:prstGeom>
        </p:spPr>
        <p:txBody>
          <a:bodyPr wrap="square">
            <a:spAutoFit/>
          </a:bodyPr>
          <a:lstStyle/>
          <a:p>
            <a:pPr algn="just" defTabSz="1219170" rtl="1"/>
            <a:r>
              <a:rPr lang="ar-EG" sz="5867" dirty="0">
                <a:solidFill>
                  <a:prstClr val="white"/>
                </a:solidFill>
                <a:latin typeface="Calibri"/>
                <a:cs typeface="Arial" panose="020B0604020202020204" pitchFamily="34" charset="0"/>
              </a:rPr>
              <a:t>سبحوا الله في جميع </a:t>
            </a:r>
            <a:r>
              <a:rPr lang="ar-EG" sz="5867" dirty="0" err="1">
                <a:solidFill>
                  <a:prstClr val="white"/>
                </a:solidFill>
                <a:latin typeface="Calibri"/>
                <a:cs typeface="Arial" panose="020B0604020202020204" pitchFamily="34" charset="0"/>
              </a:rPr>
              <a:t>قديسيه</a:t>
            </a:r>
            <a:r>
              <a:rPr lang="ar-EG" sz="5867" dirty="0">
                <a:solidFill>
                  <a:prstClr val="white"/>
                </a:solidFill>
                <a:latin typeface="Calibri"/>
                <a:cs typeface="Arial" panose="020B0604020202020204" pitchFamily="34" charset="0"/>
              </a:rPr>
              <a:t>. </a:t>
            </a:r>
            <a:r>
              <a:rPr lang="ar-EG" sz="5867" dirty="0" err="1">
                <a:solidFill>
                  <a:prstClr val="white"/>
                </a:solidFill>
                <a:latin typeface="Calibri"/>
                <a:cs typeface="Arial" panose="020B0604020202020204" pitchFamily="34" charset="0"/>
              </a:rPr>
              <a:t>هَلِّلُويَا</a:t>
            </a:r>
            <a:r>
              <a:rPr lang="ar-EG" sz="5867" dirty="0">
                <a:solidFill>
                  <a:prstClr val="white"/>
                </a:solidFill>
                <a:latin typeface="Calibri"/>
                <a:cs typeface="Arial" panose="020B0604020202020204" pitchFamily="34" charset="0"/>
              </a:rPr>
              <a:t>.</a:t>
            </a:r>
            <a:endParaRPr lang="fr-FR" sz="5867" dirty="0">
              <a:solidFill>
                <a:prstClr val="white"/>
              </a:solidFill>
              <a:latin typeface="Calibri"/>
            </a:endParaRPr>
          </a:p>
        </p:txBody>
      </p:sp>
      <p:sp>
        <p:nvSpPr>
          <p:cNvPr id="6" name="Rectangle 5"/>
          <p:cNvSpPr/>
          <p:nvPr/>
        </p:nvSpPr>
        <p:spPr>
          <a:xfrm>
            <a:off x="261257" y="332656"/>
            <a:ext cx="6410807" cy="1569660"/>
          </a:xfrm>
          <a:prstGeom prst="rect">
            <a:avLst/>
          </a:prstGeom>
        </p:spPr>
        <p:txBody>
          <a:bodyPr wrap="square">
            <a:spAutoFit/>
          </a:bodyPr>
          <a:lstStyle/>
          <a:p>
            <a:pPr algn="just" defTabSz="1219170"/>
            <a:r>
              <a:rPr lang="fr-FR" sz="4800" dirty="0">
                <a:solidFill>
                  <a:prstClr val="white"/>
                </a:solidFill>
                <a:latin typeface="CS Avva Shenouda" pitchFamily="34" charset="0"/>
              </a:rPr>
              <a:t>¿ </a:t>
            </a:r>
            <a:r>
              <a:rPr lang="en-US" sz="4800" dirty="0">
                <a:solidFill>
                  <a:prstClr val="white"/>
                </a:solidFill>
                <a:latin typeface="CS Avva Shenouda" pitchFamily="34" charset="0"/>
              </a:rPr>
              <a:t>`</a:t>
            </a:r>
            <a:r>
              <a:rPr lang="pt-BR" sz="4800" dirty="0">
                <a:solidFill>
                  <a:prstClr val="white"/>
                </a:solidFill>
                <a:latin typeface="CS Avva Shenouda" pitchFamily="34" charset="0"/>
              </a:rPr>
              <a:t>Cmou `e`V} qen ny=e=;=u tyrou `ntaf. =a=l.</a:t>
            </a:r>
            <a:endParaRPr lang="fr-FR" sz="4800" dirty="0">
              <a:solidFill>
                <a:prstClr val="white"/>
              </a:solidFill>
              <a:latin typeface="CS Avva Shenouda" pitchFamily="34" charset="0"/>
            </a:endParaRPr>
          </a:p>
        </p:txBody>
      </p:sp>
      <p:sp>
        <p:nvSpPr>
          <p:cNvPr id="7" name="Rectangle 6"/>
          <p:cNvSpPr/>
          <p:nvPr/>
        </p:nvSpPr>
        <p:spPr>
          <a:xfrm>
            <a:off x="1786363" y="3959186"/>
            <a:ext cx="8918149" cy="1405641"/>
          </a:xfrm>
          <a:prstGeom prst="rect">
            <a:avLst/>
          </a:prstGeom>
        </p:spPr>
        <p:txBody>
          <a:bodyPr wrap="square">
            <a:spAutoFit/>
          </a:bodyPr>
          <a:lstStyle/>
          <a:p>
            <a:pPr algn="ctr" defTabSz="1219170"/>
            <a:r>
              <a:rPr lang="fr-FR" sz="4267" b="1" dirty="0">
                <a:solidFill>
                  <a:prstClr val="white"/>
                </a:solidFill>
                <a:latin typeface="Book Antiqua" pitchFamily="18" charset="0"/>
              </a:rPr>
              <a:t>Louez Dieu en son sanctuaire. Alléluia.</a:t>
            </a:r>
          </a:p>
        </p:txBody>
      </p:sp>
    </p:spTree>
    <p:extLst>
      <p:ext uri="{BB962C8B-B14F-4D97-AF65-F5344CB8AC3E}">
        <p14:creationId xmlns:p14="http://schemas.microsoft.com/office/powerpoint/2010/main" val="45258539"/>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a:extLst>
              <a:ext uri="{FF2B5EF4-FFF2-40B4-BE49-F238E27FC236}">
                <a16:creationId xmlns:a16="http://schemas.microsoft.com/office/drawing/2014/main" id="{A1B4BB88-F12C-81F3-B4D4-1919E5B59A6E}"/>
              </a:ext>
            </a:extLst>
          </p:cNvPr>
          <p:cNvGraphicFramePr>
            <a:graphicFrameLocks noGrp="1"/>
          </p:cNvGraphicFramePr>
          <p:nvPr>
            <p:extLst>
              <p:ext uri="{D42A27DB-BD31-4B8C-83A1-F6EECF244321}">
                <p14:modId xmlns:p14="http://schemas.microsoft.com/office/powerpoint/2010/main" val="143409842"/>
              </p:ext>
            </p:extLst>
          </p:nvPr>
        </p:nvGraphicFramePr>
        <p:xfrm>
          <a:off x="226824" y="206477"/>
          <a:ext cx="11738353" cy="6102841"/>
        </p:xfrm>
        <a:graphic>
          <a:graphicData uri="http://schemas.openxmlformats.org/drawingml/2006/table">
            <a:tbl>
              <a:tblPr firstRow="1" bandRow="1">
                <a:tableStyleId>{5940675A-B579-460E-94D1-54222C63F5DA}</a:tableStyleId>
              </a:tblPr>
              <a:tblGrid>
                <a:gridCol w="6708547">
                  <a:extLst>
                    <a:ext uri="{9D8B030D-6E8A-4147-A177-3AD203B41FA5}">
                      <a16:colId xmlns:a16="http://schemas.microsoft.com/office/drawing/2014/main" val="2627236205"/>
                    </a:ext>
                  </a:extLst>
                </a:gridCol>
                <a:gridCol w="216747">
                  <a:extLst>
                    <a:ext uri="{9D8B030D-6E8A-4147-A177-3AD203B41FA5}">
                      <a16:colId xmlns:a16="http://schemas.microsoft.com/office/drawing/2014/main" val="4274098350"/>
                    </a:ext>
                  </a:extLst>
                </a:gridCol>
                <a:gridCol w="4813059">
                  <a:extLst>
                    <a:ext uri="{9D8B030D-6E8A-4147-A177-3AD203B41FA5}">
                      <a16:colId xmlns:a16="http://schemas.microsoft.com/office/drawing/2014/main" val="1952816659"/>
                    </a:ext>
                  </a:extLst>
                </a:gridCol>
              </a:tblGrid>
              <a:tr h="3219439">
                <a:tc>
                  <a:txBody>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fr-FR" sz="5200" b="0" i="0" u="none" strike="noStrike" kern="1200" cap="none" spc="0" normalizeH="0" baseline="0" noProof="0" dirty="0">
                          <a:ln>
                            <a:noFill/>
                          </a:ln>
                          <a:solidFill>
                            <a:schemeClr val="tx1"/>
                          </a:solidFill>
                          <a:effectLst/>
                          <a:uLnTx/>
                          <a:uFillTx/>
                          <a:latin typeface="CS Avva Shenouda" pitchFamily="34" charset="0"/>
                          <a:ea typeface="+mn-ea"/>
                          <a:cs typeface="+mn-cs"/>
                        </a:rPr>
                        <a:t>I=y=c P=,=c `</a:t>
                      </a:r>
                      <a:r>
                        <a:rPr kumimoji="0" lang="fr-FR" sz="5200" b="0" i="0" u="none" strike="noStrike" kern="1200" cap="none" spc="0" normalizeH="0" baseline="0" noProof="0" dirty="0" err="1">
                          <a:ln>
                            <a:noFill/>
                          </a:ln>
                          <a:solidFill>
                            <a:schemeClr val="tx1"/>
                          </a:solidFill>
                          <a:effectLst/>
                          <a:uLnTx/>
                          <a:uFillTx/>
                          <a:latin typeface="CS Avva Shenouda" pitchFamily="34" charset="0"/>
                          <a:ea typeface="+mn-ea"/>
                          <a:cs typeface="+mn-cs"/>
                        </a:rPr>
                        <a:t>pSyri</a:t>
                      </a:r>
                      <a:r>
                        <a:rPr kumimoji="0" lang="fr-FR" sz="5200" b="0" i="0" u="none" strike="noStrike" kern="1200" cap="none" spc="0" normalizeH="0" baseline="0" noProof="0" dirty="0">
                          <a:ln>
                            <a:noFill/>
                          </a:ln>
                          <a:solidFill>
                            <a:schemeClr val="tx1"/>
                          </a:solidFill>
                          <a:effectLst/>
                          <a:uLnTx/>
                          <a:uFillTx/>
                          <a:latin typeface="CS Avva Shenouda" pitchFamily="34" charset="0"/>
                          <a:ea typeface="+mn-ea"/>
                          <a:cs typeface="+mn-cs"/>
                        </a:rPr>
                        <a:t> `m`V} @ </a:t>
                      </a:r>
                      <a:r>
                        <a:rPr kumimoji="0" lang="fr-FR" sz="5200" b="0" i="0" u="none" strike="noStrike" kern="1200" cap="none" spc="0" normalizeH="0" baseline="0" noProof="0" dirty="0" err="1">
                          <a:ln>
                            <a:noFill/>
                          </a:ln>
                          <a:solidFill>
                            <a:schemeClr val="tx1"/>
                          </a:solidFill>
                          <a:effectLst/>
                          <a:uLnTx/>
                          <a:uFillTx/>
                          <a:latin typeface="CS Avva Shenouda" pitchFamily="34" charset="0"/>
                          <a:ea typeface="+mn-ea"/>
                          <a:cs typeface="+mn-cs"/>
                        </a:rPr>
                        <a:t>af</a:t>
                      </a:r>
                      <a:r>
                        <a:rPr kumimoji="0" lang="fr-FR" sz="5200" b="0" i="0" u="none" strike="noStrike" kern="1200" cap="none" spc="0" normalizeH="0" baseline="0" noProof="0" dirty="0">
                          <a:ln>
                            <a:noFill/>
                          </a:ln>
                          <a:solidFill>
                            <a:schemeClr val="tx1"/>
                          </a:solidFill>
                          <a:effectLst/>
                          <a:uLnTx/>
                          <a:uFillTx/>
                          <a:latin typeface="CS Avva Shenouda" pitchFamily="34" charset="0"/>
                          <a:ea typeface="+mn-ea"/>
                          <a:cs typeface="+mn-cs"/>
                        </a:rPr>
                        <a:t>[</a:t>
                      </a:r>
                      <a:r>
                        <a:rPr kumimoji="0" lang="fr-FR" sz="5200" b="0" i="0" u="none" strike="noStrike" kern="1200" cap="none" spc="0" normalizeH="0" baseline="0" noProof="0" dirty="0" err="1">
                          <a:ln>
                            <a:noFill/>
                          </a:ln>
                          <a:solidFill>
                            <a:schemeClr val="tx1"/>
                          </a:solidFill>
                          <a:effectLst/>
                          <a:uLnTx/>
                          <a:uFillTx/>
                          <a:latin typeface="CS Avva Shenouda" pitchFamily="34" charset="0"/>
                          <a:ea typeface="+mn-ea"/>
                          <a:cs typeface="+mn-cs"/>
                        </a:rPr>
                        <a:t>iwmc</a:t>
                      </a:r>
                      <a:r>
                        <a:rPr kumimoji="0" lang="fr-FR" sz="5200" b="0" i="0" u="none" strike="noStrike" kern="1200" cap="none" spc="0" normalizeH="0" baseline="0" noProof="0" dirty="0">
                          <a:ln>
                            <a:noFill/>
                          </a:ln>
                          <a:solidFill>
                            <a:schemeClr val="tx1"/>
                          </a:solidFill>
                          <a:effectLst/>
                          <a:uLnTx/>
                          <a:uFillTx/>
                          <a:latin typeface="CS Avva Shenouda" pitchFamily="34" charset="0"/>
                          <a:ea typeface="+mn-ea"/>
                          <a:cs typeface="+mn-cs"/>
                        </a:rPr>
                        <a:t> </a:t>
                      </a:r>
                      <a:r>
                        <a:rPr kumimoji="0" lang="fr-FR" sz="5200" b="0" i="0" u="none" strike="noStrike" kern="1200" cap="none" spc="0" normalizeH="0" baseline="0" noProof="0" dirty="0" err="1">
                          <a:ln>
                            <a:noFill/>
                          </a:ln>
                          <a:solidFill>
                            <a:schemeClr val="tx1"/>
                          </a:solidFill>
                          <a:effectLst/>
                          <a:uLnTx/>
                          <a:uFillTx/>
                          <a:latin typeface="CS Avva Shenouda" pitchFamily="34" charset="0"/>
                          <a:ea typeface="+mn-ea"/>
                          <a:cs typeface="+mn-cs"/>
                        </a:rPr>
                        <a:t>qen</a:t>
                      </a:r>
                      <a:r>
                        <a:rPr kumimoji="0" lang="fr-FR" sz="5200" b="0" i="0" u="none" strike="noStrike" kern="1200" cap="none" spc="0" normalizeH="0" baseline="0" noProof="0" dirty="0">
                          <a:ln>
                            <a:noFill/>
                          </a:ln>
                          <a:solidFill>
                            <a:schemeClr val="tx1"/>
                          </a:solidFill>
                          <a:effectLst/>
                          <a:uLnTx/>
                          <a:uFillTx/>
                          <a:latin typeface="CS Avva Shenouda" pitchFamily="34" charset="0"/>
                          <a:ea typeface="+mn-ea"/>
                          <a:cs typeface="+mn-cs"/>
                        </a:rPr>
                        <a:t> </a:t>
                      </a:r>
                      <a:r>
                        <a:rPr kumimoji="0" lang="fr-FR" sz="5200" b="0" i="0" u="none" strike="noStrike" kern="1200" cap="none" spc="0" normalizeH="0" baseline="0" noProof="0" dirty="0" err="1">
                          <a:ln>
                            <a:noFill/>
                          </a:ln>
                          <a:solidFill>
                            <a:schemeClr val="tx1"/>
                          </a:solidFill>
                          <a:effectLst/>
                          <a:uLnTx/>
                          <a:uFillTx/>
                          <a:latin typeface="CS Avva Shenouda" pitchFamily="34" charset="0"/>
                          <a:ea typeface="+mn-ea"/>
                          <a:cs typeface="+mn-cs"/>
                        </a:rPr>
                        <a:t>piIordanyc</a:t>
                      </a:r>
                      <a:r>
                        <a:rPr kumimoji="0" lang="fr-FR" sz="5200" b="0" i="0" u="none" strike="noStrike" kern="1200" cap="none" spc="0" normalizeH="0" baseline="0" noProof="0" dirty="0">
                          <a:ln>
                            <a:noFill/>
                          </a:ln>
                          <a:solidFill>
                            <a:schemeClr val="tx1"/>
                          </a:solidFill>
                          <a:effectLst/>
                          <a:uLnTx/>
                          <a:uFillTx/>
                          <a:latin typeface="CS Avva Shenouda" pitchFamily="34" charset="0"/>
                          <a:ea typeface="+mn-ea"/>
                          <a:cs typeface="+mn-cs"/>
                        </a:rPr>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fr-FR" sz="37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kumimoji="0" lang="ar-EG" sz="6000" b="0" i="0" u="none" strike="noStrike" kern="1200" cap="none" spc="0" normalizeH="0" baseline="0" noProof="0" dirty="0">
                          <a:ln>
                            <a:noFill/>
                          </a:ln>
                          <a:solidFill>
                            <a:schemeClr val="tx1"/>
                          </a:solidFill>
                          <a:effectLst/>
                          <a:uLnTx/>
                          <a:uFillTx/>
                          <a:latin typeface="+mn-lt"/>
                          <a:ea typeface="+mn-ea"/>
                          <a:cs typeface="+mn-cs"/>
                        </a:rPr>
                        <a:t>يسوع المسيح ابن الله، </a:t>
                      </a:r>
                      <a:r>
                        <a:rPr kumimoji="0" lang="ar-EG" sz="6000" b="0" i="0" u="none" strike="noStrike" kern="1200" cap="none" spc="0" normalizeH="0" baseline="0" noProof="0" dirty="0" err="1">
                          <a:ln>
                            <a:noFill/>
                          </a:ln>
                          <a:solidFill>
                            <a:schemeClr val="tx1"/>
                          </a:solidFill>
                          <a:effectLst/>
                          <a:uLnTx/>
                          <a:uFillTx/>
                          <a:latin typeface="+mn-lt"/>
                          <a:ea typeface="+mn-ea"/>
                          <a:cs typeface="+mn-cs"/>
                        </a:rPr>
                        <a:t>إعتمد</a:t>
                      </a:r>
                      <a:r>
                        <a:rPr kumimoji="0" lang="ar-EG" sz="6000" b="0" i="0" u="none" strike="noStrike" kern="1200" cap="none" spc="0" normalizeH="0" baseline="0" noProof="0" dirty="0">
                          <a:ln>
                            <a:noFill/>
                          </a:ln>
                          <a:solidFill>
                            <a:schemeClr val="tx1"/>
                          </a:solidFill>
                          <a:effectLst/>
                          <a:uLnTx/>
                          <a:uFillTx/>
                          <a:latin typeface="+mn-lt"/>
                          <a:ea typeface="+mn-ea"/>
                          <a:cs typeface="+mn-cs"/>
                        </a:rPr>
                        <a:t> في الأردن.</a:t>
                      </a:r>
                      <a:endParaRPr kumimoji="0" lang="fr-FR" sz="6000" b="0" i="0" u="none" strike="noStrike" kern="1200" cap="none" spc="0" normalizeH="0" baseline="0" noProof="0" dirty="0">
                        <a:ln>
                          <a:noFill/>
                        </a:ln>
                        <a:solidFill>
                          <a:schemeClr val="tx1"/>
                        </a:solidFill>
                        <a:effectLst/>
                        <a:uLnTx/>
                        <a:uFillTx/>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14707611"/>
                  </a:ext>
                </a:extLst>
              </a:tr>
              <a:tr h="184277">
                <a:tc gridSpan="3">
                  <a:txBody>
                    <a:bodyPr/>
                    <a:lstStyle/>
                    <a:p>
                      <a:pPr algn="ctr"/>
                      <a:endParaRPr lang="fr-FR" sz="500" b="1" dirty="0">
                        <a:solidFill>
                          <a:schemeClr val="tx1"/>
                        </a:solidFill>
                        <a:latin typeface="Book Antiqua" panose="0204060205030503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38564972"/>
                  </a:ext>
                </a:extLst>
              </a:tr>
              <a:tr h="2699125">
                <a:tc gridSpan="3">
                  <a:txBody>
                    <a:bodyPr/>
                    <a:lstStyle/>
                    <a:p>
                      <a:pPr algn="ctr"/>
                      <a:r>
                        <a:rPr lang="fr-FR" sz="4800" b="1" dirty="0">
                          <a:solidFill>
                            <a:schemeClr val="tx1"/>
                          </a:solidFill>
                          <a:latin typeface="Book Antiqua" panose="02040602050305030304" pitchFamily="18" charset="0"/>
                        </a:rPr>
                        <a:t>Jésus-Christ le Fils de Dieu, </a:t>
                      </a:r>
                    </a:p>
                    <a:p>
                      <a:pPr algn="ctr"/>
                      <a:r>
                        <a:rPr lang="fr-FR" sz="4800" b="1" dirty="0">
                          <a:solidFill>
                            <a:schemeClr val="tx1"/>
                          </a:solidFill>
                          <a:latin typeface="Book Antiqua" panose="02040602050305030304" pitchFamily="18" charset="0"/>
                        </a:rPr>
                        <a:t>fut baptisé dans le Jourdain.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fr-FR" dirty="0"/>
                    </a:p>
                  </a:txBody>
                  <a:tcPr/>
                </a:tc>
                <a:tc hMerge="1">
                  <a:txBody>
                    <a:bodyPr/>
                    <a:lstStyle/>
                    <a:p>
                      <a:endParaRPr lang="fr-FR" dirty="0"/>
                    </a:p>
                  </a:txBody>
                  <a:tcPr/>
                </a:tc>
                <a:extLst>
                  <a:ext uri="{0D108BD9-81ED-4DB2-BD59-A6C34878D82A}">
                    <a16:rowId xmlns:a16="http://schemas.microsoft.com/office/drawing/2014/main" val="3607596308"/>
                  </a:ext>
                </a:extLst>
              </a:tr>
            </a:tbl>
          </a:graphicData>
        </a:graphic>
      </p:graphicFrame>
    </p:spTree>
    <p:extLst>
      <p:ext uri="{BB962C8B-B14F-4D97-AF65-F5344CB8AC3E}">
        <p14:creationId xmlns:p14="http://schemas.microsoft.com/office/powerpoint/2010/main" val="3844349330"/>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864085" y="340592"/>
            <a:ext cx="5164616" cy="1898084"/>
          </a:xfrm>
          <a:prstGeom prst="rect">
            <a:avLst/>
          </a:prstGeom>
        </p:spPr>
        <p:txBody>
          <a:bodyPr wrap="square">
            <a:spAutoFit/>
          </a:bodyPr>
          <a:lstStyle/>
          <a:p>
            <a:pPr algn="just" rtl="1"/>
            <a:r>
              <a:rPr lang="ar-EG" sz="5867" dirty="0" err="1">
                <a:solidFill>
                  <a:prstClr val="white"/>
                </a:solidFill>
              </a:rPr>
              <a:t>سبحوه</a:t>
            </a:r>
            <a:r>
              <a:rPr lang="ar-EG" sz="5867" dirty="0">
                <a:solidFill>
                  <a:prstClr val="white"/>
                </a:solidFill>
              </a:rPr>
              <a:t> في جلد قوته. </a:t>
            </a:r>
            <a:r>
              <a:rPr lang="ar-EG" sz="5867" dirty="0" err="1">
                <a:solidFill>
                  <a:prstClr val="white"/>
                </a:solidFill>
              </a:rPr>
              <a:t>هَلِّلُويَا</a:t>
            </a:r>
            <a:r>
              <a:rPr lang="fr-FR" sz="5867" dirty="0">
                <a:solidFill>
                  <a:prstClr val="white"/>
                </a:solidFill>
              </a:rPr>
              <a:t>.</a:t>
            </a:r>
          </a:p>
        </p:txBody>
      </p:sp>
      <p:sp>
        <p:nvSpPr>
          <p:cNvPr id="6" name="Rectangle 5"/>
          <p:cNvSpPr/>
          <p:nvPr/>
        </p:nvSpPr>
        <p:spPr>
          <a:xfrm>
            <a:off x="431371" y="332656"/>
            <a:ext cx="6240693" cy="2308324"/>
          </a:xfrm>
          <a:prstGeom prst="rect">
            <a:avLst/>
          </a:prstGeom>
        </p:spPr>
        <p:txBody>
          <a:bodyPr wrap="square">
            <a:spAutoFit/>
          </a:bodyPr>
          <a:lstStyle/>
          <a:p>
            <a:pPr algn="just"/>
            <a:r>
              <a:rPr lang="en-US" sz="4800" dirty="0">
                <a:solidFill>
                  <a:prstClr val="white"/>
                </a:solidFill>
                <a:latin typeface="CS Avva Shenouda" pitchFamily="34" charset="0"/>
              </a:rPr>
              <a:t>`</a:t>
            </a:r>
            <a:r>
              <a:rPr lang="fr-FR" sz="4800" dirty="0" err="1">
                <a:solidFill>
                  <a:prstClr val="white"/>
                </a:solidFill>
                <a:latin typeface="CS Avva Shenouda" pitchFamily="34" charset="0"/>
              </a:rPr>
              <a:t>Cmou</a:t>
            </a:r>
            <a:r>
              <a:rPr lang="fr-FR" sz="4800" dirty="0">
                <a:solidFill>
                  <a:prstClr val="white"/>
                </a:solidFill>
                <a:latin typeface="CS Avva Shenouda" pitchFamily="34" charset="0"/>
              </a:rPr>
              <a:t> `</a:t>
            </a:r>
            <a:r>
              <a:rPr lang="fr-FR" sz="4800" dirty="0" err="1">
                <a:solidFill>
                  <a:prstClr val="white"/>
                </a:solidFill>
                <a:latin typeface="CS Avva Shenouda" pitchFamily="34" charset="0"/>
              </a:rPr>
              <a:t>erof</a:t>
            </a:r>
            <a:r>
              <a:rPr lang="fr-FR" sz="4800" dirty="0">
                <a:solidFill>
                  <a:prstClr val="white"/>
                </a:solidFill>
                <a:latin typeface="CS Avva Shenouda" pitchFamily="34" charset="0"/>
              </a:rPr>
              <a:t> </a:t>
            </a:r>
            <a:r>
              <a:rPr lang="fr-FR" sz="4800" dirty="0" err="1">
                <a:solidFill>
                  <a:prstClr val="white"/>
                </a:solidFill>
                <a:latin typeface="CS Avva Shenouda" pitchFamily="34" charset="0"/>
              </a:rPr>
              <a:t>qen</a:t>
            </a:r>
            <a:r>
              <a:rPr lang="fr-FR" sz="4800" dirty="0">
                <a:solidFill>
                  <a:prstClr val="white"/>
                </a:solidFill>
                <a:latin typeface="CS Avva Shenouda" pitchFamily="34" charset="0"/>
              </a:rPr>
              <a:t> </a:t>
            </a:r>
            <a:r>
              <a:rPr lang="fr-FR" sz="4800" dirty="0" err="1">
                <a:solidFill>
                  <a:prstClr val="white"/>
                </a:solidFill>
                <a:latin typeface="CS Avva Shenouda" pitchFamily="34" charset="0"/>
              </a:rPr>
              <a:t>pitajro</a:t>
            </a:r>
            <a:r>
              <a:rPr lang="fr-FR" sz="4800" dirty="0">
                <a:solidFill>
                  <a:prstClr val="white"/>
                </a:solidFill>
                <a:latin typeface="CS Avva Shenouda" pitchFamily="34" charset="0"/>
              </a:rPr>
              <a:t> `</a:t>
            </a:r>
            <a:r>
              <a:rPr lang="fr-FR" sz="4800" dirty="0" err="1">
                <a:solidFill>
                  <a:prstClr val="white"/>
                </a:solidFill>
                <a:latin typeface="CS Avva Shenouda" pitchFamily="34" charset="0"/>
              </a:rPr>
              <a:t>nte</a:t>
            </a:r>
            <a:r>
              <a:rPr lang="fr-FR" sz="4800" dirty="0">
                <a:solidFill>
                  <a:prstClr val="white"/>
                </a:solidFill>
                <a:latin typeface="CS Avva Shenouda" pitchFamily="34" charset="0"/>
              </a:rPr>
              <a:t> </a:t>
            </a:r>
            <a:r>
              <a:rPr lang="fr-FR" sz="4800" dirty="0" err="1">
                <a:solidFill>
                  <a:prstClr val="white"/>
                </a:solidFill>
                <a:latin typeface="CS Avva Shenouda" pitchFamily="34" charset="0"/>
              </a:rPr>
              <a:t>tefjom</a:t>
            </a:r>
            <a:r>
              <a:rPr lang="fr-FR" sz="4800" dirty="0">
                <a:solidFill>
                  <a:prstClr val="white"/>
                </a:solidFill>
                <a:latin typeface="CS Avva Shenouda" pitchFamily="34" charset="0"/>
              </a:rPr>
              <a:t>. =a=l.</a:t>
            </a:r>
          </a:p>
        </p:txBody>
      </p:sp>
      <p:sp>
        <p:nvSpPr>
          <p:cNvPr id="7" name="Rectangle 6"/>
          <p:cNvSpPr/>
          <p:nvPr/>
        </p:nvSpPr>
        <p:spPr>
          <a:xfrm>
            <a:off x="1786363" y="3959185"/>
            <a:ext cx="8544949" cy="1405641"/>
          </a:xfrm>
          <a:prstGeom prst="rect">
            <a:avLst/>
          </a:prstGeom>
        </p:spPr>
        <p:txBody>
          <a:bodyPr wrap="square">
            <a:spAutoFit/>
          </a:bodyPr>
          <a:lstStyle/>
          <a:p>
            <a:pPr algn="ctr"/>
            <a:r>
              <a:rPr lang="fr-FR" sz="4267" b="1" dirty="0">
                <a:solidFill>
                  <a:prstClr val="white"/>
                </a:solidFill>
                <a:latin typeface="Book Antiqua" pitchFamily="18" charset="0"/>
              </a:rPr>
              <a:t>Louez-Le au firmament de sa puissance. Alléluia.</a:t>
            </a:r>
          </a:p>
        </p:txBody>
      </p:sp>
    </p:spTree>
    <p:extLst>
      <p:ext uri="{BB962C8B-B14F-4D97-AF65-F5344CB8AC3E}">
        <p14:creationId xmlns:p14="http://schemas.microsoft.com/office/powerpoint/2010/main" val="3213786727"/>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a:extLst>
              <a:ext uri="{FF2B5EF4-FFF2-40B4-BE49-F238E27FC236}">
                <a16:creationId xmlns:a16="http://schemas.microsoft.com/office/drawing/2014/main" id="{A1B4BB88-F12C-81F3-B4D4-1919E5B59A6E}"/>
              </a:ext>
            </a:extLst>
          </p:cNvPr>
          <p:cNvGraphicFramePr>
            <a:graphicFrameLocks noGrp="1"/>
          </p:cNvGraphicFramePr>
          <p:nvPr/>
        </p:nvGraphicFramePr>
        <p:xfrm>
          <a:off x="226824" y="206477"/>
          <a:ext cx="11738353" cy="6102841"/>
        </p:xfrm>
        <a:graphic>
          <a:graphicData uri="http://schemas.openxmlformats.org/drawingml/2006/table">
            <a:tbl>
              <a:tblPr firstRow="1" bandRow="1">
                <a:tableStyleId>{5940675A-B579-460E-94D1-54222C63F5DA}</a:tableStyleId>
              </a:tblPr>
              <a:tblGrid>
                <a:gridCol w="6708547">
                  <a:extLst>
                    <a:ext uri="{9D8B030D-6E8A-4147-A177-3AD203B41FA5}">
                      <a16:colId xmlns:a16="http://schemas.microsoft.com/office/drawing/2014/main" val="2627236205"/>
                    </a:ext>
                  </a:extLst>
                </a:gridCol>
                <a:gridCol w="216747">
                  <a:extLst>
                    <a:ext uri="{9D8B030D-6E8A-4147-A177-3AD203B41FA5}">
                      <a16:colId xmlns:a16="http://schemas.microsoft.com/office/drawing/2014/main" val="4274098350"/>
                    </a:ext>
                  </a:extLst>
                </a:gridCol>
                <a:gridCol w="4813059">
                  <a:extLst>
                    <a:ext uri="{9D8B030D-6E8A-4147-A177-3AD203B41FA5}">
                      <a16:colId xmlns:a16="http://schemas.microsoft.com/office/drawing/2014/main" val="1952816659"/>
                    </a:ext>
                  </a:extLst>
                </a:gridCol>
              </a:tblGrid>
              <a:tr h="3219439">
                <a:tc>
                  <a:txBody>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fr-FR" sz="5200" b="0" i="0" u="none" strike="noStrike" kern="1200" cap="none" spc="0" normalizeH="0" baseline="0" noProof="0" dirty="0">
                          <a:ln>
                            <a:noFill/>
                          </a:ln>
                          <a:solidFill>
                            <a:schemeClr val="tx1"/>
                          </a:solidFill>
                          <a:effectLst/>
                          <a:uLnTx/>
                          <a:uFillTx/>
                          <a:latin typeface="CS Avva Shenouda" pitchFamily="34" charset="0"/>
                          <a:ea typeface="+mn-ea"/>
                          <a:cs typeface="+mn-cs"/>
                        </a:rPr>
                        <a:t>I=y=c P=,=c `</a:t>
                      </a:r>
                      <a:r>
                        <a:rPr kumimoji="0" lang="fr-FR" sz="5200" b="0" i="0" u="none" strike="noStrike" kern="1200" cap="none" spc="0" normalizeH="0" baseline="0" noProof="0" dirty="0" err="1">
                          <a:ln>
                            <a:noFill/>
                          </a:ln>
                          <a:solidFill>
                            <a:schemeClr val="tx1"/>
                          </a:solidFill>
                          <a:effectLst/>
                          <a:uLnTx/>
                          <a:uFillTx/>
                          <a:latin typeface="CS Avva Shenouda" pitchFamily="34" charset="0"/>
                          <a:ea typeface="+mn-ea"/>
                          <a:cs typeface="+mn-cs"/>
                        </a:rPr>
                        <a:t>pSyri</a:t>
                      </a:r>
                      <a:r>
                        <a:rPr kumimoji="0" lang="fr-FR" sz="5200" b="0" i="0" u="none" strike="noStrike" kern="1200" cap="none" spc="0" normalizeH="0" baseline="0" noProof="0" dirty="0">
                          <a:ln>
                            <a:noFill/>
                          </a:ln>
                          <a:solidFill>
                            <a:schemeClr val="tx1"/>
                          </a:solidFill>
                          <a:effectLst/>
                          <a:uLnTx/>
                          <a:uFillTx/>
                          <a:latin typeface="CS Avva Shenouda" pitchFamily="34" charset="0"/>
                          <a:ea typeface="+mn-ea"/>
                          <a:cs typeface="+mn-cs"/>
                        </a:rPr>
                        <a:t> `m`V} @ </a:t>
                      </a:r>
                      <a:r>
                        <a:rPr kumimoji="0" lang="fr-FR" sz="5200" b="0" i="0" u="none" strike="noStrike" kern="1200" cap="none" spc="0" normalizeH="0" baseline="0" noProof="0" dirty="0" err="1">
                          <a:ln>
                            <a:noFill/>
                          </a:ln>
                          <a:solidFill>
                            <a:schemeClr val="tx1"/>
                          </a:solidFill>
                          <a:effectLst/>
                          <a:uLnTx/>
                          <a:uFillTx/>
                          <a:latin typeface="CS Avva Shenouda" pitchFamily="34" charset="0"/>
                          <a:ea typeface="+mn-ea"/>
                          <a:cs typeface="+mn-cs"/>
                        </a:rPr>
                        <a:t>af</a:t>
                      </a:r>
                      <a:r>
                        <a:rPr kumimoji="0" lang="fr-FR" sz="5200" b="0" i="0" u="none" strike="noStrike" kern="1200" cap="none" spc="0" normalizeH="0" baseline="0" noProof="0" dirty="0">
                          <a:ln>
                            <a:noFill/>
                          </a:ln>
                          <a:solidFill>
                            <a:schemeClr val="tx1"/>
                          </a:solidFill>
                          <a:effectLst/>
                          <a:uLnTx/>
                          <a:uFillTx/>
                          <a:latin typeface="CS Avva Shenouda" pitchFamily="34" charset="0"/>
                          <a:ea typeface="+mn-ea"/>
                          <a:cs typeface="+mn-cs"/>
                        </a:rPr>
                        <a:t>[</a:t>
                      </a:r>
                      <a:r>
                        <a:rPr kumimoji="0" lang="fr-FR" sz="5200" b="0" i="0" u="none" strike="noStrike" kern="1200" cap="none" spc="0" normalizeH="0" baseline="0" noProof="0" dirty="0" err="1">
                          <a:ln>
                            <a:noFill/>
                          </a:ln>
                          <a:solidFill>
                            <a:schemeClr val="tx1"/>
                          </a:solidFill>
                          <a:effectLst/>
                          <a:uLnTx/>
                          <a:uFillTx/>
                          <a:latin typeface="CS Avva Shenouda" pitchFamily="34" charset="0"/>
                          <a:ea typeface="+mn-ea"/>
                          <a:cs typeface="+mn-cs"/>
                        </a:rPr>
                        <a:t>iwmc</a:t>
                      </a:r>
                      <a:r>
                        <a:rPr kumimoji="0" lang="fr-FR" sz="5200" b="0" i="0" u="none" strike="noStrike" kern="1200" cap="none" spc="0" normalizeH="0" baseline="0" noProof="0" dirty="0">
                          <a:ln>
                            <a:noFill/>
                          </a:ln>
                          <a:solidFill>
                            <a:schemeClr val="tx1"/>
                          </a:solidFill>
                          <a:effectLst/>
                          <a:uLnTx/>
                          <a:uFillTx/>
                          <a:latin typeface="CS Avva Shenouda" pitchFamily="34" charset="0"/>
                          <a:ea typeface="+mn-ea"/>
                          <a:cs typeface="+mn-cs"/>
                        </a:rPr>
                        <a:t> </a:t>
                      </a:r>
                      <a:r>
                        <a:rPr kumimoji="0" lang="fr-FR" sz="5200" b="0" i="0" u="none" strike="noStrike" kern="1200" cap="none" spc="0" normalizeH="0" baseline="0" noProof="0" dirty="0" err="1">
                          <a:ln>
                            <a:noFill/>
                          </a:ln>
                          <a:solidFill>
                            <a:schemeClr val="tx1"/>
                          </a:solidFill>
                          <a:effectLst/>
                          <a:uLnTx/>
                          <a:uFillTx/>
                          <a:latin typeface="CS Avva Shenouda" pitchFamily="34" charset="0"/>
                          <a:ea typeface="+mn-ea"/>
                          <a:cs typeface="+mn-cs"/>
                        </a:rPr>
                        <a:t>qen</a:t>
                      </a:r>
                      <a:r>
                        <a:rPr kumimoji="0" lang="fr-FR" sz="5200" b="0" i="0" u="none" strike="noStrike" kern="1200" cap="none" spc="0" normalizeH="0" baseline="0" noProof="0" dirty="0">
                          <a:ln>
                            <a:noFill/>
                          </a:ln>
                          <a:solidFill>
                            <a:schemeClr val="tx1"/>
                          </a:solidFill>
                          <a:effectLst/>
                          <a:uLnTx/>
                          <a:uFillTx/>
                          <a:latin typeface="CS Avva Shenouda" pitchFamily="34" charset="0"/>
                          <a:ea typeface="+mn-ea"/>
                          <a:cs typeface="+mn-cs"/>
                        </a:rPr>
                        <a:t> </a:t>
                      </a:r>
                      <a:r>
                        <a:rPr kumimoji="0" lang="fr-FR" sz="5200" b="0" i="0" u="none" strike="noStrike" kern="1200" cap="none" spc="0" normalizeH="0" baseline="0" noProof="0" dirty="0" err="1">
                          <a:ln>
                            <a:noFill/>
                          </a:ln>
                          <a:solidFill>
                            <a:schemeClr val="tx1"/>
                          </a:solidFill>
                          <a:effectLst/>
                          <a:uLnTx/>
                          <a:uFillTx/>
                          <a:latin typeface="CS Avva Shenouda" pitchFamily="34" charset="0"/>
                          <a:ea typeface="+mn-ea"/>
                          <a:cs typeface="+mn-cs"/>
                        </a:rPr>
                        <a:t>piIordanyc</a:t>
                      </a:r>
                      <a:r>
                        <a:rPr kumimoji="0" lang="fr-FR" sz="5200" b="0" i="0" u="none" strike="noStrike" kern="1200" cap="none" spc="0" normalizeH="0" baseline="0" noProof="0" dirty="0">
                          <a:ln>
                            <a:noFill/>
                          </a:ln>
                          <a:solidFill>
                            <a:schemeClr val="tx1"/>
                          </a:solidFill>
                          <a:effectLst/>
                          <a:uLnTx/>
                          <a:uFillTx/>
                          <a:latin typeface="CS Avva Shenouda" pitchFamily="34" charset="0"/>
                          <a:ea typeface="+mn-ea"/>
                          <a:cs typeface="+mn-cs"/>
                        </a:rPr>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fr-FR" sz="37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kumimoji="0" lang="ar-EG" sz="6000" b="0" i="0" u="none" strike="noStrike" kern="1200" cap="none" spc="0" normalizeH="0" baseline="0" noProof="0" dirty="0">
                          <a:ln>
                            <a:noFill/>
                          </a:ln>
                          <a:solidFill>
                            <a:schemeClr val="tx1"/>
                          </a:solidFill>
                          <a:effectLst/>
                          <a:uLnTx/>
                          <a:uFillTx/>
                          <a:latin typeface="+mn-lt"/>
                          <a:ea typeface="+mn-ea"/>
                          <a:cs typeface="+mn-cs"/>
                        </a:rPr>
                        <a:t>يسوع المسيح ابن الله، </a:t>
                      </a:r>
                      <a:r>
                        <a:rPr kumimoji="0" lang="ar-EG" sz="6000" b="0" i="0" u="none" strike="noStrike" kern="1200" cap="none" spc="0" normalizeH="0" baseline="0" noProof="0" dirty="0" err="1">
                          <a:ln>
                            <a:noFill/>
                          </a:ln>
                          <a:solidFill>
                            <a:schemeClr val="tx1"/>
                          </a:solidFill>
                          <a:effectLst/>
                          <a:uLnTx/>
                          <a:uFillTx/>
                          <a:latin typeface="+mn-lt"/>
                          <a:ea typeface="+mn-ea"/>
                          <a:cs typeface="+mn-cs"/>
                        </a:rPr>
                        <a:t>إعتمد</a:t>
                      </a:r>
                      <a:r>
                        <a:rPr kumimoji="0" lang="ar-EG" sz="6000" b="0" i="0" u="none" strike="noStrike" kern="1200" cap="none" spc="0" normalizeH="0" baseline="0" noProof="0" dirty="0">
                          <a:ln>
                            <a:noFill/>
                          </a:ln>
                          <a:solidFill>
                            <a:schemeClr val="tx1"/>
                          </a:solidFill>
                          <a:effectLst/>
                          <a:uLnTx/>
                          <a:uFillTx/>
                          <a:latin typeface="+mn-lt"/>
                          <a:ea typeface="+mn-ea"/>
                          <a:cs typeface="+mn-cs"/>
                        </a:rPr>
                        <a:t> في الأردن.</a:t>
                      </a:r>
                      <a:endParaRPr kumimoji="0" lang="fr-FR" sz="6000" b="0" i="0" u="none" strike="noStrike" kern="1200" cap="none" spc="0" normalizeH="0" baseline="0" noProof="0" dirty="0">
                        <a:ln>
                          <a:noFill/>
                        </a:ln>
                        <a:solidFill>
                          <a:schemeClr val="tx1"/>
                        </a:solidFill>
                        <a:effectLst/>
                        <a:uLnTx/>
                        <a:uFillTx/>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14707611"/>
                  </a:ext>
                </a:extLst>
              </a:tr>
              <a:tr h="184277">
                <a:tc gridSpan="3">
                  <a:txBody>
                    <a:bodyPr/>
                    <a:lstStyle/>
                    <a:p>
                      <a:pPr algn="ctr"/>
                      <a:endParaRPr lang="fr-FR" sz="500" b="1" dirty="0">
                        <a:solidFill>
                          <a:schemeClr val="tx1"/>
                        </a:solidFill>
                        <a:latin typeface="Book Antiqua" panose="0204060205030503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38564972"/>
                  </a:ext>
                </a:extLst>
              </a:tr>
              <a:tr h="2699125">
                <a:tc gridSpan="3">
                  <a:txBody>
                    <a:bodyPr/>
                    <a:lstStyle/>
                    <a:p>
                      <a:pPr algn="ctr"/>
                      <a:r>
                        <a:rPr lang="fr-FR" sz="4800" b="1" dirty="0">
                          <a:solidFill>
                            <a:schemeClr val="tx1"/>
                          </a:solidFill>
                          <a:latin typeface="Book Antiqua" panose="02040602050305030304" pitchFamily="18" charset="0"/>
                        </a:rPr>
                        <a:t>Jésus-Christ le Fils de Dieu, </a:t>
                      </a:r>
                    </a:p>
                    <a:p>
                      <a:pPr algn="ctr"/>
                      <a:r>
                        <a:rPr lang="fr-FR" sz="4800" b="1" dirty="0">
                          <a:solidFill>
                            <a:schemeClr val="tx1"/>
                          </a:solidFill>
                          <a:latin typeface="Book Antiqua" panose="02040602050305030304" pitchFamily="18" charset="0"/>
                        </a:rPr>
                        <a:t>fut baptisé dans le Jourdain.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fr-FR" dirty="0"/>
                    </a:p>
                  </a:txBody>
                  <a:tcPr/>
                </a:tc>
                <a:tc hMerge="1">
                  <a:txBody>
                    <a:bodyPr/>
                    <a:lstStyle/>
                    <a:p>
                      <a:endParaRPr lang="fr-FR" dirty="0"/>
                    </a:p>
                  </a:txBody>
                  <a:tcPr/>
                </a:tc>
                <a:extLst>
                  <a:ext uri="{0D108BD9-81ED-4DB2-BD59-A6C34878D82A}">
                    <a16:rowId xmlns:a16="http://schemas.microsoft.com/office/drawing/2014/main" val="3607596308"/>
                  </a:ext>
                </a:extLst>
              </a:tr>
            </a:tbl>
          </a:graphicData>
        </a:graphic>
      </p:graphicFrame>
    </p:spTree>
    <p:extLst>
      <p:ext uri="{BB962C8B-B14F-4D97-AF65-F5344CB8AC3E}">
        <p14:creationId xmlns:p14="http://schemas.microsoft.com/office/powerpoint/2010/main" val="2961398652"/>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864085" y="340592"/>
            <a:ext cx="5164616" cy="1898084"/>
          </a:xfrm>
          <a:prstGeom prst="rect">
            <a:avLst/>
          </a:prstGeom>
        </p:spPr>
        <p:txBody>
          <a:bodyPr wrap="square">
            <a:spAutoFit/>
          </a:bodyPr>
          <a:lstStyle/>
          <a:p>
            <a:pPr algn="just" rtl="1"/>
            <a:r>
              <a:rPr lang="ar-EG" sz="5867" dirty="0" err="1">
                <a:solidFill>
                  <a:prstClr val="white"/>
                </a:solidFill>
              </a:rPr>
              <a:t>سبحوه</a:t>
            </a:r>
            <a:r>
              <a:rPr lang="ar-EG" sz="5867" dirty="0">
                <a:solidFill>
                  <a:prstClr val="white"/>
                </a:solidFill>
              </a:rPr>
              <a:t> على مقدرته</a:t>
            </a:r>
            <a:r>
              <a:rPr lang="ar-EG" sz="5867">
                <a:solidFill>
                  <a:prstClr val="white"/>
                </a:solidFill>
              </a:rPr>
              <a:t>. هَلِّلُويَا</a:t>
            </a:r>
            <a:r>
              <a:rPr lang="fr-FR" sz="5867">
                <a:solidFill>
                  <a:prstClr val="white"/>
                </a:solidFill>
              </a:rPr>
              <a:t>.</a:t>
            </a:r>
            <a:endParaRPr lang="fr-FR" sz="5867" dirty="0">
              <a:solidFill>
                <a:prstClr val="white"/>
              </a:solidFill>
            </a:endParaRPr>
          </a:p>
        </p:txBody>
      </p:sp>
      <p:sp>
        <p:nvSpPr>
          <p:cNvPr id="6" name="Rectangle 5"/>
          <p:cNvSpPr/>
          <p:nvPr/>
        </p:nvSpPr>
        <p:spPr>
          <a:xfrm>
            <a:off x="431371" y="332656"/>
            <a:ext cx="6240693" cy="2308324"/>
          </a:xfrm>
          <a:prstGeom prst="rect">
            <a:avLst/>
          </a:prstGeom>
        </p:spPr>
        <p:txBody>
          <a:bodyPr wrap="square">
            <a:spAutoFit/>
          </a:bodyPr>
          <a:lstStyle/>
          <a:p>
            <a:pPr algn="just"/>
            <a:r>
              <a:rPr lang="fr-FR" sz="4800" dirty="0">
                <a:solidFill>
                  <a:prstClr val="white"/>
                </a:solidFill>
                <a:latin typeface="CS Avva Shenouda" pitchFamily="34" charset="0"/>
              </a:rPr>
              <a:t>¿ </a:t>
            </a:r>
            <a:r>
              <a:rPr lang="en-US" sz="4800" dirty="0">
                <a:solidFill>
                  <a:prstClr val="white"/>
                </a:solidFill>
                <a:latin typeface="CS Avva Shenouda" pitchFamily="34" charset="0"/>
              </a:rPr>
              <a:t>`</a:t>
            </a:r>
            <a:r>
              <a:rPr lang="fr-FR" sz="4800" dirty="0" err="1">
                <a:solidFill>
                  <a:prstClr val="white"/>
                </a:solidFill>
                <a:latin typeface="CS Avva Shenouda" pitchFamily="34" charset="0"/>
              </a:rPr>
              <a:t>Cmou</a:t>
            </a:r>
            <a:r>
              <a:rPr lang="fr-FR" sz="4800" dirty="0">
                <a:solidFill>
                  <a:prstClr val="white"/>
                </a:solidFill>
                <a:latin typeface="CS Avva Shenouda" pitchFamily="34" charset="0"/>
              </a:rPr>
              <a:t> `</a:t>
            </a:r>
            <a:r>
              <a:rPr lang="fr-FR" sz="4800" dirty="0" err="1">
                <a:solidFill>
                  <a:prstClr val="white"/>
                </a:solidFill>
                <a:latin typeface="CS Avva Shenouda" pitchFamily="34" charset="0"/>
              </a:rPr>
              <a:t>erof</a:t>
            </a:r>
            <a:r>
              <a:rPr lang="fr-FR" sz="4800" dirty="0">
                <a:solidFill>
                  <a:prstClr val="white"/>
                </a:solidFill>
                <a:latin typeface="CS Avva Shenouda" pitchFamily="34" charset="0"/>
              </a:rPr>
              <a:t> `</a:t>
            </a:r>
            <a:r>
              <a:rPr lang="fr-FR" sz="4800" dirty="0" err="1">
                <a:solidFill>
                  <a:prstClr val="white"/>
                </a:solidFill>
                <a:latin typeface="CS Avva Shenouda" pitchFamily="34" charset="0"/>
              </a:rPr>
              <a:t>e`hryi</a:t>
            </a:r>
            <a:r>
              <a:rPr lang="fr-FR" sz="4800" dirty="0">
                <a:solidFill>
                  <a:prstClr val="white"/>
                </a:solidFill>
                <a:latin typeface="CS Avva Shenouda" pitchFamily="34" charset="0"/>
              </a:rPr>
              <a:t> </a:t>
            </a:r>
            <a:r>
              <a:rPr lang="fr-FR" sz="4800" dirty="0" err="1">
                <a:solidFill>
                  <a:prstClr val="white"/>
                </a:solidFill>
                <a:latin typeface="CS Avva Shenouda" pitchFamily="34" charset="0"/>
              </a:rPr>
              <a:t>hijen</a:t>
            </a:r>
            <a:r>
              <a:rPr lang="fr-FR" sz="4800" dirty="0">
                <a:solidFill>
                  <a:prstClr val="white"/>
                </a:solidFill>
                <a:latin typeface="CS Avva Shenouda" pitchFamily="34" charset="0"/>
              </a:rPr>
              <a:t> </a:t>
            </a:r>
            <a:r>
              <a:rPr lang="fr-FR" sz="4800" dirty="0" err="1">
                <a:solidFill>
                  <a:prstClr val="white"/>
                </a:solidFill>
                <a:latin typeface="CS Avva Shenouda" pitchFamily="34" charset="0"/>
              </a:rPr>
              <a:t>tefmetjwri</a:t>
            </a:r>
            <a:r>
              <a:rPr lang="fr-FR" sz="4800" dirty="0">
                <a:solidFill>
                  <a:prstClr val="white"/>
                </a:solidFill>
                <a:latin typeface="CS Avva Shenouda" pitchFamily="34" charset="0"/>
              </a:rPr>
              <a:t>. =a=l.</a:t>
            </a:r>
          </a:p>
        </p:txBody>
      </p:sp>
      <p:sp>
        <p:nvSpPr>
          <p:cNvPr id="7" name="Rectangle 6"/>
          <p:cNvSpPr/>
          <p:nvPr/>
        </p:nvSpPr>
        <p:spPr>
          <a:xfrm>
            <a:off x="1786363" y="3959186"/>
            <a:ext cx="8544949" cy="1405641"/>
          </a:xfrm>
          <a:prstGeom prst="rect">
            <a:avLst/>
          </a:prstGeom>
        </p:spPr>
        <p:txBody>
          <a:bodyPr wrap="square">
            <a:spAutoFit/>
          </a:bodyPr>
          <a:lstStyle/>
          <a:p>
            <a:pPr algn="ctr"/>
            <a:r>
              <a:rPr lang="fr-FR" sz="4267" b="1" dirty="0">
                <a:solidFill>
                  <a:prstClr val="white"/>
                </a:solidFill>
                <a:latin typeface="Book Antiqua" pitchFamily="18" charset="0"/>
              </a:rPr>
              <a:t>Louez-le en ses œuvres de vaillance. Alléluia.</a:t>
            </a:r>
          </a:p>
        </p:txBody>
      </p:sp>
    </p:spTree>
    <p:extLst>
      <p:ext uri="{BB962C8B-B14F-4D97-AF65-F5344CB8AC3E}">
        <p14:creationId xmlns:p14="http://schemas.microsoft.com/office/powerpoint/2010/main" val="4046021301"/>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a:extLst>
              <a:ext uri="{FF2B5EF4-FFF2-40B4-BE49-F238E27FC236}">
                <a16:creationId xmlns:a16="http://schemas.microsoft.com/office/drawing/2014/main" id="{A1B4BB88-F12C-81F3-B4D4-1919E5B59A6E}"/>
              </a:ext>
            </a:extLst>
          </p:cNvPr>
          <p:cNvGraphicFramePr>
            <a:graphicFrameLocks noGrp="1"/>
          </p:cNvGraphicFramePr>
          <p:nvPr/>
        </p:nvGraphicFramePr>
        <p:xfrm>
          <a:off x="226824" y="206477"/>
          <a:ext cx="11738353" cy="6102841"/>
        </p:xfrm>
        <a:graphic>
          <a:graphicData uri="http://schemas.openxmlformats.org/drawingml/2006/table">
            <a:tbl>
              <a:tblPr firstRow="1" bandRow="1">
                <a:tableStyleId>{5940675A-B579-460E-94D1-54222C63F5DA}</a:tableStyleId>
              </a:tblPr>
              <a:tblGrid>
                <a:gridCol w="6708547">
                  <a:extLst>
                    <a:ext uri="{9D8B030D-6E8A-4147-A177-3AD203B41FA5}">
                      <a16:colId xmlns:a16="http://schemas.microsoft.com/office/drawing/2014/main" val="2627236205"/>
                    </a:ext>
                  </a:extLst>
                </a:gridCol>
                <a:gridCol w="216747">
                  <a:extLst>
                    <a:ext uri="{9D8B030D-6E8A-4147-A177-3AD203B41FA5}">
                      <a16:colId xmlns:a16="http://schemas.microsoft.com/office/drawing/2014/main" val="4274098350"/>
                    </a:ext>
                  </a:extLst>
                </a:gridCol>
                <a:gridCol w="4813059">
                  <a:extLst>
                    <a:ext uri="{9D8B030D-6E8A-4147-A177-3AD203B41FA5}">
                      <a16:colId xmlns:a16="http://schemas.microsoft.com/office/drawing/2014/main" val="1952816659"/>
                    </a:ext>
                  </a:extLst>
                </a:gridCol>
              </a:tblGrid>
              <a:tr h="3219439">
                <a:tc>
                  <a:txBody>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fr-FR" sz="5200" b="0" i="0" u="none" strike="noStrike" kern="1200" cap="none" spc="0" normalizeH="0" baseline="0" noProof="0" dirty="0">
                          <a:ln>
                            <a:noFill/>
                          </a:ln>
                          <a:solidFill>
                            <a:schemeClr val="tx1"/>
                          </a:solidFill>
                          <a:effectLst/>
                          <a:uLnTx/>
                          <a:uFillTx/>
                          <a:latin typeface="CS Avva Shenouda" pitchFamily="34" charset="0"/>
                          <a:ea typeface="+mn-ea"/>
                          <a:cs typeface="+mn-cs"/>
                        </a:rPr>
                        <a:t>I=y=c P=,=c `</a:t>
                      </a:r>
                      <a:r>
                        <a:rPr kumimoji="0" lang="fr-FR" sz="5200" b="0" i="0" u="none" strike="noStrike" kern="1200" cap="none" spc="0" normalizeH="0" baseline="0" noProof="0" dirty="0" err="1">
                          <a:ln>
                            <a:noFill/>
                          </a:ln>
                          <a:solidFill>
                            <a:schemeClr val="tx1"/>
                          </a:solidFill>
                          <a:effectLst/>
                          <a:uLnTx/>
                          <a:uFillTx/>
                          <a:latin typeface="CS Avva Shenouda" pitchFamily="34" charset="0"/>
                          <a:ea typeface="+mn-ea"/>
                          <a:cs typeface="+mn-cs"/>
                        </a:rPr>
                        <a:t>pSyri</a:t>
                      </a:r>
                      <a:r>
                        <a:rPr kumimoji="0" lang="fr-FR" sz="5200" b="0" i="0" u="none" strike="noStrike" kern="1200" cap="none" spc="0" normalizeH="0" baseline="0" noProof="0" dirty="0">
                          <a:ln>
                            <a:noFill/>
                          </a:ln>
                          <a:solidFill>
                            <a:schemeClr val="tx1"/>
                          </a:solidFill>
                          <a:effectLst/>
                          <a:uLnTx/>
                          <a:uFillTx/>
                          <a:latin typeface="CS Avva Shenouda" pitchFamily="34" charset="0"/>
                          <a:ea typeface="+mn-ea"/>
                          <a:cs typeface="+mn-cs"/>
                        </a:rPr>
                        <a:t> `m`V} @ </a:t>
                      </a:r>
                      <a:r>
                        <a:rPr kumimoji="0" lang="fr-FR" sz="5200" b="0" i="0" u="none" strike="noStrike" kern="1200" cap="none" spc="0" normalizeH="0" baseline="0" noProof="0" dirty="0" err="1">
                          <a:ln>
                            <a:noFill/>
                          </a:ln>
                          <a:solidFill>
                            <a:schemeClr val="tx1"/>
                          </a:solidFill>
                          <a:effectLst/>
                          <a:uLnTx/>
                          <a:uFillTx/>
                          <a:latin typeface="CS Avva Shenouda" pitchFamily="34" charset="0"/>
                          <a:ea typeface="+mn-ea"/>
                          <a:cs typeface="+mn-cs"/>
                        </a:rPr>
                        <a:t>af</a:t>
                      </a:r>
                      <a:r>
                        <a:rPr kumimoji="0" lang="fr-FR" sz="5200" b="0" i="0" u="none" strike="noStrike" kern="1200" cap="none" spc="0" normalizeH="0" baseline="0" noProof="0" dirty="0">
                          <a:ln>
                            <a:noFill/>
                          </a:ln>
                          <a:solidFill>
                            <a:schemeClr val="tx1"/>
                          </a:solidFill>
                          <a:effectLst/>
                          <a:uLnTx/>
                          <a:uFillTx/>
                          <a:latin typeface="CS Avva Shenouda" pitchFamily="34" charset="0"/>
                          <a:ea typeface="+mn-ea"/>
                          <a:cs typeface="+mn-cs"/>
                        </a:rPr>
                        <a:t>[</a:t>
                      </a:r>
                      <a:r>
                        <a:rPr kumimoji="0" lang="fr-FR" sz="5200" b="0" i="0" u="none" strike="noStrike" kern="1200" cap="none" spc="0" normalizeH="0" baseline="0" noProof="0" dirty="0" err="1">
                          <a:ln>
                            <a:noFill/>
                          </a:ln>
                          <a:solidFill>
                            <a:schemeClr val="tx1"/>
                          </a:solidFill>
                          <a:effectLst/>
                          <a:uLnTx/>
                          <a:uFillTx/>
                          <a:latin typeface="CS Avva Shenouda" pitchFamily="34" charset="0"/>
                          <a:ea typeface="+mn-ea"/>
                          <a:cs typeface="+mn-cs"/>
                        </a:rPr>
                        <a:t>iwmc</a:t>
                      </a:r>
                      <a:r>
                        <a:rPr kumimoji="0" lang="fr-FR" sz="5200" b="0" i="0" u="none" strike="noStrike" kern="1200" cap="none" spc="0" normalizeH="0" baseline="0" noProof="0" dirty="0">
                          <a:ln>
                            <a:noFill/>
                          </a:ln>
                          <a:solidFill>
                            <a:schemeClr val="tx1"/>
                          </a:solidFill>
                          <a:effectLst/>
                          <a:uLnTx/>
                          <a:uFillTx/>
                          <a:latin typeface="CS Avva Shenouda" pitchFamily="34" charset="0"/>
                          <a:ea typeface="+mn-ea"/>
                          <a:cs typeface="+mn-cs"/>
                        </a:rPr>
                        <a:t> </a:t>
                      </a:r>
                      <a:r>
                        <a:rPr kumimoji="0" lang="fr-FR" sz="5200" b="0" i="0" u="none" strike="noStrike" kern="1200" cap="none" spc="0" normalizeH="0" baseline="0" noProof="0" dirty="0" err="1">
                          <a:ln>
                            <a:noFill/>
                          </a:ln>
                          <a:solidFill>
                            <a:schemeClr val="tx1"/>
                          </a:solidFill>
                          <a:effectLst/>
                          <a:uLnTx/>
                          <a:uFillTx/>
                          <a:latin typeface="CS Avva Shenouda" pitchFamily="34" charset="0"/>
                          <a:ea typeface="+mn-ea"/>
                          <a:cs typeface="+mn-cs"/>
                        </a:rPr>
                        <a:t>qen</a:t>
                      </a:r>
                      <a:r>
                        <a:rPr kumimoji="0" lang="fr-FR" sz="5200" b="0" i="0" u="none" strike="noStrike" kern="1200" cap="none" spc="0" normalizeH="0" baseline="0" noProof="0" dirty="0">
                          <a:ln>
                            <a:noFill/>
                          </a:ln>
                          <a:solidFill>
                            <a:schemeClr val="tx1"/>
                          </a:solidFill>
                          <a:effectLst/>
                          <a:uLnTx/>
                          <a:uFillTx/>
                          <a:latin typeface="CS Avva Shenouda" pitchFamily="34" charset="0"/>
                          <a:ea typeface="+mn-ea"/>
                          <a:cs typeface="+mn-cs"/>
                        </a:rPr>
                        <a:t> </a:t>
                      </a:r>
                      <a:r>
                        <a:rPr kumimoji="0" lang="fr-FR" sz="5200" b="0" i="0" u="none" strike="noStrike" kern="1200" cap="none" spc="0" normalizeH="0" baseline="0" noProof="0" dirty="0" err="1">
                          <a:ln>
                            <a:noFill/>
                          </a:ln>
                          <a:solidFill>
                            <a:schemeClr val="tx1"/>
                          </a:solidFill>
                          <a:effectLst/>
                          <a:uLnTx/>
                          <a:uFillTx/>
                          <a:latin typeface="CS Avva Shenouda" pitchFamily="34" charset="0"/>
                          <a:ea typeface="+mn-ea"/>
                          <a:cs typeface="+mn-cs"/>
                        </a:rPr>
                        <a:t>piIordanyc</a:t>
                      </a:r>
                      <a:r>
                        <a:rPr kumimoji="0" lang="fr-FR" sz="5200" b="0" i="0" u="none" strike="noStrike" kern="1200" cap="none" spc="0" normalizeH="0" baseline="0" noProof="0" dirty="0">
                          <a:ln>
                            <a:noFill/>
                          </a:ln>
                          <a:solidFill>
                            <a:schemeClr val="tx1"/>
                          </a:solidFill>
                          <a:effectLst/>
                          <a:uLnTx/>
                          <a:uFillTx/>
                          <a:latin typeface="CS Avva Shenouda" pitchFamily="34" charset="0"/>
                          <a:ea typeface="+mn-ea"/>
                          <a:cs typeface="+mn-cs"/>
                        </a:rPr>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fr-FR" sz="37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kumimoji="0" lang="ar-EG" sz="6000" b="0" i="0" u="none" strike="noStrike" kern="1200" cap="none" spc="0" normalizeH="0" baseline="0" noProof="0" dirty="0">
                          <a:ln>
                            <a:noFill/>
                          </a:ln>
                          <a:solidFill>
                            <a:schemeClr val="tx1"/>
                          </a:solidFill>
                          <a:effectLst/>
                          <a:uLnTx/>
                          <a:uFillTx/>
                          <a:latin typeface="+mn-lt"/>
                          <a:ea typeface="+mn-ea"/>
                          <a:cs typeface="+mn-cs"/>
                        </a:rPr>
                        <a:t>يسوع المسيح ابن الله، </a:t>
                      </a:r>
                      <a:r>
                        <a:rPr kumimoji="0" lang="ar-EG" sz="6000" b="0" i="0" u="none" strike="noStrike" kern="1200" cap="none" spc="0" normalizeH="0" baseline="0" noProof="0" dirty="0" err="1">
                          <a:ln>
                            <a:noFill/>
                          </a:ln>
                          <a:solidFill>
                            <a:schemeClr val="tx1"/>
                          </a:solidFill>
                          <a:effectLst/>
                          <a:uLnTx/>
                          <a:uFillTx/>
                          <a:latin typeface="+mn-lt"/>
                          <a:ea typeface="+mn-ea"/>
                          <a:cs typeface="+mn-cs"/>
                        </a:rPr>
                        <a:t>إعتمد</a:t>
                      </a:r>
                      <a:r>
                        <a:rPr kumimoji="0" lang="ar-EG" sz="6000" b="0" i="0" u="none" strike="noStrike" kern="1200" cap="none" spc="0" normalizeH="0" baseline="0" noProof="0" dirty="0">
                          <a:ln>
                            <a:noFill/>
                          </a:ln>
                          <a:solidFill>
                            <a:schemeClr val="tx1"/>
                          </a:solidFill>
                          <a:effectLst/>
                          <a:uLnTx/>
                          <a:uFillTx/>
                          <a:latin typeface="+mn-lt"/>
                          <a:ea typeface="+mn-ea"/>
                          <a:cs typeface="+mn-cs"/>
                        </a:rPr>
                        <a:t> في الأردن.</a:t>
                      </a:r>
                      <a:endParaRPr kumimoji="0" lang="fr-FR" sz="6000" b="0" i="0" u="none" strike="noStrike" kern="1200" cap="none" spc="0" normalizeH="0" baseline="0" noProof="0" dirty="0">
                        <a:ln>
                          <a:noFill/>
                        </a:ln>
                        <a:solidFill>
                          <a:schemeClr val="tx1"/>
                        </a:solidFill>
                        <a:effectLst/>
                        <a:uLnTx/>
                        <a:uFillTx/>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14707611"/>
                  </a:ext>
                </a:extLst>
              </a:tr>
              <a:tr h="184277">
                <a:tc gridSpan="3">
                  <a:txBody>
                    <a:bodyPr/>
                    <a:lstStyle/>
                    <a:p>
                      <a:pPr algn="ctr"/>
                      <a:endParaRPr lang="fr-FR" sz="500" b="1" dirty="0">
                        <a:solidFill>
                          <a:schemeClr val="tx1"/>
                        </a:solidFill>
                        <a:latin typeface="Book Antiqua" panose="0204060205030503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38564972"/>
                  </a:ext>
                </a:extLst>
              </a:tr>
              <a:tr h="2699125">
                <a:tc gridSpan="3">
                  <a:txBody>
                    <a:bodyPr/>
                    <a:lstStyle/>
                    <a:p>
                      <a:pPr algn="ctr"/>
                      <a:r>
                        <a:rPr lang="fr-FR" sz="4800" b="1" dirty="0">
                          <a:solidFill>
                            <a:schemeClr val="tx1"/>
                          </a:solidFill>
                          <a:latin typeface="Book Antiqua" panose="02040602050305030304" pitchFamily="18" charset="0"/>
                        </a:rPr>
                        <a:t>Jésus-Christ le Fils de Dieu, </a:t>
                      </a:r>
                    </a:p>
                    <a:p>
                      <a:pPr algn="ctr"/>
                      <a:r>
                        <a:rPr lang="fr-FR" sz="4800" b="1" dirty="0">
                          <a:solidFill>
                            <a:schemeClr val="tx1"/>
                          </a:solidFill>
                          <a:latin typeface="Book Antiqua" panose="02040602050305030304" pitchFamily="18" charset="0"/>
                        </a:rPr>
                        <a:t>fut baptisé dans le Jourdain.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fr-FR" dirty="0"/>
                    </a:p>
                  </a:txBody>
                  <a:tcPr/>
                </a:tc>
                <a:tc hMerge="1">
                  <a:txBody>
                    <a:bodyPr/>
                    <a:lstStyle/>
                    <a:p>
                      <a:endParaRPr lang="fr-FR" dirty="0"/>
                    </a:p>
                  </a:txBody>
                  <a:tcPr/>
                </a:tc>
                <a:extLst>
                  <a:ext uri="{0D108BD9-81ED-4DB2-BD59-A6C34878D82A}">
                    <a16:rowId xmlns:a16="http://schemas.microsoft.com/office/drawing/2014/main" val="3607596308"/>
                  </a:ext>
                </a:extLst>
              </a:tr>
            </a:tbl>
          </a:graphicData>
        </a:graphic>
      </p:graphicFrame>
    </p:spTree>
    <p:extLst>
      <p:ext uri="{BB962C8B-B14F-4D97-AF65-F5344CB8AC3E}">
        <p14:creationId xmlns:p14="http://schemas.microsoft.com/office/powerpoint/2010/main" val="19220009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380194" name="Group 34"/>
          <p:cNvGraphicFramePr>
            <a:graphicFrameLocks noGrp="1"/>
          </p:cNvGraphicFramePr>
          <p:nvPr>
            <p:extLst>
              <p:ext uri="{D42A27DB-BD31-4B8C-83A1-F6EECF244321}">
                <p14:modId xmlns:p14="http://schemas.microsoft.com/office/powerpoint/2010/main" val="2776597912"/>
              </p:ext>
            </p:extLst>
          </p:nvPr>
        </p:nvGraphicFramePr>
        <p:xfrm>
          <a:off x="0" y="509095"/>
          <a:ext cx="12192000" cy="5740400"/>
        </p:xfrm>
        <a:graphic>
          <a:graphicData uri="http://schemas.openxmlformats.org/drawingml/2006/table">
            <a:tbl>
              <a:tblPr/>
              <a:tblGrid>
                <a:gridCol w="6096000">
                  <a:extLst>
                    <a:ext uri="{9D8B030D-6E8A-4147-A177-3AD203B41FA5}">
                      <a16:colId xmlns:a16="http://schemas.microsoft.com/office/drawing/2014/main" val="20000"/>
                    </a:ext>
                  </a:extLst>
                </a:gridCol>
                <a:gridCol w="6096000">
                  <a:extLst>
                    <a:ext uri="{9D8B030D-6E8A-4147-A177-3AD203B41FA5}">
                      <a16:colId xmlns:a16="http://schemas.microsoft.com/office/drawing/2014/main" val="149258619"/>
                    </a:ext>
                  </a:extLst>
                </a:gridCol>
              </a:tblGrid>
              <a:tr h="2446519">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fr-CA" sz="3200" b="0" i="0" u="none" strike="noStrike" cap="none" normalizeH="0" baseline="0" dirty="0">
                          <a:ln>
                            <a:noFill/>
                          </a:ln>
                          <a:solidFill>
                            <a:srgbClr val="FFFFFF"/>
                          </a:solidFill>
                          <a:effectLst/>
                          <a:latin typeface="Arial" charset="0"/>
                          <a:cs typeface="Arial" pitchFamily="34" charset="0"/>
                        </a:rPr>
                        <a:t>Salut à Jean,</a:t>
                      </a:r>
                    </a:p>
                    <a:p>
                      <a:pPr marL="0" marR="0" lvl="0" indent="0" algn="ctr" defTabSz="914400" rtl="0" eaLnBrk="1" fontAlgn="base" latinLnBrk="0" hangingPunct="1">
                        <a:lnSpc>
                          <a:spcPct val="100000"/>
                        </a:lnSpc>
                        <a:spcBef>
                          <a:spcPts val="0"/>
                        </a:spcBef>
                        <a:spcAft>
                          <a:spcPct val="0"/>
                        </a:spcAft>
                        <a:buClrTx/>
                        <a:buSzTx/>
                        <a:buFontTx/>
                        <a:buNone/>
                        <a:tabLst/>
                      </a:pPr>
                      <a:r>
                        <a:rPr kumimoji="0" lang="fr-CA" sz="3200" b="0" i="0" u="none" strike="noStrike" cap="none" normalizeH="0" baseline="0" dirty="0">
                          <a:ln>
                            <a:noFill/>
                          </a:ln>
                          <a:solidFill>
                            <a:srgbClr val="FFFFFF"/>
                          </a:solidFill>
                          <a:effectLst/>
                          <a:latin typeface="Arial" charset="0"/>
                          <a:cs typeface="Arial" pitchFamily="34" charset="0"/>
                        </a:rPr>
                        <a:t>Le grand précurseur.</a:t>
                      </a:r>
                    </a:p>
                    <a:p>
                      <a:pPr marL="0" marR="0" lvl="0" indent="0" algn="ctr" defTabSz="914400" rtl="0" eaLnBrk="1" fontAlgn="base" latinLnBrk="0" hangingPunct="1">
                        <a:lnSpc>
                          <a:spcPct val="100000"/>
                        </a:lnSpc>
                        <a:spcBef>
                          <a:spcPts val="0"/>
                        </a:spcBef>
                        <a:spcAft>
                          <a:spcPct val="0"/>
                        </a:spcAft>
                        <a:buClrTx/>
                        <a:buSzTx/>
                        <a:buFontTx/>
                        <a:buNone/>
                        <a:tabLst/>
                      </a:pPr>
                      <a:r>
                        <a:rPr kumimoji="0" lang="fr-CA" sz="3200" b="0" i="0" u="none" strike="noStrike" cap="none" normalizeH="0" baseline="0" dirty="0">
                          <a:ln>
                            <a:noFill/>
                          </a:ln>
                          <a:solidFill>
                            <a:srgbClr val="FFFFFF"/>
                          </a:solidFill>
                          <a:effectLst/>
                          <a:latin typeface="Arial" charset="0"/>
                          <a:cs typeface="Arial" pitchFamily="34" charset="0"/>
                        </a:rPr>
                        <a:t>Salut au prêtre,</a:t>
                      </a:r>
                    </a:p>
                    <a:p>
                      <a:pPr marL="0" marR="0" lvl="0" indent="0" algn="ctr" defTabSz="914400" rtl="0" eaLnBrk="1" fontAlgn="base" latinLnBrk="0" hangingPunct="1">
                        <a:lnSpc>
                          <a:spcPct val="100000"/>
                        </a:lnSpc>
                        <a:spcBef>
                          <a:spcPts val="0"/>
                        </a:spcBef>
                        <a:spcAft>
                          <a:spcPct val="0"/>
                        </a:spcAft>
                        <a:buClrTx/>
                        <a:buSzTx/>
                        <a:buFontTx/>
                        <a:buNone/>
                        <a:tabLst/>
                      </a:pPr>
                      <a:r>
                        <a:rPr kumimoji="0" lang="fr-CA" sz="3200" b="0" i="0" u="none" strike="noStrike" cap="none" normalizeH="0" baseline="0" dirty="0">
                          <a:ln>
                            <a:noFill/>
                          </a:ln>
                          <a:solidFill>
                            <a:srgbClr val="FFFFFF"/>
                          </a:solidFill>
                          <a:effectLst/>
                          <a:latin typeface="Arial" charset="0"/>
                          <a:cs typeface="Arial" pitchFamily="34" charset="0"/>
                        </a:rPr>
                        <a:t>parent d'Emmanuel.</a:t>
                      </a:r>
                    </a:p>
                  </a:txBody>
                  <a:tcPr marL="120000" marR="120000" marT="0" marB="0" anchor="ctr" horzOverflow="overflow">
                    <a:lnL>
                      <a:noFill/>
                    </a:lnL>
                    <a:lnR cap="flat">
                      <a:noFill/>
                    </a:lnR>
                    <a:lnT cap="flat">
                      <a:noFill/>
                    </a:lnT>
                    <a:lnB>
                      <a:noFill/>
                    </a:lnB>
                    <a:lnTlToBr>
                      <a:noFill/>
                    </a:lnTlToBr>
                    <a:lnBlToTr>
                      <a:noFill/>
                    </a:lnBlToTr>
                    <a:noFill/>
                  </a:tcPr>
                </a:tc>
                <a:tc>
                  <a:txBody>
                    <a:bodyPr/>
                    <a:lstStyle/>
                    <a:p>
                      <a:pPr marL="0" marR="0" lvl="0" indent="0" algn="ctr" defTabSz="914400" rtl="1" eaLnBrk="1" fontAlgn="base" latinLnBrk="0" hangingPunct="1">
                        <a:lnSpc>
                          <a:spcPct val="100000"/>
                        </a:lnSpc>
                        <a:spcBef>
                          <a:spcPts val="0"/>
                        </a:spcBef>
                        <a:spcAft>
                          <a:spcPct val="0"/>
                        </a:spcAft>
                        <a:buClrTx/>
                        <a:buSzTx/>
                        <a:buFontTx/>
                        <a:buNone/>
                        <a:tabLst/>
                      </a:pPr>
                      <a:r>
                        <a:rPr kumimoji="0" lang="ar-SA" altLang="zh-CN" sz="3700" b="0" i="0" u="none" strike="noStrike" cap="none" normalizeH="0" baseline="0" dirty="0">
                          <a:ln>
                            <a:noFill/>
                          </a:ln>
                          <a:solidFill>
                            <a:srgbClr val="FFFFFF"/>
                          </a:solidFill>
                          <a:effectLst/>
                          <a:latin typeface="Arial" charset="0"/>
                          <a:cs typeface="Arial" charset="0"/>
                        </a:rPr>
                        <a:t>السلام ليوحنا</a:t>
                      </a:r>
                      <a:r>
                        <a:rPr kumimoji="0" lang="ar-EG" sz="3700" b="0" i="0" u="none" strike="noStrike" cap="none" normalizeH="0" baseline="0" dirty="0">
                          <a:ln>
                            <a:noFill/>
                          </a:ln>
                          <a:solidFill>
                            <a:srgbClr val="FFFFFF"/>
                          </a:solidFill>
                          <a:effectLst/>
                          <a:latin typeface="Arial" charset="0"/>
                          <a:cs typeface="Arial" charset="0"/>
                        </a:rPr>
                        <a:t>،</a:t>
                      </a:r>
                      <a:endParaRPr kumimoji="0" lang="fr-FR" altLang="zh-CN" sz="3700" b="0" i="0" u="none" strike="noStrike" cap="none" normalizeH="0" baseline="0" dirty="0">
                        <a:ln>
                          <a:noFill/>
                        </a:ln>
                        <a:solidFill>
                          <a:srgbClr val="FFFFFF"/>
                        </a:solidFill>
                        <a:effectLst/>
                        <a:latin typeface="Arial" charset="0"/>
                        <a:cs typeface="Arial" charset="0"/>
                      </a:endParaRPr>
                    </a:p>
                    <a:p>
                      <a:pPr marL="0" marR="0" lvl="0" indent="0" algn="ctr" defTabSz="914400" rtl="1" eaLnBrk="1" fontAlgn="base" latinLnBrk="0" hangingPunct="1">
                        <a:lnSpc>
                          <a:spcPct val="100000"/>
                        </a:lnSpc>
                        <a:spcBef>
                          <a:spcPts val="0"/>
                        </a:spcBef>
                        <a:spcAft>
                          <a:spcPct val="0"/>
                        </a:spcAft>
                        <a:buClrTx/>
                        <a:buSzTx/>
                        <a:buFontTx/>
                        <a:buNone/>
                        <a:tabLst/>
                      </a:pPr>
                      <a:r>
                        <a:rPr kumimoji="0" lang="ar-SA" altLang="zh-CN" sz="3700" b="0" i="0" u="none" strike="noStrike" cap="none" normalizeH="0" baseline="0" dirty="0">
                          <a:ln>
                            <a:noFill/>
                          </a:ln>
                          <a:solidFill>
                            <a:srgbClr val="FFFFFF"/>
                          </a:solidFill>
                          <a:effectLst/>
                          <a:latin typeface="Arial" charset="0"/>
                          <a:cs typeface="Arial" charset="0"/>
                        </a:rPr>
                        <a:t>السابق العظيم</a:t>
                      </a:r>
                      <a:r>
                        <a:rPr kumimoji="0" lang="fr-FR" altLang="zh-CN" sz="3700" b="0" i="0" u="none" strike="noStrike" cap="none" normalizeH="0" baseline="0" dirty="0">
                          <a:ln>
                            <a:noFill/>
                          </a:ln>
                          <a:solidFill>
                            <a:srgbClr val="FFFFFF"/>
                          </a:solidFill>
                          <a:effectLst/>
                          <a:latin typeface="Arial" charset="0"/>
                          <a:cs typeface="Arial" charset="0"/>
                        </a:rPr>
                        <a:t>.</a:t>
                      </a:r>
                      <a:endParaRPr kumimoji="0" lang="ar-EG" altLang="zh-CN" sz="3700" b="0" i="0" u="none" strike="noStrike" cap="none" normalizeH="0" baseline="0" dirty="0">
                        <a:ln>
                          <a:noFill/>
                        </a:ln>
                        <a:solidFill>
                          <a:srgbClr val="FFFFFF"/>
                        </a:solidFill>
                        <a:effectLst/>
                        <a:latin typeface="Arial" charset="0"/>
                        <a:cs typeface="Arial" charset="0"/>
                      </a:endParaRPr>
                    </a:p>
                    <a:p>
                      <a:pPr marL="0" marR="0" lvl="0" indent="0" algn="ctr" defTabSz="914400" rtl="1" eaLnBrk="1" fontAlgn="base" latinLnBrk="0" hangingPunct="1">
                        <a:lnSpc>
                          <a:spcPct val="100000"/>
                        </a:lnSpc>
                        <a:spcBef>
                          <a:spcPts val="0"/>
                        </a:spcBef>
                        <a:spcAft>
                          <a:spcPct val="0"/>
                        </a:spcAft>
                        <a:buClrTx/>
                        <a:buSzTx/>
                        <a:buFontTx/>
                        <a:buNone/>
                        <a:tabLst/>
                      </a:pPr>
                      <a:r>
                        <a:rPr kumimoji="0" lang="ar-SA" altLang="zh-CN" sz="3700" b="0" i="0" u="none" strike="noStrike" cap="none" normalizeH="0" baseline="0" dirty="0">
                          <a:ln>
                            <a:noFill/>
                          </a:ln>
                          <a:solidFill>
                            <a:srgbClr val="FFFFFF"/>
                          </a:solidFill>
                          <a:effectLst/>
                          <a:latin typeface="Arial" charset="0"/>
                          <a:cs typeface="Arial" charset="0"/>
                        </a:rPr>
                        <a:t>السلام للكاهن</a:t>
                      </a:r>
                      <a:r>
                        <a:rPr kumimoji="0" lang="ar-EG" sz="3700" b="0" i="0" u="none" strike="noStrike" cap="none" normalizeH="0" baseline="0" dirty="0">
                          <a:ln>
                            <a:noFill/>
                          </a:ln>
                          <a:solidFill>
                            <a:srgbClr val="FFFFFF"/>
                          </a:solidFill>
                          <a:effectLst/>
                          <a:latin typeface="Arial" charset="0"/>
                          <a:cs typeface="Arial" charset="0"/>
                        </a:rPr>
                        <a:t>،</a:t>
                      </a:r>
                      <a:r>
                        <a:rPr kumimoji="0" lang="ar-EG" altLang="zh-CN" sz="3700" b="0" i="0" u="none" strike="noStrike" cap="none" normalizeH="0" baseline="0" dirty="0">
                          <a:ln>
                            <a:noFill/>
                          </a:ln>
                          <a:solidFill>
                            <a:srgbClr val="FFFFFF"/>
                          </a:solidFill>
                          <a:effectLst/>
                          <a:latin typeface="Arial" charset="0"/>
                          <a:cs typeface="Arial" charset="0"/>
                        </a:rPr>
                        <a:t> </a:t>
                      </a:r>
                      <a:endParaRPr kumimoji="0" lang="fr-FR" altLang="zh-CN" sz="3700" b="0" i="0" u="none" strike="noStrike" cap="none" normalizeH="0" baseline="0" dirty="0">
                        <a:ln>
                          <a:noFill/>
                        </a:ln>
                        <a:solidFill>
                          <a:srgbClr val="FFFFFF"/>
                        </a:solidFill>
                        <a:effectLst/>
                        <a:latin typeface="Arial" charset="0"/>
                        <a:cs typeface="Arial" charset="0"/>
                      </a:endParaRPr>
                    </a:p>
                    <a:p>
                      <a:pPr marL="0" marR="0" lvl="0" indent="0" algn="ctr" defTabSz="914400" rtl="1" eaLnBrk="1" fontAlgn="base" latinLnBrk="0" hangingPunct="1">
                        <a:lnSpc>
                          <a:spcPct val="100000"/>
                        </a:lnSpc>
                        <a:spcBef>
                          <a:spcPts val="0"/>
                        </a:spcBef>
                        <a:spcAft>
                          <a:spcPct val="0"/>
                        </a:spcAft>
                        <a:buClrTx/>
                        <a:buSzTx/>
                        <a:buFontTx/>
                        <a:buNone/>
                        <a:tabLst/>
                      </a:pPr>
                      <a:r>
                        <a:rPr kumimoji="0" lang="fr-FR" altLang="zh-CN" sz="3700" b="0" i="0" u="none" strike="noStrike" cap="none" normalizeH="0" baseline="0" dirty="0">
                          <a:ln>
                            <a:noFill/>
                          </a:ln>
                          <a:solidFill>
                            <a:srgbClr val="FFFFFF"/>
                          </a:solidFill>
                          <a:effectLst/>
                          <a:latin typeface="Arial" charset="0"/>
                          <a:cs typeface="Arial" charset="0"/>
                        </a:rPr>
                        <a:t> </a:t>
                      </a:r>
                      <a:r>
                        <a:rPr kumimoji="0" lang="ar-SA" altLang="zh-CN" sz="3700" b="0" i="0" u="none" strike="noStrike" cap="none" normalizeH="0" baseline="0" dirty="0">
                          <a:ln>
                            <a:noFill/>
                          </a:ln>
                          <a:solidFill>
                            <a:srgbClr val="FFFFFF"/>
                          </a:solidFill>
                          <a:effectLst/>
                          <a:latin typeface="Arial" charset="0"/>
                          <a:cs typeface="Arial" charset="0"/>
                        </a:rPr>
                        <a:t>نَسيب عمانوئيل</a:t>
                      </a:r>
                      <a:r>
                        <a:rPr kumimoji="0" lang="fr-FR" altLang="zh-CN" sz="3700" b="0" i="0" u="none" strike="noStrike" cap="none" normalizeH="0" baseline="0" dirty="0">
                          <a:ln>
                            <a:noFill/>
                          </a:ln>
                          <a:solidFill>
                            <a:srgbClr val="FFFFFF"/>
                          </a:solidFill>
                          <a:effectLst/>
                          <a:latin typeface="Arial" charset="0"/>
                          <a:cs typeface="Arial" charset="0"/>
                        </a:rPr>
                        <a:t>.</a:t>
                      </a:r>
                      <a:endParaRPr kumimoji="0" lang="en-US" sz="4300" b="0" i="0" u="none" strike="noStrike" cap="none" normalizeH="0" baseline="0" dirty="0">
                        <a:ln>
                          <a:noFill/>
                        </a:ln>
                        <a:solidFill>
                          <a:srgbClr val="FFFFFF"/>
                        </a:solidFill>
                        <a:effectLst/>
                        <a:latin typeface="Arial" charset="0"/>
                        <a:cs typeface="Arial" charset="0"/>
                      </a:endParaRPr>
                    </a:p>
                  </a:txBody>
                  <a:tcPr marL="120000" marR="120000" marT="0" marB="0" anchor="ctr"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3293881">
                <a:tc gridSpan="2">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5300" b="0" i="0" u="none" strike="noStrike" cap="none" normalizeH="0" baseline="0" dirty="0">
                          <a:ln>
                            <a:noFill/>
                          </a:ln>
                          <a:solidFill>
                            <a:srgbClr val="FFFF00"/>
                          </a:solidFill>
                          <a:effectLst/>
                          <a:latin typeface="Coptic1" pitchFamily="2" charset="0"/>
                          <a:cs typeface="Arial" charset="0"/>
                        </a:rPr>
                        <a:t>&lt;ere </a:t>
                      </a:r>
                      <a:r>
                        <a:rPr kumimoji="0" lang="en-US" sz="5300" b="0" i="0" u="none" strike="noStrike" cap="none" normalizeH="0" baseline="0" dirty="0" err="1">
                          <a:ln>
                            <a:noFill/>
                          </a:ln>
                          <a:solidFill>
                            <a:srgbClr val="FFFF00"/>
                          </a:solidFill>
                          <a:effectLst/>
                          <a:latin typeface="Coptic1" pitchFamily="2" charset="0"/>
                          <a:cs typeface="Arial" charset="0"/>
                        </a:rPr>
                        <a:t>Iwann</a:t>
                      </a:r>
                      <a:r>
                        <a:rPr kumimoji="0" lang="en-US" sz="5300" b="0" i="0" u="none" strike="noStrike" cap="none" normalizeH="0" baseline="0" dirty="0">
                          <a:ln>
                            <a:noFill/>
                          </a:ln>
                          <a:solidFill>
                            <a:srgbClr val="FFFF00"/>
                          </a:solidFill>
                          <a:effectLst/>
                          <a:latin typeface="Coptic1" pitchFamily="2" charset="0"/>
                          <a:cs typeface="Arial" charset="0"/>
                        </a:rPr>
                        <a:t>/c :</a:t>
                      </a:r>
                    </a:p>
                    <a:p>
                      <a:pPr marL="0" marR="0" lvl="0" indent="0" algn="ctr" defTabSz="914400" rtl="0" eaLnBrk="1" fontAlgn="base" latinLnBrk="0" hangingPunct="1">
                        <a:lnSpc>
                          <a:spcPct val="100000"/>
                        </a:lnSpc>
                        <a:spcBef>
                          <a:spcPts val="0"/>
                        </a:spcBef>
                        <a:spcAft>
                          <a:spcPct val="0"/>
                        </a:spcAft>
                        <a:buClrTx/>
                        <a:buSzTx/>
                        <a:buFontTx/>
                        <a:buNone/>
                        <a:tabLst/>
                      </a:pPr>
                      <a:r>
                        <a:rPr kumimoji="0" lang="en-US" sz="5300" b="0" i="0" u="none" strike="noStrike" cap="none" normalizeH="0" baseline="0" dirty="0">
                          <a:ln>
                            <a:noFill/>
                          </a:ln>
                          <a:solidFill>
                            <a:srgbClr val="FFFF00"/>
                          </a:solidFill>
                          <a:effectLst/>
                          <a:latin typeface="Coptic1" pitchFamily="2" charset="0"/>
                          <a:cs typeface="Arial" charset="0"/>
                        </a:rPr>
                        <a:t> </a:t>
                      </a:r>
                      <a:r>
                        <a:rPr kumimoji="0" lang="en-US" sz="5300" b="0" i="0" u="none" strike="noStrike" cap="none" normalizeH="0" baseline="0" dirty="0" err="1">
                          <a:ln>
                            <a:noFill/>
                          </a:ln>
                          <a:solidFill>
                            <a:srgbClr val="FFFF00"/>
                          </a:solidFill>
                          <a:effectLst/>
                          <a:latin typeface="Coptic1" pitchFamily="2" charset="0"/>
                          <a:cs typeface="Arial" charset="0"/>
                        </a:rPr>
                        <a:t>pinis</a:t>
                      </a:r>
                      <a:r>
                        <a:rPr kumimoji="0" lang="en-US" sz="5300" b="0" i="0" u="none" strike="noStrike" cap="none" normalizeH="0" baseline="0" dirty="0">
                          <a:ln>
                            <a:noFill/>
                          </a:ln>
                          <a:solidFill>
                            <a:srgbClr val="FFFF00"/>
                          </a:solidFill>
                          <a:effectLst/>
                          <a:latin typeface="Coptic1" pitchFamily="2" charset="0"/>
                          <a:cs typeface="Arial" charset="0"/>
                        </a:rPr>
                        <a:t>] </a:t>
                      </a:r>
                      <a:r>
                        <a:rPr kumimoji="0" lang="en-US" sz="5300" b="0" i="0" u="none" strike="noStrike" cap="none" normalizeH="0" baseline="0" dirty="0" err="1">
                          <a:ln>
                            <a:noFill/>
                          </a:ln>
                          <a:solidFill>
                            <a:srgbClr val="FFFF00"/>
                          </a:solidFill>
                          <a:effectLst/>
                          <a:latin typeface="Coptic1" pitchFamily="2" charset="0"/>
                          <a:cs typeface="Arial" charset="0"/>
                        </a:rPr>
                        <a:t>m~p~rodromoc</a:t>
                      </a:r>
                      <a:r>
                        <a:rPr kumimoji="0" lang="en-US" sz="5300" b="0" i="0" u="none" strike="noStrike" cap="none" normalizeH="0" baseline="0" dirty="0">
                          <a:ln>
                            <a:noFill/>
                          </a:ln>
                          <a:solidFill>
                            <a:srgbClr val="FFFF00"/>
                          </a:solidFill>
                          <a:effectLst/>
                          <a:latin typeface="Coptic1" pitchFamily="2" charset="0"/>
                          <a:cs typeface="Arial" charset="0"/>
                        </a:rPr>
                        <a:t> :</a:t>
                      </a:r>
                    </a:p>
                    <a:p>
                      <a:pPr marL="0" marR="0" lvl="0" indent="0" algn="ctr" defTabSz="914400" rtl="0" eaLnBrk="1" fontAlgn="base" latinLnBrk="0" hangingPunct="1">
                        <a:lnSpc>
                          <a:spcPct val="100000"/>
                        </a:lnSpc>
                        <a:spcBef>
                          <a:spcPts val="0"/>
                        </a:spcBef>
                        <a:spcAft>
                          <a:spcPct val="0"/>
                        </a:spcAft>
                        <a:buClrTx/>
                        <a:buSzTx/>
                        <a:buFontTx/>
                        <a:buNone/>
                        <a:tabLst/>
                      </a:pPr>
                      <a:r>
                        <a:rPr kumimoji="0" lang="en-US" sz="5300" b="0" i="0" u="none" strike="noStrike" cap="none" normalizeH="0" baseline="0" dirty="0">
                          <a:ln>
                            <a:noFill/>
                          </a:ln>
                          <a:solidFill>
                            <a:srgbClr val="FFFF00"/>
                          </a:solidFill>
                          <a:effectLst/>
                          <a:latin typeface="Coptic1" pitchFamily="2" charset="0"/>
                          <a:cs typeface="Arial" charset="0"/>
                        </a:rPr>
                        <a:t>,ere </a:t>
                      </a:r>
                      <a:r>
                        <a:rPr kumimoji="0" lang="en-US" sz="5300" b="0" i="0" u="none" strike="noStrike" cap="none" normalizeH="0" baseline="0" dirty="0" err="1">
                          <a:ln>
                            <a:noFill/>
                          </a:ln>
                          <a:solidFill>
                            <a:srgbClr val="FFFF00"/>
                          </a:solidFill>
                          <a:effectLst/>
                          <a:latin typeface="Coptic1" pitchFamily="2" charset="0"/>
                          <a:cs typeface="Arial" charset="0"/>
                        </a:rPr>
                        <a:t>piou</a:t>
                      </a:r>
                      <a:r>
                        <a:rPr kumimoji="0" lang="en-US" sz="5300" b="0" i="0" u="none" strike="noStrike" cap="none" normalizeH="0" baseline="0" dirty="0">
                          <a:ln>
                            <a:noFill/>
                          </a:ln>
                          <a:solidFill>
                            <a:srgbClr val="FFFF00"/>
                          </a:solidFill>
                          <a:effectLst/>
                          <a:latin typeface="Coptic1" pitchFamily="2" charset="0"/>
                          <a:cs typeface="Arial" charset="0"/>
                        </a:rPr>
                        <a:t>/b : </a:t>
                      </a:r>
                    </a:p>
                    <a:p>
                      <a:pPr marL="0" marR="0" lvl="0" indent="0" algn="ctr" defTabSz="914400" rtl="0" eaLnBrk="1" fontAlgn="base" latinLnBrk="0" hangingPunct="1">
                        <a:lnSpc>
                          <a:spcPct val="100000"/>
                        </a:lnSpc>
                        <a:spcBef>
                          <a:spcPts val="0"/>
                        </a:spcBef>
                        <a:spcAft>
                          <a:spcPct val="0"/>
                        </a:spcAft>
                        <a:buClrTx/>
                        <a:buSzTx/>
                        <a:buFontTx/>
                        <a:buNone/>
                        <a:tabLst/>
                      </a:pPr>
                      <a:r>
                        <a:rPr kumimoji="0" lang="en-US" sz="5300" b="0" i="0" u="none" strike="noStrike" cap="none" normalizeH="0" baseline="0" dirty="0" err="1">
                          <a:ln>
                            <a:noFill/>
                          </a:ln>
                          <a:solidFill>
                            <a:srgbClr val="FFFF00"/>
                          </a:solidFill>
                          <a:effectLst/>
                          <a:latin typeface="Coptic1" pitchFamily="2" charset="0"/>
                          <a:cs typeface="Arial" charset="0"/>
                        </a:rPr>
                        <a:t>p~cuggen</a:t>
                      </a:r>
                      <a:r>
                        <a:rPr kumimoji="0" lang="en-US" sz="5300" b="0" i="0" u="none" strike="noStrike" cap="none" normalizeH="0" baseline="0" dirty="0">
                          <a:ln>
                            <a:noFill/>
                          </a:ln>
                          <a:solidFill>
                            <a:srgbClr val="FFFF00"/>
                          </a:solidFill>
                          <a:effectLst/>
                          <a:latin typeface="Coptic1" pitchFamily="2" charset="0"/>
                          <a:cs typeface="Arial" charset="0"/>
                        </a:rPr>
                        <a:t>/c </a:t>
                      </a:r>
                      <a:r>
                        <a:rPr kumimoji="0" lang="en-US" sz="5300" b="0" i="0" u="none" strike="noStrike" cap="none" normalizeH="0" baseline="0" dirty="0" err="1">
                          <a:ln>
                            <a:noFill/>
                          </a:ln>
                          <a:solidFill>
                            <a:srgbClr val="FFFF00"/>
                          </a:solidFill>
                          <a:effectLst/>
                          <a:latin typeface="Coptic1" pitchFamily="2" charset="0"/>
                          <a:cs typeface="Arial" charset="0"/>
                        </a:rPr>
                        <a:t>n~Emmanou</a:t>
                      </a:r>
                      <a:r>
                        <a:rPr kumimoji="0" lang="en-US" sz="5300" b="0" i="0" u="none" strike="noStrike" cap="none" normalizeH="0" baseline="0" dirty="0">
                          <a:ln>
                            <a:noFill/>
                          </a:ln>
                          <a:solidFill>
                            <a:srgbClr val="FFFF00"/>
                          </a:solidFill>
                          <a:effectLst/>
                          <a:latin typeface="Coptic1" pitchFamily="2" charset="0"/>
                          <a:cs typeface="Arial" charset="0"/>
                        </a:rPr>
                        <a:t>/l.</a:t>
                      </a:r>
                    </a:p>
                  </a:txBody>
                  <a:tcPr marL="120000" marR="120000" marT="0" marB="0" anchor="ctr" horzOverflow="overflow">
                    <a:lnL cap="flat">
                      <a:noFill/>
                    </a:lnL>
                    <a:lnR cap="flat">
                      <a:noFill/>
                    </a:lnR>
                    <a:lnT>
                      <a:noFill/>
                    </a:lnT>
                    <a:lnB>
                      <a:noFill/>
                    </a:lnB>
                    <a:lnTlToBr>
                      <a:noFill/>
                    </a:lnTlToBr>
                    <a:lnBlToTr>
                      <a:noFill/>
                    </a:lnBlToTr>
                    <a:noFill/>
                  </a:tcPr>
                </a:tc>
                <a:tc hMerge="1">
                  <a:txBody>
                    <a:bodyPr/>
                    <a:lstStyle/>
                    <a:p>
                      <a:endParaRPr lang="fr-FR"/>
                    </a:p>
                  </a:txBody>
                  <a:tcPr/>
                </a:tc>
                <a:extLst>
                  <a:ext uri="{0D108BD9-81ED-4DB2-BD59-A6C34878D82A}">
                    <a16:rowId xmlns:a16="http://schemas.microsoft.com/office/drawing/2014/main" val="10001"/>
                  </a:ext>
                </a:extLst>
              </a:tr>
            </a:tbl>
          </a:graphicData>
        </a:graphic>
      </p:graphicFrame>
      <p:graphicFrame>
        <p:nvGraphicFramePr>
          <p:cNvPr id="7" name="Tableau 3">
            <a:extLst>
              <a:ext uri="{FF2B5EF4-FFF2-40B4-BE49-F238E27FC236}">
                <a16:creationId xmlns:a16="http://schemas.microsoft.com/office/drawing/2014/main" id="{DFA34ED1-53AD-4EDA-8DEE-A258852B430C}"/>
              </a:ext>
            </a:extLst>
          </p:cNvPr>
          <p:cNvGraphicFramePr>
            <a:graphicFrameLocks noGrp="1"/>
          </p:cNvGraphicFramePr>
          <p:nvPr>
            <p:extLst>
              <p:ext uri="{D42A27DB-BD31-4B8C-83A1-F6EECF244321}">
                <p14:modId xmlns:p14="http://schemas.microsoft.com/office/powerpoint/2010/main" val="2324411181"/>
              </p:ext>
            </p:extLst>
          </p:nvPr>
        </p:nvGraphicFramePr>
        <p:xfrm>
          <a:off x="2032000" y="89808"/>
          <a:ext cx="8128000" cy="414528"/>
        </p:xfrm>
        <a:graphic>
          <a:graphicData uri="http://schemas.openxmlformats.org/drawingml/2006/table">
            <a:tbl>
              <a:tblPr firstRow="1" bandRow="1">
                <a:tableStyleId>{2D5ABB26-0587-4C30-8999-92F81FD0307C}</a:tableStyleId>
              </a:tblPr>
              <a:tblGrid>
                <a:gridCol w="8128000">
                  <a:extLst>
                    <a:ext uri="{9D8B030D-6E8A-4147-A177-3AD203B41FA5}">
                      <a16:colId xmlns:a16="http://schemas.microsoft.com/office/drawing/2014/main" val="605294964"/>
                    </a:ext>
                  </a:extLst>
                </a:gridCol>
              </a:tblGrid>
              <a:tr h="414528">
                <a:tc>
                  <a:txBody>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lang="en-CA" sz="2400" dirty="0">
                          <a:solidFill>
                            <a:srgbClr val="FFFFFF"/>
                          </a:solidFill>
                          <a:latin typeface="Arial" charset="0"/>
                          <a:cs typeface="Arial" charset="0"/>
                        </a:rPr>
                        <a:t>Jean-Baptiste - </a:t>
                      </a:r>
                      <a:r>
                        <a:rPr lang="ar-EG" sz="2400" dirty="0">
                          <a:solidFill>
                            <a:srgbClr val="FFFFFF"/>
                          </a:solidFill>
                          <a:latin typeface="Arial" charset="0"/>
                          <a:cs typeface="Arial" charset="0"/>
                        </a:rPr>
                        <a:t>يوحنا المعمدان</a:t>
                      </a:r>
                      <a:endParaRPr lang="en-CA" sz="2400" dirty="0">
                        <a:solidFill>
                          <a:srgbClr val="FFFFFF"/>
                        </a:solidFill>
                        <a:latin typeface="Arial" charset="0"/>
                        <a:cs typeface="Arial" charset="0"/>
                      </a:endParaRPr>
                    </a:p>
                  </a:txBody>
                  <a:tcPr marL="121920" marR="121920" marT="60960" marB="6096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62821359"/>
                  </a:ext>
                </a:extLst>
              </a:tr>
            </a:tbl>
          </a:graphicData>
        </a:graphic>
      </p:graphicFrame>
    </p:spTree>
    <p:extLst>
      <p:ext uri="{BB962C8B-B14F-4D97-AF65-F5344CB8AC3E}">
        <p14:creationId xmlns:p14="http://schemas.microsoft.com/office/powerpoint/2010/main" val="1257383546"/>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864085" y="340592"/>
            <a:ext cx="5164616" cy="1898084"/>
          </a:xfrm>
          <a:prstGeom prst="rect">
            <a:avLst/>
          </a:prstGeom>
        </p:spPr>
        <p:txBody>
          <a:bodyPr wrap="square">
            <a:spAutoFit/>
          </a:bodyPr>
          <a:lstStyle/>
          <a:p>
            <a:pPr algn="just" rtl="1"/>
            <a:r>
              <a:rPr lang="ar-EG" sz="5867" dirty="0" err="1">
                <a:solidFill>
                  <a:prstClr val="white"/>
                </a:solidFill>
              </a:rPr>
              <a:t>سبحوه</a:t>
            </a:r>
            <a:r>
              <a:rPr lang="ar-EG" sz="5867" dirty="0">
                <a:solidFill>
                  <a:prstClr val="white"/>
                </a:solidFill>
              </a:rPr>
              <a:t> ككثرة عظمته</a:t>
            </a:r>
            <a:r>
              <a:rPr lang="ar-EG" sz="5867">
                <a:solidFill>
                  <a:prstClr val="white"/>
                </a:solidFill>
              </a:rPr>
              <a:t>. هَلِّلُويَا</a:t>
            </a:r>
            <a:r>
              <a:rPr lang="fr-FR" sz="5867">
                <a:solidFill>
                  <a:prstClr val="white"/>
                </a:solidFill>
              </a:rPr>
              <a:t>.</a:t>
            </a:r>
            <a:endParaRPr lang="fr-FR" sz="5867" dirty="0">
              <a:solidFill>
                <a:prstClr val="white"/>
              </a:solidFill>
            </a:endParaRPr>
          </a:p>
        </p:txBody>
      </p:sp>
      <p:sp>
        <p:nvSpPr>
          <p:cNvPr id="6" name="Rectangle 5"/>
          <p:cNvSpPr/>
          <p:nvPr/>
        </p:nvSpPr>
        <p:spPr>
          <a:xfrm>
            <a:off x="431371" y="332656"/>
            <a:ext cx="6240693" cy="2308324"/>
          </a:xfrm>
          <a:prstGeom prst="rect">
            <a:avLst/>
          </a:prstGeom>
        </p:spPr>
        <p:txBody>
          <a:bodyPr wrap="square">
            <a:spAutoFit/>
          </a:bodyPr>
          <a:lstStyle/>
          <a:p>
            <a:pPr algn="just"/>
            <a:r>
              <a:rPr lang="en-US" sz="4800" dirty="0">
                <a:solidFill>
                  <a:prstClr val="white"/>
                </a:solidFill>
                <a:latin typeface="CS Avva Shenouda" pitchFamily="34" charset="0"/>
              </a:rPr>
              <a:t>`</a:t>
            </a:r>
            <a:r>
              <a:rPr lang="fr-FR" sz="4800" dirty="0" err="1">
                <a:solidFill>
                  <a:prstClr val="white"/>
                </a:solidFill>
                <a:latin typeface="CS Avva Shenouda" pitchFamily="34" charset="0"/>
              </a:rPr>
              <a:t>Cmou</a:t>
            </a:r>
            <a:r>
              <a:rPr lang="fr-FR" sz="4800" dirty="0">
                <a:solidFill>
                  <a:prstClr val="white"/>
                </a:solidFill>
                <a:latin typeface="CS Avva Shenouda" pitchFamily="34" charset="0"/>
              </a:rPr>
              <a:t> `</a:t>
            </a:r>
            <a:r>
              <a:rPr lang="fr-FR" sz="4800" dirty="0" err="1">
                <a:solidFill>
                  <a:prstClr val="white"/>
                </a:solidFill>
                <a:latin typeface="CS Avva Shenouda" pitchFamily="34" charset="0"/>
              </a:rPr>
              <a:t>erof</a:t>
            </a:r>
            <a:r>
              <a:rPr lang="fr-FR" sz="4800" dirty="0">
                <a:solidFill>
                  <a:prstClr val="white"/>
                </a:solidFill>
                <a:latin typeface="CS Avva Shenouda" pitchFamily="34" charset="0"/>
              </a:rPr>
              <a:t> kata `</a:t>
            </a:r>
            <a:r>
              <a:rPr lang="fr-FR" sz="4800" dirty="0" err="1">
                <a:solidFill>
                  <a:prstClr val="white"/>
                </a:solidFill>
                <a:latin typeface="CS Avva Shenouda" pitchFamily="34" charset="0"/>
              </a:rPr>
              <a:t>p`asai</a:t>
            </a:r>
            <a:r>
              <a:rPr lang="fr-FR" sz="4800" dirty="0">
                <a:solidFill>
                  <a:prstClr val="white"/>
                </a:solidFill>
                <a:latin typeface="CS Avva Shenouda" pitchFamily="34" charset="0"/>
              </a:rPr>
              <a:t> `</a:t>
            </a:r>
            <a:r>
              <a:rPr lang="fr-FR" sz="4800" dirty="0" err="1">
                <a:solidFill>
                  <a:prstClr val="white"/>
                </a:solidFill>
                <a:latin typeface="CS Avva Shenouda" pitchFamily="34" charset="0"/>
              </a:rPr>
              <a:t>nte</a:t>
            </a:r>
            <a:r>
              <a:rPr lang="fr-FR" sz="4800" dirty="0">
                <a:solidFill>
                  <a:prstClr val="white"/>
                </a:solidFill>
                <a:latin typeface="CS Avva Shenouda" pitchFamily="34" charset="0"/>
              </a:rPr>
              <a:t> </a:t>
            </a:r>
            <a:r>
              <a:rPr lang="fr-FR" sz="4800" dirty="0" err="1">
                <a:solidFill>
                  <a:prstClr val="white"/>
                </a:solidFill>
                <a:latin typeface="CS Avva Shenouda" pitchFamily="34" charset="0"/>
              </a:rPr>
              <a:t>tefmetnis</a:t>
            </a:r>
            <a:r>
              <a:rPr lang="fr-FR" sz="4800" dirty="0">
                <a:solidFill>
                  <a:prstClr val="white"/>
                </a:solidFill>
                <a:latin typeface="CS Avva Shenouda" pitchFamily="34" charset="0"/>
              </a:rPr>
              <a:t>]. =a=l.</a:t>
            </a:r>
          </a:p>
        </p:txBody>
      </p:sp>
      <p:sp>
        <p:nvSpPr>
          <p:cNvPr id="7" name="Rectangle 6"/>
          <p:cNvSpPr/>
          <p:nvPr/>
        </p:nvSpPr>
        <p:spPr>
          <a:xfrm>
            <a:off x="1786363" y="3959186"/>
            <a:ext cx="8544949" cy="1405641"/>
          </a:xfrm>
          <a:prstGeom prst="rect">
            <a:avLst/>
          </a:prstGeom>
        </p:spPr>
        <p:txBody>
          <a:bodyPr wrap="square">
            <a:spAutoFit/>
          </a:bodyPr>
          <a:lstStyle/>
          <a:p>
            <a:pPr algn="ctr"/>
            <a:r>
              <a:rPr lang="fr-FR" sz="4267" b="1" dirty="0">
                <a:solidFill>
                  <a:prstClr val="white"/>
                </a:solidFill>
                <a:latin typeface="Book Antiqua" pitchFamily="18" charset="0"/>
              </a:rPr>
              <a:t>Louez-le en toute sa grandeur. Alléluia.</a:t>
            </a:r>
          </a:p>
        </p:txBody>
      </p:sp>
    </p:spTree>
    <p:extLst>
      <p:ext uri="{BB962C8B-B14F-4D97-AF65-F5344CB8AC3E}">
        <p14:creationId xmlns:p14="http://schemas.microsoft.com/office/powerpoint/2010/main" val="3311627055"/>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a:extLst>
              <a:ext uri="{FF2B5EF4-FFF2-40B4-BE49-F238E27FC236}">
                <a16:creationId xmlns:a16="http://schemas.microsoft.com/office/drawing/2014/main" id="{A1B4BB88-F12C-81F3-B4D4-1919E5B59A6E}"/>
              </a:ext>
            </a:extLst>
          </p:cNvPr>
          <p:cNvGraphicFramePr>
            <a:graphicFrameLocks noGrp="1"/>
          </p:cNvGraphicFramePr>
          <p:nvPr/>
        </p:nvGraphicFramePr>
        <p:xfrm>
          <a:off x="226824" y="206477"/>
          <a:ext cx="11738353" cy="6102841"/>
        </p:xfrm>
        <a:graphic>
          <a:graphicData uri="http://schemas.openxmlformats.org/drawingml/2006/table">
            <a:tbl>
              <a:tblPr firstRow="1" bandRow="1">
                <a:tableStyleId>{5940675A-B579-460E-94D1-54222C63F5DA}</a:tableStyleId>
              </a:tblPr>
              <a:tblGrid>
                <a:gridCol w="6708547">
                  <a:extLst>
                    <a:ext uri="{9D8B030D-6E8A-4147-A177-3AD203B41FA5}">
                      <a16:colId xmlns:a16="http://schemas.microsoft.com/office/drawing/2014/main" val="2627236205"/>
                    </a:ext>
                  </a:extLst>
                </a:gridCol>
                <a:gridCol w="216747">
                  <a:extLst>
                    <a:ext uri="{9D8B030D-6E8A-4147-A177-3AD203B41FA5}">
                      <a16:colId xmlns:a16="http://schemas.microsoft.com/office/drawing/2014/main" val="4274098350"/>
                    </a:ext>
                  </a:extLst>
                </a:gridCol>
                <a:gridCol w="4813059">
                  <a:extLst>
                    <a:ext uri="{9D8B030D-6E8A-4147-A177-3AD203B41FA5}">
                      <a16:colId xmlns:a16="http://schemas.microsoft.com/office/drawing/2014/main" val="1952816659"/>
                    </a:ext>
                  </a:extLst>
                </a:gridCol>
              </a:tblGrid>
              <a:tr h="3219439">
                <a:tc>
                  <a:txBody>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fr-FR" sz="5200" b="0" i="0" u="none" strike="noStrike" kern="1200" cap="none" spc="0" normalizeH="0" baseline="0" noProof="0" dirty="0">
                          <a:ln>
                            <a:noFill/>
                          </a:ln>
                          <a:solidFill>
                            <a:schemeClr val="tx1"/>
                          </a:solidFill>
                          <a:effectLst/>
                          <a:uLnTx/>
                          <a:uFillTx/>
                          <a:latin typeface="CS Avva Shenouda" pitchFamily="34" charset="0"/>
                          <a:ea typeface="+mn-ea"/>
                          <a:cs typeface="+mn-cs"/>
                        </a:rPr>
                        <a:t>I=y=c P=,=c `</a:t>
                      </a:r>
                      <a:r>
                        <a:rPr kumimoji="0" lang="fr-FR" sz="5200" b="0" i="0" u="none" strike="noStrike" kern="1200" cap="none" spc="0" normalizeH="0" baseline="0" noProof="0" dirty="0" err="1">
                          <a:ln>
                            <a:noFill/>
                          </a:ln>
                          <a:solidFill>
                            <a:schemeClr val="tx1"/>
                          </a:solidFill>
                          <a:effectLst/>
                          <a:uLnTx/>
                          <a:uFillTx/>
                          <a:latin typeface="CS Avva Shenouda" pitchFamily="34" charset="0"/>
                          <a:ea typeface="+mn-ea"/>
                          <a:cs typeface="+mn-cs"/>
                        </a:rPr>
                        <a:t>pSyri</a:t>
                      </a:r>
                      <a:r>
                        <a:rPr kumimoji="0" lang="fr-FR" sz="5200" b="0" i="0" u="none" strike="noStrike" kern="1200" cap="none" spc="0" normalizeH="0" baseline="0" noProof="0" dirty="0">
                          <a:ln>
                            <a:noFill/>
                          </a:ln>
                          <a:solidFill>
                            <a:schemeClr val="tx1"/>
                          </a:solidFill>
                          <a:effectLst/>
                          <a:uLnTx/>
                          <a:uFillTx/>
                          <a:latin typeface="CS Avva Shenouda" pitchFamily="34" charset="0"/>
                          <a:ea typeface="+mn-ea"/>
                          <a:cs typeface="+mn-cs"/>
                        </a:rPr>
                        <a:t> `m`V} @ </a:t>
                      </a:r>
                      <a:r>
                        <a:rPr kumimoji="0" lang="fr-FR" sz="5200" b="0" i="0" u="none" strike="noStrike" kern="1200" cap="none" spc="0" normalizeH="0" baseline="0" noProof="0" dirty="0" err="1">
                          <a:ln>
                            <a:noFill/>
                          </a:ln>
                          <a:solidFill>
                            <a:schemeClr val="tx1"/>
                          </a:solidFill>
                          <a:effectLst/>
                          <a:uLnTx/>
                          <a:uFillTx/>
                          <a:latin typeface="CS Avva Shenouda" pitchFamily="34" charset="0"/>
                          <a:ea typeface="+mn-ea"/>
                          <a:cs typeface="+mn-cs"/>
                        </a:rPr>
                        <a:t>af</a:t>
                      </a:r>
                      <a:r>
                        <a:rPr kumimoji="0" lang="fr-FR" sz="5200" b="0" i="0" u="none" strike="noStrike" kern="1200" cap="none" spc="0" normalizeH="0" baseline="0" noProof="0" dirty="0">
                          <a:ln>
                            <a:noFill/>
                          </a:ln>
                          <a:solidFill>
                            <a:schemeClr val="tx1"/>
                          </a:solidFill>
                          <a:effectLst/>
                          <a:uLnTx/>
                          <a:uFillTx/>
                          <a:latin typeface="CS Avva Shenouda" pitchFamily="34" charset="0"/>
                          <a:ea typeface="+mn-ea"/>
                          <a:cs typeface="+mn-cs"/>
                        </a:rPr>
                        <a:t>[</a:t>
                      </a:r>
                      <a:r>
                        <a:rPr kumimoji="0" lang="fr-FR" sz="5200" b="0" i="0" u="none" strike="noStrike" kern="1200" cap="none" spc="0" normalizeH="0" baseline="0" noProof="0" dirty="0" err="1">
                          <a:ln>
                            <a:noFill/>
                          </a:ln>
                          <a:solidFill>
                            <a:schemeClr val="tx1"/>
                          </a:solidFill>
                          <a:effectLst/>
                          <a:uLnTx/>
                          <a:uFillTx/>
                          <a:latin typeface="CS Avva Shenouda" pitchFamily="34" charset="0"/>
                          <a:ea typeface="+mn-ea"/>
                          <a:cs typeface="+mn-cs"/>
                        </a:rPr>
                        <a:t>iwmc</a:t>
                      </a:r>
                      <a:r>
                        <a:rPr kumimoji="0" lang="fr-FR" sz="5200" b="0" i="0" u="none" strike="noStrike" kern="1200" cap="none" spc="0" normalizeH="0" baseline="0" noProof="0" dirty="0">
                          <a:ln>
                            <a:noFill/>
                          </a:ln>
                          <a:solidFill>
                            <a:schemeClr val="tx1"/>
                          </a:solidFill>
                          <a:effectLst/>
                          <a:uLnTx/>
                          <a:uFillTx/>
                          <a:latin typeface="CS Avva Shenouda" pitchFamily="34" charset="0"/>
                          <a:ea typeface="+mn-ea"/>
                          <a:cs typeface="+mn-cs"/>
                        </a:rPr>
                        <a:t> </a:t>
                      </a:r>
                      <a:r>
                        <a:rPr kumimoji="0" lang="fr-FR" sz="5200" b="0" i="0" u="none" strike="noStrike" kern="1200" cap="none" spc="0" normalizeH="0" baseline="0" noProof="0" dirty="0" err="1">
                          <a:ln>
                            <a:noFill/>
                          </a:ln>
                          <a:solidFill>
                            <a:schemeClr val="tx1"/>
                          </a:solidFill>
                          <a:effectLst/>
                          <a:uLnTx/>
                          <a:uFillTx/>
                          <a:latin typeface="CS Avva Shenouda" pitchFamily="34" charset="0"/>
                          <a:ea typeface="+mn-ea"/>
                          <a:cs typeface="+mn-cs"/>
                        </a:rPr>
                        <a:t>qen</a:t>
                      </a:r>
                      <a:r>
                        <a:rPr kumimoji="0" lang="fr-FR" sz="5200" b="0" i="0" u="none" strike="noStrike" kern="1200" cap="none" spc="0" normalizeH="0" baseline="0" noProof="0" dirty="0">
                          <a:ln>
                            <a:noFill/>
                          </a:ln>
                          <a:solidFill>
                            <a:schemeClr val="tx1"/>
                          </a:solidFill>
                          <a:effectLst/>
                          <a:uLnTx/>
                          <a:uFillTx/>
                          <a:latin typeface="CS Avva Shenouda" pitchFamily="34" charset="0"/>
                          <a:ea typeface="+mn-ea"/>
                          <a:cs typeface="+mn-cs"/>
                        </a:rPr>
                        <a:t> </a:t>
                      </a:r>
                      <a:r>
                        <a:rPr kumimoji="0" lang="fr-FR" sz="5200" b="0" i="0" u="none" strike="noStrike" kern="1200" cap="none" spc="0" normalizeH="0" baseline="0" noProof="0" dirty="0" err="1">
                          <a:ln>
                            <a:noFill/>
                          </a:ln>
                          <a:solidFill>
                            <a:schemeClr val="tx1"/>
                          </a:solidFill>
                          <a:effectLst/>
                          <a:uLnTx/>
                          <a:uFillTx/>
                          <a:latin typeface="CS Avva Shenouda" pitchFamily="34" charset="0"/>
                          <a:ea typeface="+mn-ea"/>
                          <a:cs typeface="+mn-cs"/>
                        </a:rPr>
                        <a:t>piIordanyc</a:t>
                      </a:r>
                      <a:r>
                        <a:rPr kumimoji="0" lang="fr-FR" sz="5200" b="0" i="0" u="none" strike="noStrike" kern="1200" cap="none" spc="0" normalizeH="0" baseline="0" noProof="0" dirty="0">
                          <a:ln>
                            <a:noFill/>
                          </a:ln>
                          <a:solidFill>
                            <a:schemeClr val="tx1"/>
                          </a:solidFill>
                          <a:effectLst/>
                          <a:uLnTx/>
                          <a:uFillTx/>
                          <a:latin typeface="CS Avva Shenouda" pitchFamily="34" charset="0"/>
                          <a:ea typeface="+mn-ea"/>
                          <a:cs typeface="+mn-cs"/>
                        </a:rPr>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fr-FR" sz="37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kumimoji="0" lang="ar-EG" sz="6000" b="0" i="0" u="none" strike="noStrike" kern="1200" cap="none" spc="0" normalizeH="0" baseline="0" noProof="0" dirty="0">
                          <a:ln>
                            <a:noFill/>
                          </a:ln>
                          <a:solidFill>
                            <a:schemeClr val="tx1"/>
                          </a:solidFill>
                          <a:effectLst/>
                          <a:uLnTx/>
                          <a:uFillTx/>
                          <a:latin typeface="+mn-lt"/>
                          <a:ea typeface="+mn-ea"/>
                          <a:cs typeface="+mn-cs"/>
                        </a:rPr>
                        <a:t>يسوع المسيح ابن الله، </a:t>
                      </a:r>
                      <a:r>
                        <a:rPr kumimoji="0" lang="ar-EG" sz="6000" b="0" i="0" u="none" strike="noStrike" kern="1200" cap="none" spc="0" normalizeH="0" baseline="0" noProof="0" dirty="0" err="1">
                          <a:ln>
                            <a:noFill/>
                          </a:ln>
                          <a:solidFill>
                            <a:schemeClr val="tx1"/>
                          </a:solidFill>
                          <a:effectLst/>
                          <a:uLnTx/>
                          <a:uFillTx/>
                          <a:latin typeface="+mn-lt"/>
                          <a:ea typeface="+mn-ea"/>
                          <a:cs typeface="+mn-cs"/>
                        </a:rPr>
                        <a:t>إعتمد</a:t>
                      </a:r>
                      <a:r>
                        <a:rPr kumimoji="0" lang="ar-EG" sz="6000" b="0" i="0" u="none" strike="noStrike" kern="1200" cap="none" spc="0" normalizeH="0" baseline="0" noProof="0" dirty="0">
                          <a:ln>
                            <a:noFill/>
                          </a:ln>
                          <a:solidFill>
                            <a:schemeClr val="tx1"/>
                          </a:solidFill>
                          <a:effectLst/>
                          <a:uLnTx/>
                          <a:uFillTx/>
                          <a:latin typeface="+mn-lt"/>
                          <a:ea typeface="+mn-ea"/>
                          <a:cs typeface="+mn-cs"/>
                        </a:rPr>
                        <a:t> في الأردن.</a:t>
                      </a:r>
                      <a:endParaRPr kumimoji="0" lang="fr-FR" sz="6000" b="0" i="0" u="none" strike="noStrike" kern="1200" cap="none" spc="0" normalizeH="0" baseline="0" noProof="0" dirty="0">
                        <a:ln>
                          <a:noFill/>
                        </a:ln>
                        <a:solidFill>
                          <a:schemeClr val="tx1"/>
                        </a:solidFill>
                        <a:effectLst/>
                        <a:uLnTx/>
                        <a:uFillTx/>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14707611"/>
                  </a:ext>
                </a:extLst>
              </a:tr>
              <a:tr h="184277">
                <a:tc gridSpan="3">
                  <a:txBody>
                    <a:bodyPr/>
                    <a:lstStyle/>
                    <a:p>
                      <a:pPr algn="ctr"/>
                      <a:endParaRPr lang="fr-FR" sz="500" b="1" dirty="0">
                        <a:solidFill>
                          <a:schemeClr val="tx1"/>
                        </a:solidFill>
                        <a:latin typeface="Book Antiqua" panose="0204060205030503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38564972"/>
                  </a:ext>
                </a:extLst>
              </a:tr>
              <a:tr h="2699125">
                <a:tc gridSpan="3">
                  <a:txBody>
                    <a:bodyPr/>
                    <a:lstStyle/>
                    <a:p>
                      <a:pPr algn="ctr"/>
                      <a:r>
                        <a:rPr lang="fr-FR" sz="4800" b="1" dirty="0">
                          <a:solidFill>
                            <a:schemeClr val="tx1"/>
                          </a:solidFill>
                          <a:latin typeface="Book Antiqua" panose="02040602050305030304" pitchFamily="18" charset="0"/>
                        </a:rPr>
                        <a:t>Jésus-Christ le Fils de Dieu, </a:t>
                      </a:r>
                    </a:p>
                    <a:p>
                      <a:pPr algn="ctr"/>
                      <a:r>
                        <a:rPr lang="fr-FR" sz="4800" b="1" dirty="0">
                          <a:solidFill>
                            <a:schemeClr val="tx1"/>
                          </a:solidFill>
                          <a:latin typeface="Book Antiqua" panose="02040602050305030304" pitchFamily="18" charset="0"/>
                        </a:rPr>
                        <a:t>fut baptisé dans le Jourdain.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fr-FR" dirty="0"/>
                    </a:p>
                  </a:txBody>
                  <a:tcPr/>
                </a:tc>
                <a:tc hMerge="1">
                  <a:txBody>
                    <a:bodyPr/>
                    <a:lstStyle/>
                    <a:p>
                      <a:endParaRPr lang="fr-FR" dirty="0"/>
                    </a:p>
                  </a:txBody>
                  <a:tcPr/>
                </a:tc>
                <a:extLst>
                  <a:ext uri="{0D108BD9-81ED-4DB2-BD59-A6C34878D82A}">
                    <a16:rowId xmlns:a16="http://schemas.microsoft.com/office/drawing/2014/main" val="3607596308"/>
                  </a:ext>
                </a:extLst>
              </a:tr>
            </a:tbl>
          </a:graphicData>
        </a:graphic>
      </p:graphicFrame>
    </p:spTree>
    <p:extLst>
      <p:ext uri="{BB962C8B-B14F-4D97-AF65-F5344CB8AC3E}">
        <p14:creationId xmlns:p14="http://schemas.microsoft.com/office/powerpoint/2010/main" val="1940192309"/>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864085" y="340592"/>
            <a:ext cx="5164616" cy="1898084"/>
          </a:xfrm>
          <a:prstGeom prst="rect">
            <a:avLst/>
          </a:prstGeom>
        </p:spPr>
        <p:txBody>
          <a:bodyPr wrap="square">
            <a:spAutoFit/>
          </a:bodyPr>
          <a:lstStyle/>
          <a:p>
            <a:pPr algn="just" rtl="1"/>
            <a:r>
              <a:rPr lang="ar-EG" sz="5867" dirty="0" err="1">
                <a:solidFill>
                  <a:prstClr val="white"/>
                </a:solidFill>
              </a:rPr>
              <a:t>سبحوه</a:t>
            </a:r>
            <a:r>
              <a:rPr lang="ar-EG" sz="5867" dirty="0">
                <a:solidFill>
                  <a:prstClr val="white"/>
                </a:solidFill>
              </a:rPr>
              <a:t> بصوت البوق</a:t>
            </a:r>
            <a:r>
              <a:rPr lang="ar-EG" sz="5867">
                <a:solidFill>
                  <a:prstClr val="white"/>
                </a:solidFill>
              </a:rPr>
              <a:t>. هَلِّلُويَا</a:t>
            </a:r>
            <a:r>
              <a:rPr lang="fr-FR" sz="5867">
                <a:solidFill>
                  <a:prstClr val="white"/>
                </a:solidFill>
              </a:rPr>
              <a:t>.</a:t>
            </a:r>
            <a:endParaRPr lang="fr-FR" sz="5867" dirty="0">
              <a:solidFill>
                <a:prstClr val="white"/>
              </a:solidFill>
            </a:endParaRPr>
          </a:p>
        </p:txBody>
      </p:sp>
      <p:sp>
        <p:nvSpPr>
          <p:cNvPr id="6" name="Rectangle 5"/>
          <p:cNvSpPr/>
          <p:nvPr/>
        </p:nvSpPr>
        <p:spPr>
          <a:xfrm>
            <a:off x="431371" y="332656"/>
            <a:ext cx="6432000" cy="1569660"/>
          </a:xfrm>
          <a:prstGeom prst="rect">
            <a:avLst/>
          </a:prstGeom>
        </p:spPr>
        <p:txBody>
          <a:bodyPr wrap="square">
            <a:spAutoFit/>
          </a:bodyPr>
          <a:lstStyle/>
          <a:p>
            <a:pPr algn="just"/>
            <a:r>
              <a:rPr lang="fr-FR" sz="4800" dirty="0">
                <a:solidFill>
                  <a:prstClr val="white"/>
                </a:solidFill>
                <a:latin typeface="CS Avva Shenouda" pitchFamily="34" charset="0"/>
              </a:rPr>
              <a:t>¿ </a:t>
            </a:r>
            <a:r>
              <a:rPr lang="en-US" sz="4800" dirty="0">
                <a:solidFill>
                  <a:prstClr val="white"/>
                </a:solidFill>
                <a:latin typeface="CS Avva Shenouda" pitchFamily="34" charset="0"/>
              </a:rPr>
              <a:t>`</a:t>
            </a:r>
            <a:r>
              <a:rPr lang="pt-BR" sz="4800" dirty="0">
                <a:solidFill>
                  <a:prstClr val="white"/>
                </a:solidFill>
                <a:latin typeface="CS Avva Shenouda" pitchFamily="34" charset="0"/>
              </a:rPr>
              <a:t>Cmou `erof qen ou`cmy `ncalpiggoc. =a=l.</a:t>
            </a:r>
            <a:endParaRPr lang="fr-FR" sz="4800" dirty="0">
              <a:solidFill>
                <a:prstClr val="white"/>
              </a:solidFill>
              <a:latin typeface="CS Avva Shenouda" pitchFamily="34" charset="0"/>
            </a:endParaRPr>
          </a:p>
        </p:txBody>
      </p:sp>
      <p:sp>
        <p:nvSpPr>
          <p:cNvPr id="7" name="Rectangle 6"/>
          <p:cNvSpPr/>
          <p:nvPr/>
        </p:nvSpPr>
        <p:spPr>
          <a:xfrm>
            <a:off x="1786363" y="3959186"/>
            <a:ext cx="8544949" cy="1405641"/>
          </a:xfrm>
          <a:prstGeom prst="rect">
            <a:avLst/>
          </a:prstGeom>
        </p:spPr>
        <p:txBody>
          <a:bodyPr wrap="square">
            <a:spAutoFit/>
          </a:bodyPr>
          <a:lstStyle/>
          <a:p>
            <a:pPr algn="ctr"/>
            <a:r>
              <a:rPr lang="fr-FR" sz="4267" b="1" dirty="0">
                <a:solidFill>
                  <a:prstClr val="white"/>
                </a:solidFill>
                <a:latin typeface="Book Antiqua" pitchFamily="18" charset="0"/>
              </a:rPr>
              <a:t>Louez-le par l’éclat du cor. Alléluia.</a:t>
            </a:r>
          </a:p>
        </p:txBody>
      </p:sp>
    </p:spTree>
    <p:extLst>
      <p:ext uri="{BB962C8B-B14F-4D97-AF65-F5344CB8AC3E}">
        <p14:creationId xmlns:p14="http://schemas.microsoft.com/office/powerpoint/2010/main" val="3536922181"/>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a:extLst>
              <a:ext uri="{FF2B5EF4-FFF2-40B4-BE49-F238E27FC236}">
                <a16:creationId xmlns:a16="http://schemas.microsoft.com/office/drawing/2014/main" id="{A1B4BB88-F12C-81F3-B4D4-1919E5B59A6E}"/>
              </a:ext>
            </a:extLst>
          </p:cNvPr>
          <p:cNvGraphicFramePr>
            <a:graphicFrameLocks noGrp="1"/>
          </p:cNvGraphicFramePr>
          <p:nvPr/>
        </p:nvGraphicFramePr>
        <p:xfrm>
          <a:off x="226824" y="206477"/>
          <a:ext cx="11738353" cy="6102841"/>
        </p:xfrm>
        <a:graphic>
          <a:graphicData uri="http://schemas.openxmlformats.org/drawingml/2006/table">
            <a:tbl>
              <a:tblPr firstRow="1" bandRow="1">
                <a:tableStyleId>{5940675A-B579-460E-94D1-54222C63F5DA}</a:tableStyleId>
              </a:tblPr>
              <a:tblGrid>
                <a:gridCol w="6708547">
                  <a:extLst>
                    <a:ext uri="{9D8B030D-6E8A-4147-A177-3AD203B41FA5}">
                      <a16:colId xmlns:a16="http://schemas.microsoft.com/office/drawing/2014/main" val="2627236205"/>
                    </a:ext>
                  </a:extLst>
                </a:gridCol>
                <a:gridCol w="216747">
                  <a:extLst>
                    <a:ext uri="{9D8B030D-6E8A-4147-A177-3AD203B41FA5}">
                      <a16:colId xmlns:a16="http://schemas.microsoft.com/office/drawing/2014/main" val="4274098350"/>
                    </a:ext>
                  </a:extLst>
                </a:gridCol>
                <a:gridCol w="4813059">
                  <a:extLst>
                    <a:ext uri="{9D8B030D-6E8A-4147-A177-3AD203B41FA5}">
                      <a16:colId xmlns:a16="http://schemas.microsoft.com/office/drawing/2014/main" val="1952816659"/>
                    </a:ext>
                  </a:extLst>
                </a:gridCol>
              </a:tblGrid>
              <a:tr h="3219439">
                <a:tc>
                  <a:txBody>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fr-FR" sz="5200" b="0" i="0" u="none" strike="noStrike" kern="1200" cap="none" spc="0" normalizeH="0" baseline="0" noProof="0" dirty="0">
                          <a:ln>
                            <a:noFill/>
                          </a:ln>
                          <a:solidFill>
                            <a:schemeClr val="tx1"/>
                          </a:solidFill>
                          <a:effectLst/>
                          <a:uLnTx/>
                          <a:uFillTx/>
                          <a:latin typeface="CS Avva Shenouda" pitchFamily="34" charset="0"/>
                          <a:ea typeface="+mn-ea"/>
                          <a:cs typeface="+mn-cs"/>
                        </a:rPr>
                        <a:t>I=y=c P=,=c `</a:t>
                      </a:r>
                      <a:r>
                        <a:rPr kumimoji="0" lang="fr-FR" sz="5200" b="0" i="0" u="none" strike="noStrike" kern="1200" cap="none" spc="0" normalizeH="0" baseline="0" noProof="0" dirty="0" err="1">
                          <a:ln>
                            <a:noFill/>
                          </a:ln>
                          <a:solidFill>
                            <a:schemeClr val="tx1"/>
                          </a:solidFill>
                          <a:effectLst/>
                          <a:uLnTx/>
                          <a:uFillTx/>
                          <a:latin typeface="CS Avva Shenouda" pitchFamily="34" charset="0"/>
                          <a:ea typeface="+mn-ea"/>
                          <a:cs typeface="+mn-cs"/>
                        </a:rPr>
                        <a:t>pSyri</a:t>
                      </a:r>
                      <a:r>
                        <a:rPr kumimoji="0" lang="fr-FR" sz="5200" b="0" i="0" u="none" strike="noStrike" kern="1200" cap="none" spc="0" normalizeH="0" baseline="0" noProof="0" dirty="0">
                          <a:ln>
                            <a:noFill/>
                          </a:ln>
                          <a:solidFill>
                            <a:schemeClr val="tx1"/>
                          </a:solidFill>
                          <a:effectLst/>
                          <a:uLnTx/>
                          <a:uFillTx/>
                          <a:latin typeface="CS Avva Shenouda" pitchFamily="34" charset="0"/>
                          <a:ea typeface="+mn-ea"/>
                          <a:cs typeface="+mn-cs"/>
                        </a:rPr>
                        <a:t> `m`V} @ </a:t>
                      </a:r>
                      <a:r>
                        <a:rPr kumimoji="0" lang="fr-FR" sz="5200" b="0" i="0" u="none" strike="noStrike" kern="1200" cap="none" spc="0" normalizeH="0" baseline="0" noProof="0" dirty="0" err="1">
                          <a:ln>
                            <a:noFill/>
                          </a:ln>
                          <a:solidFill>
                            <a:schemeClr val="tx1"/>
                          </a:solidFill>
                          <a:effectLst/>
                          <a:uLnTx/>
                          <a:uFillTx/>
                          <a:latin typeface="CS Avva Shenouda" pitchFamily="34" charset="0"/>
                          <a:ea typeface="+mn-ea"/>
                          <a:cs typeface="+mn-cs"/>
                        </a:rPr>
                        <a:t>af</a:t>
                      </a:r>
                      <a:r>
                        <a:rPr kumimoji="0" lang="fr-FR" sz="5200" b="0" i="0" u="none" strike="noStrike" kern="1200" cap="none" spc="0" normalizeH="0" baseline="0" noProof="0" dirty="0">
                          <a:ln>
                            <a:noFill/>
                          </a:ln>
                          <a:solidFill>
                            <a:schemeClr val="tx1"/>
                          </a:solidFill>
                          <a:effectLst/>
                          <a:uLnTx/>
                          <a:uFillTx/>
                          <a:latin typeface="CS Avva Shenouda" pitchFamily="34" charset="0"/>
                          <a:ea typeface="+mn-ea"/>
                          <a:cs typeface="+mn-cs"/>
                        </a:rPr>
                        <a:t>[</a:t>
                      </a:r>
                      <a:r>
                        <a:rPr kumimoji="0" lang="fr-FR" sz="5200" b="0" i="0" u="none" strike="noStrike" kern="1200" cap="none" spc="0" normalizeH="0" baseline="0" noProof="0" dirty="0" err="1">
                          <a:ln>
                            <a:noFill/>
                          </a:ln>
                          <a:solidFill>
                            <a:schemeClr val="tx1"/>
                          </a:solidFill>
                          <a:effectLst/>
                          <a:uLnTx/>
                          <a:uFillTx/>
                          <a:latin typeface="CS Avva Shenouda" pitchFamily="34" charset="0"/>
                          <a:ea typeface="+mn-ea"/>
                          <a:cs typeface="+mn-cs"/>
                        </a:rPr>
                        <a:t>iwmc</a:t>
                      </a:r>
                      <a:r>
                        <a:rPr kumimoji="0" lang="fr-FR" sz="5200" b="0" i="0" u="none" strike="noStrike" kern="1200" cap="none" spc="0" normalizeH="0" baseline="0" noProof="0" dirty="0">
                          <a:ln>
                            <a:noFill/>
                          </a:ln>
                          <a:solidFill>
                            <a:schemeClr val="tx1"/>
                          </a:solidFill>
                          <a:effectLst/>
                          <a:uLnTx/>
                          <a:uFillTx/>
                          <a:latin typeface="CS Avva Shenouda" pitchFamily="34" charset="0"/>
                          <a:ea typeface="+mn-ea"/>
                          <a:cs typeface="+mn-cs"/>
                        </a:rPr>
                        <a:t> </a:t>
                      </a:r>
                      <a:r>
                        <a:rPr kumimoji="0" lang="fr-FR" sz="5200" b="0" i="0" u="none" strike="noStrike" kern="1200" cap="none" spc="0" normalizeH="0" baseline="0" noProof="0" dirty="0" err="1">
                          <a:ln>
                            <a:noFill/>
                          </a:ln>
                          <a:solidFill>
                            <a:schemeClr val="tx1"/>
                          </a:solidFill>
                          <a:effectLst/>
                          <a:uLnTx/>
                          <a:uFillTx/>
                          <a:latin typeface="CS Avva Shenouda" pitchFamily="34" charset="0"/>
                          <a:ea typeface="+mn-ea"/>
                          <a:cs typeface="+mn-cs"/>
                        </a:rPr>
                        <a:t>qen</a:t>
                      </a:r>
                      <a:r>
                        <a:rPr kumimoji="0" lang="fr-FR" sz="5200" b="0" i="0" u="none" strike="noStrike" kern="1200" cap="none" spc="0" normalizeH="0" baseline="0" noProof="0" dirty="0">
                          <a:ln>
                            <a:noFill/>
                          </a:ln>
                          <a:solidFill>
                            <a:schemeClr val="tx1"/>
                          </a:solidFill>
                          <a:effectLst/>
                          <a:uLnTx/>
                          <a:uFillTx/>
                          <a:latin typeface="CS Avva Shenouda" pitchFamily="34" charset="0"/>
                          <a:ea typeface="+mn-ea"/>
                          <a:cs typeface="+mn-cs"/>
                        </a:rPr>
                        <a:t> </a:t>
                      </a:r>
                      <a:r>
                        <a:rPr kumimoji="0" lang="fr-FR" sz="5200" b="0" i="0" u="none" strike="noStrike" kern="1200" cap="none" spc="0" normalizeH="0" baseline="0" noProof="0" dirty="0" err="1">
                          <a:ln>
                            <a:noFill/>
                          </a:ln>
                          <a:solidFill>
                            <a:schemeClr val="tx1"/>
                          </a:solidFill>
                          <a:effectLst/>
                          <a:uLnTx/>
                          <a:uFillTx/>
                          <a:latin typeface="CS Avva Shenouda" pitchFamily="34" charset="0"/>
                          <a:ea typeface="+mn-ea"/>
                          <a:cs typeface="+mn-cs"/>
                        </a:rPr>
                        <a:t>piIordanyc</a:t>
                      </a:r>
                      <a:r>
                        <a:rPr kumimoji="0" lang="fr-FR" sz="5200" b="0" i="0" u="none" strike="noStrike" kern="1200" cap="none" spc="0" normalizeH="0" baseline="0" noProof="0" dirty="0">
                          <a:ln>
                            <a:noFill/>
                          </a:ln>
                          <a:solidFill>
                            <a:schemeClr val="tx1"/>
                          </a:solidFill>
                          <a:effectLst/>
                          <a:uLnTx/>
                          <a:uFillTx/>
                          <a:latin typeface="CS Avva Shenouda" pitchFamily="34" charset="0"/>
                          <a:ea typeface="+mn-ea"/>
                          <a:cs typeface="+mn-cs"/>
                        </a:rPr>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fr-FR" sz="37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kumimoji="0" lang="ar-EG" sz="6000" b="0" i="0" u="none" strike="noStrike" kern="1200" cap="none" spc="0" normalizeH="0" baseline="0" noProof="0" dirty="0">
                          <a:ln>
                            <a:noFill/>
                          </a:ln>
                          <a:solidFill>
                            <a:schemeClr val="tx1"/>
                          </a:solidFill>
                          <a:effectLst/>
                          <a:uLnTx/>
                          <a:uFillTx/>
                          <a:latin typeface="+mn-lt"/>
                          <a:ea typeface="+mn-ea"/>
                          <a:cs typeface="+mn-cs"/>
                        </a:rPr>
                        <a:t>يسوع المسيح ابن الله، </a:t>
                      </a:r>
                      <a:r>
                        <a:rPr kumimoji="0" lang="ar-EG" sz="6000" b="0" i="0" u="none" strike="noStrike" kern="1200" cap="none" spc="0" normalizeH="0" baseline="0" noProof="0" dirty="0" err="1">
                          <a:ln>
                            <a:noFill/>
                          </a:ln>
                          <a:solidFill>
                            <a:schemeClr val="tx1"/>
                          </a:solidFill>
                          <a:effectLst/>
                          <a:uLnTx/>
                          <a:uFillTx/>
                          <a:latin typeface="+mn-lt"/>
                          <a:ea typeface="+mn-ea"/>
                          <a:cs typeface="+mn-cs"/>
                        </a:rPr>
                        <a:t>إعتمد</a:t>
                      </a:r>
                      <a:r>
                        <a:rPr kumimoji="0" lang="ar-EG" sz="6000" b="0" i="0" u="none" strike="noStrike" kern="1200" cap="none" spc="0" normalizeH="0" baseline="0" noProof="0" dirty="0">
                          <a:ln>
                            <a:noFill/>
                          </a:ln>
                          <a:solidFill>
                            <a:schemeClr val="tx1"/>
                          </a:solidFill>
                          <a:effectLst/>
                          <a:uLnTx/>
                          <a:uFillTx/>
                          <a:latin typeface="+mn-lt"/>
                          <a:ea typeface="+mn-ea"/>
                          <a:cs typeface="+mn-cs"/>
                        </a:rPr>
                        <a:t> في الأردن.</a:t>
                      </a:r>
                      <a:endParaRPr kumimoji="0" lang="fr-FR" sz="6000" b="0" i="0" u="none" strike="noStrike" kern="1200" cap="none" spc="0" normalizeH="0" baseline="0" noProof="0" dirty="0">
                        <a:ln>
                          <a:noFill/>
                        </a:ln>
                        <a:solidFill>
                          <a:schemeClr val="tx1"/>
                        </a:solidFill>
                        <a:effectLst/>
                        <a:uLnTx/>
                        <a:uFillTx/>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14707611"/>
                  </a:ext>
                </a:extLst>
              </a:tr>
              <a:tr h="184277">
                <a:tc gridSpan="3">
                  <a:txBody>
                    <a:bodyPr/>
                    <a:lstStyle/>
                    <a:p>
                      <a:pPr algn="ctr"/>
                      <a:endParaRPr lang="fr-FR" sz="500" b="1" dirty="0">
                        <a:solidFill>
                          <a:schemeClr val="tx1"/>
                        </a:solidFill>
                        <a:latin typeface="Book Antiqua" panose="0204060205030503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38564972"/>
                  </a:ext>
                </a:extLst>
              </a:tr>
              <a:tr h="2699125">
                <a:tc gridSpan="3">
                  <a:txBody>
                    <a:bodyPr/>
                    <a:lstStyle/>
                    <a:p>
                      <a:pPr algn="ctr"/>
                      <a:r>
                        <a:rPr lang="fr-FR" sz="4800" b="1" dirty="0">
                          <a:solidFill>
                            <a:schemeClr val="tx1"/>
                          </a:solidFill>
                          <a:latin typeface="Book Antiqua" panose="02040602050305030304" pitchFamily="18" charset="0"/>
                        </a:rPr>
                        <a:t>Jésus-Christ le Fils de Dieu, </a:t>
                      </a:r>
                    </a:p>
                    <a:p>
                      <a:pPr algn="ctr"/>
                      <a:r>
                        <a:rPr lang="fr-FR" sz="4800" b="1" dirty="0">
                          <a:solidFill>
                            <a:schemeClr val="tx1"/>
                          </a:solidFill>
                          <a:latin typeface="Book Antiqua" panose="02040602050305030304" pitchFamily="18" charset="0"/>
                        </a:rPr>
                        <a:t>fut baptisé dans le Jourdain.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fr-FR" dirty="0"/>
                    </a:p>
                  </a:txBody>
                  <a:tcPr/>
                </a:tc>
                <a:tc hMerge="1">
                  <a:txBody>
                    <a:bodyPr/>
                    <a:lstStyle/>
                    <a:p>
                      <a:endParaRPr lang="fr-FR" dirty="0"/>
                    </a:p>
                  </a:txBody>
                  <a:tcPr/>
                </a:tc>
                <a:extLst>
                  <a:ext uri="{0D108BD9-81ED-4DB2-BD59-A6C34878D82A}">
                    <a16:rowId xmlns:a16="http://schemas.microsoft.com/office/drawing/2014/main" val="3607596308"/>
                  </a:ext>
                </a:extLst>
              </a:tr>
            </a:tbl>
          </a:graphicData>
        </a:graphic>
      </p:graphicFrame>
    </p:spTree>
    <p:extLst>
      <p:ext uri="{BB962C8B-B14F-4D97-AF65-F5344CB8AC3E}">
        <p14:creationId xmlns:p14="http://schemas.microsoft.com/office/powerpoint/2010/main" val="3246987862"/>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864085" y="340592"/>
            <a:ext cx="5164616" cy="1898084"/>
          </a:xfrm>
          <a:prstGeom prst="rect">
            <a:avLst/>
          </a:prstGeom>
        </p:spPr>
        <p:txBody>
          <a:bodyPr wrap="square">
            <a:spAutoFit/>
          </a:bodyPr>
          <a:lstStyle/>
          <a:p>
            <a:pPr algn="just" rtl="1"/>
            <a:r>
              <a:rPr lang="ar-EG" sz="5867" dirty="0" err="1">
                <a:solidFill>
                  <a:prstClr val="white"/>
                </a:solidFill>
              </a:rPr>
              <a:t>سبحوه</a:t>
            </a:r>
            <a:r>
              <a:rPr lang="ar-EG" sz="5867" dirty="0">
                <a:solidFill>
                  <a:prstClr val="white"/>
                </a:solidFill>
              </a:rPr>
              <a:t> بالمزمار والقيثار</a:t>
            </a:r>
            <a:r>
              <a:rPr lang="ar-EG" sz="5867">
                <a:solidFill>
                  <a:prstClr val="white"/>
                </a:solidFill>
              </a:rPr>
              <a:t>. هَلِّلُويَا</a:t>
            </a:r>
            <a:r>
              <a:rPr lang="fr-FR" sz="5867">
                <a:solidFill>
                  <a:prstClr val="white"/>
                </a:solidFill>
              </a:rPr>
              <a:t>.</a:t>
            </a:r>
            <a:endParaRPr lang="fr-FR" sz="5867" dirty="0">
              <a:solidFill>
                <a:prstClr val="white"/>
              </a:solidFill>
            </a:endParaRPr>
          </a:p>
        </p:txBody>
      </p:sp>
      <p:sp>
        <p:nvSpPr>
          <p:cNvPr id="6" name="Rectangle 5"/>
          <p:cNvSpPr/>
          <p:nvPr/>
        </p:nvSpPr>
        <p:spPr>
          <a:xfrm>
            <a:off x="431371" y="332656"/>
            <a:ext cx="6240693" cy="2308324"/>
          </a:xfrm>
          <a:prstGeom prst="rect">
            <a:avLst/>
          </a:prstGeom>
        </p:spPr>
        <p:txBody>
          <a:bodyPr wrap="square">
            <a:spAutoFit/>
          </a:bodyPr>
          <a:lstStyle/>
          <a:p>
            <a:pPr algn="just"/>
            <a:r>
              <a:rPr lang="en-US" sz="4800" dirty="0">
                <a:solidFill>
                  <a:prstClr val="white"/>
                </a:solidFill>
                <a:latin typeface="CS Avva Shenouda" pitchFamily="34" charset="0"/>
              </a:rPr>
              <a:t>`</a:t>
            </a:r>
            <a:r>
              <a:rPr lang="fr-FR" sz="4800" dirty="0" err="1">
                <a:solidFill>
                  <a:prstClr val="white"/>
                </a:solidFill>
                <a:latin typeface="CS Avva Shenouda" pitchFamily="34" charset="0"/>
              </a:rPr>
              <a:t>Cmou</a:t>
            </a:r>
            <a:r>
              <a:rPr lang="fr-FR" sz="4800" dirty="0">
                <a:solidFill>
                  <a:prstClr val="white"/>
                </a:solidFill>
                <a:latin typeface="CS Avva Shenouda" pitchFamily="34" charset="0"/>
              </a:rPr>
              <a:t> `</a:t>
            </a:r>
            <a:r>
              <a:rPr lang="fr-FR" sz="4800" dirty="0" err="1">
                <a:solidFill>
                  <a:prstClr val="white"/>
                </a:solidFill>
                <a:latin typeface="CS Avva Shenouda" pitchFamily="34" charset="0"/>
              </a:rPr>
              <a:t>erof</a:t>
            </a:r>
            <a:r>
              <a:rPr lang="fr-FR" sz="4800" dirty="0">
                <a:solidFill>
                  <a:prstClr val="white"/>
                </a:solidFill>
                <a:latin typeface="CS Avva Shenouda" pitchFamily="34" charset="0"/>
              </a:rPr>
              <a:t> </a:t>
            </a:r>
            <a:r>
              <a:rPr lang="fr-FR" sz="4800" dirty="0" err="1">
                <a:solidFill>
                  <a:prstClr val="white"/>
                </a:solidFill>
                <a:latin typeface="CS Avva Shenouda" pitchFamily="34" charset="0"/>
              </a:rPr>
              <a:t>qen</a:t>
            </a:r>
            <a:r>
              <a:rPr lang="fr-FR" sz="4800" dirty="0">
                <a:solidFill>
                  <a:prstClr val="white"/>
                </a:solidFill>
                <a:latin typeface="CS Avva Shenouda" pitchFamily="34" charset="0"/>
              </a:rPr>
              <a:t> </a:t>
            </a:r>
            <a:r>
              <a:rPr lang="fr-FR" sz="4800" dirty="0" err="1">
                <a:solidFill>
                  <a:prstClr val="white"/>
                </a:solidFill>
                <a:latin typeface="CS Avva Shenouda" pitchFamily="34" charset="0"/>
              </a:rPr>
              <a:t>ou'altyrion</a:t>
            </a:r>
            <a:r>
              <a:rPr lang="fr-FR" sz="4800" dirty="0">
                <a:solidFill>
                  <a:prstClr val="white"/>
                </a:solidFill>
                <a:latin typeface="CS Avva Shenouda" pitchFamily="34" charset="0"/>
              </a:rPr>
              <a:t> nem </a:t>
            </a:r>
            <a:r>
              <a:rPr lang="fr-FR" sz="4800" dirty="0" err="1">
                <a:solidFill>
                  <a:prstClr val="white"/>
                </a:solidFill>
                <a:latin typeface="CS Avva Shenouda" pitchFamily="34" charset="0"/>
              </a:rPr>
              <a:t>ouku;ara</a:t>
            </a:r>
            <a:r>
              <a:rPr lang="fr-FR" sz="4800" dirty="0">
                <a:solidFill>
                  <a:prstClr val="white"/>
                </a:solidFill>
                <a:latin typeface="CS Avva Shenouda" pitchFamily="34" charset="0"/>
              </a:rPr>
              <a:t>. =a=l.</a:t>
            </a:r>
          </a:p>
        </p:txBody>
      </p:sp>
      <p:sp>
        <p:nvSpPr>
          <p:cNvPr id="7" name="Rectangle 6"/>
          <p:cNvSpPr/>
          <p:nvPr/>
        </p:nvSpPr>
        <p:spPr>
          <a:xfrm>
            <a:off x="1786363" y="3959186"/>
            <a:ext cx="8544949" cy="1405641"/>
          </a:xfrm>
          <a:prstGeom prst="rect">
            <a:avLst/>
          </a:prstGeom>
        </p:spPr>
        <p:txBody>
          <a:bodyPr wrap="square">
            <a:spAutoFit/>
          </a:bodyPr>
          <a:lstStyle/>
          <a:p>
            <a:pPr algn="ctr"/>
            <a:r>
              <a:rPr lang="fr-FR" sz="4267" b="1" dirty="0">
                <a:solidFill>
                  <a:prstClr val="white"/>
                </a:solidFill>
                <a:latin typeface="Book Antiqua" pitchFamily="18" charset="0"/>
              </a:rPr>
              <a:t>Louez-le par la harpe et la cithare. Alléluia.</a:t>
            </a:r>
          </a:p>
        </p:txBody>
      </p:sp>
    </p:spTree>
    <p:extLst>
      <p:ext uri="{BB962C8B-B14F-4D97-AF65-F5344CB8AC3E}">
        <p14:creationId xmlns:p14="http://schemas.microsoft.com/office/powerpoint/2010/main" val="864919729"/>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a:extLst>
              <a:ext uri="{FF2B5EF4-FFF2-40B4-BE49-F238E27FC236}">
                <a16:creationId xmlns:a16="http://schemas.microsoft.com/office/drawing/2014/main" id="{A1B4BB88-F12C-81F3-B4D4-1919E5B59A6E}"/>
              </a:ext>
            </a:extLst>
          </p:cNvPr>
          <p:cNvGraphicFramePr>
            <a:graphicFrameLocks noGrp="1"/>
          </p:cNvGraphicFramePr>
          <p:nvPr/>
        </p:nvGraphicFramePr>
        <p:xfrm>
          <a:off x="226824" y="206477"/>
          <a:ext cx="11738353" cy="6102841"/>
        </p:xfrm>
        <a:graphic>
          <a:graphicData uri="http://schemas.openxmlformats.org/drawingml/2006/table">
            <a:tbl>
              <a:tblPr firstRow="1" bandRow="1">
                <a:tableStyleId>{5940675A-B579-460E-94D1-54222C63F5DA}</a:tableStyleId>
              </a:tblPr>
              <a:tblGrid>
                <a:gridCol w="6708547">
                  <a:extLst>
                    <a:ext uri="{9D8B030D-6E8A-4147-A177-3AD203B41FA5}">
                      <a16:colId xmlns:a16="http://schemas.microsoft.com/office/drawing/2014/main" val="2627236205"/>
                    </a:ext>
                  </a:extLst>
                </a:gridCol>
                <a:gridCol w="216747">
                  <a:extLst>
                    <a:ext uri="{9D8B030D-6E8A-4147-A177-3AD203B41FA5}">
                      <a16:colId xmlns:a16="http://schemas.microsoft.com/office/drawing/2014/main" val="4274098350"/>
                    </a:ext>
                  </a:extLst>
                </a:gridCol>
                <a:gridCol w="4813059">
                  <a:extLst>
                    <a:ext uri="{9D8B030D-6E8A-4147-A177-3AD203B41FA5}">
                      <a16:colId xmlns:a16="http://schemas.microsoft.com/office/drawing/2014/main" val="1952816659"/>
                    </a:ext>
                  </a:extLst>
                </a:gridCol>
              </a:tblGrid>
              <a:tr h="3219439">
                <a:tc>
                  <a:txBody>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fr-FR" sz="5200" b="0" i="0" u="none" strike="noStrike" kern="1200" cap="none" spc="0" normalizeH="0" baseline="0" noProof="0" dirty="0">
                          <a:ln>
                            <a:noFill/>
                          </a:ln>
                          <a:solidFill>
                            <a:schemeClr val="tx1"/>
                          </a:solidFill>
                          <a:effectLst/>
                          <a:uLnTx/>
                          <a:uFillTx/>
                          <a:latin typeface="CS Avva Shenouda" pitchFamily="34" charset="0"/>
                          <a:ea typeface="+mn-ea"/>
                          <a:cs typeface="+mn-cs"/>
                        </a:rPr>
                        <a:t>I=y=c P=,=c `</a:t>
                      </a:r>
                      <a:r>
                        <a:rPr kumimoji="0" lang="fr-FR" sz="5200" b="0" i="0" u="none" strike="noStrike" kern="1200" cap="none" spc="0" normalizeH="0" baseline="0" noProof="0" dirty="0" err="1">
                          <a:ln>
                            <a:noFill/>
                          </a:ln>
                          <a:solidFill>
                            <a:schemeClr val="tx1"/>
                          </a:solidFill>
                          <a:effectLst/>
                          <a:uLnTx/>
                          <a:uFillTx/>
                          <a:latin typeface="CS Avva Shenouda" pitchFamily="34" charset="0"/>
                          <a:ea typeface="+mn-ea"/>
                          <a:cs typeface="+mn-cs"/>
                        </a:rPr>
                        <a:t>pSyri</a:t>
                      </a:r>
                      <a:r>
                        <a:rPr kumimoji="0" lang="fr-FR" sz="5200" b="0" i="0" u="none" strike="noStrike" kern="1200" cap="none" spc="0" normalizeH="0" baseline="0" noProof="0" dirty="0">
                          <a:ln>
                            <a:noFill/>
                          </a:ln>
                          <a:solidFill>
                            <a:schemeClr val="tx1"/>
                          </a:solidFill>
                          <a:effectLst/>
                          <a:uLnTx/>
                          <a:uFillTx/>
                          <a:latin typeface="CS Avva Shenouda" pitchFamily="34" charset="0"/>
                          <a:ea typeface="+mn-ea"/>
                          <a:cs typeface="+mn-cs"/>
                        </a:rPr>
                        <a:t> `m`V} @ </a:t>
                      </a:r>
                      <a:r>
                        <a:rPr kumimoji="0" lang="fr-FR" sz="5200" b="0" i="0" u="none" strike="noStrike" kern="1200" cap="none" spc="0" normalizeH="0" baseline="0" noProof="0" dirty="0" err="1">
                          <a:ln>
                            <a:noFill/>
                          </a:ln>
                          <a:solidFill>
                            <a:schemeClr val="tx1"/>
                          </a:solidFill>
                          <a:effectLst/>
                          <a:uLnTx/>
                          <a:uFillTx/>
                          <a:latin typeface="CS Avva Shenouda" pitchFamily="34" charset="0"/>
                          <a:ea typeface="+mn-ea"/>
                          <a:cs typeface="+mn-cs"/>
                        </a:rPr>
                        <a:t>af</a:t>
                      </a:r>
                      <a:r>
                        <a:rPr kumimoji="0" lang="fr-FR" sz="5200" b="0" i="0" u="none" strike="noStrike" kern="1200" cap="none" spc="0" normalizeH="0" baseline="0" noProof="0" dirty="0">
                          <a:ln>
                            <a:noFill/>
                          </a:ln>
                          <a:solidFill>
                            <a:schemeClr val="tx1"/>
                          </a:solidFill>
                          <a:effectLst/>
                          <a:uLnTx/>
                          <a:uFillTx/>
                          <a:latin typeface="CS Avva Shenouda" pitchFamily="34" charset="0"/>
                          <a:ea typeface="+mn-ea"/>
                          <a:cs typeface="+mn-cs"/>
                        </a:rPr>
                        <a:t>[</a:t>
                      </a:r>
                      <a:r>
                        <a:rPr kumimoji="0" lang="fr-FR" sz="5200" b="0" i="0" u="none" strike="noStrike" kern="1200" cap="none" spc="0" normalizeH="0" baseline="0" noProof="0" dirty="0" err="1">
                          <a:ln>
                            <a:noFill/>
                          </a:ln>
                          <a:solidFill>
                            <a:schemeClr val="tx1"/>
                          </a:solidFill>
                          <a:effectLst/>
                          <a:uLnTx/>
                          <a:uFillTx/>
                          <a:latin typeface="CS Avva Shenouda" pitchFamily="34" charset="0"/>
                          <a:ea typeface="+mn-ea"/>
                          <a:cs typeface="+mn-cs"/>
                        </a:rPr>
                        <a:t>iwmc</a:t>
                      </a:r>
                      <a:r>
                        <a:rPr kumimoji="0" lang="fr-FR" sz="5200" b="0" i="0" u="none" strike="noStrike" kern="1200" cap="none" spc="0" normalizeH="0" baseline="0" noProof="0" dirty="0">
                          <a:ln>
                            <a:noFill/>
                          </a:ln>
                          <a:solidFill>
                            <a:schemeClr val="tx1"/>
                          </a:solidFill>
                          <a:effectLst/>
                          <a:uLnTx/>
                          <a:uFillTx/>
                          <a:latin typeface="CS Avva Shenouda" pitchFamily="34" charset="0"/>
                          <a:ea typeface="+mn-ea"/>
                          <a:cs typeface="+mn-cs"/>
                        </a:rPr>
                        <a:t> </a:t>
                      </a:r>
                      <a:r>
                        <a:rPr kumimoji="0" lang="fr-FR" sz="5200" b="0" i="0" u="none" strike="noStrike" kern="1200" cap="none" spc="0" normalizeH="0" baseline="0" noProof="0" dirty="0" err="1">
                          <a:ln>
                            <a:noFill/>
                          </a:ln>
                          <a:solidFill>
                            <a:schemeClr val="tx1"/>
                          </a:solidFill>
                          <a:effectLst/>
                          <a:uLnTx/>
                          <a:uFillTx/>
                          <a:latin typeface="CS Avva Shenouda" pitchFamily="34" charset="0"/>
                          <a:ea typeface="+mn-ea"/>
                          <a:cs typeface="+mn-cs"/>
                        </a:rPr>
                        <a:t>qen</a:t>
                      </a:r>
                      <a:r>
                        <a:rPr kumimoji="0" lang="fr-FR" sz="5200" b="0" i="0" u="none" strike="noStrike" kern="1200" cap="none" spc="0" normalizeH="0" baseline="0" noProof="0" dirty="0">
                          <a:ln>
                            <a:noFill/>
                          </a:ln>
                          <a:solidFill>
                            <a:schemeClr val="tx1"/>
                          </a:solidFill>
                          <a:effectLst/>
                          <a:uLnTx/>
                          <a:uFillTx/>
                          <a:latin typeface="CS Avva Shenouda" pitchFamily="34" charset="0"/>
                          <a:ea typeface="+mn-ea"/>
                          <a:cs typeface="+mn-cs"/>
                        </a:rPr>
                        <a:t> </a:t>
                      </a:r>
                      <a:r>
                        <a:rPr kumimoji="0" lang="fr-FR" sz="5200" b="0" i="0" u="none" strike="noStrike" kern="1200" cap="none" spc="0" normalizeH="0" baseline="0" noProof="0" dirty="0" err="1">
                          <a:ln>
                            <a:noFill/>
                          </a:ln>
                          <a:solidFill>
                            <a:schemeClr val="tx1"/>
                          </a:solidFill>
                          <a:effectLst/>
                          <a:uLnTx/>
                          <a:uFillTx/>
                          <a:latin typeface="CS Avva Shenouda" pitchFamily="34" charset="0"/>
                          <a:ea typeface="+mn-ea"/>
                          <a:cs typeface="+mn-cs"/>
                        </a:rPr>
                        <a:t>piIordanyc</a:t>
                      </a:r>
                      <a:r>
                        <a:rPr kumimoji="0" lang="fr-FR" sz="5200" b="0" i="0" u="none" strike="noStrike" kern="1200" cap="none" spc="0" normalizeH="0" baseline="0" noProof="0" dirty="0">
                          <a:ln>
                            <a:noFill/>
                          </a:ln>
                          <a:solidFill>
                            <a:schemeClr val="tx1"/>
                          </a:solidFill>
                          <a:effectLst/>
                          <a:uLnTx/>
                          <a:uFillTx/>
                          <a:latin typeface="CS Avva Shenouda" pitchFamily="34" charset="0"/>
                          <a:ea typeface="+mn-ea"/>
                          <a:cs typeface="+mn-cs"/>
                        </a:rPr>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fr-FR" sz="37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kumimoji="0" lang="ar-EG" sz="6000" b="0" i="0" u="none" strike="noStrike" kern="1200" cap="none" spc="0" normalizeH="0" baseline="0" noProof="0" dirty="0">
                          <a:ln>
                            <a:noFill/>
                          </a:ln>
                          <a:solidFill>
                            <a:schemeClr val="tx1"/>
                          </a:solidFill>
                          <a:effectLst/>
                          <a:uLnTx/>
                          <a:uFillTx/>
                          <a:latin typeface="+mn-lt"/>
                          <a:ea typeface="+mn-ea"/>
                          <a:cs typeface="+mn-cs"/>
                        </a:rPr>
                        <a:t>يسوع المسيح ابن الله، </a:t>
                      </a:r>
                      <a:r>
                        <a:rPr kumimoji="0" lang="ar-EG" sz="6000" b="0" i="0" u="none" strike="noStrike" kern="1200" cap="none" spc="0" normalizeH="0" baseline="0" noProof="0" dirty="0" err="1">
                          <a:ln>
                            <a:noFill/>
                          </a:ln>
                          <a:solidFill>
                            <a:schemeClr val="tx1"/>
                          </a:solidFill>
                          <a:effectLst/>
                          <a:uLnTx/>
                          <a:uFillTx/>
                          <a:latin typeface="+mn-lt"/>
                          <a:ea typeface="+mn-ea"/>
                          <a:cs typeface="+mn-cs"/>
                        </a:rPr>
                        <a:t>إعتمد</a:t>
                      </a:r>
                      <a:r>
                        <a:rPr kumimoji="0" lang="ar-EG" sz="6000" b="0" i="0" u="none" strike="noStrike" kern="1200" cap="none" spc="0" normalizeH="0" baseline="0" noProof="0" dirty="0">
                          <a:ln>
                            <a:noFill/>
                          </a:ln>
                          <a:solidFill>
                            <a:schemeClr val="tx1"/>
                          </a:solidFill>
                          <a:effectLst/>
                          <a:uLnTx/>
                          <a:uFillTx/>
                          <a:latin typeface="+mn-lt"/>
                          <a:ea typeface="+mn-ea"/>
                          <a:cs typeface="+mn-cs"/>
                        </a:rPr>
                        <a:t> في الأردن.</a:t>
                      </a:r>
                      <a:endParaRPr kumimoji="0" lang="fr-FR" sz="6000" b="0" i="0" u="none" strike="noStrike" kern="1200" cap="none" spc="0" normalizeH="0" baseline="0" noProof="0" dirty="0">
                        <a:ln>
                          <a:noFill/>
                        </a:ln>
                        <a:solidFill>
                          <a:schemeClr val="tx1"/>
                        </a:solidFill>
                        <a:effectLst/>
                        <a:uLnTx/>
                        <a:uFillTx/>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14707611"/>
                  </a:ext>
                </a:extLst>
              </a:tr>
              <a:tr h="184277">
                <a:tc gridSpan="3">
                  <a:txBody>
                    <a:bodyPr/>
                    <a:lstStyle/>
                    <a:p>
                      <a:pPr algn="ctr"/>
                      <a:endParaRPr lang="fr-FR" sz="500" b="1" dirty="0">
                        <a:solidFill>
                          <a:schemeClr val="tx1"/>
                        </a:solidFill>
                        <a:latin typeface="Book Antiqua" panose="0204060205030503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38564972"/>
                  </a:ext>
                </a:extLst>
              </a:tr>
              <a:tr h="2699125">
                <a:tc gridSpan="3">
                  <a:txBody>
                    <a:bodyPr/>
                    <a:lstStyle/>
                    <a:p>
                      <a:pPr algn="ctr"/>
                      <a:r>
                        <a:rPr lang="fr-FR" sz="4800" b="1" dirty="0">
                          <a:solidFill>
                            <a:schemeClr val="tx1"/>
                          </a:solidFill>
                          <a:latin typeface="Book Antiqua" panose="02040602050305030304" pitchFamily="18" charset="0"/>
                        </a:rPr>
                        <a:t>Jésus-Christ le Fils de Dieu, </a:t>
                      </a:r>
                    </a:p>
                    <a:p>
                      <a:pPr algn="ctr"/>
                      <a:r>
                        <a:rPr lang="fr-FR" sz="4800" b="1" dirty="0">
                          <a:solidFill>
                            <a:schemeClr val="tx1"/>
                          </a:solidFill>
                          <a:latin typeface="Book Antiqua" panose="02040602050305030304" pitchFamily="18" charset="0"/>
                        </a:rPr>
                        <a:t>fut baptisé dans le Jourdain.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fr-FR" dirty="0"/>
                    </a:p>
                  </a:txBody>
                  <a:tcPr/>
                </a:tc>
                <a:tc hMerge="1">
                  <a:txBody>
                    <a:bodyPr/>
                    <a:lstStyle/>
                    <a:p>
                      <a:endParaRPr lang="fr-FR" dirty="0"/>
                    </a:p>
                  </a:txBody>
                  <a:tcPr/>
                </a:tc>
                <a:extLst>
                  <a:ext uri="{0D108BD9-81ED-4DB2-BD59-A6C34878D82A}">
                    <a16:rowId xmlns:a16="http://schemas.microsoft.com/office/drawing/2014/main" val="3607596308"/>
                  </a:ext>
                </a:extLst>
              </a:tr>
            </a:tbl>
          </a:graphicData>
        </a:graphic>
      </p:graphicFrame>
    </p:spTree>
    <p:extLst>
      <p:ext uri="{BB962C8B-B14F-4D97-AF65-F5344CB8AC3E}">
        <p14:creationId xmlns:p14="http://schemas.microsoft.com/office/powerpoint/2010/main" val="3373542755"/>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864085" y="340592"/>
            <a:ext cx="5164616" cy="1898084"/>
          </a:xfrm>
          <a:prstGeom prst="rect">
            <a:avLst/>
          </a:prstGeom>
        </p:spPr>
        <p:txBody>
          <a:bodyPr wrap="square">
            <a:spAutoFit/>
          </a:bodyPr>
          <a:lstStyle/>
          <a:p>
            <a:pPr algn="just" rtl="1"/>
            <a:r>
              <a:rPr lang="ar-EG" sz="5867" dirty="0" err="1">
                <a:solidFill>
                  <a:prstClr val="white"/>
                </a:solidFill>
              </a:rPr>
              <a:t>سبحوه</a:t>
            </a:r>
            <a:r>
              <a:rPr lang="ar-EG" sz="5867" dirty="0">
                <a:solidFill>
                  <a:prstClr val="white"/>
                </a:solidFill>
              </a:rPr>
              <a:t> بدفوف وصفوف</a:t>
            </a:r>
            <a:r>
              <a:rPr lang="ar-EG" sz="5867">
                <a:solidFill>
                  <a:prstClr val="white"/>
                </a:solidFill>
              </a:rPr>
              <a:t>. هَلِّلُويَا</a:t>
            </a:r>
            <a:r>
              <a:rPr lang="fr-FR" sz="5867">
                <a:solidFill>
                  <a:prstClr val="white"/>
                </a:solidFill>
              </a:rPr>
              <a:t>.</a:t>
            </a:r>
            <a:endParaRPr lang="fr-FR" sz="5867" dirty="0">
              <a:solidFill>
                <a:prstClr val="white"/>
              </a:solidFill>
            </a:endParaRPr>
          </a:p>
        </p:txBody>
      </p:sp>
      <p:sp>
        <p:nvSpPr>
          <p:cNvPr id="6" name="Rectangle 5"/>
          <p:cNvSpPr/>
          <p:nvPr/>
        </p:nvSpPr>
        <p:spPr>
          <a:xfrm>
            <a:off x="431371" y="332656"/>
            <a:ext cx="6240693" cy="2308324"/>
          </a:xfrm>
          <a:prstGeom prst="rect">
            <a:avLst/>
          </a:prstGeom>
        </p:spPr>
        <p:txBody>
          <a:bodyPr wrap="square">
            <a:spAutoFit/>
          </a:bodyPr>
          <a:lstStyle/>
          <a:p>
            <a:pPr algn="just"/>
            <a:r>
              <a:rPr lang="fr-FR" sz="4800" dirty="0">
                <a:solidFill>
                  <a:prstClr val="white"/>
                </a:solidFill>
                <a:latin typeface="CS Avva Shenouda" pitchFamily="34" charset="0"/>
              </a:rPr>
              <a:t>¿ `</a:t>
            </a:r>
            <a:r>
              <a:rPr lang="fr-FR" sz="4800" dirty="0" err="1">
                <a:solidFill>
                  <a:prstClr val="white"/>
                </a:solidFill>
                <a:latin typeface="CS Avva Shenouda" pitchFamily="34" charset="0"/>
              </a:rPr>
              <a:t>Cmou</a:t>
            </a:r>
            <a:r>
              <a:rPr lang="fr-FR" sz="4800" dirty="0">
                <a:solidFill>
                  <a:prstClr val="white"/>
                </a:solidFill>
                <a:latin typeface="CS Avva Shenouda" pitchFamily="34" charset="0"/>
              </a:rPr>
              <a:t> `</a:t>
            </a:r>
            <a:r>
              <a:rPr lang="fr-FR" sz="4800" dirty="0" err="1">
                <a:solidFill>
                  <a:prstClr val="white"/>
                </a:solidFill>
                <a:latin typeface="CS Avva Shenouda" pitchFamily="34" charset="0"/>
              </a:rPr>
              <a:t>erof</a:t>
            </a:r>
            <a:r>
              <a:rPr lang="fr-FR" sz="4800" dirty="0">
                <a:solidFill>
                  <a:prstClr val="white"/>
                </a:solidFill>
                <a:latin typeface="CS Avva Shenouda" pitchFamily="34" charset="0"/>
              </a:rPr>
              <a:t> </a:t>
            </a:r>
            <a:r>
              <a:rPr lang="fr-FR" sz="4800" dirty="0" err="1">
                <a:solidFill>
                  <a:prstClr val="white"/>
                </a:solidFill>
                <a:latin typeface="CS Avva Shenouda" pitchFamily="34" charset="0"/>
              </a:rPr>
              <a:t>qen</a:t>
            </a:r>
            <a:r>
              <a:rPr lang="fr-FR" sz="4800" dirty="0">
                <a:solidFill>
                  <a:prstClr val="white"/>
                </a:solidFill>
                <a:latin typeface="CS Avva Shenouda" pitchFamily="34" charset="0"/>
              </a:rPr>
              <a:t> </a:t>
            </a:r>
            <a:r>
              <a:rPr lang="fr-FR" sz="4800" dirty="0" err="1">
                <a:solidFill>
                  <a:prstClr val="white"/>
                </a:solidFill>
                <a:latin typeface="CS Avva Shenouda" pitchFamily="34" charset="0"/>
              </a:rPr>
              <a:t>hankemkem</a:t>
            </a:r>
            <a:r>
              <a:rPr lang="fr-FR" sz="4800" dirty="0">
                <a:solidFill>
                  <a:prstClr val="white"/>
                </a:solidFill>
                <a:latin typeface="CS Avva Shenouda" pitchFamily="34" charset="0"/>
              </a:rPr>
              <a:t> nem </a:t>
            </a:r>
            <a:r>
              <a:rPr lang="fr-FR" sz="4800" dirty="0" err="1">
                <a:solidFill>
                  <a:prstClr val="white"/>
                </a:solidFill>
                <a:latin typeface="CS Avva Shenouda" pitchFamily="34" charset="0"/>
              </a:rPr>
              <a:t>han,oroc</a:t>
            </a:r>
            <a:r>
              <a:rPr lang="fr-FR" sz="4800" dirty="0">
                <a:solidFill>
                  <a:prstClr val="white"/>
                </a:solidFill>
                <a:latin typeface="CS Avva Shenouda" pitchFamily="34" charset="0"/>
              </a:rPr>
              <a:t>. =a=l.</a:t>
            </a:r>
          </a:p>
        </p:txBody>
      </p:sp>
      <p:sp>
        <p:nvSpPr>
          <p:cNvPr id="7" name="Rectangle 6"/>
          <p:cNvSpPr/>
          <p:nvPr/>
        </p:nvSpPr>
        <p:spPr>
          <a:xfrm>
            <a:off x="1786363" y="3959186"/>
            <a:ext cx="8544949" cy="1405641"/>
          </a:xfrm>
          <a:prstGeom prst="rect">
            <a:avLst/>
          </a:prstGeom>
        </p:spPr>
        <p:txBody>
          <a:bodyPr wrap="square">
            <a:spAutoFit/>
          </a:bodyPr>
          <a:lstStyle/>
          <a:p>
            <a:pPr algn="ctr"/>
            <a:r>
              <a:rPr lang="fr-FR" sz="4267" b="1" dirty="0">
                <a:solidFill>
                  <a:prstClr val="white"/>
                </a:solidFill>
                <a:latin typeface="Book Antiqua" pitchFamily="18" charset="0"/>
              </a:rPr>
              <a:t>Louez-le par la danse et le tambour. Alléluia.</a:t>
            </a:r>
          </a:p>
        </p:txBody>
      </p:sp>
    </p:spTree>
    <p:extLst>
      <p:ext uri="{BB962C8B-B14F-4D97-AF65-F5344CB8AC3E}">
        <p14:creationId xmlns:p14="http://schemas.microsoft.com/office/powerpoint/2010/main" val="2304565772"/>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a:extLst>
              <a:ext uri="{FF2B5EF4-FFF2-40B4-BE49-F238E27FC236}">
                <a16:creationId xmlns:a16="http://schemas.microsoft.com/office/drawing/2014/main" id="{A1B4BB88-F12C-81F3-B4D4-1919E5B59A6E}"/>
              </a:ext>
            </a:extLst>
          </p:cNvPr>
          <p:cNvGraphicFramePr>
            <a:graphicFrameLocks noGrp="1"/>
          </p:cNvGraphicFramePr>
          <p:nvPr/>
        </p:nvGraphicFramePr>
        <p:xfrm>
          <a:off x="226824" y="206477"/>
          <a:ext cx="11738353" cy="6102841"/>
        </p:xfrm>
        <a:graphic>
          <a:graphicData uri="http://schemas.openxmlformats.org/drawingml/2006/table">
            <a:tbl>
              <a:tblPr firstRow="1" bandRow="1">
                <a:tableStyleId>{5940675A-B579-460E-94D1-54222C63F5DA}</a:tableStyleId>
              </a:tblPr>
              <a:tblGrid>
                <a:gridCol w="6708547">
                  <a:extLst>
                    <a:ext uri="{9D8B030D-6E8A-4147-A177-3AD203B41FA5}">
                      <a16:colId xmlns:a16="http://schemas.microsoft.com/office/drawing/2014/main" val="2627236205"/>
                    </a:ext>
                  </a:extLst>
                </a:gridCol>
                <a:gridCol w="216747">
                  <a:extLst>
                    <a:ext uri="{9D8B030D-6E8A-4147-A177-3AD203B41FA5}">
                      <a16:colId xmlns:a16="http://schemas.microsoft.com/office/drawing/2014/main" val="4274098350"/>
                    </a:ext>
                  </a:extLst>
                </a:gridCol>
                <a:gridCol w="4813059">
                  <a:extLst>
                    <a:ext uri="{9D8B030D-6E8A-4147-A177-3AD203B41FA5}">
                      <a16:colId xmlns:a16="http://schemas.microsoft.com/office/drawing/2014/main" val="1952816659"/>
                    </a:ext>
                  </a:extLst>
                </a:gridCol>
              </a:tblGrid>
              <a:tr h="3219439">
                <a:tc>
                  <a:txBody>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fr-FR" sz="5200" b="0" i="0" u="none" strike="noStrike" kern="1200" cap="none" spc="0" normalizeH="0" baseline="0" noProof="0" dirty="0">
                          <a:ln>
                            <a:noFill/>
                          </a:ln>
                          <a:solidFill>
                            <a:schemeClr val="tx1"/>
                          </a:solidFill>
                          <a:effectLst/>
                          <a:uLnTx/>
                          <a:uFillTx/>
                          <a:latin typeface="CS Avva Shenouda" pitchFamily="34" charset="0"/>
                          <a:ea typeface="+mn-ea"/>
                          <a:cs typeface="+mn-cs"/>
                        </a:rPr>
                        <a:t>I=y=c P=,=c `</a:t>
                      </a:r>
                      <a:r>
                        <a:rPr kumimoji="0" lang="fr-FR" sz="5200" b="0" i="0" u="none" strike="noStrike" kern="1200" cap="none" spc="0" normalizeH="0" baseline="0" noProof="0" dirty="0" err="1">
                          <a:ln>
                            <a:noFill/>
                          </a:ln>
                          <a:solidFill>
                            <a:schemeClr val="tx1"/>
                          </a:solidFill>
                          <a:effectLst/>
                          <a:uLnTx/>
                          <a:uFillTx/>
                          <a:latin typeface="CS Avva Shenouda" pitchFamily="34" charset="0"/>
                          <a:ea typeface="+mn-ea"/>
                          <a:cs typeface="+mn-cs"/>
                        </a:rPr>
                        <a:t>pSyri</a:t>
                      </a:r>
                      <a:r>
                        <a:rPr kumimoji="0" lang="fr-FR" sz="5200" b="0" i="0" u="none" strike="noStrike" kern="1200" cap="none" spc="0" normalizeH="0" baseline="0" noProof="0" dirty="0">
                          <a:ln>
                            <a:noFill/>
                          </a:ln>
                          <a:solidFill>
                            <a:schemeClr val="tx1"/>
                          </a:solidFill>
                          <a:effectLst/>
                          <a:uLnTx/>
                          <a:uFillTx/>
                          <a:latin typeface="CS Avva Shenouda" pitchFamily="34" charset="0"/>
                          <a:ea typeface="+mn-ea"/>
                          <a:cs typeface="+mn-cs"/>
                        </a:rPr>
                        <a:t> `m`V} @ </a:t>
                      </a:r>
                      <a:r>
                        <a:rPr kumimoji="0" lang="fr-FR" sz="5200" b="0" i="0" u="none" strike="noStrike" kern="1200" cap="none" spc="0" normalizeH="0" baseline="0" noProof="0" dirty="0" err="1">
                          <a:ln>
                            <a:noFill/>
                          </a:ln>
                          <a:solidFill>
                            <a:schemeClr val="tx1"/>
                          </a:solidFill>
                          <a:effectLst/>
                          <a:uLnTx/>
                          <a:uFillTx/>
                          <a:latin typeface="CS Avva Shenouda" pitchFamily="34" charset="0"/>
                          <a:ea typeface="+mn-ea"/>
                          <a:cs typeface="+mn-cs"/>
                        </a:rPr>
                        <a:t>af</a:t>
                      </a:r>
                      <a:r>
                        <a:rPr kumimoji="0" lang="fr-FR" sz="5200" b="0" i="0" u="none" strike="noStrike" kern="1200" cap="none" spc="0" normalizeH="0" baseline="0" noProof="0" dirty="0">
                          <a:ln>
                            <a:noFill/>
                          </a:ln>
                          <a:solidFill>
                            <a:schemeClr val="tx1"/>
                          </a:solidFill>
                          <a:effectLst/>
                          <a:uLnTx/>
                          <a:uFillTx/>
                          <a:latin typeface="CS Avva Shenouda" pitchFamily="34" charset="0"/>
                          <a:ea typeface="+mn-ea"/>
                          <a:cs typeface="+mn-cs"/>
                        </a:rPr>
                        <a:t>[</a:t>
                      </a:r>
                      <a:r>
                        <a:rPr kumimoji="0" lang="fr-FR" sz="5200" b="0" i="0" u="none" strike="noStrike" kern="1200" cap="none" spc="0" normalizeH="0" baseline="0" noProof="0" dirty="0" err="1">
                          <a:ln>
                            <a:noFill/>
                          </a:ln>
                          <a:solidFill>
                            <a:schemeClr val="tx1"/>
                          </a:solidFill>
                          <a:effectLst/>
                          <a:uLnTx/>
                          <a:uFillTx/>
                          <a:latin typeface="CS Avva Shenouda" pitchFamily="34" charset="0"/>
                          <a:ea typeface="+mn-ea"/>
                          <a:cs typeface="+mn-cs"/>
                        </a:rPr>
                        <a:t>iwmc</a:t>
                      </a:r>
                      <a:r>
                        <a:rPr kumimoji="0" lang="fr-FR" sz="5200" b="0" i="0" u="none" strike="noStrike" kern="1200" cap="none" spc="0" normalizeH="0" baseline="0" noProof="0" dirty="0">
                          <a:ln>
                            <a:noFill/>
                          </a:ln>
                          <a:solidFill>
                            <a:schemeClr val="tx1"/>
                          </a:solidFill>
                          <a:effectLst/>
                          <a:uLnTx/>
                          <a:uFillTx/>
                          <a:latin typeface="CS Avva Shenouda" pitchFamily="34" charset="0"/>
                          <a:ea typeface="+mn-ea"/>
                          <a:cs typeface="+mn-cs"/>
                        </a:rPr>
                        <a:t> </a:t>
                      </a:r>
                      <a:r>
                        <a:rPr kumimoji="0" lang="fr-FR" sz="5200" b="0" i="0" u="none" strike="noStrike" kern="1200" cap="none" spc="0" normalizeH="0" baseline="0" noProof="0" dirty="0" err="1">
                          <a:ln>
                            <a:noFill/>
                          </a:ln>
                          <a:solidFill>
                            <a:schemeClr val="tx1"/>
                          </a:solidFill>
                          <a:effectLst/>
                          <a:uLnTx/>
                          <a:uFillTx/>
                          <a:latin typeface="CS Avva Shenouda" pitchFamily="34" charset="0"/>
                          <a:ea typeface="+mn-ea"/>
                          <a:cs typeface="+mn-cs"/>
                        </a:rPr>
                        <a:t>qen</a:t>
                      </a:r>
                      <a:r>
                        <a:rPr kumimoji="0" lang="fr-FR" sz="5200" b="0" i="0" u="none" strike="noStrike" kern="1200" cap="none" spc="0" normalizeH="0" baseline="0" noProof="0" dirty="0">
                          <a:ln>
                            <a:noFill/>
                          </a:ln>
                          <a:solidFill>
                            <a:schemeClr val="tx1"/>
                          </a:solidFill>
                          <a:effectLst/>
                          <a:uLnTx/>
                          <a:uFillTx/>
                          <a:latin typeface="CS Avva Shenouda" pitchFamily="34" charset="0"/>
                          <a:ea typeface="+mn-ea"/>
                          <a:cs typeface="+mn-cs"/>
                        </a:rPr>
                        <a:t> </a:t>
                      </a:r>
                      <a:r>
                        <a:rPr kumimoji="0" lang="fr-FR" sz="5200" b="0" i="0" u="none" strike="noStrike" kern="1200" cap="none" spc="0" normalizeH="0" baseline="0" noProof="0" dirty="0" err="1">
                          <a:ln>
                            <a:noFill/>
                          </a:ln>
                          <a:solidFill>
                            <a:schemeClr val="tx1"/>
                          </a:solidFill>
                          <a:effectLst/>
                          <a:uLnTx/>
                          <a:uFillTx/>
                          <a:latin typeface="CS Avva Shenouda" pitchFamily="34" charset="0"/>
                          <a:ea typeface="+mn-ea"/>
                          <a:cs typeface="+mn-cs"/>
                        </a:rPr>
                        <a:t>piIordanyc</a:t>
                      </a:r>
                      <a:r>
                        <a:rPr kumimoji="0" lang="fr-FR" sz="5200" b="0" i="0" u="none" strike="noStrike" kern="1200" cap="none" spc="0" normalizeH="0" baseline="0" noProof="0" dirty="0">
                          <a:ln>
                            <a:noFill/>
                          </a:ln>
                          <a:solidFill>
                            <a:schemeClr val="tx1"/>
                          </a:solidFill>
                          <a:effectLst/>
                          <a:uLnTx/>
                          <a:uFillTx/>
                          <a:latin typeface="CS Avva Shenouda" pitchFamily="34" charset="0"/>
                          <a:ea typeface="+mn-ea"/>
                          <a:cs typeface="+mn-cs"/>
                        </a:rPr>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fr-FR" sz="37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kumimoji="0" lang="ar-EG" sz="6000" b="0" i="0" u="none" strike="noStrike" kern="1200" cap="none" spc="0" normalizeH="0" baseline="0" noProof="0" dirty="0">
                          <a:ln>
                            <a:noFill/>
                          </a:ln>
                          <a:solidFill>
                            <a:schemeClr val="tx1"/>
                          </a:solidFill>
                          <a:effectLst/>
                          <a:uLnTx/>
                          <a:uFillTx/>
                          <a:latin typeface="+mn-lt"/>
                          <a:ea typeface="+mn-ea"/>
                          <a:cs typeface="+mn-cs"/>
                        </a:rPr>
                        <a:t>يسوع المسيح ابن الله، </a:t>
                      </a:r>
                      <a:r>
                        <a:rPr kumimoji="0" lang="ar-EG" sz="6000" b="0" i="0" u="none" strike="noStrike" kern="1200" cap="none" spc="0" normalizeH="0" baseline="0" noProof="0" dirty="0" err="1">
                          <a:ln>
                            <a:noFill/>
                          </a:ln>
                          <a:solidFill>
                            <a:schemeClr val="tx1"/>
                          </a:solidFill>
                          <a:effectLst/>
                          <a:uLnTx/>
                          <a:uFillTx/>
                          <a:latin typeface="+mn-lt"/>
                          <a:ea typeface="+mn-ea"/>
                          <a:cs typeface="+mn-cs"/>
                        </a:rPr>
                        <a:t>إعتمد</a:t>
                      </a:r>
                      <a:r>
                        <a:rPr kumimoji="0" lang="ar-EG" sz="6000" b="0" i="0" u="none" strike="noStrike" kern="1200" cap="none" spc="0" normalizeH="0" baseline="0" noProof="0" dirty="0">
                          <a:ln>
                            <a:noFill/>
                          </a:ln>
                          <a:solidFill>
                            <a:schemeClr val="tx1"/>
                          </a:solidFill>
                          <a:effectLst/>
                          <a:uLnTx/>
                          <a:uFillTx/>
                          <a:latin typeface="+mn-lt"/>
                          <a:ea typeface="+mn-ea"/>
                          <a:cs typeface="+mn-cs"/>
                        </a:rPr>
                        <a:t> في الأردن.</a:t>
                      </a:r>
                      <a:endParaRPr kumimoji="0" lang="fr-FR" sz="6000" b="0" i="0" u="none" strike="noStrike" kern="1200" cap="none" spc="0" normalizeH="0" baseline="0" noProof="0" dirty="0">
                        <a:ln>
                          <a:noFill/>
                        </a:ln>
                        <a:solidFill>
                          <a:schemeClr val="tx1"/>
                        </a:solidFill>
                        <a:effectLst/>
                        <a:uLnTx/>
                        <a:uFillTx/>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14707611"/>
                  </a:ext>
                </a:extLst>
              </a:tr>
              <a:tr h="184277">
                <a:tc gridSpan="3">
                  <a:txBody>
                    <a:bodyPr/>
                    <a:lstStyle/>
                    <a:p>
                      <a:pPr algn="ctr"/>
                      <a:endParaRPr lang="fr-FR" sz="500" b="1" dirty="0">
                        <a:solidFill>
                          <a:schemeClr val="tx1"/>
                        </a:solidFill>
                        <a:latin typeface="Book Antiqua" panose="0204060205030503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38564972"/>
                  </a:ext>
                </a:extLst>
              </a:tr>
              <a:tr h="2699125">
                <a:tc gridSpan="3">
                  <a:txBody>
                    <a:bodyPr/>
                    <a:lstStyle/>
                    <a:p>
                      <a:pPr algn="ctr"/>
                      <a:r>
                        <a:rPr lang="fr-FR" sz="4800" b="1" dirty="0">
                          <a:solidFill>
                            <a:schemeClr val="tx1"/>
                          </a:solidFill>
                          <a:latin typeface="Book Antiqua" panose="02040602050305030304" pitchFamily="18" charset="0"/>
                        </a:rPr>
                        <a:t>Jésus-Christ le Fils de Dieu, </a:t>
                      </a:r>
                    </a:p>
                    <a:p>
                      <a:pPr algn="ctr"/>
                      <a:r>
                        <a:rPr lang="fr-FR" sz="4800" b="1" dirty="0">
                          <a:solidFill>
                            <a:schemeClr val="tx1"/>
                          </a:solidFill>
                          <a:latin typeface="Book Antiqua" panose="02040602050305030304" pitchFamily="18" charset="0"/>
                        </a:rPr>
                        <a:t>fut baptisé dans le Jourdain.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fr-FR" dirty="0"/>
                    </a:p>
                  </a:txBody>
                  <a:tcPr/>
                </a:tc>
                <a:tc hMerge="1">
                  <a:txBody>
                    <a:bodyPr/>
                    <a:lstStyle/>
                    <a:p>
                      <a:endParaRPr lang="fr-FR" dirty="0"/>
                    </a:p>
                  </a:txBody>
                  <a:tcPr/>
                </a:tc>
                <a:extLst>
                  <a:ext uri="{0D108BD9-81ED-4DB2-BD59-A6C34878D82A}">
                    <a16:rowId xmlns:a16="http://schemas.microsoft.com/office/drawing/2014/main" val="3607596308"/>
                  </a:ext>
                </a:extLst>
              </a:tr>
            </a:tbl>
          </a:graphicData>
        </a:graphic>
      </p:graphicFrame>
    </p:spTree>
    <p:extLst>
      <p:ext uri="{BB962C8B-B14F-4D97-AF65-F5344CB8AC3E}">
        <p14:creationId xmlns:p14="http://schemas.microsoft.com/office/powerpoint/2010/main" val="887684371"/>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864085" y="340592"/>
            <a:ext cx="5164616" cy="1898084"/>
          </a:xfrm>
          <a:prstGeom prst="rect">
            <a:avLst/>
          </a:prstGeom>
        </p:spPr>
        <p:txBody>
          <a:bodyPr wrap="square">
            <a:spAutoFit/>
          </a:bodyPr>
          <a:lstStyle/>
          <a:p>
            <a:pPr algn="just" rtl="1"/>
            <a:r>
              <a:rPr lang="ar-EG" sz="5867" dirty="0" err="1">
                <a:solidFill>
                  <a:prstClr val="white"/>
                </a:solidFill>
              </a:rPr>
              <a:t>سبحوه</a:t>
            </a:r>
            <a:r>
              <a:rPr lang="ar-EG" sz="5867" dirty="0">
                <a:solidFill>
                  <a:prstClr val="white"/>
                </a:solidFill>
              </a:rPr>
              <a:t> بأوتار وأرغن</a:t>
            </a:r>
            <a:r>
              <a:rPr lang="ar-EG" sz="5867">
                <a:solidFill>
                  <a:prstClr val="white"/>
                </a:solidFill>
              </a:rPr>
              <a:t>. هَلِّلُويَا</a:t>
            </a:r>
            <a:r>
              <a:rPr lang="fr-FR" sz="5867">
                <a:solidFill>
                  <a:prstClr val="white"/>
                </a:solidFill>
              </a:rPr>
              <a:t>.</a:t>
            </a:r>
            <a:endParaRPr lang="fr-FR" sz="5867" dirty="0">
              <a:solidFill>
                <a:prstClr val="white"/>
              </a:solidFill>
            </a:endParaRPr>
          </a:p>
        </p:txBody>
      </p:sp>
      <p:sp>
        <p:nvSpPr>
          <p:cNvPr id="6" name="Rectangle 5"/>
          <p:cNvSpPr/>
          <p:nvPr/>
        </p:nvSpPr>
        <p:spPr>
          <a:xfrm>
            <a:off x="431371" y="332656"/>
            <a:ext cx="6240693" cy="2308324"/>
          </a:xfrm>
          <a:prstGeom prst="rect">
            <a:avLst/>
          </a:prstGeom>
        </p:spPr>
        <p:txBody>
          <a:bodyPr wrap="square">
            <a:spAutoFit/>
          </a:bodyPr>
          <a:lstStyle/>
          <a:p>
            <a:pPr algn="just"/>
            <a:r>
              <a:rPr lang="en-US" sz="4800" dirty="0">
                <a:solidFill>
                  <a:prstClr val="white"/>
                </a:solidFill>
                <a:latin typeface="CS Avva Shenouda" pitchFamily="34" charset="0"/>
              </a:rPr>
              <a:t>`</a:t>
            </a:r>
            <a:r>
              <a:rPr lang="pt-BR" sz="4800" dirty="0">
                <a:solidFill>
                  <a:prstClr val="white"/>
                </a:solidFill>
                <a:latin typeface="CS Avva Shenouda" pitchFamily="34" charset="0"/>
              </a:rPr>
              <a:t>Cmou `erof qen hankap nem ouorganon. =a=l.</a:t>
            </a:r>
            <a:endParaRPr lang="fr-FR" sz="4800" dirty="0">
              <a:solidFill>
                <a:prstClr val="white"/>
              </a:solidFill>
              <a:latin typeface="CS Avva Shenouda" pitchFamily="34" charset="0"/>
            </a:endParaRPr>
          </a:p>
        </p:txBody>
      </p:sp>
      <p:sp>
        <p:nvSpPr>
          <p:cNvPr id="7" name="Rectangle 6"/>
          <p:cNvSpPr/>
          <p:nvPr/>
        </p:nvSpPr>
        <p:spPr>
          <a:xfrm>
            <a:off x="1786363" y="3959186"/>
            <a:ext cx="8544949" cy="1405641"/>
          </a:xfrm>
          <a:prstGeom prst="rect">
            <a:avLst/>
          </a:prstGeom>
        </p:spPr>
        <p:txBody>
          <a:bodyPr wrap="square">
            <a:spAutoFit/>
          </a:bodyPr>
          <a:lstStyle/>
          <a:p>
            <a:pPr algn="ctr"/>
            <a:r>
              <a:rPr lang="fr-FR" sz="4267" b="1" dirty="0">
                <a:solidFill>
                  <a:prstClr val="white"/>
                </a:solidFill>
                <a:latin typeface="Book Antiqua" pitchFamily="18" charset="0"/>
              </a:rPr>
              <a:t>Louez-le par les cordes et les flûtes. Alléluia.</a:t>
            </a:r>
          </a:p>
        </p:txBody>
      </p:sp>
    </p:spTree>
    <p:extLst>
      <p:ext uri="{BB962C8B-B14F-4D97-AF65-F5344CB8AC3E}">
        <p14:creationId xmlns:p14="http://schemas.microsoft.com/office/powerpoint/2010/main" val="3695959751"/>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a:extLst>
              <a:ext uri="{FF2B5EF4-FFF2-40B4-BE49-F238E27FC236}">
                <a16:creationId xmlns:a16="http://schemas.microsoft.com/office/drawing/2014/main" id="{A1B4BB88-F12C-81F3-B4D4-1919E5B59A6E}"/>
              </a:ext>
            </a:extLst>
          </p:cNvPr>
          <p:cNvGraphicFramePr>
            <a:graphicFrameLocks noGrp="1"/>
          </p:cNvGraphicFramePr>
          <p:nvPr/>
        </p:nvGraphicFramePr>
        <p:xfrm>
          <a:off x="226824" y="206477"/>
          <a:ext cx="11738353" cy="6102841"/>
        </p:xfrm>
        <a:graphic>
          <a:graphicData uri="http://schemas.openxmlformats.org/drawingml/2006/table">
            <a:tbl>
              <a:tblPr firstRow="1" bandRow="1">
                <a:tableStyleId>{5940675A-B579-460E-94D1-54222C63F5DA}</a:tableStyleId>
              </a:tblPr>
              <a:tblGrid>
                <a:gridCol w="6708547">
                  <a:extLst>
                    <a:ext uri="{9D8B030D-6E8A-4147-A177-3AD203B41FA5}">
                      <a16:colId xmlns:a16="http://schemas.microsoft.com/office/drawing/2014/main" val="2627236205"/>
                    </a:ext>
                  </a:extLst>
                </a:gridCol>
                <a:gridCol w="216747">
                  <a:extLst>
                    <a:ext uri="{9D8B030D-6E8A-4147-A177-3AD203B41FA5}">
                      <a16:colId xmlns:a16="http://schemas.microsoft.com/office/drawing/2014/main" val="4274098350"/>
                    </a:ext>
                  </a:extLst>
                </a:gridCol>
                <a:gridCol w="4813059">
                  <a:extLst>
                    <a:ext uri="{9D8B030D-6E8A-4147-A177-3AD203B41FA5}">
                      <a16:colId xmlns:a16="http://schemas.microsoft.com/office/drawing/2014/main" val="1952816659"/>
                    </a:ext>
                  </a:extLst>
                </a:gridCol>
              </a:tblGrid>
              <a:tr h="3219439">
                <a:tc>
                  <a:txBody>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fr-FR" sz="5200" b="0" i="0" u="none" strike="noStrike" kern="1200" cap="none" spc="0" normalizeH="0" baseline="0" noProof="0" dirty="0">
                          <a:ln>
                            <a:noFill/>
                          </a:ln>
                          <a:solidFill>
                            <a:schemeClr val="tx1"/>
                          </a:solidFill>
                          <a:effectLst/>
                          <a:uLnTx/>
                          <a:uFillTx/>
                          <a:latin typeface="CS Avva Shenouda" pitchFamily="34" charset="0"/>
                          <a:ea typeface="+mn-ea"/>
                          <a:cs typeface="+mn-cs"/>
                        </a:rPr>
                        <a:t>I=y=c P=,=c `</a:t>
                      </a:r>
                      <a:r>
                        <a:rPr kumimoji="0" lang="fr-FR" sz="5200" b="0" i="0" u="none" strike="noStrike" kern="1200" cap="none" spc="0" normalizeH="0" baseline="0" noProof="0" dirty="0" err="1">
                          <a:ln>
                            <a:noFill/>
                          </a:ln>
                          <a:solidFill>
                            <a:schemeClr val="tx1"/>
                          </a:solidFill>
                          <a:effectLst/>
                          <a:uLnTx/>
                          <a:uFillTx/>
                          <a:latin typeface="CS Avva Shenouda" pitchFamily="34" charset="0"/>
                          <a:ea typeface="+mn-ea"/>
                          <a:cs typeface="+mn-cs"/>
                        </a:rPr>
                        <a:t>pSyri</a:t>
                      </a:r>
                      <a:r>
                        <a:rPr kumimoji="0" lang="fr-FR" sz="5200" b="0" i="0" u="none" strike="noStrike" kern="1200" cap="none" spc="0" normalizeH="0" baseline="0" noProof="0" dirty="0">
                          <a:ln>
                            <a:noFill/>
                          </a:ln>
                          <a:solidFill>
                            <a:schemeClr val="tx1"/>
                          </a:solidFill>
                          <a:effectLst/>
                          <a:uLnTx/>
                          <a:uFillTx/>
                          <a:latin typeface="CS Avva Shenouda" pitchFamily="34" charset="0"/>
                          <a:ea typeface="+mn-ea"/>
                          <a:cs typeface="+mn-cs"/>
                        </a:rPr>
                        <a:t> `m`V} @ </a:t>
                      </a:r>
                      <a:r>
                        <a:rPr kumimoji="0" lang="fr-FR" sz="5200" b="0" i="0" u="none" strike="noStrike" kern="1200" cap="none" spc="0" normalizeH="0" baseline="0" noProof="0" dirty="0" err="1">
                          <a:ln>
                            <a:noFill/>
                          </a:ln>
                          <a:solidFill>
                            <a:schemeClr val="tx1"/>
                          </a:solidFill>
                          <a:effectLst/>
                          <a:uLnTx/>
                          <a:uFillTx/>
                          <a:latin typeface="CS Avva Shenouda" pitchFamily="34" charset="0"/>
                          <a:ea typeface="+mn-ea"/>
                          <a:cs typeface="+mn-cs"/>
                        </a:rPr>
                        <a:t>af</a:t>
                      </a:r>
                      <a:r>
                        <a:rPr kumimoji="0" lang="fr-FR" sz="5200" b="0" i="0" u="none" strike="noStrike" kern="1200" cap="none" spc="0" normalizeH="0" baseline="0" noProof="0" dirty="0">
                          <a:ln>
                            <a:noFill/>
                          </a:ln>
                          <a:solidFill>
                            <a:schemeClr val="tx1"/>
                          </a:solidFill>
                          <a:effectLst/>
                          <a:uLnTx/>
                          <a:uFillTx/>
                          <a:latin typeface="CS Avva Shenouda" pitchFamily="34" charset="0"/>
                          <a:ea typeface="+mn-ea"/>
                          <a:cs typeface="+mn-cs"/>
                        </a:rPr>
                        <a:t>[</a:t>
                      </a:r>
                      <a:r>
                        <a:rPr kumimoji="0" lang="fr-FR" sz="5200" b="0" i="0" u="none" strike="noStrike" kern="1200" cap="none" spc="0" normalizeH="0" baseline="0" noProof="0" dirty="0" err="1">
                          <a:ln>
                            <a:noFill/>
                          </a:ln>
                          <a:solidFill>
                            <a:schemeClr val="tx1"/>
                          </a:solidFill>
                          <a:effectLst/>
                          <a:uLnTx/>
                          <a:uFillTx/>
                          <a:latin typeface="CS Avva Shenouda" pitchFamily="34" charset="0"/>
                          <a:ea typeface="+mn-ea"/>
                          <a:cs typeface="+mn-cs"/>
                        </a:rPr>
                        <a:t>iwmc</a:t>
                      </a:r>
                      <a:r>
                        <a:rPr kumimoji="0" lang="fr-FR" sz="5200" b="0" i="0" u="none" strike="noStrike" kern="1200" cap="none" spc="0" normalizeH="0" baseline="0" noProof="0" dirty="0">
                          <a:ln>
                            <a:noFill/>
                          </a:ln>
                          <a:solidFill>
                            <a:schemeClr val="tx1"/>
                          </a:solidFill>
                          <a:effectLst/>
                          <a:uLnTx/>
                          <a:uFillTx/>
                          <a:latin typeface="CS Avva Shenouda" pitchFamily="34" charset="0"/>
                          <a:ea typeface="+mn-ea"/>
                          <a:cs typeface="+mn-cs"/>
                        </a:rPr>
                        <a:t> </a:t>
                      </a:r>
                      <a:r>
                        <a:rPr kumimoji="0" lang="fr-FR" sz="5200" b="0" i="0" u="none" strike="noStrike" kern="1200" cap="none" spc="0" normalizeH="0" baseline="0" noProof="0" dirty="0" err="1">
                          <a:ln>
                            <a:noFill/>
                          </a:ln>
                          <a:solidFill>
                            <a:schemeClr val="tx1"/>
                          </a:solidFill>
                          <a:effectLst/>
                          <a:uLnTx/>
                          <a:uFillTx/>
                          <a:latin typeface="CS Avva Shenouda" pitchFamily="34" charset="0"/>
                          <a:ea typeface="+mn-ea"/>
                          <a:cs typeface="+mn-cs"/>
                        </a:rPr>
                        <a:t>qen</a:t>
                      </a:r>
                      <a:r>
                        <a:rPr kumimoji="0" lang="fr-FR" sz="5200" b="0" i="0" u="none" strike="noStrike" kern="1200" cap="none" spc="0" normalizeH="0" baseline="0" noProof="0" dirty="0">
                          <a:ln>
                            <a:noFill/>
                          </a:ln>
                          <a:solidFill>
                            <a:schemeClr val="tx1"/>
                          </a:solidFill>
                          <a:effectLst/>
                          <a:uLnTx/>
                          <a:uFillTx/>
                          <a:latin typeface="CS Avva Shenouda" pitchFamily="34" charset="0"/>
                          <a:ea typeface="+mn-ea"/>
                          <a:cs typeface="+mn-cs"/>
                        </a:rPr>
                        <a:t> </a:t>
                      </a:r>
                      <a:r>
                        <a:rPr kumimoji="0" lang="fr-FR" sz="5200" b="0" i="0" u="none" strike="noStrike" kern="1200" cap="none" spc="0" normalizeH="0" baseline="0" noProof="0" dirty="0" err="1">
                          <a:ln>
                            <a:noFill/>
                          </a:ln>
                          <a:solidFill>
                            <a:schemeClr val="tx1"/>
                          </a:solidFill>
                          <a:effectLst/>
                          <a:uLnTx/>
                          <a:uFillTx/>
                          <a:latin typeface="CS Avva Shenouda" pitchFamily="34" charset="0"/>
                          <a:ea typeface="+mn-ea"/>
                          <a:cs typeface="+mn-cs"/>
                        </a:rPr>
                        <a:t>piIordanyc</a:t>
                      </a:r>
                      <a:r>
                        <a:rPr kumimoji="0" lang="fr-FR" sz="5200" b="0" i="0" u="none" strike="noStrike" kern="1200" cap="none" spc="0" normalizeH="0" baseline="0" noProof="0" dirty="0">
                          <a:ln>
                            <a:noFill/>
                          </a:ln>
                          <a:solidFill>
                            <a:schemeClr val="tx1"/>
                          </a:solidFill>
                          <a:effectLst/>
                          <a:uLnTx/>
                          <a:uFillTx/>
                          <a:latin typeface="CS Avva Shenouda" pitchFamily="34" charset="0"/>
                          <a:ea typeface="+mn-ea"/>
                          <a:cs typeface="+mn-cs"/>
                        </a:rPr>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fr-FR" sz="37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kumimoji="0" lang="ar-EG" sz="6000" b="0" i="0" u="none" strike="noStrike" kern="1200" cap="none" spc="0" normalizeH="0" baseline="0" noProof="0" dirty="0">
                          <a:ln>
                            <a:noFill/>
                          </a:ln>
                          <a:solidFill>
                            <a:schemeClr val="tx1"/>
                          </a:solidFill>
                          <a:effectLst/>
                          <a:uLnTx/>
                          <a:uFillTx/>
                          <a:latin typeface="+mn-lt"/>
                          <a:ea typeface="+mn-ea"/>
                          <a:cs typeface="+mn-cs"/>
                        </a:rPr>
                        <a:t>يسوع المسيح ابن الله، </a:t>
                      </a:r>
                      <a:r>
                        <a:rPr kumimoji="0" lang="ar-EG" sz="6000" b="0" i="0" u="none" strike="noStrike" kern="1200" cap="none" spc="0" normalizeH="0" baseline="0" noProof="0" dirty="0" err="1">
                          <a:ln>
                            <a:noFill/>
                          </a:ln>
                          <a:solidFill>
                            <a:schemeClr val="tx1"/>
                          </a:solidFill>
                          <a:effectLst/>
                          <a:uLnTx/>
                          <a:uFillTx/>
                          <a:latin typeface="+mn-lt"/>
                          <a:ea typeface="+mn-ea"/>
                          <a:cs typeface="+mn-cs"/>
                        </a:rPr>
                        <a:t>إعتمد</a:t>
                      </a:r>
                      <a:r>
                        <a:rPr kumimoji="0" lang="ar-EG" sz="6000" b="0" i="0" u="none" strike="noStrike" kern="1200" cap="none" spc="0" normalizeH="0" baseline="0" noProof="0" dirty="0">
                          <a:ln>
                            <a:noFill/>
                          </a:ln>
                          <a:solidFill>
                            <a:schemeClr val="tx1"/>
                          </a:solidFill>
                          <a:effectLst/>
                          <a:uLnTx/>
                          <a:uFillTx/>
                          <a:latin typeface="+mn-lt"/>
                          <a:ea typeface="+mn-ea"/>
                          <a:cs typeface="+mn-cs"/>
                        </a:rPr>
                        <a:t> في الأردن.</a:t>
                      </a:r>
                      <a:endParaRPr kumimoji="0" lang="fr-FR" sz="6000" b="0" i="0" u="none" strike="noStrike" kern="1200" cap="none" spc="0" normalizeH="0" baseline="0" noProof="0" dirty="0">
                        <a:ln>
                          <a:noFill/>
                        </a:ln>
                        <a:solidFill>
                          <a:schemeClr val="tx1"/>
                        </a:solidFill>
                        <a:effectLst/>
                        <a:uLnTx/>
                        <a:uFillTx/>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14707611"/>
                  </a:ext>
                </a:extLst>
              </a:tr>
              <a:tr h="184277">
                <a:tc gridSpan="3">
                  <a:txBody>
                    <a:bodyPr/>
                    <a:lstStyle/>
                    <a:p>
                      <a:pPr algn="ctr"/>
                      <a:endParaRPr lang="fr-FR" sz="500" b="1" dirty="0">
                        <a:solidFill>
                          <a:schemeClr val="tx1"/>
                        </a:solidFill>
                        <a:latin typeface="Book Antiqua" panose="0204060205030503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38564972"/>
                  </a:ext>
                </a:extLst>
              </a:tr>
              <a:tr h="2699125">
                <a:tc gridSpan="3">
                  <a:txBody>
                    <a:bodyPr/>
                    <a:lstStyle/>
                    <a:p>
                      <a:pPr algn="ctr"/>
                      <a:r>
                        <a:rPr lang="fr-FR" sz="4800" b="1" dirty="0">
                          <a:solidFill>
                            <a:schemeClr val="tx1"/>
                          </a:solidFill>
                          <a:latin typeface="Book Antiqua" panose="02040602050305030304" pitchFamily="18" charset="0"/>
                        </a:rPr>
                        <a:t>Jésus-Christ le Fils de Dieu, </a:t>
                      </a:r>
                    </a:p>
                    <a:p>
                      <a:pPr algn="ctr"/>
                      <a:r>
                        <a:rPr lang="fr-FR" sz="4800" b="1" dirty="0">
                          <a:solidFill>
                            <a:schemeClr val="tx1"/>
                          </a:solidFill>
                          <a:latin typeface="Book Antiqua" panose="02040602050305030304" pitchFamily="18" charset="0"/>
                        </a:rPr>
                        <a:t>fut baptisé dans le Jourdain.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fr-FR" dirty="0"/>
                    </a:p>
                  </a:txBody>
                  <a:tcPr/>
                </a:tc>
                <a:tc hMerge="1">
                  <a:txBody>
                    <a:bodyPr/>
                    <a:lstStyle/>
                    <a:p>
                      <a:endParaRPr lang="fr-FR" dirty="0"/>
                    </a:p>
                  </a:txBody>
                  <a:tcPr/>
                </a:tc>
                <a:extLst>
                  <a:ext uri="{0D108BD9-81ED-4DB2-BD59-A6C34878D82A}">
                    <a16:rowId xmlns:a16="http://schemas.microsoft.com/office/drawing/2014/main" val="3607596308"/>
                  </a:ext>
                </a:extLst>
              </a:tr>
            </a:tbl>
          </a:graphicData>
        </a:graphic>
      </p:graphicFrame>
    </p:spTree>
    <p:extLst>
      <p:ext uri="{BB962C8B-B14F-4D97-AF65-F5344CB8AC3E}">
        <p14:creationId xmlns:p14="http://schemas.microsoft.com/office/powerpoint/2010/main" val="42052857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382237" name="Group 29"/>
          <p:cNvGraphicFramePr>
            <a:graphicFrameLocks noGrp="1"/>
          </p:cNvGraphicFramePr>
          <p:nvPr/>
        </p:nvGraphicFramePr>
        <p:xfrm>
          <a:off x="0" y="498075"/>
          <a:ext cx="12192000" cy="6160373"/>
        </p:xfrm>
        <a:graphic>
          <a:graphicData uri="http://schemas.openxmlformats.org/drawingml/2006/table">
            <a:tbl>
              <a:tblPr/>
              <a:tblGrid>
                <a:gridCol w="6096000">
                  <a:extLst>
                    <a:ext uri="{9D8B030D-6E8A-4147-A177-3AD203B41FA5}">
                      <a16:colId xmlns:a16="http://schemas.microsoft.com/office/drawing/2014/main" val="20000"/>
                    </a:ext>
                  </a:extLst>
                </a:gridCol>
                <a:gridCol w="6096000">
                  <a:extLst>
                    <a:ext uri="{9D8B030D-6E8A-4147-A177-3AD203B41FA5}">
                      <a16:colId xmlns:a16="http://schemas.microsoft.com/office/drawing/2014/main" val="1812196027"/>
                    </a:ext>
                  </a:extLst>
                </a:gridCol>
              </a:tblGrid>
              <a:tr h="2310140">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fr-CA" sz="3200" b="0" i="0" u="none" strike="noStrike" cap="none" normalizeH="0" baseline="0" dirty="0">
                          <a:ln>
                            <a:noFill/>
                          </a:ln>
                          <a:solidFill>
                            <a:srgbClr val="FFFFFF"/>
                          </a:solidFill>
                          <a:effectLst/>
                          <a:latin typeface="Arial" charset="0"/>
                          <a:cs typeface="Arial" pitchFamily="34" charset="0"/>
                        </a:rPr>
                        <a:t>Salut </a:t>
                      </a:r>
                      <a:r>
                        <a:rPr kumimoji="0" lang="fr-CA" sz="3200" b="0" i="0" u="none" strike="noStrike" cap="none" normalizeH="0" baseline="0" dirty="0">
                          <a:ln>
                            <a:noFill/>
                          </a:ln>
                          <a:solidFill>
                            <a:srgbClr val="FFFFFF"/>
                          </a:solidFill>
                          <a:effectLst/>
                          <a:latin typeface="Arial" charset="0"/>
                          <a:cs typeface="Arial" charset="0"/>
                        </a:rPr>
                        <a:t>à</a:t>
                      </a:r>
                      <a:r>
                        <a:rPr kumimoji="0" lang="fr-CA" sz="3200" b="0" i="0" u="none" strike="noStrike" cap="none" normalizeH="0" baseline="0" dirty="0">
                          <a:ln>
                            <a:noFill/>
                          </a:ln>
                          <a:solidFill>
                            <a:srgbClr val="FFFFFF"/>
                          </a:solidFill>
                          <a:effectLst/>
                          <a:latin typeface="Arial" charset="0"/>
                          <a:cs typeface="Arial" pitchFamily="34" charset="0"/>
                        </a:rPr>
                        <a:t> mes seigneurs,</a:t>
                      </a:r>
                    </a:p>
                    <a:p>
                      <a:pPr marL="0" marR="0" lvl="0" indent="0" algn="ctr" defTabSz="914400" rtl="0" eaLnBrk="1" fontAlgn="base" latinLnBrk="0" hangingPunct="1">
                        <a:lnSpc>
                          <a:spcPct val="100000"/>
                        </a:lnSpc>
                        <a:spcBef>
                          <a:spcPts val="0"/>
                        </a:spcBef>
                        <a:spcAft>
                          <a:spcPct val="0"/>
                        </a:spcAft>
                        <a:buClrTx/>
                        <a:buSzTx/>
                        <a:buFontTx/>
                        <a:buNone/>
                        <a:tabLst/>
                      </a:pPr>
                      <a:r>
                        <a:rPr kumimoji="0" lang="fr-CA" sz="3200" b="0" i="0" u="none" strike="noStrike" cap="none" normalizeH="0" baseline="0" dirty="0">
                          <a:ln>
                            <a:noFill/>
                          </a:ln>
                          <a:solidFill>
                            <a:srgbClr val="FFFFFF"/>
                          </a:solidFill>
                          <a:effectLst/>
                          <a:latin typeface="Arial" charset="0"/>
                          <a:cs typeface="Arial" pitchFamily="34" charset="0"/>
                        </a:rPr>
                        <a:t>les pères apôtres.</a:t>
                      </a:r>
                      <a:br>
                        <a:rPr kumimoji="0" lang="fr-CA" sz="3200" b="0" i="0" u="none" strike="noStrike" cap="none" normalizeH="0" baseline="0" dirty="0">
                          <a:ln>
                            <a:noFill/>
                          </a:ln>
                          <a:solidFill>
                            <a:srgbClr val="FFFFFF"/>
                          </a:solidFill>
                          <a:effectLst/>
                          <a:latin typeface="Arial" charset="0"/>
                          <a:cs typeface="Arial" pitchFamily="34" charset="0"/>
                        </a:rPr>
                      </a:br>
                      <a:r>
                        <a:rPr kumimoji="0" lang="fr-CA" sz="3200" b="0" i="0" u="none" strike="noStrike" cap="none" normalizeH="0" baseline="0" dirty="0">
                          <a:ln>
                            <a:noFill/>
                          </a:ln>
                          <a:solidFill>
                            <a:srgbClr val="FFFFFF"/>
                          </a:solidFill>
                          <a:effectLst/>
                          <a:latin typeface="Arial" charset="0"/>
                          <a:cs typeface="Arial" pitchFamily="34" charset="0"/>
                        </a:rPr>
                        <a:t>Salut aux disciples</a:t>
                      </a:r>
                    </a:p>
                    <a:p>
                      <a:pPr marL="0" marR="0" lvl="0" indent="0" algn="ctr" defTabSz="914400" rtl="0" eaLnBrk="1" fontAlgn="base" latinLnBrk="0" hangingPunct="1">
                        <a:lnSpc>
                          <a:spcPct val="100000"/>
                        </a:lnSpc>
                        <a:spcBef>
                          <a:spcPts val="0"/>
                        </a:spcBef>
                        <a:spcAft>
                          <a:spcPct val="0"/>
                        </a:spcAft>
                        <a:buClrTx/>
                        <a:buSzTx/>
                        <a:buFontTx/>
                        <a:buNone/>
                        <a:tabLst/>
                      </a:pPr>
                      <a:r>
                        <a:rPr kumimoji="0" lang="fr-CA" sz="3200" b="0" i="0" u="none" strike="noStrike" cap="none" normalizeH="0" baseline="0" dirty="0">
                          <a:ln>
                            <a:noFill/>
                          </a:ln>
                          <a:solidFill>
                            <a:srgbClr val="FFFFFF"/>
                          </a:solidFill>
                          <a:effectLst/>
                          <a:latin typeface="Arial" charset="0"/>
                          <a:cs typeface="Arial" pitchFamily="34" charset="0"/>
                        </a:rPr>
                        <a:t>de notre Seigneur Jésus-Christ.</a:t>
                      </a:r>
                    </a:p>
                  </a:txBody>
                  <a:tcPr marL="120000" marR="120000" marT="0" marB="0" anchor="ctr" horzOverflow="overflow">
                    <a:lnL>
                      <a:noFill/>
                    </a:lnL>
                    <a:lnR cap="flat">
                      <a:noFill/>
                    </a:lnR>
                    <a:lnT cap="flat">
                      <a:noFill/>
                    </a:lnT>
                    <a:lnB>
                      <a:noFill/>
                    </a:lnB>
                    <a:lnTlToBr>
                      <a:noFill/>
                    </a:lnTlToBr>
                    <a:lnBlToTr>
                      <a:noFill/>
                    </a:lnBlToTr>
                    <a:noFill/>
                  </a:tcPr>
                </a:tc>
                <a:tc>
                  <a:txBody>
                    <a:bodyPr/>
                    <a:lstStyle/>
                    <a:p>
                      <a:pPr marL="0" marR="0" lvl="0" indent="0" algn="ctr" defTabSz="914400" rtl="1" eaLnBrk="1" fontAlgn="base" latinLnBrk="0" hangingPunct="1">
                        <a:lnSpc>
                          <a:spcPct val="100000"/>
                        </a:lnSpc>
                        <a:spcBef>
                          <a:spcPts val="0"/>
                        </a:spcBef>
                        <a:spcAft>
                          <a:spcPct val="0"/>
                        </a:spcAft>
                        <a:buClrTx/>
                        <a:buSzTx/>
                        <a:buFontTx/>
                        <a:buNone/>
                        <a:tabLst/>
                      </a:pPr>
                      <a:r>
                        <a:rPr kumimoji="0" lang="ar-SA" altLang="zh-CN" sz="3700" b="0" i="0" u="none" strike="noStrike" cap="none" normalizeH="0" baseline="0" dirty="0">
                          <a:ln>
                            <a:noFill/>
                          </a:ln>
                          <a:solidFill>
                            <a:srgbClr val="FFFFFF"/>
                          </a:solidFill>
                          <a:effectLst/>
                          <a:latin typeface="Arial" charset="0"/>
                          <a:cs typeface="Arial" charset="0"/>
                        </a:rPr>
                        <a:t>السلام لسادَتي</a:t>
                      </a:r>
                      <a:r>
                        <a:rPr kumimoji="0" lang="ar-EG" sz="3700" b="0" i="0" u="none" strike="noStrike" cap="none" normalizeH="0" baseline="0" dirty="0">
                          <a:ln>
                            <a:noFill/>
                          </a:ln>
                          <a:solidFill>
                            <a:srgbClr val="FFFFFF"/>
                          </a:solidFill>
                          <a:effectLst/>
                          <a:latin typeface="Arial" charset="0"/>
                          <a:cs typeface="Arial" charset="0"/>
                        </a:rPr>
                        <a:t>،</a:t>
                      </a:r>
                      <a:endParaRPr kumimoji="0" lang="fr-FR" altLang="zh-CN" sz="3700" b="0" i="0" u="none" strike="noStrike" cap="none" normalizeH="0" baseline="0" dirty="0">
                        <a:ln>
                          <a:noFill/>
                        </a:ln>
                        <a:solidFill>
                          <a:srgbClr val="FFFFFF"/>
                        </a:solidFill>
                        <a:effectLst/>
                        <a:latin typeface="Arial" charset="0"/>
                        <a:cs typeface="Arial" charset="0"/>
                      </a:endParaRPr>
                    </a:p>
                    <a:p>
                      <a:pPr marL="0" marR="0" lvl="0" indent="0" algn="ctr" defTabSz="914400" rtl="1" eaLnBrk="1" fontAlgn="base" latinLnBrk="0" hangingPunct="1">
                        <a:lnSpc>
                          <a:spcPct val="100000"/>
                        </a:lnSpc>
                        <a:spcBef>
                          <a:spcPts val="0"/>
                        </a:spcBef>
                        <a:spcAft>
                          <a:spcPct val="0"/>
                        </a:spcAft>
                        <a:buClrTx/>
                        <a:buSzTx/>
                        <a:buFontTx/>
                        <a:buNone/>
                        <a:tabLst/>
                      </a:pPr>
                      <a:r>
                        <a:rPr kumimoji="0" lang="ar-SA" altLang="zh-CN" sz="3700" b="0" i="0" u="none" strike="noStrike" cap="none" normalizeH="0" baseline="0" dirty="0">
                          <a:ln>
                            <a:noFill/>
                          </a:ln>
                          <a:solidFill>
                            <a:srgbClr val="FFFFFF"/>
                          </a:solidFill>
                          <a:effectLst/>
                          <a:latin typeface="Arial" charset="0"/>
                          <a:cs typeface="Arial" charset="0"/>
                        </a:rPr>
                        <a:t>الآباء الرُّسل</a:t>
                      </a:r>
                      <a:r>
                        <a:rPr kumimoji="0" lang="fr-FR" altLang="zh-CN" sz="3700" b="0" i="0" u="none" strike="noStrike" cap="none" normalizeH="0" baseline="0" dirty="0">
                          <a:ln>
                            <a:noFill/>
                          </a:ln>
                          <a:solidFill>
                            <a:srgbClr val="FFFFFF"/>
                          </a:solidFill>
                          <a:effectLst/>
                          <a:latin typeface="Arial" charset="0"/>
                          <a:cs typeface="Arial" charset="0"/>
                        </a:rPr>
                        <a:t>.</a:t>
                      </a:r>
                      <a:endParaRPr kumimoji="0" lang="ar-EG" altLang="zh-CN" sz="3700" b="0" i="0" u="none" strike="noStrike" cap="none" normalizeH="0" baseline="0" dirty="0">
                        <a:ln>
                          <a:noFill/>
                        </a:ln>
                        <a:solidFill>
                          <a:srgbClr val="FFFFFF"/>
                        </a:solidFill>
                        <a:effectLst/>
                        <a:latin typeface="Arial" charset="0"/>
                        <a:cs typeface="Arial" charset="0"/>
                      </a:endParaRPr>
                    </a:p>
                    <a:p>
                      <a:pPr marL="0" marR="0" lvl="0" indent="0" algn="ctr" defTabSz="914400" rtl="1" eaLnBrk="1" fontAlgn="base" latinLnBrk="0" hangingPunct="1">
                        <a:lnSpc>
                          <a:spcPct val="100000"/>
                        </a:lnSpc>
                        <a:spcBef>
                          <a:spcPts val="0"/>
                        </a:spcBef>
                        <a:spcAft>
                          <a:spcPct val="0"/>
                        </a:spcAft>
                        <a:buClrTx/>
                        <a:buSzTx/>
                        <a:buFontTx/>
                        <a:buNone/>
                        <a:tabLst/>
                      </a:pPr>
                      <a:r>
                        <a:rPr kumimoji="0" lang="ar-SA" altLang="zh-CN" sz="3700" b="0" i="0" u="none" strike="noStrike" cap="none" normalizeH="0" baseline="0" dirty="0">
                          <a:ln>
                            <a:noFill/>
                          </a:ln>
                          <a:solidFill>
                            <a:srgbClr val="FFFFFF"/>
                          </a:solidFill>
                          <a:effectLst/>
                          <a:latin typeface="Arial" charset="0"/>
                          <a:cs typeface="Arial" charset="0"/>
                        </a:rPr>
                        <a:t>السلام لتلاميذ</a:t>
                      </a:r>
                      <a:endParaRPr kumimoji="0" lang="fr-FR" altLang="zh-CN" sz="3700" b="0" i="0" u="none" strike="noStrike" cap="none" normalizeH="0" baseline="0" dirty="0">
                        <a:ln>
                          <a:noFill/>
                        </a:ln>
                        <a:solidFill>
                          <a:srgbClr val="FFFFFF"/>
                        </a:solidFill>
                        <a:effectLst/>
                        <a:latin typeface="Arial" charset="0"/>
                        <a:cs typeface="Arial" charset="0"/>
                      </a:endParaRPr>
                    </a:p>
                    <a:p>
                      <a:pPr marL="0" marR="0" lvl="0" indent="0" algn="ctr" defTabSz="914400" rtl="1" eaLnBrk="1" fontAlgn="base" latinLnBrk="0" hangingPunct="1">
                        <a:lnSpc>
                          <a:spcPct val="100000"/>
                        </a:lnSpc>
                        <a:spcBef>
                          <a:spcPts val="0"/>
                        </a:spcBef>
                        <a:spcAft>
                          <a:spcPct val="0"/>
                        </a:spcAft>
                        <a:buClrTx/>
                        <a:buSzTx/>
                        <a:buFontTx/>
                        <a:buNone/>
                        <a:tabLst/>
                      </a:pPr>
                      <a:r>
                        <a:rPr kumimoji="0" lang="fr-FR" altLang="zh-CN" sz="3700" b="0" i="0" u="none" strike="noStrike" cap="none" normalizeH="0" baseline="0" dirty="0">
                          <a:ln>
                            <a:noFill/>
                          </a:ln>
                          <a:solidFill>
                            <a:srgbClr val="FFFFFF"/>
                          </a:solidFill>
                          <a:effectLst/>
                          <a:latin typeface="Arial" charset="0"/>
                          <a:cs typeface="Arial" charset="0"/>
                        </a:rPr>
                        <a:t> </a:t>
                      </a:r>
                      <a:r>
                        <a:rPr kumimoji="0" lang="ar-SA" altLang="zh-CN" sz="3700" b="0" i="0" u="none" strike="noStrike" cap="none" normalizeH="0" baseline="0" dirty="0">
                          <a:ln>
                            <a:noFill/>
                          </a:ln>
                          <a:solidFill>
                            <a:srgbClr val="FFFFFF"/>
                          </a:solidFill>
                          <a:effectLst/>
                          <a:latin typeface="Arial" charset="0"/>
                          <a:cs typeface="Arial" charset="0"/>
                        </a:rPr>
                        <a:t>ربنا يسوع المسيح</a:t>
                      </a:r>
                      <a:r>
                        <a:rPr kumimoji="0" lang="ar-EG" altLang="zh-CN" sz="3700" b="0" i="0" u="none" strike="noStrike" cap="none" normalizeH="0" baseline="0" dirty="0">
                          <a:ln>
                            <a:noFill/>
                          </a:ln>
                          <a:solidFill>
                            <a:srgbClr val="FFFFFF"/>
                          </a:solidFill>
                          <a:effectLst/>
                          <a:latin typeface="Arial" charset="0"/>
                          <a:cs typeface="Arial" charset="0"/>
                        </a:rPr>
                        <a:t>.</a:t>
                      </a:r>
                      <a:endParaRPr kumimoji="0" lang="en-US" sz="3700" b="0" i="0" u="none" strike="noStrike" cap="none" normalizeH="0" baseline="0" dirty="0">
                        <a:ln>
                          <a:noFill/>
                        </a:ln>
                        <a:solidFill>
                          <a:srgbClr val="FFFFFF"/>
                        </a:solidFill>
                        <a:effectLst/>
                        <a:latin typeface="Arial" charset="0"/>
                        <a:cs typeface="Arial" charset="0"/>
                      </a:endParaRPr>
                    </a:p>
                  </a:txBody>
                  <a:tcPr marL="120000" marR="120000" marT="0" marB="0" anchor="ctr"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3850233">
                <a:tc gridSpan="2">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5300" b="0" i="0" u="none" strike="noStrike" cap="none" normalizeH="0" baseline="0" dirty="0">
                          <a:ln>
                            <a:noFill/>
                          </a:ln>
                          <a:solidFill>
                            <a:srgbClr val="FFFF00"/>
                          </a:solidFill>
                          <a:effectLst/>
                          <a:latin typeface="Coptic1" pitchFamily="2" charset="0"/>
                          <a:cs typeface="Arial" charset="0"/>
                        </a:rPr>
                        <a:t>&lt;ere </a:t>
                      </a:r>
                      <a:r>
                        <a:rPr kumimoji="0" lang="en-US" sz="5300" b="0" i="0" u="none" strike="noStrike" cap="none" normalizeH="0" baseline="0" dirty="0" err="1">
                          <a:ln>
                            <a:noFill/>
                          </a:ln>
                          <a:solidFill>
                            <a:srgbClr val="FFFF00"/>
                          </a:solidFill>
                          <a:effectLst/>
                          <a:latin typeface="Coptic1" pitchFamily="2" charset="0"/>
                          <a:cs typeface="Arial" charset="0"/>
                        </a:rPr>
                        <a:t>na</a:t>
                      </a:r>
                      <a:r>
                        <a:rPr kumimoji="0" lang="en-US" sz="5300" b="0" i="0" u="none" strike="noStrike" cap="none" normalizeH="0" baseline="0" dirty="0">
                          <a:ln>
                            <a:noFill/>
                          </a:ln>
                          <a:solidFill>
                            <a:srgbClr val="FFFF00"/>
                          </a:solidFill>
                          <a:effectLst/>
                          <a:latin typeface="Coptic1" pitchFamily="2" charset="0"/>
                          <a:cs typeface="Arial" charset="0"/>
                        </a:rPr>
                        <a:t>[</a:t>
                      </a:r>
                      <a:r>
                        <a:rPr kumimoji="0" lang="en-US" sz="5300" b="0" i="0" u="none" strike="noStrike" cap="none" normalizeH="0" baseline="0" dirty="0" err="1">
                          <a:ln>
                            <a:noFill/>
                          </a:ln>
                          <a:solidFill>
                            <a:srgbClr val="FFFF00"/>
                          </a:solidFill>
                          <a:effectLst/>
                          <a:latin typeface="Coptic1" pitchFamily="2" charset="0"/>
                          <a:cs typeface="Arial" charset="0"/>
                        </a:rPr>
                        <a:t>oic</a:t>
                      </a:r>
                      <a:r>
                        <a:rPr kumimoji="0" lang="en-US" sz="5300" b="0" i="0" u="none" strike="noStrike" cap="none" normalizeH="0" baseline="0" dirty="0">
                          <a:ln>
                            <a:noFill/>
                          </a:ln>
                          <a:solidFill>
                            <a:srgbClr val="FFFF00"/>
                          </a:solidFill>
                          <a:effectLst/>
                          <a:latin typeface="Coptic1" pitchFamily="2" charset="0"/>
                          <a:cs typeface="Arial" charset="0"/>
                        </a:rPr>
                        <a:t> </a:t>
                      </a:r>
                      <a:r>
                        <a:rPr kumimoji="0" lang="en-US" sz="5300" b="0" i="0" u="none" strike="noStrike" cap="none" normalizeH="0" baseline="0" dirty="0" err="1">
                          <a:ln>
                            <a:noFill/>
                          </a:ln>
                          <a:solidFill>
                            <a:srgbClr val="FFFF00"/>
                          </a:solidFill>
                          <a:effectLst/>
                          <a:latin typeface="Coptic1" pitchFamily="2" charset="0"/>
                          <a:cs typeface="Arial" charset="0"/>
                        </a:rPr>
                        <a:t>n~io</a:t>
                      </a:r>
                      <a:r>
                        <a:rPr kumimoji="0" lang="en-US" sz="5300" b="0" i="0" u="none" strike="noStrike" cap="none" normalizeH="0" baseline="0" dirty="0">
                          <a:ln>
                            <a:noFill/>
                          </a:ln>
                          <a:solidFill>
                            <a:srgbClr val="FFFF00"/>
                          </a:solidFill>
                          <a:effectLst/>
                          <a:latin typeface="Coptic1" pitchFamily="2" charset="0"/>
                          <a:cs typeface="Arial" charset="0"/>
                        </a:rPr>
                        <a:t>] :</a:t>
                      </a:r>
                    </a:p>
                    <a:p>
                      <a:pPr marL="0" marR="0" lvl="0" indent="0" algn="ctr" defTabSz="914400" rtl="0" eaLnBrk="1" fontAlgn="base" latinLnBrk="0" hangingPunct="1">
                        <a:lnSpc>
                          <a:spcPct val="100000"/>
                        </a:lnSpc>
                        <a:spcBef>
                          <a:spcPts val="0"/>
                        </a:spcBef>
                        <a:spcAft>
                          <a:spcPct val="0"/>
                        </a:spcAft>
                        <a:buClrTx/>
                        <a:buSzTx/>
                        <a:buFontTx/>
                        <a:buNone/>
                        <a:tabLst/>
                      </a:pPr>
                      <a:r>
                        <a:rPr kumimoji="0" lang="en-US" sz="5300" b="0" i="0" u="none" strike="noStrike" cap="none" normalizeH="0" baseline="0" dirty="0" err="1">
                          <a:ln>
                            <a:noFill/>
                          </a:ln>
                          <a:solidFill>
                            <a:srgbClr val="FFFF00"/>
                          </a:solidFill>
                          <a:effectLst/>
                          <a:latin typeface="Coptic1" pitchFamily="2" charset="0"/>
                          <a:cs typeface="Arial" charset="0"/>
                        </a:rPr>
                        <a:t>n~a~poctoloc</a:t>
                      </a:r>
                      <a:r>
                        <a:rPr kumimoji="0" lang="en-US" sz="5300" b="0" i="0" u="none" strike="noStrike" cap="none" normalizeH="0" baseline="0" dirty="0">
                          <a:ln>
                            <a:noFill/>
                          </a:ln>
                          <a:solidFill>
                            <a:srgbClr val="FFFF00"/>
                          </a:solidFill>
                          <a:effectLst/>
                          <a:latin typeface="Coptic1" pitchFamily="2" charset="0"/>
                          <a:cs typeface="Arial" charset="0"/>
                        </a:rPr>
                        <a:t> :</a:t>
                      </a:r>
                    </a:p>
                    <a:p>
                      <a:pPr marL="0" marR="0" lvl="0" indent="0" algn="ctr" defTabSz="914400" rtl="0" eaLnBrk="1" fontAlgn="base" latinLnBrk="0" hangingPunct="1">
                        <a:lnSpc>
                          <a:spcPct val="100000"/>
                        </a:lnSpc>
                        <a:spcBef>
                          <a:spcPts val="0"/>
                        </a:spcBef>
                        <a:spcAft>
                          <a:spcPct val="0"/>
                        </a:spcAft>
                        <a:buClrTx/>
                        <a:buSzTx/>
                        <a:buFontTx/>
                        <a:buNone/>
                        <a:tabLst/>
                      </a:pPr>
                      <a:r>
                        <a:rPr kumimoji="0" lang="en-US" sz="5300" b="0" i="0" u="none" strike="noStrike" cap="none" normalizeH="0" baseline="0" dirty="0">
                          <a:ln>
                            <a:noFill/>
                          </a:ln>
                          <a:solidFill>
                            <a:srgbClr val="FFFF00"/>
                          </a:solidFill>
                          <a:effectLst/>
                          <a:latin typeface="Coptic1" pitchFamily="2" charset="0"/>
                          <a:cs typeface="Arial" charset="0"/>
                        </a:rPr>
                        <a:t>,ere </a:t>
                      </a:r>
                      <a:r>
                        <a:rPr kumimoji="0" lang="en-US" sz="5300" b="0" i="0" u="none" strike="noStrike" cap="none" normalizeH="0" baseline="0" dirty="0" err="1">
                          <a:ln>
                            <a:noFill/>
                          </a:ln>
                          <a:solidFill>
                            <a:srgbClr val="FFFF00"/>
                          </a:solidFill>
                          <a:effectLst/>
                          <a:latin typeface="Coptic1" pitchFamily="2" charset="0"/>
                          <a:cs typeface="Arial" charset="0"/>
                        </a:rPr>
                        <a:t>nimay</a:t>
                      </a:r>
                      <a:r>
                        <a:rPr kumimoji="0" lang="en-US" sz="5300" b="0" i="0" u="none" strike="noStrike" cap="none" normalizeH="0" baseline="0" dirty="0">
                          <a:ln>
                            <a:noFill/>
                          </a:ln>
                          <a:solidFill>
                            <a:srgbClr val="FFFF00"/>
                          </a:solidFill>
                          <a:effectLst/>
                          <a:latin typeface="Coptic1" pitchFamily="2" charset="0"/>
                          <a:cs typeface="Arial" charset="0"/>
                        </a:rPr>
                        <a:t>/t/c :</a:t>
                      </a:r>
                    </a:p>
                    <a:p>
                      <a:pPr marL="0" marR="0" lvl="0" indent="0" algn="ctr" defTabSz="914400" rtl="0" eaLnBrk="1" fontAlgn="base" latinLnBrk="0" hangingPunct="1">
                        <a:lnSpc>
                          <a:spcPct val="100000"/>
                        </a:lnSpc>
                        <a:spcBef>
                          <a:spcPts val="0"/>
                        </a:spcBef>
                        <a:spcAft>
                          <a:spcPct val="0"/>
                        </a:spcAft>
                        <a:buClrTx/>
                        <a:buSzTx/>
                        <a:buFontTx/>
                        <a:buNone/>
                        <a:tabLst/>
                      </a:pPr>
                      <a:r>
                        <a:rPr kumimoji="0" lang="en-US" sz="5300" b="0" i="0" u="none" strike="noStrike" cap="none" normalizeH="0" baseline="0" dirty="0" err="1">
                          <a:ln>
                            <a:noFill/>
                          </a:ln>
                          <a:solidFill>
                            <a:srgbClr val="FFFF00"/>
                          </a:solidFill>
                          <a:effectLst/>
                          <a:latin typeface="Coptic1" pitchFamily="2" charset="0"/>
                          <a:cs typeface="Arial" charset="0"/>
                        </a:rPr>
                        <a:t>n~te</a:t>
                      </a:r>
                      <a:r>
                        <a:rPr kumimoji="0" lang="en-US" sz="5300" b="0" i="0" u="none" strike="noStrike" cap="none" normalizeH="0" baseline="0" dirty="0">
                          <a:ln>
                            <a:noFill/>
                          </a:ln>
                          <a:solidFill>
                            <a:srgbClr val="FFFF00"/>
                          </a:solidFill>
                          <a:effectLst/>
                          <a:latin typeface="Coptic1" pitchFamily="2" charset="0"/>
                          <a:cs typeface="Arial" charset="0"/>
                        </a:rPr>
                        <a:t> Pen{</a:t>
                      </a:r>
                      <a:r>
                        <a:rPr kumimoji="0" lang="en-US" sz="5300" b="0" i="0" u="none" strike="noStrike" cap="none" normalizeH="0" baseline="0" dirty="0" err="1">
                          <a:ln>
                            <a:noFill/>
                          </a:ln>
                          <a:solidFill>
                            <a:srgbClr val="FFFF00"/>
                          </a:solidFill>
                          <a:effectLst/>
                          <a:latin typeface="Coptic1" pitchFamily="2" charset="0"/>
                          <a:cs typeface="Arial" charset="0"/>
                        </a:rPr>
                        <a:t>oic</a:t>
                      </a:r>
                      <a:r>
                        <a:rPr kumimoji="0" lang="en-US" sz="5300" b="0" i="0" u="none" strike="noStrike" cap="none" normalizeH="0" baseline="0" dirty="0">
                          <a:ln>
                            <a:noFill/>
                          </a:ln>
                          <a:solidFill>
                            <a:srgbClr val="FFFF00"/>
                          </a:solidFill>
                          <a:effectLst/>
                          <a:latin typeface="Coptic1" pitchFamily="2" charset="0"/>
                          <a:cs typeface="Arial" charset="0"/>
                        </a:rPr>
                        <a:t> I/#c# </a:t>
                      </a:r>
                      <a:r>
                        <a:rPr kumimoji="0" lang="en-US" sz="5300" b="0" i="0" u="none" strike="noStrike" cap="none" normalizeH="0" baseline="0" dirty="0" err="1">
                          <a:ln>
                            <a:noFill/>
                          </a:ln>
                          <a:solidFill>
                            <a:srgbClr val="FFFF00"/>
                          </a:solidFill>
                          <a:effectLst/>
                          <a:latin typeface="Coptic1" pitchFamily="2" charset="0"/>
                          <a:cs typeface="Arial" charset="0"/>
                        </a:rPr>
                        <a:t>P,#c</a:t>
                      </a:r>
                      <a:r>
                        <a:rPr kumimoji="0" lang="en-US" sz="5300" b="0" i="0" u="none" strike="noStrike" cap="none" normalizeH="0" baseline="0" dirty="0">
                          <a:ln>
                            <a:noFill/>
                          </a:ln>
                          <a:solidFill>
                            <a:srgbClr val="FFFF00"/>
                          </a:solidFill>
                          <a:effectLst/>
                          <a:latin typeface="Coptic1" pitchFamily="2" charset="0"/>
                          <a:cs typeface="Arial" charset="0"/>
                        </a:rPr>
                        <a:t>#.</a:t>
                      </a:r>
                    </a:p>
                  </a:txBody>
                  <a:tcPr marL="120000" marR="120000" marT="0" marB="0" anchor="ctr" horzOverflow="overflow">
                    <a:lnL cap="flat">
                      <a:noFill/>
                    </a:lnL>
                    <a:lnR cap="flat">
                      <a:noFill/>
                    </a:lnR>
                    <a:lnT>
                      <a:noFill/>
                    </a:lnT>
                    <a:lnB>
                      <a:noFill/>
                    </a:lnB>
                    <a:lnTlToBr>
                      <a:noFill/>
                    </a:lnTlToBr>
                    <a:lnBlToTr>
                      <a:noFill/>
                    </a:lnBlToTr>
                    <a:noFill/>
                  </a:tcPr>
                </a:tc>
                <a:tc hMerge="1">
                  <a:txBody>
                    <a:bodyPr/>
                    <a:lstStyle/>
                    <a:p>
                      <a:endParaRPr lang="fr-FR"/>
                    </a:p>
                  </a:txBody>
                  <a:tcPr/>
                </a:tc>
                <a:extLst>
                  <a:ext uri="{0D108BD9-81ED-4DB2-BD59-A6C34878D82A}">
                    <a16:rowId xmlns:a16="http://schemas.microsoft.com/office/drawing/2014/main" val="10001"/>
                  </a:ext>
                </a:extLst>
              </a:tr>
            </a:tbl>
          </a:graphicData>
        </a:graphic>
      </p:graphicFrame>
      <p:graphicFrame>
        <p:nvGraphicFramePr>
          <p:cNvPr id="6" name="Tableau 3">
            <a:extLst>
              <a:ext uri="{FF2B5EF4-FFF2-40B4-BE49-F238E27FC236}">
                <a16:creationId xmlns:a16="http://schemas.microsoft.com/office/drawing/2014/main" id="{FA466362-6E74-4E5A-877B-8C14FEF121A1}"/>
              </a:ext>
            </a:extLst>
          </p:cNvPr>
          <p:cNvGraphicFramePr>
            <a:graphicFrameLocks noGrp="1"/>
          </p:cNvGraphicFramePr>
          <p:nvPr>
            <p:extLst>
              <p:ext uri="{D42A27DB-BD31-4B8C-83A1-F6EECF244321}">
                <p14:modId xmlns:p14="http://schemas.microsoft.com/office/powerpoint/2010/main" val="783872138"/>
              </p:ext>
            </p:extLst>
          </p:nvPr>
        </p:nvGraphicFramePr>
        <p:xfrm>
          <a:off x="2032000" y="89808"/>
          <a:ext cx="8128000" cy="414528"/>
        </p:xfrm>
        <a:graphic>
          <a:graphicData uri="http://schemas.openxmlformats.org/drawingml/2006/table">
            <a:tbl>
              <a:tblPr firstRow="1" bandRow="1">
                <a:tableStyleId>{2D5ABB26-0587-4C30-8999-92F81FD0307C}</a:tableStyleId>
              </a:tblPr>
              <a:tblGrid>
                <a:gridCol w="8128000">
                  <a:extLst>
                    <a:ext uri="{9D8B030D-6E8A-4147-A177-3AD203B41FA5}">
                      <a16:colId xmlns:a16="http://schemas.microsoft.com/office/drawing/2014/main" val="605294964"/>
                    </a:ext>
                  </a:extLst>
                </a:gridCol>
              </a:tblGrid>
              <a:tr h="414528">
                <a:tc>
                  <a:txBody>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lang="en-CA" sz="2400" dirty="0">
                          <a:solidFill>
                            <a:srgbClr val="FFFFFF"/>
                          </a:solidFill>
                          <a:latin typeface="Arial" charset="0"/>
                          <a:cs typeface="Arial" charset="0"/>
                        </a:rPr>
                        <a:t>Les Apôtres - </a:t>
                      </a:r>
                      <a:r>
                        <a:rPr lang="ar-EG" sz="2400" dirty="0">
                          <a:solidFill>
                            <a:srgbClr val="FFFFFF"/>
                          </a:solidFill>
                          <a:latin typeface="Arial" charset="0"/>
                          <a:cs typeface="Arial" charset="0"/>
                        </a:rPr>
                        <a:t>الرُّسل</a:t>
                      </a:r>
                      <a:endParaRPr lang="en-CA" sz="2400" dirty="0">
                        <a:solidFill>
                          <a:srgbClr val="FFFFFF"/>
                        </a:solidFill>
                        <a:latin typeface="Arial" charset="0"/>
                        <a:cs typeface="Arial" charset="0"/>
                      </a:endParaRPr>
                    </a:p>
                  </a:txBody>
                  <a:tcPr marL="121920" marR="121920" marT="60960" marB="6096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62821359"/>
                  </a:ext>
                </a:extLst>
              </a:tr>
            </a:tbl>
          </a:graphicData>
        </a:graphic>
      </p:graphicFrame>
    </p:spTree>
    <p:extLst>
      <p:ext uri="{BB962C8B-B14F-4D97-AF65-F5344CB8AC3E}">
        <p14:creationId xmlns:p14="http://schemas.microsoft.com/office/powerpoint/2010/main" val="3619562644"/>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864085" y="340592"/>
            <a:ext cx="5164616" cy="1898084"/>
          </a:xfrm>
          <a:prstGeom prst="rect">
            <a:avLst/>
          </a:prstGeom>
        </p:spPr>
        <p:txBody>
          <a:bodyPr wrap="square">
            <a:spAutoFit/>
          </a:bodyPr>
          <a:lstStyle/>
          <a:p>
            <a:pPr algn="just" rtl="1"/>
            <a:r>
              <a:rPr lang="ar-EG" sz="5867" dirty="0" err="1">
                <a:solidFill>
                  <a:prstClr val="white"/>
                </a:solidFill>
              </a:rPr>
              <a:t>سبحوه</a:t>
            </a:r>
            <a:r>
              <a:rPr lang="ar-EG" sz="5867" dirty="0">
                <a:solidFill>
                  <a:prstClr val="white"/>
                </a:solidFill>
              </a:rPr>
              <a:t> بصنوج حسنة الصوت</a:t>
            </a:r>
            <a:r>
              <a:rPr lang="ar-EG" sz="5867">
                <a:solidFill>
                  <a:prstClr val="white"/>
                </a:solidFill>
              </a:rPr>
              <a:t>. هَلِّلُويَا</a:t>
            </a:r>
            <a:r>
              <a:rPr lang="fr-FR" sz="5867">
                <a:solidFill>
                  <a:prstClr val="white"/>
                </a:solidFill>
              </a:rPr>
              <a:t>.</a:t>
            </a:r>
            <a:endParaRPr lang="fr-FR" sz="5867" dirty="0">
              <a:solidFill>
                <a:prstClr val="white"/>
              </a:solidFill>
            </a:endParaRPr>
          </a:p>
        </p:txBody>
      </p:sp>
      <p:sp>
        <p:nvSpPr>
          <p:cNvPr id="6" name="Rectangle 5"/>
          <p:cNvSpPr/>
          <p:nvPr/>
        </p:nvSpPr>
        <p:spPr>
          <a:xfrm>
            <a:off x="431371" y="332656"/>
            <a:ext cx="6240693" cy="2308324"/>
          </a:xfrm>
          <a:prstGeom prst="rect">
            <a:avLst/>
          </a:prstGeom>
        </p:spPr>
        <p:txBody>
          <a:bodyPr wrap="square">
            <a:spAutoFit/>
          </a:bodyPr>
          <a:lstStyle/>
          <a:p>
            <a:pPr algn="just"/>
            <a:r>
              <a:rPr lang="fr-FR" sz="4800" dirty="0">
                <a:solidFill>
                  <a:prstClr val="white"/>
                </a:solidFill>
                <a:latin typeface="CS Avva Shenouda" pitchFamily="34" charset="0"/>
              </a:rPr>
              <a:t>¿ `</a:t>
            </a:r>
            <a:r>
              <a:rPr lang="fr-FR" sz="4800" dirty="0" err="1">
                <a:solidFill>
                  <a:prstClr val="white"/>
                </a:solidFill>
                <a:latin typeface="CS Avva Shenouda" pitchFamily="34" charset="0"/>
              </a:rPr>
              <a:t>Cmou</a:t>
            </a:r>
            <a:r>
              <a:rPr lang="fr-FR" sz="4800" dirty="0">
                <a:solidFill>
                  <a:prstClr val="white"/>
                </a:solidFill>
                <a:latin typeface="CS Avva Shenouda" pitchFamily="34" charset="0"/>
              </a:rPr>
              <a:t> `</a:t>
            </a:r>
            <a:r>
              <a:rPr lang="fr-FR" sz="4800" dirty="0" err="1">
                <a:solidFill>
                  <a:prstClr val="white"/>
                </a:solidFill>
                <a:latin typeface="CS Avva Shenouda" pitchFamily="34" charset="0"/>
              </a:rPr>
              <a:t>erof</a:t>
            </a:r>
            <a:r>
              <a:rPr lang="fr-FR" sz="4800" dirty="0">
                <a:solidFill>
                  <a:prstClr val="white"/>
                </a:solidFill>
                <a:latin typeface="CS Avva Shenouda" pitchFamily="34" charset="0"/>
              </a:rPr>
              <a:t> </a:t>
            </a:r>
            <a:r>
              <a:rPr lang="fr-FR" sz="4800" dirty="0" err="1">
                <a:solidFill>
                  <a:prstClr val="white"/>
                </a:solidFill>
                <a:latin typeface="CS Avva Shenouda" pitchFamily="34" charset="0"/>
              </a:rPr>
              <a:t>qen</a:t>
            </a:r>
            <a:r>
              <a:rPr lang="fr-FR" sz="4800" dirty="0">
                <a:solidFill>
                  <a:prstClr val="white"/>
                </a:solidFill>
                <a:latin typeface="CS Avva Shenouda" pitchFamily="34" charset="0"/>
              </a:rPr>
              <a:t> </a:t>
            </a:r>
            <a:r>
              <a:rPr lang="fr-FR" sz="4800" dirty="0" err="1">
                <a:solidFill>
                  <a:prstClr val="white"/>
                </a:solidFill>
                <a:latin typeface="CS Avva Shenouda" pitchFamily="34" charset="0"/>
              </a:rPr>
              <a:t>hankumbalon</a:t>
            </a:r>
            <a:r>
              <a:rPr lang="fr-FR" sz="4800" dirty="0">
                <a:solidFill>
                  <a:prstClr val="white"/>
                </a:solidFill>
                <a:latin typeface="CS Avva Shenouda" pitchFamily="34" charset="0"/>
              </a:rPr>
              <a:t> `</a:t>
            </a:r>
            <a:r>
              <a:rPr lang="fr-FR" sz="4800" dirty="0" err="1">
                <a:solidFill>
                  <a:prstClr val="white"/>
                </a:solidFill>
                <a:latin typeface="CS Avva Shenouda" pitchFamily="34" charset="0"/>
              </a:rPr>
              <a:t>enece</a:t>
            </a:r>
            <a:r>
              <a:rPr lang="fr-FR" sz="4800" dirty="0">
                <a:solidFill>
                  <a:prstClr val="white"/>
                </a:solidFill>
                <a:latin typeface="CS Avva Shenouda" pitchFamily="34" charset="0"/>
              </a:rPr>
              <a:t> </a:t>
            </a:r>
            <a:r>
              <a:rPr lang="fr-FR" sz="4800" dirty="0" err="1">
                <a:solidFill>
                  <a:prstClr val="white"/>
                </a:solidFill>
                <a:latin typeface="CS Avva Shenouda" pitchFamily="34" charset="0"/>
              </a:rPr>
              <a:t>tou`cmy</a:t>
            </a:r>
            <a:r>
              <a:rPr lang="fr-FR" sz="4800" dirty="0">
                <a:solidFill>
                  <a:prstClr val="white"/>
                </a:solidFill>
                <a:latin typeface="CS Avva Shenouda" pitchFamily="34" charset="0"/>
              </a:rPr>
              <a:t>. =a=l.</a:t>
            </a:r>
          </a:p>
        </p:txBody>
      </p:sp>
      <p:sp>
        <p:nvSpPr>
          <p:cNvPr id="7" name="Rectangle 6"/>
          <p:cNvSpPr/>
          <p:nvPr/>
        </p:nvSpPr>
        <p:spPr>
          <a:xfrm>
            <a:off x="1786363" y="3959185"/>
            <a:ext cx="8544949" cy="1405641"/>
          </a:xfrm>
          <a:prstGeom prst="rect">
            <a:avLst/>
          </a:prstGeom>
        </p:spPr>
        <p:txBody>
          <a:bodyPr wrap="square">
            <a:spAutoFit/>
          </a:bodyPr>
          <a:lstStyle/>
          <a:p>
            <a:pPr algn="ctr"/>
            <a:r>
              <a:rPr lang="fr-FR" sz="4267" b="1" dirty="0">
                <a:solidFill>
                  <a:prstClr val="white"/>
                </a:solidFill>
                <a:latin typeface="Book Antiqua" pitchFamily="18" charset="0"/>
              </a:rPr>
              <a:t>Louez-le par les cymbales sonores. Alléluia.</a:t>
            </a:r>
          </a:p>
        </p:txBody>
      </p:sp>
    </p:spTree>
    <p:extLst>
      <p:ext uri="{BB962C8B-B14F-4D97-AF65-F5344CB8AC3E}">
        <p14:creationId xmlns:p14="http://schemas.microsoft.com/office/powerpoint/2010/main" val="3677098135"/>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a:extLst>
              <a:ext uri="{FF2B5EF4-FFF2-40B4-BE49-F238E27FC236}">
                <a16:creationId xmlns:a16="http://schemas.microsoft.com/office/drawing/2014/main" id="{A1B4BB88-F12C-81F3-B4D4-1919E5B59A6E}"/>
              </a:ext>
            </a:extLst>
          </p:cNvPr>
          <p:cNvGraphicFramePr>
            <a:graphicFrameLocks noGrp="1"/>
          </p:cNvGraphicFramePr>
          <p:nvPr/>
        </p:nvGraphicFramePr>
        <p:xfrm>
          <a:off x="226824" y="206477"/>
          <a:ext cx="11738353" cy="6102841"/>
        </p:xfrm>
        <a:graphic>
          <a:graphicData uri="http://schemas.openxmlformats.org/drawingml/2006/table">
            <a:tbl>
              <a:tblPr firstRow="1" bandRow="1">
                <a:tableStyleId>{5940675A-B579-460E-94D1-54222C63F5DA}</a:tableStyleId>
              </a:tblPr>
              <a:tblGrid>
                <a:gridCol w="6708547">
                  <a:extLst>
                    <a:ext uri="{9D8B030D-6E8A-4147-A177-3AD203B41FA5}">
                      <a16:colId xmlns:a16="http://schemas.microsoft.com/office/drawing/2014/main" val="2627236205"/>
                    </a:ext>
                  </a:extLst>
                </a:gridCol>
                <a:gridCol w="216747">
                  <a:extLst>
                    <a:ext uri="{9D8B030D-6E8A-4147-A177-3AD203B41FA5}">
                      <a16:colId xmlns:a16="http://schemas.microsoft.com/office/drawing/2014/main" val="4274098350"/>
                    </a:ext>
                  </a:extLst>
                </a:gridCol>
                <a:gridCol w="4813059">
                  <a:extLst>
                    <a:ext uri="{9D8B030D-6E8A-4147-A177-3AD203B41FA5}">
                      <a16:colId xmlns:a16="http://schemas.microsoft.com/office/drawing/2014/main" val="1952816659"/>
                    </a:ext>
                  </a:extLst>
                </a:gridCol>
              </a:tblGrid>
              <a:tr h="3219439">
                <a:tc>
                  <a:txBody>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fr-FR" sz="5200" b="0" i="0" u="none" strike="noStrike" kern="1200" cap="none" spc="0" normalizeH="0" baseline="0" noProof="0" dirty="0">
                          <a:ln>
                            <a:noFill/>
                          </a:ln>
                          <a:solidFill>
                            <a:schemeClr val="tx1"/>
                          </a:solidFill>
                          <a:effectLst/>
                          <a:uLnTx/>
                          <a:uFillTx/>
                          <a:latin typeface="CS Avva Shenouda" pitchFamily="34" charset="0"/>
                          <a:ea typeface="+mn-ea"/>
                          <a:cs typeface="+mn-cs"/>
                        </a:rPr>
                        <a:t>I=y=c P=,=c `</a:t>
                      </a:r>
                      <a:r>
                        <a:rPr kumimoji="0" lang="fr-FR" sz="5200" b="0" i="0" u="none" strike="noStrike" kern="1200" cap="none" spc="0" normalizeH="0" baseline="0" noProof="0" dirty="0" err="1">
                          <a:ln>
                            <a:noFill/>
                          </a:ln>
                          <a:solidFill>
                            <a:schemeClr val="tx1"/>
                          </a:solidFill>
                          <a:effectLst/>
                          <a:uLnTx/>
                          <a:uFillTx/>
                          <a:latin typeface="CS Avva Shenouda" pitchFamily="34" charset="0"/>
                          <a:ea typeface="+mn-ea"/>
                          <a:cs typeface="+mn-cs"/>
                        </a:rPr>
                        <a:t>pSyri</a:t>
                      </a:r>
                      <a:r>
                        <a:rPr kumimoji="0" lang="fr-FR" sz="5200" b="0" i="0" u="none" strike="noStrike" kern="1200" cap="none" spc="0" normalizeH="0" baseline="0" noProof="0" dirty="0">
                          <a:ln>
                            <a:noFill/>
                          </a:ln>
                          <a:solidFill>
                            <a:schemeClr val="tx1"/>
                          </a:solidFill>
                          <a:effectLst/>
                          <a:uLnTx/>
                          <a:uFillTx/>
                          <a:latin typeface="CS Avva Shenouda" pitchFamily="34" charset="0"/>
                          <a:ea typeface="+mn-ea"/>
                          <a:cs typeface="+mn-cs"/>
                        </a:rPr>
                        <a:t> `m`V} @ </a:t>
                      </a:r>
                      <a:r>
                        <a:rPr kumimoji="0" lang="fr-FR" sz="5200" b="0" i="0" u="none" strike="noStrike" kern="1200" cap="none" spc="0" normalizeH="0" baseline="0" noProof="0" dirty="0" err="1">
                          <a:ln>
                            <a:noFill/>
                          </a:ln>
                          <a:solidFill>
                            <a:schemeClr val="tx1"/>
                          </a:solidFill>
                          <a:effectLst/>
                          <a:uLnTx/>
                          <a:uFillTx/>
                          <a:latin typeface="CS Avva Shenouda" pitchFamily="34" charset="0"/>
                          <a:ea typeface="+mn-ea"/>
                          <a:cs typeface="+mn-cs"/>
                        </a:rPr>
                        <a:t>af</a:t>
                      </a:r>
                      <a:r>
                        <a:rPr kumimoji="0" lang="fr-FR" sz="5200" b="0" i="0" u="none" strike="noStrike" kern="1200" cap="none" spc="0" normalizeH="0" baseline="0" noProof="0" dirty="0">
                          <a:ln>
                            <a:noFill/>
                          </a:ln>
                          <a:solidFill>
                            <a:schemeClr val="tx1"/>
                          </a:solidFill>
                          <a:effectLst/>
                          <a:uLnTx/>
                          <a:uFillTx/>
                          <a:latin typeface="CS Avva Shenouda" pitchFamily="34" charset="0"/>
                          <a:ea typeface="+mn-ea"/>
                          <a:cs typeface="+mn-cs"/>
                        </a:rPr>
                        <a:t>[</a:t>
                      </a:r>
                      <a:r>
                        <a:rPr kumimoji="0" lang="fr-FR" sz="5200" b="0" i="0" u="none" strike="noStrike" kern="1200" cap="none" spc="0" normalizeH="0" baseline="0" noProof="0" dirty="0" err="1">
                          <a:ln>
                            <a:noFill/>
                          </a:ln>
                          <a:solidFill>
                            <a:schemeClr val="tx1"/>
                          </a:solidFill>
                          <a:effectLst/>
                          <a:uLnTx/>
                          <a:uFillTx/>
                          <a:latin typeface="CS Avva Shenouda" pitchFamily="34" charset="0"/>
                          <a:ea typeface="+mn-ea"/>
                          <a:cs typeface="+mn-cs"/>
                        </a:rPr>
                        <a:t>iwmc</a:t>
                      </a:r>
                      <a:r>
                        <a:rPr kumimoji="0" lang="fr-FR" sz="5200" b="0" i="0" u="none" strike="noStrike" kern="1200" cap="none" spc="0" normalizeH="0" baseline="0" noProof="0" dirty="0">
                          <a:ln>
                            <a:noFill/>
                          </a:ln>
                          <a:solidFill>
                            <a:schemeClr val="tx1"/>
                          </a:solidFill>
                          <a:effectLst/>
                          <a:uLnTx/>
                          <a:uFillTx/>
                          <a:latin typeface="CS Avva Shenouda" pitchFamily="34" charset="0"/>
                          <a:ea typeface="+mn-ea"/>
                          <a:cs typeface="+mn-cs"/>
                        </a:rPr>
                        <a:t> </a:t>
                      </a:r>
                      <a:r>
                        <a:rPr kumimoji="0" lang="fr-FR" sz="5200" b="0" i="0" u="none" strike="noStrike" kern="1200" cap="none" spc="0" normalizeH="0" baseline="0" noProof="0" dirty="0" err="1">
                          <a:ln>
                            <a:noFill/>
                          </a:ln>
                          <a:solidFill>
                            <a:schemeClr val="tx1"/>
                          </a:solidFill>
                          <a:effectLst/>
                          <a:uLnTx/>
                          <a:uFillTx/>
                          <a:latin typeface="CS Avva Shenouda" pitchFamily="34" charset="0"/>
                          <a:ea typeface="+mn-ea"/>
                          <a:cs typeface="+mn-cs"/>
                        </a:rPr>
                        <a:t>qen</a:t>
                      </a:r>
                      <a:r>
                        <a:rPr kumimoji="0" lang="fr-FR" sz="5200" b="0" i="0" u="none" strike="noStrike" kern="1200" cap="none" spc="0" normalizeH="0" baseline="0" noProof="0" dirty="0">
                          <a:ln>
                            <a:noFill/>
                          </a:ln>
                          <a:solidFill>
                            <a:schemeClr val="tx1"/>
                          </a:solidFill>
                          <a:effectLst/>
                          <a:uLnTx/>
                          <a:uFillTx/>
                          <a:latin typeface="CS Avva Shenouda" pitchFamily="34" charset="0"/>
                          <a:ea typeface="+mn-ea"/>
                          <a:cs typeface="+mn-cs"/>
                        </a:rPr>
                        <a:t> </a:t>
                      </a:r>
                      <a:r>
                        <a:rPr kumimoji="0" lang="fr-FR" sz="5200" b="0" i="0" u="none" strike="noStrike" kern="1200" cap="none" spc="0" normalizeH="0" baseline="0" noProof="0" dirty="0" err="1">
                          <a:ln>
                            <a:noFill/>
                          </a:ln>
                          <a:solidFill>
                            <a:schemeClr val="tx1"/>
                          </a:solidFill>
                          <a:effectLst/>
                          <a:uLnTx/>
                          <a:uFillTx/>
                          <a:latin typeface="CS Avva Shenouda" pitchFamily="34" charset="0"/>
                          <a:ea typeface="+mn-ea"/>
                          <a:cs typeface="+mn-cs"/>
                        </a:rPr>
                        <a:t>piIordanyc</a:t>
                      </a:r>
                      <a:r>
                        <a:rPr kumimoji="0" lang="fr-FR" sz="5200" b="0" i="0" u="none" strike="noStrike" kern="1200" cap="none" spc="0" normalizeH="0" baseline="0" noProof="0" dirty="0">
                          <a:ln>
                            <a:noFill/>
                          </a:ln>
                          <a:solidFill>
                            <a:schemeClr val="tx1"/>
                          </a:solidFill>
                          <a:effectLst/>
                          <a:uLnTx/>
                          <a:uFillTx/>
                          <a:latin typeface="CS Avva Shenouda" pitchFamily="34" charset="0"/>
                          <a:ea typeface="+mn-ea"/>
                          <a:cs typeface="+mn-cs"/>
                        </a:rPr>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fr-FR" sz="37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kumimoji="0" lang="ar-EG" sz="6000" b="0" i="0" u="none" strike="noStrike" kern="1200" cap="none" spc="0" normalizeH="0" baseline="0" noProof="0" dirty="0">
                          <a:ln>
                            <a:noFill/>
                          </a:ln>
                          <a:solidFill>
                            <a:schemeClr val="tx1"/>
                          </a:solidFill>
                          <a:effectLst/>
                          <a:uLnTx/>
                          <a:uFillTx/>
                          <a:latin typeface="+mn-lt"/>
                          <a:ea typeface="+mn-ea"/>
                          <a:cs typeface="+mn-cs"/>
                        </a:rPr>
                        <a:t>يسوع المسيح ابن الله، </a:t>
                      </a:r>
                      <a:r>
                        <a:rPr kumimoji="0" lang="ar-EG" sz="6000" b="0" i="0" u="none" strike="noStrike" kern="1200" cap="none" spc="0" normalizeH="0" baseline="0" noProof="0" dirty="0" err="1">
                          <a:ln>
                            <a:noFill/>
                          </a:ln>
                          <a:solidFill>
                            <a:schemeClr val="tx1"/>
                          </a:solidFill>
                          <a:effectLst/>
                          <a:uLnTx/>
                          <a:uFillTx/>
                          <a:latin typeface="+mn-lt"/>
                          <a:ea typeface="+mn-ea"/>
                          <a:cs typeface="+mn-cs"/>
                        </a:rPr>
                        <a:t>إعتمد</a:t>
                      </a:r>
                      <a:r>
                        <a:rPr kumimoji="0" lang="ar-EG" sz="6000" b="0" i="0" u="none" strike="noStrike" kern="1200" cap="none" spc="0" normalizeH="0" baseline="0" noProof="0" dirty="0">
                          <a:ln>
                            <a:noFill/>
                          </a:ln>
                          <a:solidFill>
                            <a:schemeClr val="tx1"/>
                          </a:solidFill>
                          <a:effectLst/>
                          <a:uLnTx/>
                          <a:uFillTx/>
                          <a:latin typeface="+mn-lt"/>
                          <a:ea typeface="+mn-ea"/>
                          <a:cs typeface="+mn-cs"/>
                        </a:rPr>
                        <a:t> في الأردن.</a:t>
                      </a:r>
                      <a:endParaRPr kumimoji="0" lang="fr-FR" sz="6000" b="0" i="0" u="none" strike="noStrike" kern="1200" cap="none" spc="0" normalizeH="0" baseline="0" noProof="0" dirty="0">
                        <a:ln>
                          <a:noFill/>
                        </a:ln>
                        <a:solidFill>
                          <a:schemeClr val="tx1"/>
                        </a:solidFill>
                        <a:effectLst/>
                        <a:uLnTx/>
                        <a:uFillTx/>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14707611"/>
                  </a:ext>
                </a:extLst>
              </a:tr>
              <a:tr h="184277">
                <a:tc gridSpan="3">
                  <a:txBody>
                    <a:bodyPr/>
                    <a:lstStyle/>
                    <a:p>
                      <a:pPr algn="ctr"/>
                      <a:endParaRPr lang="fr-FR" sz="500" b="1" dirty="0">
                        <a:solidFill>
                          <a:schemeClr val="tx1"/>
                        </a:solidFill>
                        <a:latin typeface="Book Antiqua" panose="0204060205030503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38564972"/>
                  </a:ext>
                </a:extLst>
              </a:tr>
              <a:tr h="2699125">
                <a:tc gridSpan="3">
                  <a:txBody>
                    <a:bodyPr/>
                    <a:lstStyle/>
                    <a:p>
                      <a:pPr algn="ctr"/>
                      <a:r>
                        <a:rPr lang="fr-FR" sz="4800" b="1" dirty="0">
                          <a:solidFill>
                            <a:schemeClr val="tx1"/>
                          </a:solidFill>
                          <a:latin typeface="Book Antiqua" panose="02040602050305030304" pitchFamily="18" charset="0"/>
                        </a:rPr>
                        <a:t>Jésus-Christ le Fils de Dieu, </a:t>
                      </a:r>
                    </a:p>
                    <a:p>
                      <a:pPr algn="ctr"/>
                      <a:r>
                        <a:rPr lang="fr-FR" sz="4800" b="1" dirty="0">
                          <a:solidFill>
                            <a:schemeClr val="tx1"/>
                          </a:solidFill>
                          <a:latin typeface="Book Antiqua" panose="02040602050305030304" pitchFamily="18" charset="0"/>
                        </a:rPr>
                        <a:t>fut baptisé dans le Jourdain.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fr-FR" dirty="0"/>
                    </a:p>
                  </a:txBody>
                  <a:tcPr/>
                </a:tc>
                <a:tc hMerge="1">
                  <a:txBody>
                    <a:bodyPr/>
                    <a:lstStyle/>
                    <a:p>
                      <a:endParaRPr lang="fr-FR" dirty="0"/>
                    </a:p>
                  </a:txBody>
                  <a:tcPr/>
                </a:tc>
                <a:extLst>
                  <a:ext uri="{0D108BD9-81ED-4DB2-BD59-A6C34878D82A}">
                    <a16:rowId xmlns:a16="http://schemas.microsoft.com/office/drawing/2014/main" val="3607596308"/>
                  </a:ext>
                </a:extLst>
              </a:tr>
            </a:tbl>
          </a:graphicData>
        </a:graphic>
      </p:graphicFrame>
    </p:spTree>
    <p:extLst>
      <p:ext uri="{BB962C8B-B14F-4D97-AF65-F5344CB8AC3E}">
        <p14:creationId xmlns:p14="http://schemas.microsoft.com/office/powerpoint/2010/main" val="2912566153"/>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864085" y="340592"/>
            <a:ext cx="5164616" cy="1898084"/>
          </a:xfrm>
          <a:prstGeom prst="rect">
            <a:avLst/>
          </a:prstGeom>
        </p:spPr>
        <p:txBody>
          <a:bodyPr wrap="square">
            <a:spAutoFit/>
          </a:bodyPr>
          <a:lstStyle/>
          <a:p>
            <a:pPr algn="just" rtl="1"/>
            <a:r>
              <a:rPr lang="ar-EG" sz="5867" dirty="0" err="1">
                <a:solidFill>
                  <a:prstClr val="white"/>
                </a:solidFill>
              </a:rPr>
              <a:t>سبحوه</a:t>
            </a:r>
            <a:r>
              <a:rPr lang="ar-EG" sz="5867" dirty="0">
                <a:solidFill>
                  <a:prstClr val="white"/>
                </a:solidFill>
              </a:rPr>
              <a:t> بصنوج التهليل</a:t>
            </a:r>
            <a:r>
              <a:rPr lang="ar-EG" sz="5867">
                <a:solidFill>
                  <a:prstClr val="white"/>
                </a:solidFill>
              </a:rPr>
              <a:t>. هَلِّلُويَا</a:t>
            </a:r>
            <a:r>
              <a:rPr lang="fr-FR" sz="5867">
                <a:solidFill>
                  <a:prstClr val="white"/>
                </a:solidFill>
              </a:rPr>
              <a:t>.</a:t>
            </a:r>
            <a:endParaRPr lang="fr-FR" sz="5867" dirty="0">
              <a:solidFill>
                <a:prstClr val="white"/>
              </a:solidFill>
            </a:endParaRPr>
          </a:p>
        </p:txBody>
      </p:sp>
      <p:sp>
        <p:nvSpPr>
          <p:cNvPr id="6" name="Rectangle 5"/>
          <p:cNvSpPr/>
          <p:nvPr/>
        </p:nvSpPr>
        <p:spPr>
          <a:xfrm>
            <a:off x="431371" y="332656"/>
            <a:ext cx="6240693" cy="2308324"/>
          </a:xfrm>
          <a:prstGeom prst="rect">
            <a:avLst/>
          </a:prstGeom>
        </p:spPr>
        <p:txBody>
          <a:bodyPr wrap="square">
            <a:spAutoFit/>
          </a:bodyPr>
          <a:lstStyle/>
          <a:p>
            <a:pPr algn="just"/>
            <a:r>
              <a:rPr lang="en-US" sz="4800" dirty="0">
                <a:solidFill>
                  <a:prstClr val="white"/>
                </a:solidFill>
                <a:latin typeface="CS Avva Shenouda" pitchFamily="34" charset="0"/>
              </a:rPr>
              <a:t>`</a:t>
            </a:r>
            <a:r>
              <a:rPr lang="pt-BR" sz="4800" dirty="0">
                <a:solidFill>
                  <a:prstClr val="white"/>
                </a:solidFill>
                <a:latin typeface="CS Avva Shenouda" pitchFamily="34" charset="0"/>
              </a:rPr>
              <a:t>Cmou `erof qen hankumbalon `</a:t>
            </a:r>
            <a:r>
              <a:rPr lang="pt-BR" sz="4800" dirty="0" err="1">
                <a:solidFill>
                  <a:prstClr val="white"/>
                </a:solidFill>
                <a:latin typeface="CS Avva Shenouda" pitchFamily="34" charset="0"/>
              </a:rPr>
              <a:t>nte</a:t>
            </a:r>
            <a:r>
              <a:rPr lang="pt-BR" sz="4800" dirty="0">
                <a:solidFill>
                  <a:prstClr val="white"/>
                </a:solidFill>
                <a:latin typeface="CS Avva Shenouda" pitchFamily="34" charset="0"/>
              </a:rPr>
              <a:t> </a:t>
            </a:r>
            <a:r>
              <a:rPr lang="pt-BR" sz="4800" dirty="0" err="1">
                <a:solidFill>
                  <a:prstClr val="white"/>
                </a:solidFill>
                <a:latin typeface="CS Avva Shenouda" pitchFamily="34" charset="0"/>
              </a:rPr>
              <a:t>oueslylou`i</a:t>
            </a:r>
            <a:r>
              <a:rPr lang="pt-BR" sz="4800" dirty="0">
                <a:solidFill>
                  <a:prstClr val="white"/>
                </a:solidFill>
                <a:latin typeface="CS Avva Shenouda" pitchFamily="34" charset="0"/>
              </a:rPr>
              <a:t>. =a=l.</a:t>
            </a:r>
            <a:endParaRPr lang="fr-FR" sz="4800" dirty="0">
              <a:solidFill>
                <a:prstClr val="white"/>
              </a:solidFill>
              <a:latin typeface="CS Avva Shenouda" pitchFamily="34" charset="0"/>
            </a:endParaRPr>
          </a:p>
        </p:txBody>
      </p:sp>
      <p:sp>
        <p:nvSpPr>
          <p:cNvPr id="7" name="Rectangle 6"/>
          <p:cNvSpPr/>
          <p:nvPr/>
        </p:nvSpPr>
        <p:spPr>
          <a:xfrm>
            <a:off x="1786363" y="3959185"/>
            <a:ext cx="8544949" cy="1405641"/>
          </a:xfrm>
          <a:prstGeom prst="rect">
            <a:avLst/>
          </a:prstGeom>
        </p:spPr>
        <p:txBody>
          <a:bodyPr wrap="square">
            <a:spAutoFit/>
          </a:bodyPr>
          <a:lstStyle/>
          <a:p>
            <a:pPr algn="ctr"/>
            <a:r>
              <a:rPr lang="fr-FR" sz="4267" b="1" dirty="0">
                <a:solidFill>
                  <a:prstClr val="white"/>
                </a:solidFill>
                <a:latin typeface="Book Antiqua" pitchFamily="18" charset="0"/>
              </a:rPr>
              <a:t>Louez-le par les cymbales triomphantes. Alléluia.</a:t>
            </a:r>
          </a:p>
        </p:txBody>
      </p:sp>
      <p:sp>
        <p:nvSpPr>
          <p:cNvPr id="10" name="Rectangle 9">
            <a:hlinkClick r:id="rId2" action="ppaction://hlinksldjump"/>
          </p:cNvPr>
          <p:cNvSpPr/>
          <p:nvPr/>
        </p:nvSpPr>
        <p:spPr>
          <a:xfrm>
            <a:off x="7199444" y="6353944"/>
            <a:ext cx="499255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133" dirty="0">
                <a:solidFill>
                  <a:prstClr val="white"/>
                </a:solidFill>
                <a:latin typeface="Book Antiqua" panose="02040602050305030304" pitchFamily="18" charset="0"/>
              </a:rPr>
              <a:t>Retour Vers « Louez Dieu –</a:t>
            </a:r>
            <a:r>
              <a:rPr lang="ar-EG" sz="2667" dirty="0">
                <a:solidFill>
                  <a:prstClr val="white"/>
                </a:solidFill>
              </a:rPr>
              <a:t>سبحوا الله </a:t>
            </a:r>
            <a:r>
              <a:rPr lang="fr-FR" sz="2667" dirty="0">
                <a:solidFill>
                  <a:prstClr val="white"/>
                </a:solidFill>
                <a:latin typeface="Book Antiqua" panose="02040602050305030304" pitchFamily="18" charset="0"/>
              </a:rPr>
              <a:t> </a:t>
            </a:r>
            <a:r>
              <a:rPr lang="fr-FR" sz="2133" dirty="0">
                <a:solidFill>
                  <a:prstClr val="white"/>
                </a:solidFill>
                <a:latin typeface="Book Antiqua" panose="02040602050305030304" pitchFamily="18" charset="0"/>
              </a:rPr>
              <a:t>»</a:t>
            </a:r>
            <a:endParaRPr lang="fr-FR" sz="2133" dirty="0">
              <a:solidFill>
                <a:prstClr val="white"/>
              </a:solidFill>
            </a:endParaRPr>
          </a:p>
        </p:txBody>
      </p:sp>
    </p:spTree>
    <p:extLst>
      <p:ext uri="{BB962C8B-B14F-4D97-AF65-F5344CB8AC3E}">
        <p14:creationId xmlns:p14="http://schemas.microsoft.com/office/powerpoint/2010/main" val="2127030114"/>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a:extLst>
              <a:ext uri="{FF2B5EF4-FFF2-40B4-BE49-F238E27FC236}">
                <a16:creationId xmlns:a16="http://schemas.microsoft.com/office/drawing/2014/main" id="{A1B4BB88-F12C-81F3-B4D4-1919E5B59A6E}"/>
              </a:ext>
            </a:extLst>
          </p:cNvPr>
          <p:cNvGraphicFramePr>
            <a:graphicFrameLocks noGrp="1"/>
          </p:cNvGraphicFramePr>
          <p:nvPr/>
        </p:nvGraphicFramePr>
        <p:xfrm>
          <a:off x="226824" y="206477"/>
          <a:ext cx="11738353" cy="6102841"/>
        </p:xfrm>
        <a:graphic>
          <a:graphicData uri="http://schemas.openxmlformats.org/drawingml/2006/table">
            <a:tbl>
              <a:tblPr firstRow="1" bandRow="1">
                <a:tableStyleId>{5940675A-B579-460E-94D1-54222C63F5DA}</a:tableStyleId>
              </a:tblPr>
              <a:tblGrid>
                <a:gridCol w="6708547">
                  <a:extLst>
                    <a:ext uri="{9D8B030D-6E8A-4147-A177-3AD203B41FA5}">
                      <a16:colId xmlns:a16="http://schemas.microsoft.com/office/drawing/2014/main" val="2627236205"/>
                    </a:ext>
                  </a:extLst>
                </a:gridCol>
                <a:gridCol w="216747">
                  <a:extLst>
                    <a:ext uri="{9D8B030D-6E8A-4147-A177-3AD203B41FA5}">
                      <a16:colId xmlns:a16="http://schemas.microsoft.com/office/drawing/2014/main" val="4274098350"/>
                    </a:ext>
                  </a:extLst>
                </a:gridCol>
                <a:gridCol w="4813059">
                  <a:extLst>
                    <a:ext uri="{9D8B030D-6E8A-4147-A177-3AD203B41FA5}">
                      <a16:colId xmlns:a16="http://schemas.microsoft.com/office/drawing/2014/main" val="1952816659"/>
                    </a:ext>
                  </a:extLst>
                </a:gridCol>
              </a:tblGrid>
              <a:tr h="3219439">
                <a:tc>
                  <a:txBody>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fr-FR" sz="5200" b="0" i="0" u="none" strike="noStrike" kern="1200" cap="none" spc="0" normalizeH="0" baseline="0" noProof="0" dirty="0">
                          <a:ln>
                            <a:noFill/>
                          </a:ln>
                          <a:solidFill>
                            <a:schemeClr val="tx1"/>
                          </a:solidFill>
                          <a:effectLst/>
                          <a:uLnTx/>
                          <a:uFillTx/>
                          <a:latin typeface="CS Avva Shenouda" pitchFamily="34" charset="0"/>
                          <a:ea typeface="+mn-ea"/>
                          <a:cs typeface="+mn-cs"/>
                        </a:rPr>
                        <a:t>I=y=c P=,=c `</a:t>
                      </a:r>
                      <a:r>
                        <a:rPr kumimoji="0" lang="fr-FR" sz="5200" b="0" i="0" u="none" strike="noStrike" kern="1200" cap="none" spc="0" normalizeH="0" baseline="0" noProof="0" dirty="0" err="1">
                          <a:ln>
                            <a:noFill/>
                          </a:ln>
                          <a:solidFill>
                            <a:schemeClr val="tx1"/>
                          </a:solidFill>
                          <a:effectLst/>
                          <a:uLnTx/>
                          <a:uFillTx/>
                          <a:latin typeface="CS Avva Shenouda" pitchFamily="34" charset="0"/>
                          <a:ea typeface="+mn-ea"/>
                          <a:cs typeface="+mn-cs"/>
                        </a:rPr>
                        <a:t>pSyri</a:t>
                      </a:r>
                      <a:r>
                        <a:rPr kumimoji="0" lang="fr-FR" sz="5200" b="0" i="0" u="none" strike="noStrike" kern="1200" cap="none" spc="0" normalizeH="0" baseline="0" noProof="0" dirty="0">
                          <a:ln>
                            <a:noFill/>
                          </a:ln>
                          <a:solidFill>
                            <a:schemeClr val="tx1"/>
                          </a:solidFill>
                          <a:effectLst/>
                          <a:uLnTx/>
                          <a:uFillTx/>
                          <a:latin typeface="CS Avva Shenouda" pitchFamily="34" charset="0"/>
                          <a:ea typeface="+mn-ea"/>
                          <a:cs typeface="+mn-cs"/>
                        </a:rPr>
                        <a:t> `m`V} @ </a:t>
                      </a:r>
                      <a:r>
                        <a:rPr kumimoji="0" lang="fr-FR" sz="5200" b="0" i="0" u="none" strike="noStrike" kern="1200" cap="none" spc="0" normalizeH="0" baseline="0" noProof="0" dirty="0" err="1">
                          <a:ln>
                            <a:noFill/>
                          </a:ln>
                          <a:solidFill>
                            <a:schemeClr val="tx1"/>
                          </a:solidFill>
                          <a:effectLst/>
                          <a:uLnTx/>
                          <a:uFillTx/>
                          <a:latin typeface="CS Avva Shenouda" pitchFamily="34" charset="0"/>
                          <a:ea typeface="+mn-ea"/>
                          <a:cs typeface="+mn-cs"/>
                        </a:rPr>
                        <a:t>af</a:t>
                      </a:r>
                      <a:r>
                        <a:rPr kumimoji="0" lang="fr-FR" sz="5200" b="0" i="0" u="none" strike="noStrike" kern="1200" cap="none" spc="0" normalizeH="0" baseline="0" noProof="0" dirty="0">
                          <a:ln>
                            <a:noFill/>
                          </a:ln>
                          <a:solidFill>
                            <a:schemeClr val="tx1"/>
                          </a:solidFill>
                          <a:effectLst/>
                          <a:uLnTx/>
                          <a:uFillTx/>
                          <a:latin typeface="CS Avva Shenouda" pitchFamily="34" charset="0"/>
                          <a:ea typeface="+mn-ea"/>
                          <a:cs typeface="+mn-cs"/>
                        </a:rPr>
                        <a:t>[</a:t>
                      </a:r>
                      <a:r>
                        <a:rPr kumimoji="0" lang="fr-FR" sz="5200" b="0" i="0" u="none" strike="noStrike" kern="1200" cap="none" spc="0" normalizeH="0" baseline="0" noProof="0" dirty="0" err="1">
                          <a:ln>
                            <a:noFill/>
                          </a:ln>
                          <a:solidFill>
                            <a:schemeClr val="tx1"/>
                          </a:solidFill>
                          <a:effectLst/>
                          <a:uLnTx/>
                          <a:uFillTx/>
                          <a:latin typeface="CS Avva Shenouda" pitchFamily="34" charset="0"/>
                          <a:ea typeface="+mn-ea"/>
                          <a:cs typeface="+mn-cs"/>
                        </a:rPr>
                        <a:t>iwmc</a:t>
                      </a:r>
                      <a:r>
                        <a:rPr kumimoji="0" lang="fr-FR" sz="5200" b="0" i="0" u="none" strike="noStrike" kern="1200" cap="none" spc="0" normalizeH="0" baseline="0" noProof="0" dirty="0">
                          <a:ln>
                            <a:noFill/>
                          </a:ln>
                          <a:solidFill>
                            <a:schemeClr val="tx1"/>
                          </a:solidFill>
                          <a:effectLst/>
                          <a:uLnTx/>
                          <a:uFillTx/>
                          <a:latin typeface="CS Avva Shenouda" pitchFamily="34" charset="0"/>
                          <a:ea typeface="+mn-ea"/>
                          <a:cs typeface="+mn-cs"/>
                        </a:rPr>
                        <a:t> </a:t>
                      </a:r>
                      <a:r>
                        <a:rPr kumimoji="0" lang="fr-FR" sz="5200" b="0" i="0" u="none" strike="noStrike" kern="1200" cap="none" spc="0" normalizeH="0" baseline="0" noProof="0" dirty="0" err="1">
                          <a:ln>
                            <a:noFill/>
                          </a:ln>
                          <a:solidFill>
                            <a:schemeClr val="tx1"/>
                          </a:solidFill>
                          <a:effectLst/>
                          <a:uLnTx/>
                          <a:uFillTx/>
                          <a:latin typeface="CS Avva Shenouda" pitchFamily="34" charset="0"/>
                          <a:ea typeface="+mn-ea"/>
                          <a:cs typeface="+mn-cs"/>
                        </a:rPr>
                        <a:t>qen</a:t>
                      </a:r>
                      <a:r>
                        <a:rPr kumimoji="0" lang="fr-FR" sz="5200" b="0" i="0" u="none" strike="noStrike" kern="1200" cap="none" spc="0" normalizeH="0" baseline="0" noProof="0" dirty="0">
                          <a:ln>
                            <a:noFill/>
                          </a:ln>
                          <a:solidFill>
                            <a:schemeClr val="tx1"/>
                          </a:solidFill>
                          <a:effectLst/>
                          <a:uLnTx/>
                          <a:uFillTx/>
                          <a:latin typeface="CS Avva Shenouda" pitchFamily="34" charset="0"/>
                          <a:ea typeface="+mn-ea"/>
                          <a:cs typeface="+mn-cs"/>
                        </a:rPr>
                        <a:t> </a:t>
                      </a:r>
                      <a:r>
                        <a:rPr kumimoji="0" lang="fr-FR" sz="5200" b="0" i="0" u="none" strike="noStrike" kern="1200" cap="none" spc="0" normalizeH="0" baseline="0" noProof="0" dirty="0" err="1">
                          <a:ln>
                            <a:noFill/>
                          </a:ln>
                          <a:solidFill>
                            <a:schemeClr val="tx1"/>
                          </a:solidFill>
                          <a:effectLst/>
                          <a:uLnTx/>
                          <a:uFillTx/>
                          <a:latin typeface="CS Avva Shenouda" pitchFamily="34" charset="0"/>
                          <a:ea typeface="+mn-ea"/>
                          <a:cs typeface="+mn-cs"/>
                        </a:rPr>
                        <a:t>piIordanyc</a:t>
                      </a:r>
                      <a:r>
                        <a:rPr kumimoji="0" lang="fr-FR" sz="5200" b="0" i="0" u="none" strike="noStrike" kern="1200" cap="none" spc="0" normalizeH="0" baseline="0" noProof="0" dirty="0">
                          <a:ln>
                            <a:noFill/>
                          </a:ln>
                          <a:solidFill>
                            <a:schemeClr val="tx1"/>
                          </a:solidFill>
                          <a:effectLst/>
                          <a:uLnTx/>
                          <a:uFillTx/>
                          <a:latin typeface="CS Avva Shenouda" pitchFamily="34" charset="0"/>
                          <a:ea typeface="+mn-ea"/>
                          <a:cs typeface="+mn-cs"/>
                        </a:rPr>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fr-FR" sz="37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kumimoji="0" lang="ar-EG" sz="6000" b="0" i="0" u="none" strike="noStrike" kern="1200" cap="none" spc="0" normalizeH="0" baseline="0" noProof="0" dirty="0">
                          <a:ln>
                            <a:noFill/>
                          </a:ln>
                          <a:solidFill>
                            <a:schemeClr val="tx1"/>
                          </a:solidFill>
                          <a:effectLst/>
                          <a:uLnTx/>
                          <a:uFillTx/>
                          <a:latin typeface="+mn-lt"/>
                          <a:ea typeface="+mn-ea"/>
                          <a:cs typeface="+mn-cs"/>
                        </a:rPr>
                        <a:t>يسوع المسيح ابن الله، </a:t>
                      </a:r>
                      <a:r>
                        <a:rPr kumimoji="0" lang="ar-EG" sz="6000" b="0" i="0" u="none" strike="noStrike" kern="1200" cap="none" spc="0" normalizeH="0" baseline="0" noProof="0" dirty="0" err="1">
                          <a:ln>
                            <a:noFill/>
                          </a:ln>
                          <a:solidFill>
                            <a:schemeClr val="tx1"/>
                          </a:solidFill>
                          <a:effectLst/>
                          <a:uLnTx/>
                          <a:uFillTx/>
                          <a:latin typeface="+mn-lt"/>
                          <a:ea typeface="+mn-ea"/>
                          <a:cs typeface="+mn-cs"/>
                        </a:rPr>
                        <a:t>إعتمد</a:t>
                      </a:r>
                      <a:r>
                        <a:rPr kumimoji="0" lang="ar-EG" sz="6000" b="0" i="0" u="none" strike="noStrike" kern="1200" cap="none" spc="0" normalizeH="0" baseline="0" noProof="0" dirty="0">
                          <a:ln>
                            <a:noFill/>
                          </a:ln>
                          <a:solidFill>
                            <a:schemeClr val="tx1"/>
                          </a:solidFill>
                          <a:effectLst/>
                          <a:uLnTx/>
                          <a:uFillTx/>
                          <a:latin typeface="+mn-lt"/>
                          <a:ea typeface="+mn-ea"/>
                          <a:cs typeface="+mn-cs"/>
                        </a:rPr>
                        <a:t> في الأردن.</a:t>
                      </a:r>
                      <a:endParaRPr kumimoji="0" lang="fr-FR" sz="6000" b="0" i="0" u="none" strike="noStrike" kern="1200" cap="none" spc="0" normalizeH="0" baseline="0" noProof="0" dirty="0">
                        <a:ln>
                          <a:noFill/>
                        </a:ln>
                        <a:solidFill>
                          <a:schemeClr val="tx1"/>
                        </a:solidFill>
                        <a:effectLst/>
                        <a:uLnTx/>
                        <a:uFillTx/>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14707611"/>
                  </a:ext>
                </a:extLst>
              </a:tr>
              <a:tr h="184277">
                <a:tc gridSpan="3">
                  <a:txBody>
                    <a:bodyPr/>
                    <a:lstStyle/>
                    <a:p>
                      <a:pPr algn="ctr"/>
                      <a:endParaRPr lang="fr-FR" sz="500" b="1" dirty="0">
                        <a:solidFill>
                          <a:schemeClr val="tx1"/>
                        </a:solidFill>
                        <a:latin typeface="Book Antiqua" panose="0204060205030503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38564972"/>
                  </a:ext>
                </a:extLst>
              </a:tr>
              <a:tr h="2699125">
                <a:tc gridSpan="3">
                  <a:txBody>
                    <a:bodyPr/>
                    <a:lstStyle/>
                    <a:p>
                      <a:pPr algn="ctr"/>
                      <a:r>
                        <a:rPr lang="fr-FR" sz="4800" b="1" dirty="0">
                          <a:solidFill>
                            <a:schemeClr val="tx1"/>
                          </a:solidFill>
                          <a:latin typeface="Book Antiqua" panose="02040602050305030304" pitchFamily="18" charset="0"/>
                        </a:rPr>
                        <a:t>Jésus-Christ le Fils de Dieu, </a:t>
                      </a:r>
                    </a:p>
                    <a:p>
                      <a:pPr algn="ctr"/>
                      <a:r>
                        <a:rPr lang="fr-FR" sz="4800" b="1" dirty="0">
                          <a:solidFill>
                            <a:schemeClr val="tx1"/>
                          </a:solidFill>
                          <a:latin typeface="Book Antiqua" panose="02040602050305030304" pitchFamily="18" charset="0"/>
                        </a:rPr>
                        <a:t>fut baptisé dans le Jourdain.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fr-FR" dirty="0"/>
                    </a:p>
                  </a:txBody>
                  <a:tcPr/>
                </a:tc>
                <a:tc hMerge="1">
                  <a:txBody>
                    <a:bodyPr/>
                    <a:lstStyle/>
                    <a:p>
                      <a:endParaRPr lang="fr-FR" dirty="0"/>
                    </a:p>
                  </a:txBody>
                  <a:tcPr/>
                </a:tc>
                <a:extLst>
                  <a:ext uri="{0D108BD9-81ED-4DB2-BD59-A6C34878D82A}">
                    <a16:rowId xmlns:a16="http://schemas.microsoft.com/office/drawing/2014/main" val="3607596308"/>
                  </a:ext>
                </a:extLst>
              </a:tr>
            </a:tbl>
          </a:graphicData>
        </a:graphic>
      </p:graphicFrame>
    </p:spTree>
    <p:extLst>
      <p:ext uri="{BB962C8B-B14F-4D97-AF65-F5344CB8AC3E}">
        <p14:creationId xmlns:p14="http://schemas.microsoft.com/office/powerpoint/2010/main" val="2342064347"/>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864085" y="340592"/>
            <a:ext cx="5164616" cy="1898084"/>
          </a:xfrm>
          <a:prstGeom prst="rect">
            <a:avLst/>
          </a:prstGeom>
        </p:spPr>
        <p:txBody>
          <a:bodyPr wrap="square">
            <a:spAutoFit/>
          </a:bodyPr>
          <a:lstStyle/>
          <a:p>
            <a:pPr algn="just" rtl="1"/>
            <a:r>
              <a:rPr lang="ar-EG" sz="5867" dirty="0">
                <a:solidFill>
                  <a:prstClr val="white"/>
                </a:solidFill>
              </a:rPr>
              <a:t>كل نسمة فلتسبح اسم الرب إلهنا</a:t>
            </a:r>
            <a:r>
              <a:rPr lang="ar-EG" sz="5867">
                <a:solidFill>
                  <a:prstClr val="white"/>
                </a:solidFill>
              </a:rPr>
              <a:t>. هَلِّلُويَا</a:t>
            </a:r>
            <a:r>
              <a:rPr lang="fr-FR" sz="5867">
                <a:solidFill>
                  <a:prstClr val="white"/>
                </a:solidFill>
              </a:rPr>
              <a:t>.</a:t>
            </a:r>
            <a:endParaRPr lang="fr-FR" sz="5867" dirty="0">
              <a:solidFill>
                <a:prstClr val="white"/>
              </a:solidFill>
            </a:endParaRPr>
          </a:p>
        </p:txBody>
      </p:sp>
      <p:sp>
        <p:nvSpPr>
          <p:cNvPr id="6" name="Rectangle 5"/>
          <p:cNvSpPr/>
          <p:nvPr/>
        </p:nvSpPr>
        <p:spPr>
          <a:xfrm>
            <a:off x="431371" y="332656"/>
            <a:ext cx="6240693" cy="3046988"/>
          </a:xfrm>
          <a:prstGeom prst="rect">
            <a:avLst/>
          </a:prstGeom>
        </p:spPr>
        <p:txBody>
          <a:bodyPr wrap="square">
            <a:spAutoFit/>
          </a:bodyPr>
          <a:lstStyle/>
          <a:p>
            <a:pPr algn="just"/>
            <a:r>
              <a:rPr lang="fr-FR" sz="4800" dirty="0">
                <a:solidFill>
                  <a:prstClr val="white"/>
                </a:solidFill>
                <a:latin typeface="CS Avva Shenouda" pitchFamily="34" charset="0"/>
              </a:rPr>
              <a:t>¿ </a:t>
            </a:r>
            <a:r>
              <a:rPr lang="fr-FR" sz="4800" dirty="0" err="1">
                <a:solidFill>
                  <a:prstClr val="white"/>
                </a:solidFill>
                <a:latin typeface="CS Avva Shenouda" pitchFamily="34" charset="0"/>
              </a:rPr>
              <a:t>Nifi</a:t>
            </a:r>
            <a:r>
              <a:rPr lang="fr-FR" sz="4800" dirty="0">
                <a:solidFill>
                  <a:prstClr val="white"/>
                </a:solidFill>
                <a:latin typeface="CS Avva Shenouda" pitchFamily="34" charset="0"/>
              </a:rPr>
              <a:t> </a:t>
            </a:r>
            <a:r>
              <a:rPr lang="fr-FR" sz="4800" dirty="0" err="1">
                <a:solidFill>
                  <a:prstClr val="white"/>
                </a:solidFill>
                <a:latin typeface="CS Avva Shenouda" pitchFamily="34" charset="0"/>
              </a:rPr>
              <a:t>niben</a:t>
            </a:r>
            <a:r>
              <a:rPr lang="fr-FR" sz="4800" dirty="0">
                <a:solidFill>
                  <a:prstClr val="white"/>
                </a:solidFill>
                <a:latin typeface="CS Avva Shenouda" pitchFamily="34" charset="0"/>
              </a:rPr>
              <a:t> </a:t>
            </a:r>
            <a:r>
              <a:rPr lang="fr-FR" sz="4800" dirty="0" err="1">
                <a:solidFill>
                  <a:prstClr val="white"/>
                </a:solidFill>
                <a:latin typeface="CS Avva Shenouda" pitchFamily="34" charset="0"/>
              </a:rPr>
              <a:t>marou`cmou</a:t>
            </a:r>
            <a:r>
              <a:rPr lang="fr-FR" sz="4800" dirty="0">
                <a:solidFill>
                  <a:prstClr val="white"/>
                </a:solidFill>
                <a:latin typeface="CS Avva Shenouda" pitchFamily="34" charset="0"/>
              </a:rPr>
              <a:t> </a:t>
            </a:r>
            <a:r>
              <a:rPr lang="fr-FR" sz="4800" dirty="0" err="1">
                <a:solidFill>
                  <a:prstClr val="white"/>
                </a:solidFill>
                <a:latin typeface="CS Avva Shenouda" pitchFamily="34" charset="0"/>
              </a:rPr>
              <a:t>tyrou</a:t>
            </a:r>
            <a:r>
              <a:rPr lang="fr-FR" sz="4800" dirty="0">
                <a:solidFill>
                  <a:prstClr val="white"/>
                </a:solidFill>
                <a:latin typeface="CS Avva Shenouda" pitchFamily="34" charset="0"/>
              </a:rPr>
              <a:t> `</a:t>
            </a:r>
            <a:r>
              <a:rPr lang="fr-FR" sz="4800" dirty="0" err="1">
                <a:solidFill>
                  <a:prstClr val="white"/>
                </a:solidFill>
                <a:latin typeface="CS Avva Shenouda" pitchFamily="34" charset="0"/>
              </a:rPr>
              <a:t>e`Vran</a:t>
            </a:r>
            <a:r>
              <a:rPr lang="fr-FR" sz="4800" dirty="0">
                <a:solidFill>
                  <a:prstClr val="white"/>
                </a:solidFill>
                <a:latin typeface="CS Avva Shenouda" pitchFamily="34" charset="0"/>
              </a:rPr>
              <a:t> `m`P¡ </a:t>
            </a:r>
            <a:r>
              <a:rPr lang="fr-FR" sz="4800" dirty="0" err="1">
                <a:solidFill>
                  <a:prstClr val="white"/>
                </a:solidFill>
                <a:latin typeface="CS Avva Shenouda" pitchFamily="34" charset="0"/>
              </a:rPr>
              <a:t>Pennou</a:t>
            </a:r>
            <a:r>
              <a:rPr lang="fr-FR" sz="4800" dirty="0">
                <a:solidFill>
                  <a:prstClr val="white"/>
                </a:solidFill>
                <a:latin typeface="CS Avva Shenouda" pitchFamily="34" charset="0"/>
              </a:rPr>
              <a:t>]. =a=l.</a:t>
            </a:r>
          </a:p>
        </p:txBody>
      </p:sp>
      <p:sp>
        <p:nvSpPr>
          <p:cNvPr id="7" name="Rectangle 6"/>
          <p:cNvSpPr/>
          <p:nvPr/>
        </p:nvSpPr>
        <p:spPr>
          <a:xfrm>
            <a:off x="1786363" y="3959185"/>
            <a:ext cx="8544949" cy="2062296"/>
          </a:xfrm>
          <a:prstGeom prst="rect">
            <a:avLst/>
          </a:prstGeom>
        </p:spPr>
        <p:txBody>
          <a:bodyPr wrap="square">
            <a:spAutoFit/>
          </a:bodyPr>
          <a:lstStyle/>
          <a:p>
            <a:pPr algn="ctr"/>
            <a:r>
              <a:rPr lang="fr-FR" sz="4267" b="1" dirty="0">
                <a:solidFill>
                  <a:prstClr val="white"/>
                </a:solidFill>
                <a:latin typeface="Book Antiqua" pitchFamily="18" charset="0"/>
              </a:rPr>
              <a:t>Que tout ce qui respire loue le nom du Seigneur notre Dieu. Alléluia.</a:t>
            </a:r>
          </a:p>
        </p:txBody>
      </p:sp>
    </p:spTree>
    <p:extLst>
      <p:ext uri="{BB962C8B-B14F-4D97-AF65-F5344CB8AC3E}">
        <p14:creationId xmlns:p14="http://schemas.microsoft.com/office/powerpoint/2010/main" val="3015812218"/>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a:extLst>
              <a:ext uri="{FF2B5EF4-FFF2-40B4-BE49-F238E27FC236}">
                <a16:creationId xmlns:a16="http://schemas.microsoft.com/office/drawing/2014/main" id="{A1B4BB88-F12C-81F3-B4D4-1919E5B59A6E}"/>
              </a:ext>
            </a:extLst>
          </p:cNvPr>
          <p:cNvGraphicFramePr>
            <a:graphicFrameLocks noGrp="1"/>
          </p:cNvGraphicFramePr>
          <p:nvPr/>
        </p:nvGraphicFramePr>
        <p:xfrm>
          <a:off x="226824" y="206477"/>
          <a:ext cx="11738353" cy="6102841"/>
        </p:xfrm>
        <a:graphic>
          <a:graphicData uri="http://schemas.openxmlformats.org/drawingml/2006/table">
            <a:tbl>
              <a:tblPr firstRow="1" bandRow="1">
                <a:tableStyleId>{5940675A-B579-460E-94D1-54222C63F5DA}</a:tableStyleId>
              </a:tblPr>
              <a:tblGrid>
                <a:gridCol w="6708547">
                  <a:extLst>
                    <a:ext uri="{9D8B030D-6E8A-4147-A177-3AD203B41FA5}">
                      <a16:colId xmlns:a16="http://schemas.microsoft.com/office/drawing/2014/main" val="2627236205"/>
                    </a:ext>
                  </a:extLst>
                </a:gridCol>
                <a:gridCol w="216747">
                  <a:extLst>
                    <a:ext uri="{9D8B030D-6E8A-4147-A177-3AD203B41FA5}">
                      <a16:colId xmlns:a16="http://schemas.microsoft.com/office/drawing/2014/main" val="4274098350"/>
                    </a:ext>
                  </a:extLst>
                </a:gridCol>
                <a:gridCol w="4813059">
                  <a:extLst>
                    <a:ext uri="{9D8B030D-6E8A-4147-A177-3AD203B41FA5}">
                      <a16:colId xmlns:a16="http://schemas.microsoft.com/office/drawing/2014/main" val="1952816659"/>
                    </a:ext>
                  </a:extLst>
                </a:gridCol>
              </a:tblGrid>
              <a:tr h="3219439">
                <a:tc>
                  <a:txBody>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fr-FR" sz="5200" b="0" i="0" u="none" strike="noStrike" kern="1200" cap="none" spc="0" normalizeH="0" baseline="0" noProof="0" dirty="0">
                          <a:ln>
                            <a:noFill/>
                          </a:ln>
                          <a:solidFill>
                            <a:schemeClr val="tx1"/>
                          </a:solidFill>
                          <a:effectLst/>
                          <a:uLnTx/>
                          <a:uFillTx/>
                          <a:latin typeface="CS Avva Shenouda" pitchFamily="34" charset="0"/>
                          <a:ea typeface="+mn-ea"/>
                          <a:cs typeface="+mn-cs"/>
                        </a:rPr>
                        <a:t>I=y=c P=,=c `</a:t>
                      </a:r>
                      <a:r>
                        <a:rPr kumimoji="0" lang="fr-FR" sz="5200" b="0" i="0" u="none" strike="noStrike" kern="1200" cap="none" spc="0" normalizeH="0" baseline="0" noProof="0" dirty="0" err="1">
                          <a:ln>
                            <a:noFill/>
                          </a:ln>
                          <a:solidFill>
                            <a:schemeClr val="tx1"/>
                          </a:solidFill>
                          <a:effectLst/>
                          <a:uLnTx/>
                          <a:uFillTx/>
                          <a:latin typeface="CS Avva Shenouda" pitchFamily="34" charset="0"/>
                          <a:ea typeface="+mn-ea"/>
                          <a:cs typeface="+mn-cs"/>
                        </a:rPr>
                        <a:t>pSyri</a:t>
                      </a:r>
                      <a:r>
                        <a:rPr kumimoji="0" lang="fr-FR" sz="5200" b="0" i="0" u="none" strike="noStrike" kern="1200" cap="none" spc="0" normalizeH="0" baseline="0" noProof="0" dirty="0">
                          <a:ln>
                            <a:noFill/>
                          </a:ln>
                          <a:solidFill>
                            <a:schemeClr val="tx1"/>
                          </a:solidFill>
                          <a:effectLst/>
                          <a:uLnTx/>
                          <a:uFillTx/>
                          <a:latin typeface="CS Avva Shenouda" pitchFamily="34" charset="0"/>
                          <a:ea typeface="+mn-ea"/>
                          <a:cs typeface="+mn-cs"/>
                        </a:rPr>
                        <a:t> `m`V} @ </a:t>
                      </a:r>
                      <a:r>
                        <a:rPr kumimoji="0" lang="fr-FR" sz="5200" b="0" i="0" u="none" strike="noStrike" kern="1200" cap="none" spc="0" normalizeH="0" baseline="0" noProof="0" dirty="0" err="1">
                          <a:ln>
                            <a:noFill/>
                          </a:ln>
                          <a:solidFill>
                            <a:schemeClr val="tx1"/>
                          </a:solidFill>
                          <a:effectLst/>
                          <a:uLnTx/>
                          <a:uFillTx/>
                          <a:latin typeface="CS Avva Shenouda" pitchFamily="34" charset="0"/>
                          <a:ea typeface="+mn-ea"/>
                          <a:cs typeface="+mn-cs"/>
                        </a:rPr>
                        <a:t>af</a:t>
                      </a:r>
                      <a:r>
                        <a:rPr kumimoji="0" lang="fr-FR" sz="5200" b="0" i="0" u="none" strike="noStrike" kern="1200" cap="none" spc="0" normalizeH="0" baseline="0" noProof="0" dirty="0">
                          <a:ln>
                            <a:noFill/>
                          </a:ln>
                          <a:solidFill>
                            <a:schemeClr val="tx1"/>
                          </a:solidFill>
                          <a:effectLst/>
                          <a:uLnTx/>
                          <a:uFillTx/>
                          <a:latin typeface="CS Avva Shenouda" pitchFamily="34" charset="0"/>
                          <a:ea typeface="+mn-ea"/>
                          <a:cs typeface="+mn-cs"/>
                        </a:rPr>
                        <a:t>[</a:t>
                      </a:r>
                      <a:r>
                        <a:rPr kumimoji="0" lang="fr-FR" sz="5200" b="0" i="0" u="none" strike="noStrike" kern="1200" cap="none" spc="0" normalizeH="0" baseline="0" noProof="0" dirty="0" err="1">
                          <a:ln>
                            <a:noFill/>
                          </a:ln>
                          <a:solidFill>
                            <a:schemeClr val="tx1"/>
                          </a:solidFill>
                          <a:effectLst/>
                          <a:uLnTx/>
                          <a:uFillTx/>
                          <a:latin typeface="CS Avva Shenouda" pitchFamily="34" charset="0"/>
                          <a:ea typeface="+mn-ea"/>
                          <a:cs typeface="+mn-cs"/>
                        </a:rPr>
                        <a:t>iwmc</a:t>
                      </a:r>
                      <a:r>
                        <a:rPr kumimoji="0" lang="fr-FR" sz="5200" b="0" i="0" u="none" strike="noStrike" kern="1200" cap="none" spc="0" normalizeH="0" baseline="0" noProof="0" dirty="0">
                          <a:ln>
                            <a:noFill/>
                          </a:ln>
                          <a:solidFill>
                            <a:schemeClr val="tx1"/>
                          </a:solidFill>
                          <a:effectLst/>
                          <a:uLnTx/>
                          <a:uFillTx/>
                          <a:latin typeface="CS Avva Shenouda" pitchFamily="34" charset="0"/>
                          <a:ea typeface="+mn-ea"/>
                          <a:cs typeface="+mn-cs"/>
                        </a:rPr>
                        <a:t> </a:t>
                      </a:r>
                      <a:r>
                        <a:rPr kumimoji="0" lang="fr-FR" sz="5200" b="0" i="0" u="none" strike="noStrike" kern="1200" cap="none" spc="0" normalizeH="0" baseline="0" noProof="0" dirty="0" err="1">
                          <a:ln>
                            <a:noFill/>
                          </a:ln>
                          <a:solidFill>
                            <a:schemeClr val="tx1"/>
                          </a:solidFill>
                          <a:effectLst/>
                          <a:uLnTx/>
                          <a:uFillTx/>
                          <a:latin typeface="CS Avva Shenouda" pitchFamily="34" charset="0"/>
                          <a:ea typeface="+mn-ea"/>
                          <a:cs typeface="+mn-cs"/>
                        </a:rPr>
                        <a:t>qen</a:t>
                      </a:r>
                      <a:r>
                        <a:rPr kumimoji="0" lang="fr-FR" sz="5200" b="0" i="0" u="none" strike="noStrike" kern="1200" cap="none" spc="0" normalizeH="0" baseline="0" noProof="0" dirty="0">
                          <a:ln>
                            <a:noFill/>
                          </a:ln>
                          <a:solidFill>
                            <a:schemeClr val="tx1"/>
                          </a:solidFill>
                          <a:effectLst/>
                          <a:uLnTx/>
                          <a:uFillTx/>
                          <a:latin typeface="CS Avva Shenouda" pitchFamily="34" charset="0"/>
                          <a:ea typeface="+mn-ea"/>
                          <a:cs typeface="+mn-cs"/>
                        </a:rPr>
                        <a:t> </a:t>
                      </a:r>
                      <a:r>
                        <a:rPr kumimoji="0" lang="fr-FR" sz="5200" b="0" i="0" u="none" strike="noStrike" kern="1200" cap="none" spc="0" normalizeH="0" baseline="0" noProof="0" dirty="0" err="1">
                          <a:ln>
                            <a:noFill/>
                          </a:ln>
                          <a:solidFill>
                            <a:schemeClr val="tx1"/>
                          </a:solidFill>
                          <a:effectLst/>
                          <a:uLnTx/>
                          <a:uFillTx/>
                          <a:latin typeface="CS Avva Shenouda" pitchFamily="34" charset="0"/>
                          <a:ea typeface="+mn-ea"/>
                          <a:cs typeface="+mn-cs"/>
                        </a:rPr>
                        <a:t>piIordanyc</a:t>
                      </a:r>
                      <a:r>
                        <a:rPr kumimoji="0" lang="fr-FR" sz="5200" b="0" i="0" u="none" strike="noStrike" kern="1200" cap="none" spc="0" normalizeH="0" baseline="0" noProof="0" dirty="0">
                          <a:ln>
                            <a:noFill/>
                          </a:ln>
                          <a:solidFill>
                            <a:schemeClr val="tx1"/>
                          </a:solidFill>
                          <a:effectLst/>
                          <a:uLnTx/>
                          <a:uFillTx/>
                          <a:latin typeface="CS Avva Shenouda" pitchFamily="34" charset="0"/>
                          <a:ea typeface="+mn-ea"/>
                          <a:cs typeface="+mn-cs"/>
                        </a:rPr>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fr-FR" sz="37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kumimoji="0" lang="ar-EG" sz="6000" b="0" i="0" u="none" strike="noStrike" kern="1200" cap="none" spc="0" normalizeH="0" baseline="0" noProof="0" dirty="0">
                          <a:ln>
                            <a:noFill/>
                          </a:ln>
                          <a:solidFill>
                            <a:schemeClr val="tx1"/>
                          </a:solidFill>
                          <a:effectLst/>
                          <a:uLnTx/>
                          <a:uFillTx/>
                          <a:latin typeface="+mn-lt"/>
                          <a:ea typeface="+mn-ea"/>
                          <a:cs typeface="+mn-cs"/>
                        </a:rPr>
                        <a:t>يسوع المسيح ابن الله، </a:t>
                      </a:r>
                      <a:r>
                        <a:rPr kumimoji="0" lang="ar-EG" sz="6000" b="0" i="0" u="none" strike="noStrike" kern="1200" cap="none" spc="0" normalizeH="0" baseline="0" noProof="0" dirty="0" err="1">
                          <a:ln>
                            <a:noFill/>
                          </a:ln>
                          <a:solidFill>
                            <a:schemeClr val="tx1"/>
                          </a:solidFill>
                          <a:effectLst/>
                          <a:uLnTx/>
                          <a:uFillTx/>
                          <a:latin typeface="+mn-lt"/>
                          <a:ea typeface="+mn-ea"/>
                          <a:cs typeface="+mn-cs"/>
                        </a:rPr>
                        <a:t>إعتمد</a:t>
                      </a:r>
                      <a:r>
                        <a:rPr kumimoji="0" lang="ar-EG" sz="6000" b="0" i="0" u="none" strike="noStrike" kern="1200" cap="none" spc="0" normalizeH="0" baseline="0" noProof="0" dirty="0">
                          <a:ln>
                            <a:noFill/>
                          </a:ln>
                          <a:solidFill>
                            <a:schemeClr val="tx1"/>
                          </a:solidFill>
                          <a:effectLst/>
                          <a:uLnTx/>
                          <a:uFillTx/>
                          <a:latin typeface="+mn-lt"/>
                          <a:ea typeface="+mn-ea"/>
                          <a:cs typeface="+mn-cs"/>
                        </a:rPr>
                        <a:t> في الأردن.</a:t>
                      </a:r>
                      <a:endParaRPr kumimoji="0" lang="fr-FR" sz="6000" b="0" i="0" u="none" strike="noStrike" kern="1200" cap="none" spc="0" normalizeH="0" baseline="0" noProof="0" dirty="0">
                        <a:ln>
                          <a:noFill/>
                        </a:ln>
                        <a:solidFill>
                          <a:schemeClr val="tx1"/>
                        </a:solidFill>
                        <a:effectLst/>
                        <a:uLnTx/>
                        <a:uFillTx/>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14707611"/>
                  </a:ext>
                </a:extLst>
              </a:tr>
              <a:tr h="184277">
                <a:tc gridSpan="3">
                  <a:txBody>
                    <a:bodyPr/>
                    <a:lstStyle/>
                    <a:p>
                      <a:pPr algn="ctr"/>
                      <a:endParaRPr lang="fr-FR" sz="500" b="1" dirty="0">
                        <a:solidFill>
                          <a:schemeClr val="tx1"/>
                        </a:solidFill>
                        <a:latin typeface="Book Antiqua" panose="0204060205030503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38564972"/>
                  </a:ext>
                </a:extLst>
              </a:tr>
              <a:tr h="2699125">
                <a:tc gridSpan="3">
                  <a:txBody>
                    <a:bodyPr/>
                    <a:lstStyle/>
                    <a:p>
                      <a:pPr algn="ctr"/>
                      <a:r>
                        <a:rPr lang="fr-FR" sz="4800" b="1" dirty="0">
                          <a:solidFill>
                            <a:schemeClr val="tx1"/>
                          </a:solidFill>
                          <a:latin typeface="Book Antiqua" panose="02040602050305030304" pitchFamily="18" charset="0"/>
                        </a:rPr>
                        <a:t>Jésus-Christ le Fils de Dieu, </a:t>
                      </a:r>
                    </a:p>
                    <a:p>
                      <a:pPr algn="ctr"/>
                      <a:r>
                        <a:rPr lang="fr-FR" sz="4800" b="1" dirty="0">
                          <a:solidFill>
                            <a:schemeClr val="tx1"/>
                          </a:solidFill>
                          <a:latin typeface="Book Antiqua" panose="02040602050305030304" pitchFamily="18" charset="0"/>
                        </a:rPr>
                        <a:t>fut baptisé dans le Jourdain.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fr-FR" dirty="0"/>
                    </a:p>
                  </a:txBody>
                  <a:tcPr/>
                </a:tc>
                <a:tc hMerge="1">
                  <a:txBody>
                    <a:bodyPr/>
                    <a:lstStyle/>
                    <a:p>
                      <a:endParaRPr lang="fr-FR" dirty="0"/>
                    </a:p>
                  </a:txBody>
                  <a:tcPr/>
                </a:tc>
                <a:extLst>
                  <a:ext uri="{0D108BD9-81ED-4DB2-BD59-A6C34878D82A}">
                    <a16:rowId xmlns:a16="http://schemas.microsoft.com/office/drawing/2014/main" val="3607596308"/>
                  </a:ext>
                </a:extLst>
              </a:tr>
            </a:tbl>
          </a:graphicData>
        </a:graphic>
      </p:graphicFrame>
    </p:spTree>
    <p:extLst>
      <p:ext uri="{BB962C8B-B14F-4D97-AF65-F5344CB8AC3E}">
        <p14:creationId xmlns:p14="http://schemas.microsoft.com/office/powerpoint/2010/main" val="318681543"/>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864085" y="340592"/>
            <a:ext cx="5164616" cy="2800960"/>
          </a:xfrm>
          <a:prstGeom prst="rect">
            <a:avLst/>
          </a:prstGeom>
        </p:spPr>
        <p:txBody>
          <a:bodyPr wrap="square">
            <a:spAutoFit/>
          </a:bodyPr>
          <a:lstStyle/>
          <a:p>
            <a:pPr algn="just" rtl="1"/>
            <a:r>
              <a:rPr lang="ar-EG" sz="5867" dirty="0">
                <a:solidFill>
                  <a:prstClr val="white"/>
                </a:solidFill>
              </a:rPr>
              <a:t>المجد للآب والأبن والروح القدس</a:t>
            </a:r>
            <a:r>
              <a:rPr lang="ar-EG" sz="5867">
                <a:solidFill>
                  <a:prstClr val="white"/>
                </a:solidFill>
              </a:rPr>
              <a:t>. هَلِّلُويَا</a:t>
            </a:r>
            <a:r>
              <a:rPr lang="fr-FR" sz="5867">
                <a:solidFill>
                  <a:prstClr val="white"/>
                </a:solidFill>
              </a:rPr>
              <a:t>.</a:t>
            </a:r>
            <a:endParaRPr lang="fr-FR" sz="5867" dirty="0">
              <a:solidFill>
                <a:prstClr val="white"/>
              </a:solidFill>
            </a:endParaRPr>
          </a:p>
        </p:txBody>
      </p:sp>
      <p:sp>
        <p:nvSpPr>
          <p:cNvPr id="6" name="Rectangle 5"/>
          <p:cNvSpPr/>
          <p:nvPr/>
        </p:nvSpPr>
        <p:spPr>
          <a:xfrm>
            <a:off x="431371" y="332656"/>
            <a:ext cx="6240693" cy="1569660"/>
          </a:xfrm>
          <a:prstGeom prst="rect">
            <a:avLst/>
          </a:prstGeom>
        </p:spPr>
        <p:txBody>
          <a:bodyPr wrap="square">
            <a:spAutoFit/>
          </a:bodyPr>
          <a:lstStyle/>
          <a:p>
            <a:pPr algn="just"/>
            <a:r>
              <a:rPr lang="fr-FR" sz="4800" dirty="0">
                <a:solidFill>
                  <a:prstClr val="white"/>
                </a:solidFill>
                <a:latin typeface="CS Avva Shenouda" pitchFamily="34" charset="0"/>
              </a:rPr>
              <a:t>Doxa Patri </a:t>
            </a:r>
            <a:r>
              <a:rPr lang="fr-FR" sz="4800" dirty="0" err="1">
                <a:solidFill>
                  <a:prstClr val="white"/>
                </a:solidFill>
                <a:latin typeface="CS Avva Shenouda" pitchFamily="34" charset="0"/>
              </a:rPr>
              <a:t>ke</a:t>
            </a:r>
            <a:r>
              <a:rPr lang="fr-FR" sz="4800" dirty="0">
                <a:solidFill>
                  <a:prstClr val="white"/>
                </a:solidFill>
                <a:latin typeface="CS Avva Shenouda" pitchFamily="34" charset="0"/>
              </a:rPr>
              <a:t> `</a:t>
            </a:r>
            <a:r>
              <a:rPr lang="fr-FR" sz="4800" dirty="0" err="1">
                <a:solidFill>
                  <a:prstClr val="white"/>
                </a:solidFill>
                <a:latin typeface="CS Avva Shenouda" pitchFamily="34" charset="0"/>
              </a:rPr>
              <a:t>Ui`w</a:t>
            </a:r>
            <a:r>
              <a:rPr lang="fr-FR" sz="4800" dirty="0">
                <a:solidFill>
                  <a:prstClr val="white"/>
                </a:solidFill>
                <a:latin typeface="CS Avva Shenouda" pitchFamily="34" charset="0"/>
              </a:rPr>
              <a:t> </a:t>
            </a:r>
            <a:r>
              <a:rPr lang="fr-FR" sz="4800" dirty="0" err="1">
                <a:solidFill>
                  <a:prstClr val="white"/>
                </a:solidFill>
                <a:latin typeface="CS Avva Shenouda" pitchFamily="34" charset="0"/>
              </a:rPr>
              <a:t>ke</a:t>
            </a:r>
            <a:r>
              <a:rPr lang="fr-FR" sz="4800" dirty="0">
                <a:solidFill>
                  <a:prstClr val="white"/>
                </a:solidFill>
                <a:latin typeface="CS Avva Shenouda" pitchFamily="34" charset="0"/>
              </a:rPr>
              <a:t> `</a:t>
            </a:r>
            <a:r>
              <a:rPr lang="fr-FR" sz="4800" dirty="0" err="1">
                <a:solidFill>
                  <a:prstClr val="white"/>
                </a:solidFill>
                <a:latin typeface="CS Avva Shenouda" pitchFamily="34" charset="0"/>
              </a:rPr>
              <a:t>agi`w</a:t>
            </a:r>
            <a:r>
              <a:rPr lang="fr-FR" sz="4800" dirty="0">
                <a:solidFill>
                  <a:prstClr val="white"/>
                </a:solidFill>
                <a:latin typeface="CS Avva Shenouda" pitchFamily="34" charset="0"/>
              </a:rPr>
              <a:t> `</a:t>
            </a:r>
            <a:r>
              <a:rPr lang="fr-FR" sz="4800" dirty="0" err="1">
                <a:solidFill>
                  <a:prstClr val="white"/>
                </a:solidFill>
                <a:latin typeface="CS Avva Shenouda" pitchFamily="34" charset="0"/>
              </a:rPr>
              <a:t>Pneumati</a:t>
            </a:r>
            <a:r>
              <a:rPr lang="fr-FR" sz="4800" dirty="0">
                <a:solidFill>
                  <a:prstClr val="white"/>
                </a:solidFill>
                <a:latin typeface="CS Avva Shenouda" pitchFamily="34" charset="0"/>
              </a:rPr>
              <a:t> =a=l.</a:t>
            </a:r>
          </a:p>
        </p:txBody>
      </p:sp>
      <p:sp>
        <p:nvSpPr>
          <p:cNvPr id="7" name="Rectangle 6"/>
          <p:cNvSpPr/>
          <p:nvPr/>
        </p:nvSpPr>
        <p:spPr>
          <a:xfrm>
            <a:off x="1786363" y="3959185"/>
            <a:ext cx="8544949" cy="1405641"/>
          </a:xfrm>
          <a:prstGeom prst="rect">
            <a:avLst/>
          </a:prstGeom>
        </p:spPr>
        <p:txBody>
          <a:bodyPr wrap="square">
            <a:spAutoFit/>
          </a:bodyPr>
          <a:lstStyle/>
          <a:p>
            <a:pPr algn="ctr"/>
            <a:r>
              <a:rPr lang="fr-FR" sz="4267" b="1" dirty="0">
                <a:solidFill>
                  <a:prstClr val="white"/>
                </a:solidFill>
                <a:latin typeface="Book Antiqua" pitchFamily="18" charset="0"/>
              </a:rPr>
              <a:t>Gloire au Père et au Fils et au Saint-Esprit. Alléluia.</a:t>
            </a:r>
          </a:p>
        </p:txBody>
      </p:sp>
    </p:spTree>
    <p:extLst>
      <p:ext uri="{BB962C8B-B14F-4D97-AF65-F5344CB8AC3E}">
        <p14:creationId xmlns:p14="http://schemas.microsoft.com/office/powerpoint/2010/main" val="3923960834"/>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a:extLst>
              <a:ext uri="{FF2B5EF4-FFF2-40B4-BE49-F238E27FC236}">
                <a16:creationId xmlns:a16="http://schemas.microsoft.com/office/drawing/2014/main" id="{A1B4BB88-F12C-81F3-B4D4-1919E5B59A6E}"/>
              </a:ext>
            </a:extLst>
          </p:cNvPr>
          <p:cNvGraphicFramePr>
            <a:graphicFrameLocks noGrp="1"/>
          </p:cNvGraphicFramePr>
          <p:nvPr/>
        </p:nvGraphicFramePr>
        <p:xfrm>
          <a:off x="226824" y="206477"/>
          <a:ext cx="11738353" cy="6102841"/>
        </p:xfrm>
        <a:graphic>
          <a:graphicData uri="http://schemas.openxmlformats.org/drawingml/2006/table">
            <a:tbl>
              <a:tblPr firstRow="1" bandRow="1">
                <a:tableStyleId>{5940675A-B579-460E-94D1-54222C63F5DA}</a:tableStyleId>
              </a:tblPr>
              <a:tblGrid>
                <a:gridCol w="6708547">
                  <a:extLst>
                    <a:ext uri="{9D8B030D-6E8A-4147-A177-3AD203B41FA5}">
                      <a16:colId xmlns:a16="http://schemas.microsoft.com/office/drawing/2014/main" val="2627236205"/>
                    </a:ext>
                  </a:extLst>
                </a:gridCol>
                <a:gridCol w="216747">
                  <a:extLst>
                    <a:ext uri="{9D8B030D-6E8A-4147-A177-3AD203B41FA5}">
                      <a16:colId xmlns:a16="http://schemas.microsoft.com/office/drawing/2014/main" val="4274098350"/>
                    </a:ext>
                  </a:extLst>
                </a:gridCol>
                <a:gridCol w="4813059">
                  <a:extLst>
                    <a:ext uri="{9D8B030D-6E8A-4147-A177-3AD203B41FA5}">
                      <a16:colId xmlns:a16="http://schemas.microsoft.com/office/drawing/2014/main" val="1952816659"/>
                    </a:ext>
                  </a:extLst>
                </a:gridCol>
              </a:tblGrid>
              <a:tr h="3219439">
                <a:tc>
                  <a:txBody>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fr-FR" sz="5200" b="0" i="0" u="none" strike="noStrike" kern="1200" cap="none" spc="0" normalizeH="0" baseline="0" noProof="0" dirty="0">
                          <a:ln>
                            <a:noFill/>
                          </a:ln>
                          <a:solidFill>
                            <a:schemeClr val="tx1"/>
                          </a:solidFill>
                          <a:effectLst/>
                          <a:uLnTx/>
                          <a:uFillTx/>
                          <a:latin typeface="CS Avva Shenouda" pitchFamily="34" charset="0"/>
                          <a:ea typeface="+mn-ea"/>
                          <a:cs typeface="+mn-cs"/>
                        </a:rPr>
                        <a:t>I=y=c P=,=c `</a:t>
                      </a:r>
                      <a:r>
                        <a:rPr kumimoji="0" lang="fr-FR" sz="5200" b="0" i="0" u="none" strike="noStrike" kern="1200" cap="none" spc="0" normalizeH="0" baseline="0" noProof="0" dirty="0" err="1">
                          <a:ln>
                            <a:noFill/>
                          </a:ln>
                          <a:solidFill>
                            <a:schemeClr val="tx1"/>
                          </a:solidFill>
                          <a:effectLst/>
                          <a:uLnTx/>
                          <a:uFillTx/>
                          <a:latin typeface="CS Avva Shenouda" pitchFamily="34" charset="0"/>
                          <a:ea typeface="+mn-ea"/>
                          <a:cs typeface="+mn-cs"/>
                        </a:rPr>
                        <a:t>pSyri</a:t>
                      </a:r>
                      <a:r>
                        <a:rPr kumimoji="0" lang="fr-FR" sz="5200" b="0" i="0" u="none" strike="noStrike" kern="1200" cap="none" spc="0" normalizeH="0" baseline="0" noProof="0" dirty="0">
                          <a:ln>
                            <a:noFill/>
                          </a:ln>
                          <a:solidFill>
                            <a:schemeClr val="tx1"/>
                          </a:solidFill>
                          <a:effectLst/>
                          <a:uLnTx/>
                          <a:uFillTx/>
                          <a:latin typeface="CS Avva Shenouda" pitchFamily="34" charset="0"/>
                          <a:ea typeface="+mn-ea"/>
                          <a:cs typeface="+mn-cs"/>
                        </a:rPr>
                        <a:t> `m`V} @ </a:t>
                      </a:r>
                      <a:r>
                        <a:rPr kumimoji="0" lang="fr-FR" sz="5200" b="0" i="0" u="none" strike="noStrike" kern="1200" cap="none" spc="0" normalizeH="0" baseline="0" noProof="0" dirty="0" err="1">
                          <a:ln>
                            <a:noFill/>
                          </a:ln>
                          <a:solidFill>
                            <a:schemeClr val="tx1"/>
                          </a:solidFill>
                          <a:effectLst/>
                          <a:uLnTx/>
                          <a:uFillTx/>
                          <a:latin typeface="CS Avva Shenouda" pitchFamily="34" charset="0"/>
                          <a:ea typeface="+mn-ea"/>
                          <a:cs typeface="+mn-cs"/>
                        </a:rPr>
                        <a:t>af</a:t>
                      </a:r>
                      <a:r>
                        <a:rPr kumimoji="0" lang="fr-FR" sz="5200" b="0" i="0" u="none" strike="noStrike" kern="1200" cap="none" spc="0" normalizeH="0" baseline="0" noProof="0" dirty="0">
                          <a:ln>
                            <a:noFill/>
                          </a:ln>
                          <a:solidFill>
                            <a:schemeClr val="tx1"/>
                          </a:solidFill>
                          <a:effectLst/>
                          <a:uLnTx/>
                          <a:uFillTx/>
                          <a:latin typeface="CS Avva Shenouda" pitchFamily="34" charset="0"/>
                          <a:ea typeface="+mn-ea"/>
                          <a:cs typeface="+mn-cs"/>
                        </a:rPr>
                        <a:t>[</a:t>
                      </a:r>
                      <a:r>
                        <a:rPr kumimoji="0" lang="fr-FR" sz="5200" b="0" i="0" u="none" strike="noStrike" kern="1200" cap="none" spc="0" normalizeH="0" baseline="0" noProof="0" dirty="0" err="1">
                          <a:ln>
                            <a:noFill/>
                          </a:ln>
                          <a:solidFill>
                            <a:schemeClr val="tx1"/>
                          </a:solidFill>
                          <a:effectLst/>
                          <a:uLnTx/>
                          <a:uFillTx/>
                          <a:latin typeface="CS Avva Shenouda" pitchFamily="34" charset="0"/>
                          <a:ea typeface="+mn-ea"/>
                          <a:cs typeface="+mn-cs"/>
                        </a:rPr>
                        <a:t>iwmc</a:t>
                      </a:r>
                      <a:r>
                        <a:rPr kumimoji="0" lang="fr-FR" sz="5200" b="0" i="0" u="none" strike="noStrike" kern="1200" cap="none" spc="0" normalizeH="0" baseline="0" noProof="0" dirty="0">
                          <a:ln>
                            <a:noFill/>
                          </a:ln>
                          <a:solidFill>
                            <a:schemeClr val="tx1"/>
                          </a:solidFill>
                          <a:effectLst/>
                          <a:uLnTx/>
                          <a:uFillTx/>
                          <a:latin typeface="CS Avva Shenouda" pitchFamily="34" charset="0"/>
                          <a:ea typeface="+mn-ea"/>
                          <a:cs typeface="+mn-cs"/>
                        </a:rPr>
                        <a:t> </a:t>
                      </a:r>
                      <a:r>
                        <a:rPr kumimoji="0" lang="fr-FR" sz="5200" b="0" i="0" u="none" strike="noStrike" kern="1200" cap="none" spc="0" normalizeH="0" baseline="0" noProof="0" dirty="0" err="1">
                          <a:ln>
                            <a:noFill/>
                          </a:ln>
                          <a:solidFill>
                            <a:schemeClr val="tx1"/>
                          </a:solidFill>
                          <a:effectLst/>
                          <a:uLnTx/>
                          <a:uFillTx/>
                          <a:latin typeface="CS Avva Shenouda" pitchFamily="34" charset="0"/>
                          <a:ea typeface="+mn-ea"/>
                          <a:cs typeface="+mn-cs"/>
                        </a:rPr>
                        <a:t>qen</a:t>
                      </a:r>
                      <a:r>
                        <a:rPr kumimoji="0" lang="fr-FR" sz="5200" b="0" i="0" u="none" strike="noStrike" kern="1200" cap="none" spc="0" normalizeH="0" baseline="0" noProof="0" dirty="0">
                          <a:ln>
                            <a:noFill/>
                          </a:ln>
                          <a:solidFill>
                            <a:schemeClr val="tx1"/>
                          </a:solidFill>
                          <a:effectLst/>
                          <a:uLnTx/>
                          <a:uFillTx/>
                          <a:latin typeface="CS Avva Shenouda" pitchFamily="34" charset="0"/>
                          <a:ea typeface="+mn-ea"/>
                          <a:cs typeface="+mn-cs"/>
                        </a:rPr>
                        <a:t> </a:t>
                      </a:r>
                      <a:r>
                        <a:rPr kumimoji="0" lang="fr-FR" sz="5200" b="0" i="0" u="none" strike="noStrike" kern="1200" cap="none" spc="0" normalizeH="0" baseline="0" noProof="0" dirty="0" err="1">
                          <a:ln>
                            <a:noFill/>
                          </a:ln>
                          <a:solidFill>
                            <a:schemeClr val="tx1"/>
                          </a:solidFill>
                          <a:effectLst/>
                          <a:uLnTx/>
                          <a:uFillTx/>
                          <a:latin typeface="CS Avva Shenouda" pitchFamily="34" charset="0"/>
                          <a:ea typeface="+mn-ea"/>
                          <a:cs typeface="+mn-cs"/>
                        </a:rPr>
                        <a:t>piIordanyc</a:t>
                      </a:r>
                      <a:r>
                        <a:rPr kumimoji="0" lang="fr-FR" sz="5200" b="0" i="0" u="none" strike="noStrike" kern="1200" cap="none" spc="0" normalizeH="0" baseline="0" noProof="0" dirty="0">
                          <a:ln>
                            <a:noFill/>
                          </a:ln>
                          <a:solidFill>
                            <a:schemeClr val="tx1"/>
                          </a:solidFill>
                          <a:effectLst/>
                          <a:uLnTx/>
                          <a:uFillTx/>
                          <a:latin typeface="CS Avva Shenouda" pitchFamily="34" charset="0"/>
                          <a:ea typeface="+mn-ea"/>
                          <a:cs typeface="+mn-cs"/>
                        </a:rPr>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fr-FR" sz="37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kumimoji="0" lang="ar-EG" sz="6000" b="0" i="0" u="none" strike="noStrike" kern="1200" cap="none" spc="0" normalizeH="0" baseline="0" noProof="0" dirty="0">
                          <a:ln>
                            <a:noFill/>
                          </a:ln>
                          <a:solidFill>
                            <a:schemeClr val="tx1"/>
                          </a:solidFill>
                          <a:effectLst/>
                          <a:uLnTx/>
                          <a:uFillTx/>
                          <a:latin typeface="+mn-lt"/>
                          <a:ea typeface="+mn-ea"/>
                          <a:cs typeface="+mn-cs"/>
                        </a:rPr>
                        <a:t>يسوع المسيح ابن الله، </a:t>
                      </a:r>
                      <a:r>
                        <a:rPr kumimoji="0" lang="ar-EG" sz="6000" b="0" i="0" u="none" strike="noStrike" kern="1200" cap="none" spc="0" normalizeH="0" baseline="0" noProof="0" dirty="0" err="1">
                          <a:ln>
                            <a:noFill/>
                          </a:ln>
                          <a:solidFill>
                            <a:schemeClr val="tx1"/>
                          </a:solidFill>
                          <a:effectLst/>
                          <a:uLnTx/>
                          <a:uFillTx/>
                          <a:latin typeface="+mn-lt"/>
                          <a:ea typeface="+mn-ea"/>
                          <a:cs typeface="+mn-cs"/>
                        </a:rPr>
                        <a:t>إعتمد</a:t>
                      </a:r>
                      <a:r>
                        <a:rPr kumimoji="0" lang="ar-EG" sz="6000" b="0" i="0" u="none" strike="noStrike" kern="1200" cap="none" spc="0" normalizeH="0" baseline="0" noProof="0" dirty="0">
                          <a:ln>
                            <a:noFill/>
                          </a:ln>
                          <a:solidFill>
                            <a:schemeClr val="tx1"/>
                          </a:solidFill>
                          <a:effectLst/>
                          <a:uLnTx/>
                          <a:uFillTx/>
                          <a:latin typeface="+mn-lt"/>
                          <a:ea typeface="+mn-ea"/>
                          <a:cs typeface="+mn-cs"/>
                        </a:rPr>
                        <a:t> في الأردن.</a:t>
                      </a:r>
                      <a:endParaRPr kumimoji="0" lang="fr-FR" sz="6000" b="0" i="0" u="none" strike="noStrike" kern="1200" cap="none" spc="0" normalizeH="0" baseline="0" noProof="0" dirty="0">
                        <a:ln>
                          <a:noFill/>
                        </a:ln>
                        <a:solidFill>
                          <a:schemeClr val="tx1"/>
                        </a:solidFill>
                        <a:effectLst/>
                        <a:uLnTx/>
                        <a:uFillTx/>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14707611"/>
                  </a:ext>
                </a:extLst>
              </a:tr>
              <a:tr h="184277">
                <a:tc gridSpan="3">
                  <a:txBody>
                    <a:bodyPr/>
                    <a:lstStyle/>
                    <a:p>
                      <a:pPr algn="ctr"/>
                      <a:endParaRPr lang="fr-FR" sz="500" b="1" dirty="0">
                        <a:solidFill>
                          <a:schemeClr val="tx1"/>
                        </a:solidFill>
                        <a:latin typeface="Book Antiqua" panose="0204060205030503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38564972"/>
                  </a:ext>
                </a:extLst>
              </a:tr>
              <a:tr h="2699125">
                <a:tc gridSpan="3">
                  <a:txBody>
                    <a:bodyPr/>
                    <a:lstStyle/>
                    <a:p>
                      <a:pPr algn="ctr"/>
                      <a:r>
                        <a:rPr lang="fr-FR" sz="4800" b="1" dirty="0">
                          <a:solidFill>
                            <a:schemeClr val="tx1"/>
                          </a:solidFill>
                          <a:latin typeface="Book Antiqua" panose="02040602050305030304" pitchFamily="18" charset="0"/>
                        </a:rPr>
                        <a:t>Jésus-Christ le Fils de Dieu, </a:t>
                      </a:r>
                    </a:p>
                    <a:p>
                      <a:pPr algn="ctr"/>
                      <a:r>
                        <a:rPr lang="fr-FR" sz="4800" b="1" dirty="0">
                          <a:solidFill>
                            <a:schemeClr val="tx1"/>
                          </a:solidFill>
                          <a:latin typeface="Book Antiqua" panose="02040602050305030304" pitchFamily="18" charset="0"/>
                        </a:rPr>
                        <a:t>fut baptisé dans le Jourdain.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fr-FR" dirty="0"/>
                    </a:p>
                  </a:txBody>
                  <a:tcPr/>
                </a:tc>
                <a:tc hMerge="1">
                  <a:txBody>
                    <a:bodyPr/>
                    <a:lstStyle/>
                    <a:p>
                      <a:endParaRPr lang="fr-FR" dirty="0"/>
                    </a:p>
                  </a:txBody>
                  <a:tcPr/>
                </a:tc>
                <a:extLst>
                  <a:ext uri="{0D108BD9-81ED-4DB2-BD59-A6C34878D82A}">
                    <a16:rowId xmlns:a16="http://schemas.microsoft.com/office/drawing/2014/main" val="3607596308"/>
                  </a:ext>
                </a:extLst>
              </a:tr>
            </a:tbl>
          </a:graphicData>
        </a:graphic>
      </p:graphicFrame>
    </p:spTree>
    <p:extLst>
      <p:ext uri="{BB962C8B-B14F-4D97-AF65-F5344CB8AC3E}">
        <p14:creationId xmlns:p14="http://schemas.microsoft.com/office/powerpoint/2010/main" val="593843656"/>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864085" y="340592"/>
            <a:ext cx="5164616" cy="2800960"/>
          </a:xfrm>
          <a:prstGeom prst="rect">
            <a:avLst/>
          </a:prstGeom>
        </p:spPr>
        <p:txBody>
          <a:bodyPr wrap="square">
            <a:spAutoFit/>
          </a:bodyPr>
          <a:lstStyle/>
          <a:p>
            <a:pPr algn="just" rtl="1"/>
            <a:r>
              <a:rPr lang="ar-EG" sz="5867" dirty="0">
                <a:solidFill>
                  <a:prstClr val="white"/>
                </a:solidFill>
              </a:rPr>
              <a:t>الآن وكل أوان وإلى دهر الدهور آمين. </a:t>
            </a:r>
            <a:r>
              <a:rPr lang="ar-EG" sz="5867" dirty="0" err="1">
                <a:solidFill>
                  <a:prstClr val="white"/>
                </a:solidFill>
              </a:rPr>
              <a:t>هَلِّلُويَا</a:t>
            </a:r>
            <a:r>
              <a:rPr lang="fr-FR" sz="5867" dirty="0">
                <a:solidFill>
                  <a:prstClr val="white"/>
                </a:solidFill>
              </a:rPr>
              <a:t>.</a:t>
            </a:r>
          </a:p>
        </p:txBody>
      </p:sp>
      <p:sp>
        <p:nvSpPr>
          <p:cNvPr id="6" name="Rectangle 5"/>
          <p:cNvSpPr/>
          <p:nvPr/>
        </p:nvSpPr>
        <p:spPr>
          <a:xfrm>
            <a:off x="431371" y="332656"/>
            <a:ext cx="6288000" cy="2308324"/>
          </a:xfrm>
          <a:prstGeom prst="rect">
            <a:avLst/>
          </a:prstGeom>
        </p:spPr>
        <p:txBody>
          <a:bodyPr wrap="square">
            <a:spAutoFit/>
          </a:bodyPr>
          <a:lstStyle/>
          <a:p>
            <a:pPr algn="just"/>
            <a:r>
              <a:rPr lang="fr-FR" sz="4800" dirty="0">
                <a:solidFill>
                  <a:prstClr val="white"/>
                </a:solidFill>
                <a:latin typeface="CS Avva Shenouda" pitchFamily="34" charset="0"/>
              </a:rPr>
              <a:t>¿ </a:t>
            </a:r>
            <a:r>
              <a:rPr lang="en-US" sz="4800" dirty="0">
                <a:solidFill>
                  <a:prstClr val="white"/>
                </a:solidFill>
                <a:latin typeface="CS Avva Shenouda" pitchFamily="34" charset="0"/>
              </a:rPr>
              <a:t>Ke nun </a:t>
            </a:r>
            <a:r>
              <a:rPr lang="en-US" sz="4800" dirty="0" err="1">
                <a:solidFill>
                  <a:prstClr val="white"/>
                </a:solidFill>
                <a:latin typeface="CS Avva Shenouda" pitchFamily="34" charset="0"/>
              </a:rPr>
              <a:t>ke</a:t>
            </a:r>
            <a:r>
              <a:rPr lang="en-US" sz="4800" dirty="0">
                <a:solidFill>
                  <a:prstClr val="white"/>
                </a:solidFill>
                <a:latin typeface="CS Avva Shenouda" pitchFamily="34" charset="0"/>
              </a:rPr>
              <a:t> `</a:t>
            </a:r>
            <a:r>
              <a:rPr lang="en-US" sz="4800" dirty="0" err="1">
                <a:solidFill>
                  <a:prstClr val="white"/>
                </a:solidFill>
                <a:latin typeface="CS Avva Shenouda" pitchFamily="34" charset="0"/>
              </a:rPr>
              <a:t>a`i</a:t>
            </a:r>
            <a:r>
              <a:rPr lang="en-US" sz="4800" dirty="0">
                <a:solidFill>
                  <a:prstClr val="white"/>
                </a:solidFill>
                <a:latin typeface="CS Avva Shenouda" pitchFamily="34" charset="0"/>
              </a:rPr>
              <a:t> </a:t>
            </a:r>
            <a:r>
              <a:rPr lang="en-US" sz="4800" dirty="0" err="1">
                <a:solidFill>
                  <a:prstClr val="white"/>
                </a:solidFill>
                <a:latin typeface="CS Avva Shenouda" pitchFamily="34" charset="0"/>
              </a:rPr>
              <a:t>ke</a:t>
            </a:r>
            <a:r>
              <a:rPr lang="en-US" sz="4800" dirty="0">
                <a:solidFill>
                  <a:prstClr val="white"/>
                </a:solidFill>
                <a:latin typeface="CS Avva Shenouda" pitchFamily="34" charset="0"/>
              </a:rPr>
              <a:t> </a:t>
            </a:r>
            <a:r>
              <a:rPr lang="en-US" sz="4800" dirty="0" err="1">
                <a:solidFill>
                  <a:prstClr val="white"/>
                </a:solidFill>
                <a:latin typeface="CS Avva Shenouda" pitchFamily="34" charset="0"/>
              </a:rPr>
              <a:t>ictouc</a:t>
            </a:r>
            <a:r>
              <a:rPr lang="en-US" sz="4800" dirty="0">
                <a:solidFill>
                  <a:prstClr val="white"/>
                </a:solidFill>
                <a:latin typeface="CS Avva Shenouda" pitchFamily="34" charset="0"/>
              </a:rPr>
              <a:t> `</a:t>
            </a:r>
            <a:r>
              <a:rPr lang="en-US" sz="4800" dirty="0" err="1">
                <a:solidFill>
                  <a:prstClr val="white"/>
                </a:solidFill>
                <a:latin typeface="CS Avva Shenouda" pitchFamily="34" charset="0"/>
              </a:rPr>
              <a:t>e`wnac</a:t>
            </a:r>
            <a:r>
              <a:rPr lang="en-US" sz="4800" dirty="0">
                <a:solidFill>
                  <a:prstClr val="white"/>
                </a:solidFill>
                <a:latin typeface="CS Avva Shenouda" pitchFamily="34" charset="0"/>
              </a:rPr>
              <a:t> </a:t>
            </a:r>
            <a:r>
              <a:rPr lang="en-US" sz="4800" dirty="0" err="1">
                <a:solidFill>
                  <a:prstClr val="white"/>
                </a:solidFill>
                <a:latin typeface="CS Avva Shenouda" pitchFamily="34" charset="0"/>
              </a:rPr>
              <a:t>twn</a:t>
            </a:r>
            <a:r>
              <a:rPr lang="en-US" sz="4800" dirty="0">
                <a:solidFill>
                  <a:prstClr val="white"/>
                </a:solidFill>
                <a:latin typeface="CS Avva Shenouda" pitchFamily="34" charset="0"/>
              </a:rPr>
              <a:t> `</a:t>
            </a:r>
            <a:r>
              <a:rPr lang="en-US" sz="4800" dirty="0" err="1">
                <a:solidFill>
                  <a:prstClr val="white"/>
                </a:solidFill>
                <a:latin typeface="CS Avva Shenouda" pitchFamily="34" charset="0"/>
              </a:rPr>
              <a:t>e`wnwn</a:t>
            </a:r>
            <a:r>
              <a:rPr lang="en-US" sz="4800" dirty="0">
                <a:solidFill>
                  <a:prstClr val="white"/>
                </a:solidFill>
                <a:latin typeface="CS Avva Shenouda" pitchFamily="34" charset="0"/>
              </a:rPr>
              <a:t> `</a:t>
            </a:r>
            <a:r>
              <a:rPr lang="en-US" sz="4800" dirty="0" err="1">
                <a:solidFill>
                  <a:prstClr val="white"/>
                </a:solidFill>
                <a:latin typeface="CS Avva Shenouda" pitchFamily="34" charset="0"/>
              </a:rPr>
              <a:t>amyn</a:t>
            </a:r>
            <a:r>
              <a:rPr lang="en-US" sz="4800" dirty="0">
                <a:solidFill>
                  <a:prstClr val="white"/>
                </a:solidFill>
                <a:latin typeface="CS Avva Shenouda" pitchFamily="34" charset="0"/>
              </a:rPr>
              <a:t>. =a=l.</a:t>
            </a:r>
            <a:endParaRPr lang="fr-FR" sz="4800" dirty="0">
              <a:solidFill>
                <a:prstClr val="white"/>
              </a:solidFill>
              <a:latin typeface="CS Avva Shenouda" pitchFamily="34" charset="0"/>
            </a:endParaRPr>
          </a:p>
        </p:txBody>
      </p:sp>
      <p:sp>
        <p:nvSpPr>
          <p:cNvPr id="7" name="Rectangle 6"/>
          <p:cNvSpPr/>
          <p:nvPr/>
        </p:nvSpPr>
        <p:spPr>
          <a:xfrm>
            <a:off x="1786363" y="3959185"/>
            <a:ext cx="8544949" cy="2062296"/>
          </a:xfrm>
          <a:prstGeom prst="rect">
            <a:avLst/>
          </a:prstGeom>
        </p:spPr>
        <p:txBody>
          <a:bodyPr wrap="square">
            <a:spAutoFit/>
          </a:bodyPr>
          <a:lstStyle/>
          <a:p>
            <a:pPr algn="ctr"/>
            <a:r>
              <a:rPr lang="fr-FR" sz="4267" b="1" dirty="0">
                <a:solidFill>
                  <a:prstClr val="white"/>
                </a:solidFill>
                <a:latin typeface="Book Antiqua" pitchFamily="18" charset="0"/>
              </a:rPr>
              <a:t>Maintenant et toujours et dans les siècles des siècles Amen. Alléluia.</a:t>
            </a:r>
          </a:p>
        </p:txBody>
      </p:sp>
    </p:spTree>
    <p:extLst>
      <p:ext uri="{BB962C8B-B14F-4D97-AF65-F5344CB8AC3E}">
        <p14:creationId xmlns:p14="http://schemas.microsoft.com/office/powerpoint/2010/main" val="490358183"/>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a:extLst>
              <a:ext uri="{FF2B5EF4-FFF2-40B4-BE49-F238E27FC236}">
                <a16:creationId xmlns:a16="http://schemas.microsoft.com/office/drawing/2014/main" id="{A1B4BB88-F12C-81F3-B4D4-1919E5B59A6E}"/>
              </a:ext>
            </a:extLst>
          </p:cNvPr>
          <p:cNvGraphicFramePr>
            <a:graphicFrameLocks noGrp="1"/>
          </p:cNvGraphicFramePr>
          <p:nvPr/>
        </p:nvGraphicFramePr>
        <p:xfrm>
          <a:off x="226824" y="206477"/>
          <a:ext cx="11738353" cy="6102841"/>
        </p:xfrm>
        <a:graphic>
          <a:graphicData uri="http://schemas.openxmlformats.org/drawingml/2006/table">
            <a:tbl>
              <a:tblPr firstRow="1" bandRow="1">
                <a:tableStyleId>{5940675A-B579-460E-94D1-54222C63F5DA}</a:tableStyleId>
              </a:tblPr>
              <a:tblGrid>
                <a:gridCol w="6708547">
                  <a:extLst>
                    <a:ext uri="{9D8B030D-6E8A-4147-A177-3AD203B41FA5}">
                      <a16:colId xmlns:a16="http://schemas.microsoft.com/office/drawing/2014/main" val="2627236205"/>
                    </a:ext>
                  </a:extLst>
                </a:gridCol>
                <a:gridCol w="216747">
                  <a:extLst>
                    <a:ext uri="{9D8B030D-6E8A-4147-A177-3AD203B41FA5}">
                      <a16:colId xmlns:a16="http://schemas.microsoft.com/office/drawing/2014/main" val="4274098350"/>
                    </a:ext>
                  </a:extLst>
                </a:gridCol>
                <a:gridCol w="4813059">
                  <a:extLst>
                    <a:ext uri="{9D8B030D-6E8A-4147-A177-3AD203B41FA5}">
                      <a16:colId xmlns:a16="http://schemas.microsoft.com/office/drawing/2014/main" val="1952816659"/>
                    </a:ext>
                  </a:extLst>
                </a:gridCol>
              </a:tblGrid>
              <a:tr h="3219439">
                <a:tc>
                  <a:txBody>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fr-FR" sz="5200" b="0" i="0" u="none" strike="noStrike" kern="1200" cap="none" spc="0" normalizeH="0" baseline="0" noProof="0" dirty="0">
                          <a:ln>
                            <a:noFill/>
                          </a:ln>
                          <a:solidFill>
                            <a:schemeClr val="tx1"/>
                          </a:solidFill>
                          <a:effectLst/>
                          <a:uLnTx/>
                          <a:uFillTx/>
                          <a:latin typeface="CS Avva Shenouda" pitchFamily="34" charset="0"/>
                          <a:ea typeface="+mn-ea"/>
                          <a:cs typeface="+mn-cs"/>
                        </a:rPr>
                        <a:t>I=y=c P=,=c `</a:t>
                      </a:r>
                      <a:r>
                        <a:rPr kumimoji="0" lang="fr-FR" sz="5200" b="0" i="0" u="none" strike="noStrike" kern="1200" cap="none" spc="0" normalizeH="0" baseline="0" noProof="0" dirty="0" err="1">
                          <a:ln>
                            <a:noFill/>
                          </a:ln>
                          <a:solidFill>
                            <a:schemeClr val="tx1"/>
                          </a:solidFill>
                          <a:effectLst/>
                          <a:uLnTx/>
                          <a:uFillTx/>
                          <a:latin typeface="CS Avva Shenouda" pitchFamily="34" charset="0"/>
                          <a:ea typeface="+mn-ea"/>
                          <a:cs typeface="+mn-cs"/>
                        </a:rPr>
                        <a:t>pSyri</a:t>
                      </a:r>
                      <a:r>
                        <a:rPr kumimoji="0" lang="fr-FR" sz="5200" b="0" i="0" u="none" strike="noStrike" kern="1200" cap="none" spc="0" normalizeH="0" baseline="0" noProof="0" dirty="0">
                          <a:ln>
                            <a:noFill/>
                          </a:ln>
                          <a:solidFill>
                            <a:schemeClr val="tx1"/>
                          </a:solidFill>
                          <a:effectLst/>
                          <a:uLnTx/>
                          <a:uFillTx/>
                          <a:latin typeface="CS Avva Shenouda" pitchFamily="34" charset="0"/>
                          <a:ea typeface="+mn-ea"/>
                          <a:cs typeface="+mn-cs"/>
                        </a:rPr>
                        <a:t> `m`V} @ </a:t>
                      </a:r>
                      <a:r>
                        <a:rPr kumimoji="0" lang="fr-FR" sz="5200" b="0" i="0" u="none" strike="noStrike" kern="1200" cap="none" spc="0" normalizeH="0" baseline="0" noProof="0" dirty="0" err="1">
                          <a:ln>
                            <a:noFill/>
                          </a:ln>
                          <a:solidFill>
                            <a:schemeClr val="tx1"/>
                          </a:solidFill>
                          <a:effectLst/>
                          <a:uLnTx/>
                          <a:uFillTx/>
                          <a:latin typeface="CS Avva Shenouda" pitchFamily="34" charset="0"/>
                          <a:ea typeface="+mn-ea"/>
                          <a:cs typeface="+mn-cs"/>
                        </a:rPr>
                        <a:t>af</a:t>
                      </a:r>
                      <a:r>
                        <a:rPr kumimoji="0" lang="fr-FR" sz="5200" b="0" i="0" u="none" strike="noStrike" kern="1200" cap="none" spc="0" normalizeH="0" baseline="0" noProof="0" dirty="0">
                          <a:ln>
                            <a:noFill/>
                          </a:ln>
                          <a:solidFill>
                            <a:schemeClr val="tx1"/>
                          </a:solidFill>
                          <a:effectLst/>
                          <a:uLnTx/>
                          <a:uFillTx/>
                          <a:latin typeface="CS Avva Shenouda" pitchFamily="34" charset="0"/>
                          <a:ea typeface="+mn-ea"/>
                          <a:cs typeface="+mn-cs"/>
                        </a:rPr>
                        <a:t>[</a:t>
                      </a:r>
                      <a:r>
                        <a:rPr kumimoji="0" lang="fr-FR" sz="5200" b="0" i="0" u="none" strike="noStrike" kern="1200" cap="none" spc="0" normalizeH="0" baseline="0" noProof="0" dirty="0" err="1">
                          <a:ln>
                            <a:noFill/>
                          </a:ln>
                          <a:solidFill>
                            <a:schemeClr val="tx1"/>
                          </a:solidFill>
                          <a:effectLst/>
                          <a:uLnTx/>
                          <a:uFillTx/>
                          <a:latin typeface="CS Avva Shenouda" pitchFamily="34" charset="0"/>
                          <a:ea typeface="+mn-ea"/>
                          <a:cs typeface="+mn-cs"/>
                        </a:rPr>
                        <a:t>iwmc</a:t>
                      </a:r>
                      <a:r>
                        <a:rPr kumimoji="0" lang="fr-FR" sz="5200" b="0" i="0" u="none" strike="noStrike" kern="1200" cap="none" spc="0" normalizeH="0" baseline="0" noProof="0" dirty="0">
                          <a:ln>
                            <a:noFill/>
                          </a:ln>
                          <a:solidFill>
                            <a:schemeClr val="tx1"/>
                          </a:solidFill>
                          <a:effectLst/>
                          <a:uLnTx/>
                          <a:uFillTx/>
                          <a:latin typeface="CS Avva Shenouda" pitchFamily="34" charset="0"/>
                          <a:ea typeface="+mn-ea"/>
                          <a:cs typeface="+mn-cs"/>
                        </a:rPr>
                        <a:t> </a:t>
                      </a:r>
                      <a:r>
                        <a:rPr kumimoji="0" lang="fr-FR" sz="5200" b="0" i="0" u="none" strike="noStrike" kern="1200" cap="none" spc="0" normalizeH="0" baseline="0" noProof="0" dirty="0" err="1">
                          <a:ln>
                            <a:noFill/>
                          </a:ln>
                          <a:solidFill>
                            <a:schemeClr val="tx1"/>
                          </a:solidFill>
                          <a:effectLst/>
                          <a:uLnTx/>
                          <a:uFillTx/>
                          <a:latin typeface="CS Avva Shenouda" pitchFamily="34" charset="0"/>
                          <a:ea typeface="+mn-ea"/>
                          <a:cs typeface="+mn-cs"/>
                        </a:rPr>
                        <a:t>qen</a:t>
                      </a:r>
                      <a:r>
                        <a:rPr kumimoji="0" lang="fr-FR" sz="5200" b="0" i="0" u="none" strike="noStrike" kern="1200" cap="none" spc="0" normalizeH="0" baseline="0" noProof="0" dirty="0">
                          <a:ln>
                            <a:noFill/>
                          </a:ln>
                          <a:solidFill>
                            <a:schemeClr val="tx1"/>
                          </a:solidFill>
                          <a:effectLst/>
                          <a:uLnTx/>
                          <a:uFillTx/>
                          <a:latin typeface="CS Avva Shenouda" pitchFamily="34" charset="0"/>
                          <a:ea typeface="+mn-ea"/>
                          <a:cs typeface="+mn-cs"/>
                        </a:rPr>
                        <a:t> </a:t>
                      </a:r>
                      <a:r>
                        <a:rPr kumimoji="0" lang="fr-FR" sz="5200" b="0" i="0" u="none" strike="noStrike" kern="1200" cap="none" spc="0" normalizeH="0" baseline="0" noProof="0" dirty="0" err="1">
                          <a:ln>
                            <a:noFill/>
                          </a:ln>
                          <a:solidFill>
                            <a:schemeClr val="tx1"/>
                          </a:solidFill>
                          <a:effectLst/>
                          <a:uLnTx/>
                          <a:uFillTx/>
                          <a:latin typeface="CS Avva Shenouda" pitchFamily="34" charset="0"/>
                          <a:ea typeface="+mn-ea"/>
                          <a:cs typeface="+mn-cs"/>
                        </a:rPr>
                        <a:t>piIordanyc</a:t>
                      </a:r>
                      <a:r>
                        <a:rPr kumimoji="0" lang="fr-FR" sz="5200" b="0" i="0" u="none" strike="noStrike" kern="1200" cap="none" spc="0" normalizeH="0" baseline="0" noProof="0" dirty="0">
                          <a:ln>
                            <a:noFill/>
                          </a:ln>
                          <a:solidFill>
                            <a:schemeClr val="tx1"/>
                          </a:solidFill>
                          <a:effectLst/>
                          <a:uLnTx/>
                          <a:uFillTx/>
                          <a:latin typeface="CS Avva Shenouda" pitchFamily="34" charset="0"/>
                          <a:ea typeface="+mn-ea"/>
                          <a:cs typeface="+mn-cs"/>
                        </a:rPr>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fr-FR" sz="37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kumimoji="0" lang="ar-EG" sz="6000" b="0" i="0" u="none" strike="noStrike" kern="1200" cap="none" spc="0" normalizeH="0" baseline="0" noProof="0" dirty="0">
                          <a:ln>
                            <a:noFill/>
                          </a:ln>
                          <a:solidFill>
                            <a:schemeClr val="tx1"/>
                          </a:solidFill>
                          <a:effectLst/>
                          <a:uLnTx/>
                          <a:uFillTx/>
                          <a:latin typeface="+mn-lt"/>
                          <a:ea typeface="+mn-ea"/>
                          <a:cs typeface="+mn-cs"/>
                        </a:rPr>
                        <a:t>يسوع المسيح ابن الله، </a:t>
                      </a:r>
                      <a:r>
                        <a:rPr kumimoji="0" lang="ar-EG" sz="6000" b="0" i="0" u="none" strike="noStrike" kern="1200" cap="none" spc="0" normalizeH="0" baseline="0" noProof="0" dirty="0" err="1">
                          <a:ln>
                            <a:noFill/>
                          </a:ln>
                          <a:solidFill>
                            <a:schemeClr val="tx1"/>
                          </a:solidFill>
                          <a:effectLst/>
                          <a:uLnTx/>
                          <a:uFillTx/>
                          <a:latin typeface="+mn-lt"/>
                          <a:ea typeface="+mn-ea"/>
                          <a:cs typeface="+mn-cs"/>
                        </a:rPr>
                        <a:t>إعتمد</a:t>
                      </a:r>
                      <a:r>
                        <a:rPr kumimoji="0" lang="ar-EG" sz="6000" b="0" i="0" u="none" strike="noStrike" kern="1200" cap="none" spc="0" normalizeH="0" baseline="0" noProof="0" dirty="0">
                          <a:ln>
                            <a:noFill/>
                          </a:ln>
                          <a:solidFill>
                            <a:schemeClr val="tx1"/>
                          </a:solidFill>
                          <a:effectLst/>
                          <a:uLnTx/>
                          <a:uFillTx/>
                          <a:latin typeface="+mn-lt"/>
                          <a:ea typeface="+mn-ea"/>
                          <a:cs typeface="+mn-cs"/>
                        </a:rPr>
                        <a:t> في الأردن.</a:t>
                      </a:r>
                      <a:endParaRPr kumimoji="0" lang="fr-FR" sz="6000" b="0" i="0" u="none" strike="noStrike" kern="1200" cap="none" spc="0" normalizeH="0" baseline="0" noProof="0" dirty="0">
                        <a:ln>
                          <a:noFill/>
                        </a:ln>
                        <a:solidFill>
                          <a:schemeClr val="tx1"/>
                        </a:solidFill>
                        <a:effectLst/>
                        <a:uLnTx/>
                        <a:uFillTx/>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14707611"/>
                  </a:ext>
                </a:extLst>
              </a:tr>
              <a:tr h="184277">
                <a:tc gridSpan="3">
                  <a:txBody>
                    <a:bodyPr/>
                    <a:lstStyle/>
                    <a:p>
                      <a:pPr algn="ctr"/>
                      <a:endParaRPr lang="fr-FR" sz="500" b="1" dirty="0">
                        <a:solidFill>
                          <a:schemeClr val="tx1"/>
                        </a:solidFill>
                        <a:latin typeface="Book Antiqua" panose="0204060205030503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38564972"/>
                  </a:ext>
                </a:extLst>
              </a:tr>
              <a:tr h="2699125">
                <a:tc gridSpan="3">
                  <a:txBody>
                    <a:bodyPr/>
                    <a:lstStyle/>
                    <a:p>
                      <a:pPr algn="ctr"/>
                      <a:r>
                        <a:rPr lang="fr-FR" sz="4800" b="1" dirty="0">
                          <a:solidFill>
                            <a:schemeClr val="tx1"/>
                          </a:solidFill>
                          <a:latin typeface="Book Antiqua" panose="02040602050305030304" pitchFamily="18" charset="0"/>
                        </a:rPr>
                        <a:t>Jésus-Christ le Fils de Dieu, </a:t>
                      </a:r>
                    </a:p>
                    <a:p>
                      <a:pPr algn="ctr"/>
                      <a:r>
                        <a:rPr lang="fr-FR" sz="4800" b="1" dirty="0">
                          <a:solidFill>
                            <a:schemeClr val="tx1"/>
                          </a:solidFill>
                          <a:latin typeface="Book Antiqua" panose="02040602050305030304" pitchFamily="18" charset="0"/>
                        </a:rPr>
                        <a:t>fut baptisé dans le Jourdain.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fr-FR" dirty="0"/>
                    </a:p>
                  </a:txBody>
                  <a:tcPr/>
                </a:tc>
                <a:tc hMerge="1">
                  <a:txBody>
                    <a:bodyPr/>
                    <a:lstStyle/>
                    <a:p>
                      <a:endParaRPr lang="fr-FR" dirty="0"/>
                    </a:p>
                  </a:txBody>
                  <a:tcPr/>
                </a:tc>
                <a:extLst>
                  <a:ext uri="{0D108BD9-81ED-4DB2-BD59-A6C34878D82A}">
                    <a16:rowId xmlns:a16="http://schemas.microsoft.com/office/drawing/2014/main" val="3607596308"/>
                  </a:ext>
                </a:extLst>
              </a:tr>
            </a:tbl>
          </a:graphicData>
        </a:graphic>
      </p:graphicFrame>
    </p:spTree>
    <p:extLst>
      <p:ext uri="{BB962C8B-B14F-4D97-AF65-F5344CB8AC3E}">
        <p14:creationId xmlns:p14="http://schemas.microsoft.com/office/powerpoint/2010/main" val="20254040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386334" name="Group 30"/>
          <p:cNvGraphicFramePr>
            <a:graphicFrameLocks noGrp="1"/>
          </p:cNvGraphicFramePr>
          <p:nvPr>
            <p:extLst>
              <p:ext uri="{D42A27DB-BD31-4B8C-83A1-F6EECF244321}">
                <p14:modId xmlns:p14="http://schemas.microsoft.com/office/powerpoint/2010/main" val="671313238"/>
              </p:ext>
            </p:extLst>
          </p:nvPr>
        </p:nvGraphicFramePr>
        <p:xfrm>
          <a:off x="0" y="522541"/>
          <a:ext cx="11847115" cy="5527040"/>
        </p:xfrm>
        <a:graphic>
          <a:graphicData uri="http://schemas.openxmlformats.org/drawingml/2006/table">
            <a:tbl>
              <a:tblPr/>
              <a:tblGrid>
                <a:gridCol w="7005711">
                  <a:extLst>
                    <a:ext uri="{9D8B030D-6E8A-4147-A177-3AD203B41FA5}">
                      <a16:colId xmlns:a16="http://schemas.microsoft.com/office/drawing/2014/main" val="20000"/>
                    </a:ext>
                  </a:extLst>
                </a:gridCol>
                <a:gridCol w="4841404">
                  <a:extLst>
                    <a:ext uri="{9D8B030D-6E8A-4147-A177-3AD203B41FA5}">
                      <a16:colId xmlns:a16="http://schemas.microsoft.com/office/drawing/2014/main" val="1031508960"/>
                    </a:ext>
                  </a:extLst>
                </a:gridCol>
              </a:tblGrid>
              <a:tr h="2275840">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fr-CA" sz="3200" b="0" i="0" u="none" strike="noStrike" cap="none" normalizeH="0" baseline="0" dirty="0">
                          <a:ln>
                            <a:noFill/>
                          </a:ln>
                          <a:solidFill>
                            <a:srgbClr val="FFFFFF"/>
                          </a:solidFill>
                          <a:effectLst/>
                          <a:latin typeface="Arial" charset="0"/>
                          <a:cs typeface="Arial" pitchFamily="34" charset="0"/>
                        </a:rPr>
                        <a:t>Salut </a:t>
                      </a:r>
                      <a:r>
                        <a:rPr kumimoji="0" lang="fr-CA" sz="3200" b="0" i="0" u="none" strike="noStrike" cap="none" normalizeH="0" baseline="0" dirty="0">
                          <a:ln>
                            <a:noFill/>
                          </a:ln>
                          <a:solidFill>
                            <a:srgbClr val="FFFFFF"/>
                          </a:solidFill>
                          <a:effectLst/>
                          <a:latin typeface="Arial" charset="0"/>
                          <a:cs typeface="Arial" charset="0"/>
                        </a:rPr>
                        <a:t>à</a:t>
                      </a:r>
                      <a:r>
                        <a:rPr kumimoji="0" lang="fr-CA" sz="3200" b="0" i="0" u="none" strike="noStrike" cap="none" normalizeH="0" baseline="0" dirty="0">
                          <a:ln>
                            <a:noFill/>
                          </a:ln>
                          <a:solidFill>
                            <a:srgbClr val="FFFFFF"/>
                          </a:solidFill>
                          <a:effectLst/>
                          <a:latin typeface="Arial" charset="0"/>
                          <a:cs typeface="Arial" pitchFamily="34" charset="0"/>
                        </a:rPr>
                        <a:t> toi ô martyr,</a:t>
                      </a:r>
                    </a:p>
                    <a:p>
                      <a:pPr marL="0" marR="0" lvl="0" indent="0" algn="ctr" defTabSz="914400" rtl="0" eaLnBrk="1" fontAlgn="base" latinLnBrk="0" hangingPunct="1">
                        <a:lnSpc>
                          <a:spcPct val="100000"/>
                        </a:lnSpc>
                        <a:spcBef>
                          <a:spcPts val="0"/>
                        </a:spcBef>
                        <a:spcAft>
                          <a:spcPct val="0"/>
                        </a:spcAft>
                        <a:buClrTx/>
                        <a:buSzTx/>
                        <a:buFontTx/>
                        <a:buNone/>
                        <a:tabLst/>
                      </a:pPr>
                      <a:r>
                        <a:rPr kumimoji="0" lang="fr-CA" sz="3200" b="0" i="0" u="none" strike="noStrike" cap="none" normalizeH="0" baseline="0" dirty="0">
                          <a:ln>
                            <a:noFill/>
                          </a:ln>
                          <a:solidFill>
                            <a:srgbClr val="FFFFFF"/>
                          </a:solidFill>
                          <a:effectLst/>
                          <a:latin typeface="Arial" charset="0"/>
                          <a:cs typeface="Arial" pitchFamily="34" charset="0"/>
                        </a:rPr>
                        <a:t> salut </a:t>
                      </a:r>
                      <a:r>
                        <a:rPr kumimoji="0" lang="fr-CA" sz="3200" b="0" i="0" u="none" strike="noStrike" cap="none" normalizeH="0" baseline="0" dirty="0">
                          <a:ln>
                            <a:noFill/>
                          </a:ln>
                          <a:solidFill>
                            <a:srgbClr val="FFFFFF"/>
                          </a:solidFill>
                          <a:effectLst/>
                          <a:latin typeface="Arial" charset="0"/>
                          <a:cs typeface="Arial" charset="0"/>
                        </a:rPr>
                        <a:t>à</a:t>
                      </a:r>
                      <a:r>
                        <a:rPr kumimoji="0" lang="fr-CA" sz="3200" b="0" i="0" u="none" strike="noStrike" cap="none" normalizeH="0" baseline="0" dirty="0">
                          <a:ln>
                            <a:noFill/>
                          </a:ln>
                          <a:solidFill>
                            <a:srgbClr val="FFFFFF"/>
                          </a:solidFill>
                          <a:effectLst/>
                          <a:latin typeface="Arial" charset="0"/>
                          <a:cs typeface="Arial" pitchFamily="34" charset="0"/>
                        </a:rPr>
                        <a:t> l'évangéliste,</a:t>
                      </a:r>
                    </a:p>
                    <a:p>
                      <a:pPr marL="0" marR="0" lvl="0" indent="0" algn="ctr" defTabSz="914400" rtl="0" eaLnBrk="1" fontAlgn="base" latinLnBrk="0" hangingPunct="1">
                        <a:lnSpc>
                          <a:spcPct val="100000"/>
                        </a:lnSpc>
                        <a:spcBef>
                          <a:spcPts val="0"/>
                        </a:spcBef>
                        <a:spcAft>
                          <a:spcPct val="0"/>
                        </a:spcAft>
                        <a:buClrTx/>
                        <a:buSzTx/>
                        <a:buFontTx/>
                        <a:buNone/>
                        <a:tabLst/>
                      </a:pPr>
                      <a:r>
                        <a:rPr kumimoji="0" lang="fr-CA" sz="3200" b="0" i="0" u="none" strike="noStrike" cap="none" normalizeH="0" baseline="0" dirty="0">
                          <a:ln>
                            <a:noFill/>
                          </a:ln>
                          <a:solidFill>
                            <a:srgbClr val="FFFFFF"/>
                          </a:solidFill>
                          <a:effectLst/>
                          <a:latin typeface="Arial" charset="0"/>
                          <a:cs typeface="Arial" pitchFamily="34" charset="0"/>
                        </a:rPr>
                        <a:t>salut </a:t>
                      </a:r>
                      <a:r>
                        <a:rPr kumimoji="0" lang="fr-CA" sz="3200" b="0" i="0" u="none" strike="noStrike" cap="none" normalizeH="0" baseline="0" dirty="0">
                          <a:ln>
                            <a:noFill/>
                          </a:ln>
                          <a:solidFill>
                            <a:srgbClr val="FFFFFF"/>
                          </a:solidFill>
                          <a:effectLst/>
                          <a:latin typeface="Arial" charset="0"/>
                          <a:cs typeface="Arial" charset="0"/>
                        </a:rPr>
                        <a:t>à</a:t>
                      </a:r>
                      <a:r>
                        <a:rPr kumimoji="0" lang="fr-CA" sz="3200" b="0" i="0" u="none" strike="noStrike" cap="none" normalizeH="0" baseline="0" dirty="0">
                          <a:ln>
                            <a:noFill/>
                          </a:ln>
                          <a:solidFill>
                            <a:srgbClr val="FFFFFF"/>
                          </a:solidFill>
                          <a:effectLst/>
                          <a:latin typeface="Arial" charset="0"/>
                          <a:cs typeface="Arial" pitchFamily="34" charset="0"/>
                        </a:rPr>
                        <a:t> l'apôtre,</a:t>
                      </a:r>
                    </a:p>
                    <a:p>
                      <a:pPr marL="0" marR="0" lvl="0" indent="0" algn="ctr" defTabSz="914400" rtl="0" eaLnBrk="1" fontAlgn="base" latinLnBrk="0" hangingPunct="1">
                        <a:lnSpc>
                          <a:spcPct val="100000"/>
                        </a:lnSpc>
                        <a:spcBef>
                          <a:spcPts val="0"/>
                        </a:spcBef>
                        <a:spcAft>
                          <a:spcPct val="0"/>
                        </a:spcAft>
                        <a:buClrTx/>
                        <a:buSzTx/>
                        <a:buFontTx/>
                        <a:buNone/>
                        <a:tabLst/>
                      </a:pPr>
                      <a:r>
                        <a:rPr kumimoji="0" lang="fr-CA" sz="3200" b="0" i="0" u="none" strike="noStrike" cap="none" normalizeH="0" baseline="0" dirty="0" err="1">
                          <a:ln>
                            <a:noFill/>
                          </a:ln>
                          <a:solidFill>
                            <a:srgbClr val="FFFFFF"/>
                          </a:solidFill>
                          <a:effectLst/>
                          <a:latin typeface="Arial" charset="0"/>
                          <a:cs typeface="Arial" pitchFamily="34" charset="0"/>
                        </a:rPr>
                        <a:t>abba</a:t>
                      </a:r>
                      <a:r>
                        <a:rPr kumimoji="0" lang="fr-CA" sz="3200" b="0" i="0" u="none" strike="noStrike" cap="none" normalizeH="0" baseline="0" dirty="0">
                          <a:ln>
                            <a:noFill/>
                          </a:ln>
                          <a:solidFill>
                            <a:srgbClr val="FFFFFF"/>
                          </a:solidFill>
                          <a:effectLst/>
                          <a:latin typeface="Arial" charset="0"/>
                          <a:cs typeface="Arial" pitchFamily="34" charset="0"/>
                        </a:rPr>
                        <a:t> Marc le contemplateur de Dieu.</a:t>
                      </a:r>
                    </a:p>
                  </a:txBody>
                  <a:tcPr marL="120000" marR="120000" marT="0" marB="0" anchor="ctr" horzOverflow="overflow">
                    <a:lnL>
                      <a:noFill/>
                    </a:lnL>
                    <a:lnR cap="flat">
                      <a:noFill/>
                    </a:lnR>
                    <a:lnT cap="flat">
                      <a:noFill/>
                    </a:lnT>
                    <a:lnB>
                      <a:noFill/>
                    </a:lnB>
                    <a:lnTlToBr>
                      <a:noFill/>
                    </a:lnTlToBr>
                    <a:lnBlToTr>
                      <a:noFill/>
                    </a:lnBlToTr>
                    <a:noFill/>
                  </a:tcPr>
                </a:tc>
                <a:tc>
                  <a:txBody>
                    <a:bodyPr/>
                    <a:lstStyle/>
                    <a:p>
                      <a:pPr marL="0" marR="0" lvl="0" indent="0" algn="ctr" defTabSz="914400" rtl="1" eaLnBrk="1" fontAlgn="base" latinLnBrk="0" hangingPunct="1">
                        <a:lnSpc>
                          <a:spcPct val="100000"/>
                        </a:lnSpc>
                        <a:spcBef>
                          <a:spcPts val="0"/>
                        </a:spcBef>
                        <a:spcAft>
                          <a:spcPct val="0"/>
                        </a:spcAft>
                        <a:buClrTx/>
                        <a:buSzTx/>
                        <a:buFontTx/>
                        <a:buNone/>
                        <a:tabLst/>
                      </a:pPr>
                      <a:r>
                        <a:rPr kumimoji="0" lang="ar-SA" altLang="zh-CN" sz="3700" b="0" i="0" u="none" strike="noStrike" cap="none" normalizeH="0" baseline="0" dirty="0">
                          <a:ln>
                            <a:noFill/>
                          </a:ln>
                          <a:solidFill>
                            <a:srgbClr val="FFFFFF"/>
                          </a:solidFill>
                          <a:effectLst/>
                          <a:latin typeface="Arial" charset="0"/>
                          <a:cs typeface="Arial" charset="0"/>
                        </a:rPr>
                        <a:t>السلام لك أيها الشهيد</a:t>
                      </a:r>
                      <a:r>
                        <a:rPr kumimoji="0" lang="ar-EG" sz="3700" b="0" i="0" u="none" strike="noStrike" cap="none" normalizeH="0" baseline="0" dirty="0">
                          <a:ln>
                            <a:noFill/>
                          </a:ln>
                          <a:solidFill>
                            <a:srgbClr val="FFFFFF"/>
                          </a:solidFill>
                          <a:effectLst/>
                          <a:latin typeface="Arial" charset="0"/>
                          <a:cs typeface="Arial" charset="0"/>
                        </a:rPr>
                        <a:t>،</a:t>
                      </a:r>
                      <a:endParaRPr kumimoji="0" lang="fr-FR" altLang="zh-CN" sz="3700" b="0" i="0" u="none" strike="noStrike" cap="none" normalizeH="0" baseline="0" dirty="0">
                        <a:ln>
                          <a:noFill/>
                        </a:ln>
                        <a:solidFill>
                          <a:srgbClr val="FFFFFF"/>
                        </a:solidFill>
                        <a:effectLst/>
                        <a:latin typeface="Arial" charset="0"/>
                        <a:cs typeface="Arial" charset="0"/>
                      </a:endParaRPr>
                    </a:p>
                    <a:p>
                      <a:pPr marL="0" marR="0" lvl="0" indent="0" algn="ctr" defTabSz="914400" rtl="1" eaLnBrk="1" fontAlgn="base" latinLnBrk="0" hangingPunct="1">
                        <a:lnSpc>
                          <a:spcPct val="100000"/>
                        </a:lnSpc>
                        <a:spcBef>
                          <a:spcPts val="0"/>
                        </a:spcBef>
                        <a:spcAft>
                          <a:spcPct val="0"/>
                        </a:spcAft>
                        <a:buClrTx/>
                        <a:buSzTx/>
                        <a:buFontTx/>
                        <a:buNone/>
                        <a:tabLst/>
                      </a:pPr>
                      <a:r>
                        <a:rPr kumimoji="0" lang="fr-FR" altLang="zh-CN" sz="3700" b="0" i="0" u="none" strike="noStrike" cap="none" normalizeH="0" baseline="0" dirty="0">
                          <a:ln>
                            <a:noFill/>
                          </a:ln>
                          <a:solidFill>
                            <a:srgbClr val="FFFFFF"/>
                          </a:solidFill>
                          <a:effectLst/>
                          <a:latin typeface="Arial" charset="0"/>
                          <a:cs typeface="Arial" charset="0"/>
                        </a:rPr>
                        <a:t> </a:t>
                      </a:r>
                      <a:r>
                        <a:rPr kumimoji="0" lang="ar-SA" altLang="zh-CN" sz="3700" b="0" i="0" u="none" strike="noStrike" cap="none" normalizeH="0" baseline="0" dirty="0">
                          <a:ln>
                            <a:noFill/>
                          </a:ln>
                          <a:solidFill>
                            <a:srgbClr val="FFFFFF"/>
                          </a:solidFill>
                          <a:effectLst/>
                          <a:latin typeface="Arial" charset="0"/>
                          <a:cs typeface="Arial" charset="0"/>
                        </a:rPr>
                        <a:t>السلام للإنجيلي</a:t>
                      </a:r>
                      <a:r>
                        <a:rPr kumimoji="0" lang="ar-EG" sz="3700" b="0" i="0" u="none" strike="noStrike" cap="none" normalizeH="0" baseline="0" dirty="0">
                          <a:ln>
                            <a:noFill/>
                          </a:ln>
                          <a:solidFill>
                            <a:srgbClr val="FFFFFF"/>
                          </a:solidFill>
                          <a:effectLst/>
                          <a:latin typeface="Arial" charset="0"/>
                          <a:cs typeface="Arial" charset="0"/>
                        </a:rPr>
                        <a:t>،</a:t>
                      </a:r>
                      <a:endParaRPr kumimoji="0" lang="ar-EG" altLang="zh-CN" sz="3700" b="0" i="0" u="none" strike="noStrike" cap="none" normalizeH="0" baseline="0" dirty="0">
                        <a:ln>
                          <a:noFill/>
                        </a:ln>
                        <a:solidFill>
                          <a:srgbClr val="FFFFFF"/>
                        </a:solidFill>
                        <a:effectLst/>
                        <a:latin typeface="Arial" charset="0"/>
                        <a:cs typeface="Arial" charset="0"/>
                      </a:endParaRPr>
                    </a:p>
                    <a:p>
                      <a:pPr marL="0" marR="0" lvl="0" indent="0" algn="ctr" defTabSz="914400" rtl="1" eaLnBrk="1" fontAlgn="base" latinLnBrk="0" hangingPunct="1">
                        <a:lnSpc>
                          <a:spcPct val="100000"/>
                        </a:lnSpc>
                        <a:spcBef>
                          <a:spcPts val="0"/>
                        </a:spcBef>
                        <a:spcAft>
                          <a:spcPct val="0"/>
                        </a:spcAft>
                        <a:buClrTx/>
                        <a:buSzTx/>
                        <a:buFontTx/>
                        <a:buNone/>
                        <a:tabLst/>
                      </a:pPr>
                      <a:r>
                        <a:rPr kumimoji="0" lang="ar-SA" altLang="zh-CN" sz="3700" b="0" i="0" u="none" strike="noStrike" cap="none" normalizeH="0" baseline="0" dirty="0">
                          <a:ln>
                            <a:noFill/>
                          </a:ln>
                          <a:solidFill>
                            <a:srgbClr val="FFFFFF"/>
                          </a:solidFill>
                          <a:effectLst/>
                          <a:latin typeface="Arial" charset="0"/>
                          <a:cs typeface="Arial" charset="0"/>
                        </a:rPr>
                        <a:t>السلام للرسول</a:t>
                      </a:r>
                      <a:r>
                        <a:rPr kumimoji="0" lang="ar-EG" sz="3700" b="0" i="0" u="none" strike="noStrike" cap="none" normalizeH="0" baseline="0" dirty="0">
                          <a:ln>
                            <a:noFill/>
                          </a:ln>
                          <a:solidFill>
                            <a:srgbClr val="FFFFFF"/>
                          </a:solidFill>
                          <a:effectLst/>
                          <a:latin typeface="Arial" charset="0"/>
                          <a:cs typeface="Arial" charset="0"/>
                        </a:rPr>
                        <a:t>،</a:t>
                      </a:r>
                      <a:endParaRPr kumimoji="0" lang="fr-FR" altLang="zh-CN" sz="3700" b="0" i="0" u="none" strike="noStrike" cap="none" normalizeH="0" baseline="0" dirty="0">
                        <a:ln>
                          <a:noFill/>
                        </a:ln>
                        <a:solidFill>
                          <a:srgbClr val="FFFFFF"/>
                        </a:solidFill>
                        <a:effectLst/>
                        <a:latin typeface="Arial" charset="0"/>
                        <a:cs typeface="Arial" charset="0"/>
                      </a:endParaRPr>
                    </a:p>
                    <a:p>
                      <a:pPr marL="0" marR="0" lvl="0" indent="0" algn="ctr" defTabSz="914400" rtl="1" eaLnBrk="1" fontAlgn="base" latinLnBrk="0" hangingPunct="1">
                        <a:lnSpc>
                          <a:spcPct val="100000"/>
                        </a:lnSpc>
                        <a:spcBef>
                          <a:spcPts val="0"/>
                        </a:spcBef>
                        <a:spcAft>
                          <a:spcPct val="0"/>
                        </a:spcAft>
                        <a:buClrTx/>
                        <a:buSzTx/>
                        <a:buFontTx/>
                        <a:buNone/>
                        <a:tabLst/>
                      </a:pPr>
                      <a:r>
                        <a:rPr kumimoji="0" lang="fr-FR" altLang="zh-CN" sz="3700" b="0" i="0" u="none" strike="noStrike" cap="none" normalizeH="0" baseline="0" dirty="0">
                          <a:ln>
                            <a:noFill/>
                          </a:ln>
                          <a:solidFill>
                            <a:srgbClr val="FFFFFF"/>
                          </a:solidFill>
                          <a:effectLst/>
                          <a:latin typeface="Arial" charset="0"/>
                          <a:cs typeface="Arial" charset="0"/>
                        </a:rPr>
                        <a:t> </a:t>
                      </a:r>
                      <a:r>
                        <a:rPr kumimoji="0" lang="ar-AE" sz="3700" b="0" i="0" u="none" strike="noStrike" cap="none" normalizeH="0" baseline="0" dirty="0">
                          <a:ln>
                            <a:noFill/>
                          </a:ln>
                          <a:solidFill>
                            <a:srgbClr val="FFFFFF"/>
                          </a:solidFill>
                          <a:effectLst/>
                          <a:latin typeface="Arial" charset="0"/>
                          <a:cs typeface="Arial" charset="0"/>
                        </a:rPr>
                        <a:t>أنبا</a:t>
                      </a:r>
                      <a:r>
                        <a:rPr kumimoji="0" lang="fr-FR" sz="3700" b="0" i="0" u="none" strike="noStrike" cap="none" normalizeH="0" baseline="0" dirty="0">
                          <a:ln>
                            <a:noFill/>
                          </a:ln>
                          <a:solidFill>
                            <a:srgbClr val="FFFFFF"/>
                          </a:solidFill>
                          <a:effectLst/>
                          <a:latin typeface="Arial" charset="0"/>
                          <a:cs typeface="Arial" charset="0"/>
                        </a:rPr>
                        <a:t> </a:t>
                      </a:r>
                      <a:r>
                        <a:rPr kumimoji="0" lang="ar-SA" altLang="zh-CN" sz="3700" b="0" i="0" u="none" strike="noStrike" cap="none" normalizeH="0" baseline="0" dirty="0">
                          <a:ln>
                            <a:noFill/>
                          </a:ln>
                          <a:solidFill>
                            <a:srgbClr val="FFFFFF"/>
                          </a:solidFill>
                          <a:effectLst/>
                          <a:latin typeface="Arial" charset="0"/>
                          <a:cs typeface="Arial" charset="0"/>
                        </a:rPr>
                        <a:t>مرقس ناظر الإله</a:t>
                      </a:r>
                      <a:r>
                        <a:rPr kumimoji="0" lang="ar-EG" altLang="zh-CN" sz="3700" b="0" i="0" u="none" strike="noStrike" cap="none" normalizeH="0" baseline="0" dirty="0">
                          <a:ln>
                            <a:noFill/>
                          </a:ln>
                          <a:solidFill>
                            <a:srgbClr val="FFFFFF"/>
                          </a:solidFill>
                          <a:effectLst/>
                          <a:latin typeface="Arial" charset="0"/>
                          <a:cs typeface="Arial" charset="0"/>
                        </a:rPr>
                        <a:t>.</a:t>
                      </a:r>
                      <a:endParaRPr kumimoji="0" lang="en-US" sz="3700" b="0" i="0" u="none" strike="noStrike" cap="none" normalizeH="0" baseline="0" dirty="0">
                        <a:ln>
                          <a:noFill/>
                        </a:ln>
                        <a:solidFill>
                          <a:srgbClr val="FFFFFF"/>
                        </a:solidFill>
                        <a:effectLst/>
                        <a:latin typeface="Arial" charset="0"/>
                        <a:cs typeface="Arial" charset="0"/>
                      </a:endParaRPr>
                    </a:p>
                  </a:txBody>
                  <a:tcPr marL="120000" marR="120000" marT="0" marB="0" anchor="ctr"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3251200">
                <a:tc gridSpan="2">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5300" b="0" i="0" u="none" strike="noStrike" cap="none" normalizeH="0" baseline="0" dirty="0">
                          <a:ln>
                            <a:noFill/>
                          </a:ln>
                          <a:solidFill>
                            <a:srgbClr val="FFFF00"/>
                          </a:solidFill>
                          <a:effectLst/>
                          <a:latin typeface="Coptic1" pitchFamily="2" charset="0"/>
                          <a:cs typeface="Arial" charset="0"/>
                        </a:rPr>
                        <a:t>&lt;ere nak w~ </a:t>
                      </a:r>
                      <a:r>
                        <a:rPr kumimoji="0" lang="en-US" sz="5300" b="0" i="0" u="none" strike="noStrike" cap="none" normalizeH="0" baseline="0" dirty="0" err="1">
                          <a:ln>
                            <a:noFill/>
                          </a:ln>
                          <a:solidFill>
                            <a:srgbClr val="FFFF00"/>
                          </a:solidFill>
                          <a:effectLst/>
                          <a:latin typeface="Coptic1" pitchFamily="2" charset="0"/>
                          <a:cs typeface="Arial" charset="0"/>
                        </a:rPr>
                        <a:t>pimarturoc</a:t>
                      </a:r>
                      <a:r>
                        <a:rPr kumimoji="0" lang="en-US" sz="5300" b="0" i="0" u="none" strike="noStrike" cap="none" normalizeH="0" baseline="0" dirty="0">
                          <a:ln>
                            <a:noFill/>
                          </a:ln>
                          <a:solidFill>
                            <a:srgbClr val="FFFF00"/>
                          </a:solidFill>
                          <a:effectLst/>
                          <a:latin typeface="Coptic1" pitchFamily="2" charset="0"/>
                          <a:cs typeface="Arial" charset="0"/>
                        </a:rPr>
                        <a:t> :</a:t>
                      </a:r>
                    </a:p>
                    <a:p>
                      <a:pPr marL="0" marR="0" lvl="0" indent="0" algn="ctr" defTabSz="914400" rtl="0" eaLnBrk="1" fontAlgn="base" latinLnBrk="0" hangingPunct="1">
                        <a:lnSpc>
                          <a:spcPct val="100000"/>
                        </a:lnSpc>
                        <a:spcBef>
                          <a:spcPts val="0"/>
                        </a:spcBef>
                        <a:spcAft>
                          <a:spcPct val="0"/>
                        </a:spcAft>
                        <a:buClrTx/>
                        <a:buSzTx/>
                        <a:buFontTx/>
                        <a:buNone/>
                        <a:tabLst/>
                      </a:pPr>
                      <a:r>
                        <a:rPr kumimoji="0" lang="en-US" sz="5300" b="0" i="0" u="none" strike="noStrike" cap="none" normalizeH="0" baseline="0" dirty="0">
                          <a:ln>
                            <a:noFill/>
                          </a:ln>
                          <a:solidFill>
                            <a:srgbClr val="FFFF00"/>
                          </a:solidFill>
                          <a:effectLst/>
                          <a:latin typeface="Coptic1" pitchFamily="2" charset="0"/>
                          <a:cs typeface="Arial" charset="0"/>
                        </a:rPr>
                        <a:t>,ere </a:t>
                      </a:r>
                      <a:r>
                        <a:rPr kumimoji="0" lang="en-US" sz="5300" b="0" i="0" u="none" strike="noStrike" cap="none" normalizeH="0" baseline="0" dirty="0" err="1">
                          <a:ln>
                            <a:noFill/>
                          </a:ln>
                          <a:solidFill>
                            <a:srgbClr val="FFFF00"/>
                          </a:solidFill>
                          <a:effectLst/>
                          <a:latin typeface="Coptic1" pitchFamily="2" charset="0"/>
                          <a:cs typeface="Arial" charset="0"/>
                        </a:rPr>
                        <a:t>pieuaggelict</a:t>
                      </a:r>
                      <a:r>
                        <a:rPr kumimoji="0" lang="en-US" sz="5300" b="0" i="0" u="none" strike="noStrike" cap="none" normalizeH="0" baseline="0" dirty="0">
                          <a:ln>
                            <a:noFill/>
                          </a:ln>
                          <a:solidFill>
                            <a:srgbClr val="FFFF00"/>
                          </a:solidFill>
                          <a:effectLst/>
                          <a:latin typeface="Coptic1" pitchFamily="2" charset="0"/>
                          <a:cs typeface="Arial" charset="0"/>
                        </a:rPr>
                        <a:t>/c :</a:t>
                      </a:r>
                    </a:p>
                    <a:p>
                      <a:pPr marL="0" marR="0" lvl="0" indent="0" algn="ctr" defTabSz="914400" rtl="0" eaLnBrk="1" fontAlgn="base" latinLnBrk="0" hangingPunct="1">
                        <a:lnSpc>
                          <a:spcPct val="100000"/>
                        </a:lnSpc>
                        <a:spcBef>
                          <a:spcPts val="0"/>
                        </a:spcBef>
                        <a:spcAft>
                          <a:spcPct val="0"/>
                        </a:spcAft>
                        <a:buClrTx/>
                        <a:buSzTx/>
                        <a:buFontTx/>
                        <a:buNone/>
                        <a:tabLst/>
                      </a:pPr>
                      <a:r>
                        <a:rPr kumimoji="0" lang="en-US" sz="5300" b="0" i="0" u="none" strike="noStrike" cap="none" normalizeH="0" baseline="0" dirty="0">
                          <a:ln>
                            <a:noFill/>
                          </a:ln>
                          <a:solidFill>
                            <a:srgbClr val="FFFF00"/>
                          </a:solidFill>
                          <a:effectLst/>
                          <a:latin typeface="Coptic1" pitchFamily="2" charset="0"/>
                          <a:cs typeface="Arial" charset="0"/>
                        </a:rPr>
                        <a:t>,ere </a:t>
                      </a:r>
                      <a:r>
                        <a:rPr kumimoji="0" lang="en-US" sz="5300" b="0" i="0" u="none" strike="noStrike" cap="none" normalizeH="0" baseline="0" dirty="0" err="1">
                          <a:ln>
                            <a:noFill/>
                          </a:ln>
                          <a:solidFill>
                            <a:srgbClr val="FFFF00"/>
                          </a:solidFill>
                          <a:effectLst/>
                          <a:latin typeface="Coptic1" pitchFamily="2" charset="0"/>
                          <a:cs typeface="Arial" charset="0"/>
                        </a:rPr>
                        <a:t>pia~poctoloc</a:t>
                      </a:r>
                      <a:r>
                        <a:rPr kumimoji="0" lang="en-US" sz="5300" b="0" i="0" u="none" strike="noStrike" cap="none" normalizeH="0" baseline="0" dirty="0">
                          <a:ln>
                            <a:noFill/>
                          </a:ln>
                          <a:solidFill>
                            <a:srgbClr val="FFFF00"/>
                          </a:solidFill>
                          <a:effectLst/>
                          <a:latin typeface="Coptic1" pitchFamily="2" charset="0"/>
                          <a:cs typeface="Arial" charset="0"/>
                        </a:rPr>
                        <a:t> :</a:t>
                      </a:r>
                    </a:p>
                    <a:p>
                      <a:pPr marL="0" marR="0" lvl="0" indent="0" algn="ctr" defTabSz="914400" rtl="0" eaLnBrk="1" fontAlgn="base" latinLnBrk="0" hangingPunct="1">
                        <a:lnSpc>
                          <a:spcPct val="100000"/>
                        </a:lnSpc>
                        <a:spcBef>
                          <a:spcPts val="0"/>
                        </a:spcBef>
                        <a:spcAft>
                          <a:spcPct val="0"/>
                        </a:spcAft>
                        <a:buClrTx/>
                        <a:buSzTx/>
                        <a:buFontTx/>
                        <a:buNone/>
                        <a:tabLst/>
                      </a:pPr>
                      <a:r>
                        <a:rPr kumimoji="0" lang="en-US" sz="5300" b="0" i="0" u="none" strike="noStrike" cap="none" normalizeH="0" baseline="0" dirty="0">
                          <a:ln>
                            <a:noFill/>
                          </a:ln>
                          <a:solidFill>
                            <a:srgbClr val="FFFF00"/>
                          </a:solidFill>
                          <a:effectLst/>
                          <a:latin typeface="Coptic1" pitchFamily="2" charset="0"/>
                          <a:cs typeface="Arial" charset="0"/>
                        </a:rPr>
                        <a:t>abba </a:t>
                      </a:r>
                      <a:r>
                        <a:rPr kumimoji="0" lang="en-US" sz="5300" b="0" i="0" u="none" strike="noStrike" cap="none" normalizeH="0" baseline="0" dirty="0" err="1">
                          <a:ln>
                            <a:noFill/>
                          </a:ln>
                          <a:solidFill>
                            <a:srgbClr val="FFFF00"/>
                          </a:solidFill>
                          <a:effectLst/>
                          <a:latin typeface="Coptic1" pitchFamily="2" charset="0"/>
                          <a:cs typeface="Arial" charset="0"/>
                        </a:rPr>
                        <a:t>Markoc</a:t>
                      </a:r>
                      <a:r>
                        <a:rPr kumimoji="0" lang="en-US" sz="5300" b="0" i="0" u="none" strike="noStrike" cap="none" normalizeH="0" baseline="0" dirty="0">
                          <a:ln>
                            <a:noFill/>
                          </a:ln>
                          <a:solidFill>
                            <a:srgbClr val="FFFF00"/>
                          </a:solidFill>
                          <a:effectLst/>
                          <a:latin typeface="Coptic1" pitchFamily="2" charset="0"/>
                          <a:cs typeface="Arial" charset="0"/>
                        </a:rPr>
                        <a:t> </a:t>
                      </a:r>
                      <a:r>
                        <a:rPr kumimoji="0" lang="en-US" sz="5300" b="0" i="0" u="none" strike="noStrike" cap="none" normalizeH="0" baseline="0" dirty="0" err="1">
                          <a:ln>
                            <a:noFill/>
                          </a:ln>
                          <a:solidFill>
                            <a:srgbClr val="FFFF00"/>
                          </a:solidFill>
                          <a:effectLst/>
                          <a:latin typeface="Coptic1" pitchFamily="2" charset="0"/>
                          <a:cs typeface="Arial" charset="0"/>
                        </a:rPr>
                        <a:t>piyewrimoc</a:t>
                      </a:r>
                      <a:r>
                        <a:rPr kumimoji="0" lang="en-US" sz="5300" b="0" i="0" u="none" strike="noStrike" cap="none" normalizeH="0" baseline="0" dirty="0">
                          <a:ln>
                            <a:noFill/>
                          </a:ln>
                          <a:solidFill>
                            <a:srgbClr val="FFFF00"/>
                          </a:solidFill>
                          <a:effectLst/>
                          <a:latin typeface="Coptic1" pitchFamily="2" charset="0"/>
                          <a:cs typeface="Arial" charset="0"/>
                        </a:rPr>
                        <a:t>.</a:t>
                      </a:r>
                    </a:p>
                  </a:txBody>
                  <a:tcPr marL="120000" marR="120000" marT="0" marB="0" anchor="ctr" horzOverflow="overflow">
                    <a:lnL cap="flat">
                      <a:noFill/>
                    </a:lnL>
                    <a:lnR cap="flat">
                      <a:noFill/>
                    </a:lnR>
                    <a:lnT>
                      <a:noFill/>
                    </a:lnT>
                    <a:lnB>
                      <a:noFill/>
                    </a:lnB>
                    <a:lnTlToBr>
                      <a:noFill/>
                    </a:lnTlToBr>
                    <a:lnBlToTr>
                      <a:noFill/>
                    </a:lnBlToTr>
                    <a:noFill/>
                  </a:tcPr>
                </a:tc>
                <a:tc hMerge="1">
                  <a:txBody>
                    <a:bodyPr/>
                    <a:lstStyle/>
                    <a:p>
                      <a:endParaRPr lang="fr-FR"/>
                    </a:p>
                  </a:txBody>
                  <a:tcPr/>
                </a:tc>
                <a:extLst>
                  <a:ext uri="{0D108BD9-81ED-4DB2-BD59-A6C34878D82A}">
                    <a16:rowId xmlns:a16="http://schemas.microsoft.com/office/drawing/2014/main" val="10001"/>
                  </a:ext>
                </a:extLst>
              </a:tr>
            </a:tbl>
          </a:graphicData>
        </a:graphic>
      </p:graphicFrame>
      <p:graphicFrame>
        <p:nvGraphicFramePr>
          <p:cNvPr id="13" name="Tableau 3">
            <a:extLst>
              <a:ext uri="{FF2B5EF4-FFF2-40B4-BE49-F238E27FC236}">
                <a16:creationId xmlns:a16="http://schemas.microsoft.com/office/drawing/2014/main" id="{85881949-D8C4-433B-9885-00CDC2AF65A7}"/>
              </a:ext>
            </a:extLst>
          </p:cNvPr>
          <p:cNvGraphicFramePr>
            <a:graphicFrameLocks noGrp="1"/>
          </p:cNvGraphicFramePr>
          <p:nvPr>
            <p:extLst>
              <p:ext uri="{D42A27DB-BD31-4B8C-83A1-F6EECF244321}">
                <p14:modId xmlns:p14="http://schemas.microsoft.com/office/powerpoint/2010/main" val="2550792911"/>
              </p:ext>
            </p:extLst>
          </p:nvPr>
        </p:nvGraphicFramePr>
        <p:xfrm>
          <a:off x="2032000" y="89808"/>
          <a:ext cx="8128000" cy="414528"/>
        </p:xfrm>
        <a:graphic>
          <a:graphicData uri="http://schemas.openxmlformats.org/drawingml/2006/table">
            <a:tbl>
              <a:tblPr firstRow="1" bandRow="1">
                <a:tableStyleId>{2D5ABB26-0587-4C30-8999-92F81FD0307C}</a:tableStyleId>
              </a:tblPr>
              <a:tblGrid>
                <a:gridCol w="8128000">
                  <a:extLst>
                    <a:ext uri="{9D8B030D-6E8A-4147-A177-3AD203B41FA5}">
                      <a16:colId xmlns:a16="http://schemas.microsoft.com/office/drawing/2014/main" val="605294964"/>
                    </a:ext>
                  </a:extLst>
                </a:gridCol>
              </a:tblGrid>
              <a:tr h="414528">
                <a:tc>
                  <a:txBody>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lang="en-CA" sz="2400" dirty="0">
                          <a:solidFill>
                            <a:srgbClr val="FFFFFF"/>
                          </a:solidFill>
                          <a:latin typeface="Arial" charset="0"/>
                          <a:cs typeface="Arial" charset="0"/>
                        </a:rPr>
                        <a:t>Saint Marc </a:t>
                      </a:r>
                      <a:r>
                        <a:rPr lang="en-CA" sz="2400" kern="1200" dirty="0" err="1">
                          <a:solidFill>
                            <a:srgbClr val="FFFFFF"/>
                          </a:solidFill>
                          <a:latin typeface="Arial" charset="0"/>
                          <a:ea typeface="+mn-ea"/>
                          <a:cs typeface="Arial" charset="0"/>
                        </a:rPr>
                        <a:t>l’apôtre</a:t>
                      </a:r>
                      <a:r>
                        <a:rPr lang="en-CA" sz="2400" dirty="0">
                          <a:solidFill>
                            <a:srgbClr val="FFFFFF"/>
                          </a:solidFill>
                          <a:latin typeface="Arial" charset="0"/>
                          <a:cs typeface="Arial" charset="0"/>
                        </a:rPr>
                        <a:t> - </a:t>
                      </a:r>
                      <a:r>
                        <a:rPr lang="ar-EG" sz="2400" dirty="0">
                          <a:solidFill>
                            <a:srgbClr val="FFFFFF"/>
                          </a:solidFill>
                          <a:latin typeface="Arial" charset="0"/>
                          <a:cs typeface="Arial" charset="0"/>
                        </a:rPr>
                        <a:t>مارمرقس الرسول</a:t>
                      </a:r>
                      <a:endParaRPr lang="en-CA" sz="2400" dirty="0">
                        <a:solidFill>
                          <a:srgbClr val="FFFFFF"/>
                        </a:solidFill>
                        <a:latin typeface="Arial" charset="0"/>
                        <a:cs typeface="Arial" charset="0"/>
                      </a:endParaRPr>
                    </a:p>
                  </a:txBody>
                  <a:tcPr marL="121920" marR="121920" marT="60960" marB="6096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62821359"/>
                  </a:ext>
                </a:extLst>
              </a:tr>
            </a:tbl>
          </a:graphicData>
        </a:graphic>
      </p:graphicFrame>
    </p:spTree>
    <p:extLst>
      <p:ext uri="{BB962C8B-B14F-4D97-AF65-F5344CB8AC3E}">
        <p14:creationId xmlns:p14="http://schemas.microsoft.com/office/powerpoint/2010/main" val="3052010781"/>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864085" y="340592"/>
            <a:ext cx="5164616" cy="1898084"/>
          </a:xfrm>
          <a:prstGeom prst="rect">
            <a:avLst/>
          </a:prstGeom>
        </p:spPr>
        <p:txBody>
          <a:bodyPr wrap="square">
            <a:spAutoFit/>
          </a:bodyPr>
          <a:lstStyle/>
          <a:p>
            <a:pPr algn="just" rtl="1"/>
            <a:r>
              <a:rPr lang="fr-FR" sz="5867">
                <a:solidFill>
                  <a:prstClr val="white"/>
                </a:solidFill>
              </a:rPr>
              <a:t> </a:t>
            </a:r>
            <a:r>
              <a:rPr lang="ar-EG" sz="5867">
                <a:solidFill>
                  <a:prstClr val="white"/>
                </a:solidFill>
              </a:rPr>
              <a:t>هَلِّلُويَا هَلِّلُويَا</a:t>
            </a:r>
            <a:r>
              <a:rPr lang="fr-FR" sz="5867">
                <a:solidFill>
                  <a:prstClr val="white"/>
                </a:solidFill>
              </a:rPr>
              <a:t>.</a:t>
            </a:r>
            <a:endParaRPr lang="fr-FR" sz="5867" dirty="0">
              <a:solidFill>
                <a:prstClr val="white"/>
              </a:solidFill>
            </a:endParaRPr>
          </a:p>
          <a:p>
            <a:pPr algn="just" rtl="1"/>
            <a:r>
              <a:rPr lang="ar-EG" sz="5867" dirty="0">
                <a:solidFill>
                  <a:prstClr val="white"/>
                </a:solidFill>
              </a:rPr>
              <a:t>المجد لإلهنا</a:t>
            </a:r>
            <a:r>
              <a:rPr lang="fr-FR" sz="5867">
                <a:solidFill>
                  <a:prstClr val="white"/>
                </a:solidFill>
              </a:rPr>
              <a:t>.</a:t>
            </a:r>
            <a:r>
              <a:rPr lang="ar-EG" sz="5867">
                <a:solidFill>
                  <a:prstClr val="white"/>
                </a:solidFill>
              </a:rPr>
              <a:t> هَلِّلُويَا</a:t>
            </a:r>
            <a:r>
              <a:rPr lang="fr-FR" sz="5867">
                <a:solidFill>
                  <a:prstClr val="white"/>
                </a:solidFill>
              </a:rPr>
              <a:t>.</a:t>
            </a:r>
            <a:endParaRPr lang="fr-FR" sz="5867" dirty="0">
              <a:solidFill>
                <a:prstClr val="white"/>
              </a:solidFill>
            </a:endParaRPr>
          </a:p>
        </p:txBody>
      </p:sp>
      <p:sp>
        <p:nvSpPr>
          <p:cNvPr id="6" name="Rectangle 5"/>
          <p:cNvSpPr/>
          <p:nvPr/>
        </p:nvSpPr>
        <p:spPr>
          <a:xfrm>
            <a:off x="431371" y="332656"/>
            <a:ext cx="6240693" cy="1569660"/>
          </a:xfrm>
          <a:prstGeom prst="rect">
            <a:avLst/>
          </a:prstGeom>
        </p:spPr>
        <p:txBody>
          <a:bodyPr wrap="square">
            <a:spAutoFit/>
          </a:bodyPr>
          <a:lstStyle/>
          <a:p>
            <a:pPr algn="just"/>
            <a:r>
              <a:rPr lang="pt-BR" sz="4800" dirty="0">
                <a:solidFill>
                  <a:prstClr val="white"/>
                </a:solidFill>
                <a:latin typeface="CS Avva Shenouda" panose="020B7200000000000000" pitchFamily="34" charset="0"/>
              </a:rPr>
              <a:t>`A=l =a=l. Doxa ci `o :eoc `ymwn. =a=l.</a:t>
            </a:r>
            <a:endParaRPr lang="fr-FR" sz="4800" dirty="0">
              <a:solidFill>
                <a:prstClr val="white"/>
              </a:solidFill>
              <a:latin typeface="CS Avva Shenouda" pitchFamily="34" charset="0"/>
            </a:endParaRPr>
          </a:p>
        </p:txBody>
      </p:sp>
      <p:sp>
        <p:nvSpPr>
          <p:cNvPr id="7" name="Rectangle 6"/>
          <p:cNvSpPr/>
          <p:nvPr/>
        </p:nvSpPr>
        <p:spPr>
          <a:xfrm>
            <a:off x="1786363" y="3959185"/>
            <a:ext cx="8544949" cy="1405641"/>
          </a:xfrm>
          <a:prstGeom prst="rect">
            <a:avLst/>
          </a:prstGeom>
        </p:spPr>
        <p:txBody>
          <a:bodyPr wrap="square">
            <a:spAutoFit/>
          </a:bodyPr>
          <a:lstStyle/>
          <a:p>
            <a:pPr algn="ctr"/>
            <a:r>
              <a:rPr lang="fr-FR" sz="4267" b="1" dirty="0">
                <a:solidFill>
                  <a:prstClr val="white"/>
                </a:solidFill>
                <a:latin typeface="Book Antiqua" pitchFamily="18" charset="0"/>
              </a:rPr>
              <a:t>Alléluia </a:t>
            </a:r>
            <a:r>
              <a:rPr lang="fr-FR" sz="4267" b="1" dirty="0" err="1">
                <a:solidFill>
                  <a:prstClr val="white"/>
                </a:solidFill>
                <a:latin typeface="Book Antiqua" pitchFamily="18" charset="0"/>
              </a:rPr>
              <a:t>Alléluia</a:t>
            </a:r>
            <a:r>
              <a:rPr lang="fr-FR" sz="4267" b="1" dirty="0">
                <a:solidFill>
                  <a:prstClr val="white"/>
                </a:solidFill>
                <a:latin typeface="Book Antiqua" pitchFamily="18" charset="0"/>
              </a:rPr>
              <a:t>. Gloire soit à notre Dieu. Alléluia.</a:t>
            </a:r>
          </a:p>
        </p:txBody>
      </p:sp>
    </p:spTree>
    <p:extLst>
      <p:ext uri="{BB962C8B-B14F-4D97-AF65-F5344CB8AC3E}">
        <p14:creationId xmlns:p14="http://schemas.microsoft.com/office/powerpoint/2010/main" val="2866278151"/>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a:extLst>
              <a:ext uri="{FF2B5EF4-FFF2-40B4-BE49-F238E27FC236}">
                <a16:creationId xmlns:a16="http://schemas.microsoft.com/office/drawing/2014/main" id="{A1B4BB88-F12C-81F3-B4D4-1919E5B59A6E}"/>
              </a:ext>
            </a:extLst>
          </p:cNvPr>
          <p:cNvGraphicFramePr>
            <a:graphicFrameLocks noGrp="1"/>
          </p:cNvGraphicFramePr>
          <p:nvPr/>
        </p:nvGraphicFramePr>
        <p:xfrm>
          <a:off x="226824" y="206477"/>
          <a:ext cx="11738353" cy="6102841"/>
        </p:xfrm>
        <a:graphic>
          <a:graphicData uri="http://schemas.openxmlformats.org/drawingml/2006/table">
            <a:tbl>
              <a:tblPr firstRow="1" bandRow="1">
                <a:tableStyleId>{5940675A-B579-460E-94D1-54222C63F5DA}</a:tableStyleId>
              </a:tblPr>
              <a:tblGrid>
                <a:gridCol w="6708547">
                  <a:extLst>
                    <a:ext uri="{9D8B030D-6E8A-4147-A177-3AD203B41FA5}">
                      <a16:colId xmlns:a16="http://schemas.microsoft.com/office/drawing/2014/main" val="2627236205"/>
                    </a:ext>
                  </a:extLst>
                </a:gridCol>
                <a:gridCol w="216747">
                  <a:extLst>
                    <a:ext uri="{9D8B030D-6E8A-4147-A177-3AD203B41FA5}">
                      <a16:colId xmlns:a16="http://schemas.microsoft.com/office/drawing/2014/main" val="4274098350"/>
                    </a:ext>
                  </a:extLst>
                </a:gridCol>
                <a:gridCol w="4813059">
                  <a:extLst>
                    <a:ext uri="{9D8B030D-6E8A-4147-A177-3AD203B41FA5}">
                      <a16:colId xmlns:a16="http://schemas.microsoft.com/office/drawing/2014/main" val="1952816659"/>
                    </a:ext>
                  </a:extLst>
                </a:gridCol>
              </a:tblGrid>
              <a:tr h="3219439">
                <a:tc>
                  <a:txBody>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fr-FR" sz="5200" b="0" i="0" u="none" strike="noStrike" kern="1200" cap="none" spc="0" normalizeH="0" baseline="0" noProof="0" dirty="0">
                          <a:ln>
                            <a:noFill/>
                          </a:ln>
                          <a:solidFill>
                            <a:schemeClr val="tx1"/>
                          </a:solidFill>
                          <a:effectLst/>
                          <a:uLnTx/>
                          <a:uFillTx/>
                          <a:latin typeface="CS Avva Shenouda" pitchFamily="34" charset="0"/>
                          <a:ea typeface="+mn-ea"/>
                          <a:cs typeface="+mn-cs"/>
                        </a:rPr>
                        <a:t>I=y=c P=,=c `</a:t>
                      </a:r>
                      <a:r>
                        <a:rPr kumimoji="0" lang="fr-FR" sz="5200" b="0" i="0" u="none" strike="noStrike" kern="1200" cap="none" spc="0" normalizeH="0" baseline="0" noProof="0" dirty="0" err="1">
                          <a:ln>
                            <a:noFill/>
                          </a:ln>
                          <a:solidFill>
                            <a:schemeClr val="tx1"/>
                          </a:solidFill>
                          <a:effectLst/>
                          <a:uLnTx/>
                          <a:uFillTx/>
                          <a:latin typeface="CS Avva Shenouda" pitchFamily="34" charset="0"/>
                          <a:ea typeface="+mn-ea"/>
                          <a:cs typeface="+mn-cs"/>
                        </a:rPr>
                        <a:t>pSyri</a:t>
                      </a:r>
                      <a:r>
                        <a:rPr kumimoji="0" lang="fr-FR" sz="5200" b="0" i="0" u="none" strike="noStrike" kern="1200" cap="none" spc="0" normalizeH="0" baseline="0" noProof="0" dirty="0">
                          <a:ln>
                            <a:noFill/>
                          </a:ln>
                          <a:solidFill>
                            <a:schemeClr val="tx1"/>
                          </a:solidFill>
                          <a:effectLst/>
                          <a:uLnTx/>
                          <a:uFillTx/>
                          <a:latin typeface="CS Avva Shenouda" pitchFamily="34" charset="0"/>
                          <a:ea typeface="+mn-ea"/>
                          <a:cs typeface="+mn-cs"/>
                        </a:rPr>
                        <a:t> `m`V} @ </a:t>
                      </a:r>
                      <a:r>
                        <a:rPr kumimoji="0" lang="fr-FR" sz="5200" b="0" i="0" u="none" strike="noStrike" kern="1200" cap="none" spc="0" normalizeH="0" baseline="0" noProof="0" dirty="0" err="1">
                          <a:ln>
                            <a:noFill/>
                          </a:ln>
                          <a:solidFill>
                            <a:schemeClr val="tx1"/>
                          </a:solidFill>
                          <a:effectLst/>
                          <a:uLnTx/>
                          <a:uFillTx/>
                          <a:latin typeface="CS Avva Shenouda" pitchFamily="34" charset="0"/>
                          <a:ea typeface="+mn-ea"/>
                          <a:cs typeface="+mn-cs"/>
                        </a:rPr>
                        <a:t>af</a:t>
                      </a:r>
                      <a:r>
                        <a:rPr kumimoji="0" lang="fr-FR" sz="5200" b="0" i="0" u="none" strike="noStrike" kern="1200" cap="none" spc="0" normalizeH="0" baseline="0" noProof="0" dirty="0">
                          <a:ln>
                            <a:noFill/>
                          </a:ln>
                          <a:solidFill>
                            <a:schemeClr val="tx1"/>
                          </a:solidFill>
                          <a:effectLst/>
                          <a:uLnTx/>
                          <a:uFillTx/>
                          <a:latin typeface="CS Avva Shenouda" pitchFamily="34" charset="0"/>
                          <a:ea typeface="+mn-ea"/>
                          <a:cs typeface="+mn-cs"/>
                        </a:rPr>
                        <a:t>[</a:t>
                      </a:r>
                      <a:r>
                        <a:rPr kumimoji="0" lang="fr-FR" sz="5200" b="0" i="0" u="none" strike="noStrike" kern="1200" cap="none" spc="0" normalizeH="0" baseline="0" noProof="0" dirty="0" err="1">
                          <a:ln>
                            <a:noFill/>
                          </a:ln>
                          <a:solidFill>
                            <a:schemeClr val="tx1"/>
                          </a:solidFill>
                          <a:effectLst/>
                          <a:uLnTx/>
                          <a:uFillTx/>
                          <a:latin typeface="CS Avva Shenouda" pitchFamily="34" charset="0"/>
                          <a:ea typeface="+mn-ea"/>
                          <a:cs typeface="+mn-cs"/>
                        </a:rPr>
                        <a:t>iwmc</a:t>
                      </a:r>
                      <a:r>
                        <a:rPr kumimoji="0" lang="fr-FR" sz="5200" b="0" i="0" u="none" strike="noStrike" kern="1200" cap="none" spc="0" normalizeH="0" baseline="0" noProof="0" dirty="0">
                          <a:ln>
                            <a:noFill/>
                          </a:ln>
                          <a:solidFill>
                            <a:schemeClr val="tx1"/>
                          </a:solidFill>
                          <a:effectLst/>
                          <a:uLnTx/>
                          <a:uFillTx/>
                          <a:latin typeface="CS Avva Shenouda" pitchFamily="34" charset="0"/>
                          <a:ea typeface="+mn-ea"/>
                          <a:cs typeface="+mn-cs"/>
                        </a:rPr>
                        <a:t> </a:t>
                      </a:r>
                      <a:r>
                        <a:rPr kumimoji="0" lang="fr-FR" sz="5200" b="0" i="0" u="none" strike="noStrike" kern="1200" cap="none" spc="0" normalizeH="0" baseline="0" noProof="0" dirty="0" err="1">
                          <a:ln>
                            <a:noFill/>
                          </a:ln>
                          <a:solidFill>
                            <a:schemeClr val="tx1"/>
                          </a:solidFill>
                          <a:effectLst/>
                          <a:uLnTx/>
                          <a:uFillTx/>
                          <a:latin typeface="CS Avva Shenouda" pitchFamily="34" charset="0"/>
                          <a:ea typeface="+mn-ea"/>
                          <a:cs typeface="+mn-cs"/>
                        </a:rPr>
                        <a:t>qen</a:t>
                      </a:r>
                      <a:r>
                        <a:rPr kumimoji="0" lang="fr-FR" sz="5200" b="0" i="0" u="none" strike="noStrike" kern="1200" cap="none" spc="0" normalizeH="0" baseline="0" noProof="0" dirty="0">
                          <a:ln>
                            <a:noFill/>
                          </a:ln>
                          <a:solidFill>
                            <a:schemeClr val="tx1"/>
                          </a:solidFill>
                          <a:effectLst/>
                          <a:uLnTx/>
                          <a:uFillTx/>
                          <a:latin typeface="CS Avva Shenouda" pitchFamily="34" charset="0"/>
                          <a:ea typeface="+mn-ea"/>
                          <a:cs typeface="+mn-cs"/>
                        </a:rPr>
                        <a:t> </a:t>
                      </a:r>
                      <a:r>
                        <a:rPr kumimoji="0" lang="fr-FR" sz="5200" b="0" i="0" u="none" strike="noStrike" kern="1200" cap="none" spc="0" normalizeH="0" baseline="0" noProof="0" dirty="0" err="1">
                          <a:ln>
                            <a:noFill/>
                          </a:ln>
                          <a:solidFill>
                            <a:schemeClr val="tx1"/>
                          </a:solidFill>
                          <a:effectLst/>
                          <a:uLnTx/>
                          <a:uFillTx/>
                          <a:latin typeface="CS Avva Shenouda" pitchFamily="34" charset="0"/>
                          <a:ea typeface="+mn-ea"/>
                          <a:cs typeface="+mn-cs"/>
                        </a:rPr>
                        <a:t>piIordanyc</a:t>
                      </a:r>
                      <a:r>
                        <a:rPr kumimoji="0" lang="fr-FR" sz="5200" b="0" i="0" u="none" strike="noStrike" kern="1200" cap="none" spc="0" normalizeH="0" baseline="0" noProof="0" dirty="0">
                          <a:ln>
                            <a:noFill/>
                          </a:ln>
                          <a:solidFill>
                            <a:schemeClr val="tx1"/>
                          </a:solidFill>
                          <a:effectLst/>
                          <a:uLnTx/>
                          <a:uFillTx/>
                          <a:latin typeface="CS Avva Shenouda" pitchFamily="34" charset="0"/>
                          <a:ea typeface="+mn-ea"/>
                          <a:cs typeface="+mn-cs"/>
                        </a:rPr>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fr-FR" sz="37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kumimoji="0" lang="ar-EG" sz="6000" b="0" i="0" u="none" strike="noStrike" kern="1200" cap="none" spc="0" normalizeH="0" baseline="0" noProof="0" dirty="0">
                          <a:ln>
                            <a:noFill/>
                          </a:ln>
                          <a:solidFill>
                            <a:schemeClr val="tx1"/>
                          </a:solidFill>
                          <a:effectLst/>
                          <a:uLnTx/>
                          <a:uFillTx/>
                          <a:latin typeface="+mn-lt"/>
                          <a:ea typeface="+mn-ea"/>
                          <a:cs typeface="+mn-cs"/>
                        </a:rPr>
                        <a:t>يسوع المسيح ابن الله، </a:t>
                      </a:r>
                      <a:r>
                        <a:rPr kumimoji="0" lang="ar-EG" sz="6000" b="0" i="0" u="none" strike="noStrike" kern="1200" cap="none" spc="0" normalizeH="0" baseline="0" noProof="0" dirty="0" err="1">
                          <a:ln>
                            <a:noFill/>
                          </a:ln>
                          <a:solidFill>
                            <a:schemeClr val="tx1"/>
                          </a:solidFill>
                          <a:effectLst/>
                          <a:uLnTx/>
                          <a:uFillTx/>
                          <a:latin typeface="+mn-lt"/>
                          <a:ea typeface="+mn-ea"/>
                          <a:cs typeface="+mn-cs"/>
                        </a:rPr>
                        <a:t>إعتمد</a:t>
                      </a:r>
                      <a:r>
                        <a:rPr kumimoji="0" lang="ar-EG" sz="6000" b="0" i="0" u="none" strike="noStrike" kern="1200" cap="none" spc="0" normalizeH="0" baseline="0" noProof="0" dirty="0">
                          <a:ln>
                            <a:noFill/>
                          </a:ln>
                          <a:solidFill>
                            <a:schemeClr val="tx1"/>
                          </a:solidFill>
                          <a:effectLst/>
                          <a:uLnTx/>
                          <a:uFillTx/>
                          <a:latin typeface="+mn-lt"/>
                          <a:ea typeface="+mn-ea"/>
                          <a:cs typeface="+mn-cs"/>
                        </a:rPr>
                        <a:t> في الأردن.</a:t>
                      </a:r>
                      <a:endParaRPr kumimoji="0" lang="fr-FR" sz="6000" b="0" i="0" u="none" strike="noStrike" kern="1200" cap="none" spc="0" normalizeH="0" baseline="0" noProof="0" dirty="0">
                        <a:ln>
                          <a:noFill/>
                        </a:ln>
                        <a:solidFill>
                          <a:schemeClr val="tx1"/>
                        </a:solidFill>
                        <a:effectLst/>
                        <a:uLnTx/>
                        <a:uFillTx/>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14707611"/>
                  </a:ext>
                </a:extLst>
              </a:tr>
              <a:tr h="184277">
                <a:tc gridSpan="3">
                  <a:txBody>
                    <a:bodyPr/>
                    <a:lstStyle/>
                    <a:p>
                      <a:pPr algn="ctr"/>
                      <a:endParaRPr lang="fr-FR" sz="500" b="1" dirty="0">
                        <a:solidFill>
                          <a:schemeClr val="tx1"/>
                        </a:solidFill>
                        <a:latin typeface="Book Antiqua" panose="0204060205030503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38564972"/>
                  </a:ext>
                </a:extLst>
              </a:tr>
              <a:tr h="2699125">
                <a:tc gridSpan="3">
                  <a:txBody>
                    <a:bodyPr/>
                    <a:lstStyle/>
                    <a:p>
                      <a:pPr algn="ctr"/>
                      <a:r>
                        <a:rPr lang="fr-FR" sz="4800" b="1" dirty="0">
                          <a:solidFill>
                            <a:schemeClr val="tx1"/>
                          </a:solidFill>
                          <a:latin typeface="Book Antiqua" panose="02040602050305030304" pitchFamily="18" charset="0"/>
                        </a:rPr>
                        <a:t>Jésus-Christ le Fils de Dieu, </a:t>
                      </a:r>
                    </a:p>
                    <a:p>
                      <a:pPr algn="ctr"/>
                      <a:r>
                        <a:rPr lang="fr-FR" sz="4800" b="1" dirty="0">
                          <a:solidFill>
                            <a:schemeClr val="tx1"/>
                          </a:solidFill>
                          <a:latin typeface="Book Antiqua" panose="02040602050305030304" pitchFamily="18" charset="0"/>
                        </a:rPr>
                        <a:t>fut baptisé dans le Jourdain.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fr-FR" dirty="0"/>
                    </a:p>
                  </a:txBody>
                  <a:tcPr/>
                </a:tc>
                <a:tc hMerge="1">
                  <a:txBody>
                    <a:bodyPr/>
                    <a:lstStyle/>
                    <a:p>
                      <a:endParaRPr lang="fr-FR" dirty="0"/>
                    </a:p>
                  </a:txBody>
                  <a:tcPr/>
                </a:tc>
                <a:extLst>
                  <a:ext uri="{0D108BD9-81ED-4DB2-BD59-A6C34878D82A}">
                    <a16:rowId xmlns:a16="http://schemas.microsoft.com/office/drawing/2014/main" val="3607596308"/>
                  </a:ext>
                </a:extLst>
              </a:tr>
            </a:tbl>
          </a:graphicData>
        </a:graphic>
      </p:graphicFrame>
    </p:spTree>
    <p:extLst>
      <p:ext uri="{BB962C8B-B14F-4D97-AF65-F5344CB8AC3E}">
        <p14:creationId xmlns:p14="http://schemas.microsoft.com/office/powerpoint/2010/main" val="3999325019"/>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864085" y="340594"/>
            <a:ext cx="5164616" cy="3703834"/>
          </a:xfrm>
          <a:prstGeom prst="rect">
            <a:avLst/>
          </a:prstGeom>
        </p:spPr>
        <p:txBody>
          <a:bodyPr wrap="square">
            <a:spAutoFit/>
          </a:bodyPr>
          <a:lstStyle/>
          <a:p>
            <a:pPr algn="just" rtl="1"/>
            <a:r>
              <a:rPr lang="fr-FR" sz="5867" dirty="0">
                <a:solidFill>
                  <a:prstClr val="white"/>
                </a:solidFill>
              </a:rPr>
              <a:t> </a:t>
            </a:r>
            <a:r>
              <a:rPr lang="ar-EG" sz="5867" dirty="0" err="1">
                <a:solidFill>
                  <a:prstClr val="white"/>
                </a:solidFill>
              </a:rPr>
              <a:t>هَلِّلُويَا</a:t>
            </a:r>
            <a:r>
              <a:rPr lang="ar-EG" sz="5867" dirty="0">
                <a:solidFill>
                  <a:prstClr val="white"/>
                </a:solidFill>
              </a:rPr>
              <a:t> </a:t>
            </a:r>
            <a:r>
              <a:rPr lang="ar-EG" sz="5867" dirty="0" err="1">
                <a:solidFill>
                  <a:prstClr val="white"/>
                </a:solidFill>
              </a:rPr>
              <a:t>هَلِّلُويَا</a:t>
            </a:r>
            <a:r>
              <a:rPr lang="fr-FR" sz="5867" dirty="0">
                <a:solidFill>
                  <a:prstClr val="white"/>
                </a:solidFill>
              </a:rPr>
              <a:t>.</a:t>
            </a:r>
            <a:br>
              <a:rPr lang="fr-FR" sz="5867" dirty="0">
                <a:solidFill>
                  <a:prstClr val="white"/>
                </a:solidFill>
              </a:rPr>
            </a:br>
            <a:r>
              <a:rPr lang="ar-EG" sz="5867" dirty="0">
                <a:solidFill>
                  <a:prstClr val="white"/>
                </a:solidFill>
              </a:rPr>
              <a:t>المجد لإلهنا</a:t>
            </a:r>
            <a:r>
              <a:rPr lang="fr-FR" sz="5867" dirty="0">
                <a:solidFill>
                  <a:prstClr val="white"/>
                </a:solidFill>
              </a:rPr>
              <a:t>.</a:t>
            </a:r>
            <a:r>
              <a:rPr lang="ar-EG" sz="5867" dirty="0">
                <a:solidFill>
                  <a:prstClr val="white"/>
                </a:solidFill>
              </a:rPr>
              <a:t> </a:t>
            </a:r>
            <a:r>
              <a:rPr lang="ar-EG" sz="5867" dirty="0" err="1">
                <a:solidFill>
                  <a:prstClr val="white"/>
                </a:solidFill>
              </a:rPr>
              <a:t>هَلِّلُويَا</a:t>
            </a:r>
            <a:r>
              <a:rPr lang="fr-FR" sz="5867" dirty="0">
                <a:solidFill>
                  <a:prstClr val="white"/>
                </a:solidFill>
              </a:rPr>
              <a:t>.</a:t>
            </a:r>
            <a:r>
              <a:rPr lang="ar-EG" sz="5867" dirty="0">
                <a:solidFill>
                  <a:prstClr val="white"/>
                </a:solidFill>
              </a:rPr>
              <a:t> يسوع المسيح</a:t>
            </a:r>
            <a:r>
              <a:rPr lang="fr-FR" sz="5867" dirty="0">
                <a:solidFill>
                  <a:prstClr val="white"/>
                </a:solidFill>
              </a:rPr>
              <a:t>  </a:t>
            </a:r>
            <a:r>
              <a:rPr lang="ar-EG" sz="5867" dirty="0">
                <a:solidFill>
                  <a:prstClr val="white"/>
                </a:solidFill>
                <a:latin typeface="CS Avva Shenouda" pitchFamily="34" charset="0"/>
              </a:rPr>
              <a:t>ابن الله</a:t>
            </a:r>
            <a:r>
              <a:rPr lang="fr-FR" sz="5867" dirty="0">
                <a:solidFill>
                  <a:prstClr val="white"/>
                </a:solidFill>
              </a:rPr>
              <a:t> </a:t>
            </a:r>
            <a:r>
              <a:rPr lang="ar-AE" sz="5867" dirty="0">
                <a:solidFill>
                  <a:prstClr val="white"/>
                </a:solidFill>
              </a:rPr>
              <a:t>اسمعنا</a:t>
            </a:r>
            <a:r>
              <a:rPr lang="fr-FR" sz="5867" dirty="0">
                <a:solidFill>
                  <a:prstClr val="white"/>
                </a:solidFill>
              </a:rPr>
              <a:t> </a:t>
            </a:r>
            <a:r>
              <a:rPr lang="ar-EG" sz="5867" dirty="0" err="1">
                <a:solidFill>
                  <a:prstClr val="white"/>
                </a:solidFill>
              </a:rPr>
              <a:t>وإرحمنا</a:t>
            </a:r>
            <a:r>
              <a:rPr lang="fr-FR" sz="5867" dirty="0">
                <a:solidFill>
                  <a:prstClr val="white"/>
                </a:solidFill>
              </a:rPr>
              <a:t>.</a:t>
            </a:r>
          </a:p>
        </p:txBody>
      </p:sp>
      <p:sp>
        <p:nvSpPr>
          <p:cNvPr id="6" name="Rectangle 5"/>
          <p:cNvSpPr/>
          <p:nvPr/>
        </p:nvSpPr>
        <p:spPr>
          <a:xfrm>
            <a:off x="431371" y="332657"/>
            <a:ext cx="6240693" cy="4524315"/>
          </a:xfrm>
          <a:prstGeom prst="rect">
            <a:avLst/>
          </a:prstGeom>
        </p:spPr>
        <p:txBody>
          <a:bodyPr wrap="square">
            <a:spAutoFit/>
          </a:bodyPr>
          <a:lstStyle/>
          <a:p>
            <a:pPr algn="just"/>
            <a:r>
              <a:rPr lang="fr-FR" sz="4800" dirty="0">
                <a:solidFill>
                  <a:prstClr val="white"/>
                </a:solidFill>
                <a:latin typeface="CS Avva Shenouda" pitchFamily="34" charset="0"/>
              </a:rPr>
              <a:t>¿ `A=l =a=l. </a:t>
            </a:r>
            <a:r>
              <a:rPr lang="fr-FR" sz="4800" dirty="0" err="1">
                <a:solidFill>
                  <a:prstClr val="white"/>
                </a:solidFill>
                <a:latin typeface="CS Avva Shenouda" pitchFamily="34" charset="0"/>
              </a:rPr>
              <a:t>Pi`wou</a:t>
            </a:r>
            <a:r>
              <a:rPr lang="fr-FR" sz="4800" dirty="0">
                <a:solidFill>
                  <a:prstClr val="white"/>
                </a:solidFill>
                <a:latin typeface="CS Avva Shenouda" pitchFamily="34" charset="0"/>
              </a:rPr>
              <a:t> va </a:t>
            </a:r>
            <a:r>
              <a:rPr lang="fr-FR" sz="4800" dirty="0" err="1">
                <a:solidFill>
                  <a:prstClr val="white"/>
                </a:solidFill>
                <a:latin typeface="CS Avva Shenouda" pitchFamily="34" charset="0"/>
              </a:rPr>
              <a:t>Pennou</a:t>
            </a:r>
            <a:r>
              <a:rPr lang="fr-FR" sz="4800" dirty="0">
                <a:solidFill>
                  <a:prstClr val="white"/>
                </a:solidFill>
                <a:latin typeface="CS Avva Shenouda" pitchFamily="34" charset="0"/>
              </a:rPr>
              <a:t>] </a:t>
            </a:r>
            <a:r>
              <a:rPr lang="fr-FR" sz="4800" dirty="0" err="1">
                <a:solidFill>
                  <a:prstClr val="white"/>
                </a:solidFill>
                <a:latin typeface="CS Avva Shenouda" pitchFamily="34" charset="0"/>
              </a:rPr>
              <a:t>pe</a:t>
            </a:r>
            <a:r>
              <a:rPr lang="fr-FR" sz="4800" dirty="0">
                <a:solidFill>
                  <a:prstClr val="white"/>
                </a:solidFill>
                <a:latin typeface="CS Avva Shenouda" pitchFamily="34" charset="0"/>
              </a:rPr>
              <a:t>. =a=l. I=y=c P=,=c @ ``</a:t>
            </a:r>
            <a:r>
              <a:rPr lang="fr-FR" sz="4800" dirty="0" err="1">
                <a:solidFill>
                  <a:prstClr val="white"/>
                </a:solidFill>
                <a:latin typeface="CS Avva Shenouda" pitchFamily="34" charset="0"/>
              </a:rPr>
              <a:t>pSyri</a:t>
            </a:r>
            <a:r>
              <a:rPr lang="fr-FR" sz="4800" dirty="0">
                <a:solidFill>
                  <a:prstClr val="white"/>
                </a:solidFill>
                <a:latin typeface="CS Avva Shenouda" pitchFamily="34" charset="0"/>
              </a:rPr>
              <a:t> `m`V} </a:t>
            </a:r>
            <a:r>
              <a:rPr lang="fi-FI" sz="4800" dirty="0">
                <a:solidFill>
                  <a:prstClr val="white"/>
                </a:solidFill>
                <a:latin typeface="CS Avva Shenouda" pitchFamily="34" charset="0"/>
              </a:rPr>
              <a:t>cwtem `eron ouoh nai nan.</a:t>
            </a:r>
            <a:endParaRPr lang="fr-FR" sz="4800" dirty="0">
              <a:solidFill>
                <a:prstClr val="white"/>
              </a:solidFill>
              <a:latin typeface="CS Avva Shenouda" pitchFamily="34" charset="0"/>
            </a:endParaRPr>
          </a:p>
          <a:p>
            <a:pPr algn="just"/>
            <a:endParaRPr lang="fr-FR" sz="4800" dirty="0">
              <a:solidFill>
                <a:prstClr val="white"/>
              </a:solidFill>
              <a:latin typeface="CS Avva Shenouda" pitchFamily="34" charset="0"/>
            </a:endParaRPr>
          </a:p>
        </p:txBody>
      </p:sp>
      <p:sp>
        <p:nvSpPr>
          <p:cNvPr id="19" name="Rectangle 18"/>
          <p:cNvSpPr/>
          <p:nvPr/>
        </p:nvSpPr>
        <p:spPr>
          <a:xfrm>
            <a:off x="1391477" y="3959186"/>
            <a:ext cx="9793088" cy="2062296"/>
          </a:xfrm>
          <a:prstGeom prst="rect">
            <a:avLst/>
          </a:prstGeom>
        </p:spPr>
        <p:txBody>
          <a:bodyPr wrap="square">
            <a:spAutoFit/>
          </a:bodyPr>
          <a:lstStyle/>
          <a:p>
            <a:pPr algn="ctr"/>
            <a:r>
              <a:rPr lang="fr-FR" sz="4267" b="1" dirty="0">
                <a:solidFill>
                  <a:prstClr val="white"/>
                </a:solidFill>
                <a:latin typeface="Book Antiqua" pitchFamily="18" charset="0"/>
              </a:rPr>
              <a:t>Alléluia </a:t>
            </a:r>
            <a:r>
              <a:rPr lang="fr-FR" sz="4267" b="1" dirty="0" err="1">
                <a:solidFill>
                  <a:prstClr val="white"/>
                </a:solidFill>
                <a:latin typeface="Book Antiqua" pitchFamily="18" charset="0"/>
              </a:rPr>
              <a:t>Alléluia</a:t>
            </a:r>
            <a:r>
              <a:rPr lang="fr-FR" sz="4267" b="1" dirty="0">
                <a:solidFill>
                  <a:prstClr val="white"/>
                </a:solidFill>
                <a:latin typeface="Book Antiqua" pitchFamily="18" charset="0"/>
              </a:rPr>
              <a:t>. Gloire soit à notre Dieu. Alléluia. Jésus-Christ le Fils de Dieu, écoute-nous et aie pitié de nous.</a:t>
            </a:r>
          </a:p>
        </p:txBody>
      </p:sp>
    </p:spTree>
    <p:extLst>
      <p:ext uri="{BB962C8B-B14F-4D97-AF65-F5344CB8AC3E}">
        <p14:creationId xmlns:p14="http://schemas.microsoft.com/office/powerpoint/2010/main" val="60407317"/>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2828835"/>
            <a:ext cx="12192000" cy="1200329"/>
          </a:xfrm>
          <a:prstGeom prst="rect">
            <a:avLst/>
          </a:prstGeom>
        </p:spPr>
        <p:txBody>
          <a:bodyPr wrap="square">
            <a:spAutoFit/>
          </a:bodyPr>
          <a:lstStyle/>
          <a:p>
            <a:pPr algn="ctr"/>
            <a:r>
              <a:rPr lang="fr-FR" sz="7200" dirty="0">
                <a:solidFill>
                  <a:prstClr val="white"/>
                </a:solidFill>
                <a:latin typeface="Avva_Marcos" panose="04020500000000000000" pitchFamily="82" charset="0"/>
              </a:rPr>
              <a:t>G</a:t>
            </a:r>
            <a:r>
              <a:rPr lang="fr-FR" sz="7200" dirty="0">
                <a:solidFill>
                  <a:prstClr val="white"/>
                </a:solidFill>
                <a:latin typeface="CS Avva Shenouda" panose="020B7200000000000000" pitchFamily="34" charset="0"/>
              </a:rPr>
              <a:t>e `</a:t>
            </a:r>
            <a:r>
              <a:rPr lang="fr-FR" sz="7200" dirty="0" err="1">
                <a:solidFill>
                  <a:prstClr val="white"/>
                </a:solidFill>
                <a:latin typeface="CS Avva Shenouda" panose="020B7200000000000000" pitchFamily="34" charset="0"/>
              </a:rPr>
              <a:t>f`cmarwout</a:t>
            </a:r>
            <a:r>
              <a:rPr lang="fr-FR" sz="7200" dirty="0">
                <a:solidFill>
                  <a:prstClr val="white"/>
                </a:solidFill>
                <a:latin typeface="CS Avva Shenouda" panose="020B7200000000000000" pitchFamily="34" charset="0"/>
              </a:rPr>
              <a:t> </a:t>
            </a:r>
          </a:p>
        </p:txBody>
      </p:sp>
    </p:spTree>
    <p:extLst>
      <p:ext uri="{BB962C8B-B14F-4D97-AF65-F5344CB8AC3E}">
        <p14:creationId xmlns:p14="http://schemas.microsoft.com/office/powerpoint/2010/main" val="891856275"/>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864085" y="340593"/>
            <a:ext cx="5164616" cy="3375026"/>
          </a:xfrm>
          <a:prstGeom prst="rect">
            <a:avLst/>
          </a:prstGeom>
        </p:spPr>
        <p:txBody>
          <a:bodyPr wrap="square">
            <a:spAutoFit/>
          </a:bodyPr>
          <a:lstStyle/>
          <a:p>
            <a:pPr algn="just" rtl="1"/>
            <a:r>
              <a:rPr lang="ar-EG" sz="5333" dirty="0">
                <a:solidFill>
                  <a:prstClr val="white"/>
                </a:solidFill>
              </a:rPr>
              <a:t>مبارك الآب والابن، والروح القدس، الثالوث الكامل، نسجد له ونمجده.</a:t>
            </a:r>
            <a:endParaRPr lang="fr-FR" sz="5333" dirty="0">
              <a:solidFill>
                <a:prstClr val="white"/>
              </a:solidFill>
            </a:endParaRPr>
          </a:p>
        </p:txBody>
      </p:sp>
      <p:sp>
        <p:nvSpPr>
          <p:cNvPr id="6" name="Rectangle 5"/>
          <p:cNvSpPr/>
          <p:nvPr/>
        </p:nvSpPr>
        <p:spPr>
          <a:xfrm>
            <a:off x="431371" y="332657"/>
            <a:ext cx="6240693" cy="3375604"/>
          </a:xfrm>
          <a:prstGeom prst="rect">
            <a:avLst/>
          </a:prstGeom>
        </p:spPr>
        <p:txBody>
          <a:bodyPr wrap="square">
            <a:spAutoFit/>
          </a:bodyPr>
          <a:lstStyle/>
          <a:p>
            <a:pPr algn="just"/>
            <a:r>
              <a:rPr lang="fr-FR" sz="4267" dirty="0">
                <a:solidFill>
                  <a:prstClr val="white"/>
                </a:solidFill>
                <a:latin typeface="Avva_Marcos" panose="04020500000000000000" pitchFamily="82" charset="0"/>
              </a:rPr>
              <a:t>G</a:t>
            </a:r>
            <a:r>
              <a:rPr lang="fr-FR" sz="4267" dirty="0">
                <a:solidFill>
                  <a:prstClr val="white"/>
                </a:solidFill>
                <a:latin typeface="CS Avva Shenouda" pitchFamily="34" charset="0"/>
              </a:rPr>
              <a:t>e `</a:t>
            </a:r>
            <a:r>
              <a:rPr lang="fr-FR" sz="4267" dirty="0" err="1">
                <a:solidFill>
                  <a:prstClr val="white"/>
                </a:solidFill>
                <a:latin typeface="CS Avva Shenouda" pitchFamily="34" charset="0"/>
              </a:rPr>
              <a:t>f`cmarwout</a:t>
            </a:r>
            <a:r>
              <a:rPr lang="fr-FR" sz="4267" dirty="0">
                <a:solidFill>
                  <a:prstClr val="white"/>
                </a:solidFill>
                <a:latin typeface="CS Avva Shenouda" pitchFamily="34" charset="0"/>
              </a:rPr>
              <a:t> `</a:t>
            </a:r>
            <a:r>
              <a:rPr lang="fr-FR" sz="4267" dirty="0" err="1">
                <a:solidFill>
                  <a:prstClr val="white"/>
                </a:solidFill>
                <a:latin typeface="CS Avva Shenouda" pitchFamily="34" charset="0"/>
              </a:rPr>
              <a:t>nje</a:t>
            </a:r>
            <a:r>
              <a:rPr lang="fr-FR" sz="4267" dirty="0">
                <a:solidFill>
                  <a:prstClr val="white"/>
                </a:solidFill>
                <a:latin typeface="CS Avva Shenouda" pitchFamily="34" charset="0"/>
              </a:rPr>
              <a:t> </a:t>
            </a:r>
            <a:br>
              <a:rPr lang="fr-FR" sz="4267" dirty="0">
                <a:solidFill>
                  <a:prstClr val="white"/>
                </a:solidFill>
                <a:latin typeface="CS Avva Shenouda" pitchFamily="34" charset="0"/>
              </a:rPr>
            </a:br>
            <a:r>
              <a:rPr lang="fr-FR" sz="4267" dirty="0">
                <a:solidFill>
                  <a:prstClr val="white"/>
                </a:solidFill>
                <a:latin typeface="CS Avva Shenouda" pitchFamily="34" charset="0"/>
              </a:rPr>
              <a:t>`</a:t>
            </a:r>
            <a:r>
              <a:rPr lang="fr-FR" sz="4267" dirty="0" err="1">
                <a:solidFill>
                  <a:prstClr val="white"/>
                </a:solidFill>
                <a:latin typeface="CS Avva Shenouda" pitchFamily="34" charset="0"/>
              </a:rPr>
              <a:t>vIwt</a:t>
            </a:r>
            <a:r>
              <a:rPr lang="fr-FR" sz="4267" dirty="0">
                <a:solidFill>
                  <a:prstClr val="white"/>
                </a:solidFill>
                <a:latin typeface="CS Avva Shenouda" pitchFamily="34" charset="0"/>
              </a:rPr>
              <a:t> nem ``</a:t>
            </a:r>
            <a:r>
              <a:rPr lang="fr-FR" sz="4267" dirty="0" err="1">
                <a:solidFill>
                  <a:prstClr val="white"/>
                </a:solidFill>
                <a:latin typeface="CS Avva Shenouda" pitchFamily="34" charset="0"/>
              </a:rPr>
              <a:t>pSyri</a:t>
            </a:r>
            <a:r>
              <a:rPr lang="fr-FR" sz="4267" dirty="0">
                <a:solidFill>
                  <a:prstClr val="white"/>
                </a:solidFill>
                <a:latin typeface="CS Avva Shenouda" pitchFamily="34" charset="0"/>
              </a:rPr>
              <a:t> @ nem </a:t>
            </a:r>
            <a:r>
              <a:rPr lang="fr-FR" sz="4267" dirty="0" err="1">
                <a:solidFill>
                  <a:prstClr val="white"/>
                </a:solidFill>
                <a:latin typeface="CS Avva Shenouda" pitchFamily="34" charset="0"/>
              </a:rPr>
              <a:t>pi`Pneuma</a:t>
            </a:r>
            <a:r>
              <a:rPr lang="fr-FR" sz="4267" dirty="0">
                <a:solidFill>
                  <a:prstClr val="white"/>
                </a:solidFill>
                <a:latin typeface="CS Avva Shenouda" pitchFamily="34" charset="0"/>
              </a:rPr>
              <a:t> =e=;=u @ ]`Triac </a:t>
            </a:r>
            <a:r>
              <a:rPr lang="fr-FR" sz="4267" dirty="0" err="1">
                <a:solidFill>
                  <a:prstClr val="white"/>
                </a:solidFill>
                <a:latin typeface="CS Avva Shenouda" pitchFamily="34" charset="0"/>
              </a:rPr>
              <a:t>etjyk</a:t>
            </a:r>
            <a:r>
              <a:rPr lang="fr-FR" sz="4267" dirty="0">
                <a:solidFill>
                  <a:prstClr val="white"/>
                </a:solidFill>
                <a:latin typeface="CS Avva Shenouda" pitchFamily="34" charset="0"/>
              </a:rPr>
              <a:t> `</a:t>
            </a:r>
            <a:r>
              <a:rPr lang="fr-FR" sz="4267" dirty="0" err="1">
                <a:solidFill>
                  <a:prstClr val="white"/>
                </a:solidFill>
                <a:latin typeface="CS Avva Shenouda" pitchFamily="34" charset="0"/>
              </a:rPr>
              <a:t>ebol</a:t>
            </a:r>
            <a:r>
              <a:rPr lang="fr-FR" sz="4267" dirty="0">
                <a:solidFill>
                  <a:prstClr val="white"/>
                </a:solidFill>
                <a:latin typeface="CS Avva Shenouda" pitchFamily="34" charset="0"/>
              </a:rPr>
              <a:t> @ </a:t>
            </a:r>
            <a:r>
              <a:rPr lang="fr-FR" sz="4267" dirty="0" err="1">
                <a:solidFill>
                  <a:prstClr val="white"/>
                </a:solidFill>
                <a:latin typeface="CS Avva Shenouda" pitchFamily="34" charset="0"/>
              </a:rPr>
              <a:t>tenouwst</a:t>
            </a:r>
            <a:br>
              <a:rPr lang="fr-FR" sz="4267" dirty="0">
                <a:solidFill>
                  <a:prstClr val="white"/>
                </a:solidFill>
                <a:latin typeface="CS Avva Shenouda" pitchFamily="34" charset="0"/>
              </a:rPr>
            </a:br>
            <a:r>
              <a:rPr lang="fr-FR" sz="4267" dirty="0">
                <a:solidFill>
                  <a:prstClr val="white"/>
                </a:solidFill>
                <a:latin typeface="CS Avva Shenouda" pitchFamily="34" charset="0"/>
              </a:rPr>
              <a:t>`</a:t>
            </a:r>
            <a:r>
              <a:rPr lang="fr-FR" sz="4267" dirty="0" err="1">
                <a:solidFill>
                  <a:prstClr val="white"/>
                </a:solidFill>
                <a:latin typeface="CS Avva Shenouda" pitchFamily="34" charset="0"/>
              </a:rPr>
              <a:t>mmoc</a:t>
            </a:r>
            <a:r>
              <a:rPr lang="fr-FR" sz="4267" dirty="0">
                <a:solidFill>
                  <a:prstClr val="white"/>
                </a:solidFill>
                <a:latin typeface="CS Avva Shenouda" pitchFamily="34" charset="0"/>
              </a:rPr>
              <a:t> </a:t>
            </a:r>
            <a:r>
              <a:rPr lang="fr-FR" sz="4267" dirty="0" err="1">
                <a:solidFill>
                  <a:prstClr val="white"/>
                </a:solidFill>
                <a:latin typeface="CS Avva Shenouda" pitchFamily="34" charset="0"/>
              </a:rPr>
              <a:t>ten</a:t>
            </a:r>
            <a:r>
              <a:rPr lang="fr-FR" sz="4267" dirty="0">
                <a:solidFill>
                  <a:prstClr val="white"/>
                </a:solidFill>
                <a:latin typeface="CS Avva Shenouda" pitchFamily="34" charset="0"/>
              </a:rPr>
              <a:t>]`</a:t>
            </a:r>
            <a:r>
              <a:rPr lang="fr-FR" sz="4267" dirty="0" err="1">
                <a:solidFill>
                  <a:prstClr val="white"/>
                </a:solidFill>
                <a:latin typeface="CS Avva Shenouda" pitchFamily="34" charset="0"/>
              </a:rPr>
              <a:t>wou</a:t>
            </a:r>
            <a:r>
              <a:rPr lang="fr-FR" sz="4267" dirty="0">
                <a:solidFill>
                  <a:prstClr val="white"/>
                </a:solidFill>
                <a:latin typeface="CS Avva Shenouda" pitchFamily="34" charset="0"/>
              </a:rPr>
              <a:t> </a:t>
            </a:r>
            <a:r>
              <a:rPr lang="fr-FR" sz="4267" dirty="0" err="1">
                <a:solidFill>
                  <a:prstClr val="white"/>
                </a:solidFill>
                <a:latin typeface="CS Avva Shenouda" pitchFamily="34" charset="0"/>
              </a:rPr>
              <a:t>nac</a:t>
            </a:r>
            <a:r>
              <a:rPr lang="fr-FR" sz="4267" dirty="0">
                <a:solidFill>
                  <a:prstClr val="white"/>
                </a:solidFill>
                <a:latin typeface="CS Avva Shenouda" pitchFamily="34" charset="0"/>
              </a:rPr>
              <a:t>.</a:t>
            </a:r>
          </a:p>
        </p:txBody>
      </p:sp>
      <p:sp>
        <p:nvSpPr>
          <p:cNvPr id="7" name="Rectangle 6"/>
          <p:cNvSpPr/>
          <p:nvPr/>
        </p:nvSpPr>
        <p:spPr>
          <a:xfrm>
            <a:off x="0" y="4080165"/>
            <a:ext cx="12192000" cy="2390141"/>
          </a:xfrm>
          <a:prstGeom prst="rect">
            <a:avLst/>
          </a:prstGeom>
        </p:spPr>
        <p:txBody>
          <a:bodyPr wrap="square">
            <a:spAutoFit/>
          </a:bodyPr>
          <a:lstStyle/>
          <a:p>
            <a:pPr algn="ctr"/>
            <a:r>
              <a:rPr lang="fr-FR" sz="3733" b="1" dirty="0">
                <a:solidFill>
                  <a:prstClr val="white"/>
                </a:solidFill>
                <a:latin typeface="Book Antiqua" pitchFamily="18" charset="0"/>
              </a:rPr>
              <a:t>Il est béni le Père, et le Fils, </a:t>
            </a:r>
          </a:p>
          <a:p>
            <a:pPr algn="ctr"/>
            <a:r>
              <a:rPr lang="fr-FR" sz="3733" b="1" dirty="0">
                <a:solidFill>
                  <a:prstClr val="white"/>
                </a:solidFill>
                <a:latin typeface="Book Antiqua" pitchFamily="18" charset="0"/>
              </a:rPr>
              <a:t>et le Saint Esprit : </a:t>
            </a:r>
          </a:p>
          <a:p>
            <a:pPr algn="ctr"/>
            <a:r>
              <a:rPr lang="fr-FR" sz="3733" b="1" dirty="0">
                <a:solidFill>
                  <a:prstClr val="white"/>
                </a:solidFill>
                <a:latin typeface="Book Antiqua" pitchFamily="18" charset="0"/>
              </a:rPr>
              <a:t>La Trinité Parfaite, </a:t>
            </a:r>
          </a:p>
          <a:p>
            <a:pPr algn="ctr"/>
            <a:r>
              <a:rPr lang="fr-FR" sz="3733" b="1" dirty="0">
                <a:solidFill>
                  <a:prstClr val="white"/>
                </a:solidFill>
                <a:latin typeface="Book Antiqua" pitchFamily="18" charset="0"/>
              </a:rPr>
              <a:t>nous L’adorons et La glorifions.</a:t>
            </a:r>
          </a:p>
        </p:txBody>
      </p:sp>
    </p:spTree>
    <p:extLst>
      <p:ext uri="{BB962C8B-B14F-4D97-AF65-F5344CB8AC3E}">
        <p14:creationId xmlns:p14="http://schemas.microsoft.com/office/powerpoint/2010/main" val="4037850743"/>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texte, Visage humain, capture d’écran, affiche&#10;&#10;Le contenu généré par l’IA peut être incorrect.">
            <a:extLst>
              <a:ext uri="{FF2B5EF4-FFF2-40B4-BE49-F238E27FC236}">
                <a16:creationId xmlns:a16="http://schemas.microsoft.com/office/drawing/2014/main" id="{86639875-6D63-3461-087C-AD6B3DCC647F}"/>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24118615"/>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729980" name="Group 60"/>
          <p:cNvGraphicFramePr>
            <a:graphicFrameLocks noGrp="1"/>
          </p:cNvGraphicFramePr>
          <p:nvPr>
            <p:extLst>
              <p:ext uri="{D42A27DB-BD31-4B8C-83A1-F6EECF244321}">
                <p14:modId xmlns:p14="http://schemas.microsoft.com/office/powerpoint/2010/main" val="13574653"/>
              </p:ext>
            </p:extLst>
          </p:nvPr>
        </p:nvGraphicFramePr>
        <p:xfrm>
          <a:off x="0" y="0"/>
          <a:ext cx="12192000" cy="6852920"/>
        </p:xfrm>
        <a:graphic>
          <a:graphicData uri="http://schemas.openxmlformats.org/drawingml/2006/table">
            <a:tbl>
              <a:tblPr/>
              <a:tblGrid>
                <a:gridCol w="4775199">
                  <a:extLst>
                    <a:ext uri="{9D8B030D-6E8A-4147-A177-3AD203B41FA5}">
                      <a16:colId xmlns:a16="http://schemas.microsoft.com/office/drawing/2014/main" val="20000"/>
                    </a:ext>
                  </a:extLst>
                </a:gridCol>
                <a:gridCol w="4165600">
                  <a:extLst>
                    <a:ext uri="{9D8B030D-6E8A-4147-A177-3AD203B41FA5}">
                      <a16:colId xmlns:a16="http://schemas.microsoft.com/office/drawing/2014/main" val="20001"/>
                    </a:ext>
                  </a:extLst>
                </a:gridCol>
                <a:gridCol w="3251201">
                  <a:extLst>
                    <a:ext uri="{9D8B030D-6E8A-4147-A177-3AD203B41FA5}">
                      <a16:colId xmlns:a16="http://schemas.microsoft.com/office/drawing/2014/main" val="20002"/>
                    </a:ext>
                  </a:extLst>
                </a:gridCol>
              </a:tblGrid>
              <a:tr h="497840">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en-CA" sz="2700" b="0" u="sng" dirty="0" err="1">
                          <a:solidFill>
                            <a:srgbClr val="FF9900"/>
                          </a:solidFill>
                          <a:latin typeface="Coptic1" pitchFamily="2" charset="0"/>
                        </a:rPr>
                        <a:t>Pidia~kwn</a:t>
                      </a:r>
                      <a:r>
                        <a:rPr lang="en-CA" sz="2700" b="0" u="sng" dirty="0">
                          <a:solidFill>
                            <a:srgbClr val="FF9900"/>
                          </a:solidFill>
                          <a:latin typeface="Coptic1" pitchFamily="2" charset="0"/>
                        </a:rPr>
                        <a:t> :</a:t>
                      </a:r>
                    </a:p>
                  </a:txBody>
                  <a:tcPr marL="121920" marR="121920"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700" b="0" i="0" u="sng" strike="noStrike" cap="none" normalizeH="0" baseline="0" dirty="0">
                          <a:ln>
                            <a:noFill/>
                          </a:ln>
                          <a:solidFill>
                            <a:srgbClr val="FF9933"/>
                          </a:solidFill>
                          <a:effectLst/>
                          <a:latin typeface="Arial" charset="0"/>
                          <a:cs typeface="Arial" pitchFamily="34" charset="0"/>
                        </a:rPr>
                        <a:t>Le </a:t>
                      </a:r>
                      <a:r>
                        <a:rPr kumimoji="0" lang="en-US" sz="2700" b="0" i="0" u="sng" strike="noStrike" cap="none" normalizeH="0" baseline="0" dirty="0" err="1">
                          <a:ln>
                            <a:noFill/>
                          </a:ln>
                          <a:solidFill>
                            <a:srgbClr val="FF9933"/>
                          </a:solidFill>
                          <a:effectLst/>
                          <a:latin typeface="Arial" charset="0"/>
                          <a:cs typeface="Arial" pitchFamily="34" charset="0"/>
                        </a:rPr>
                        <a:t>diacre</a:t>
                      </a:r>
                      <a:r>
                        <a:rPr kumimoji="0" lang="en-US" sz="2700" b="0" i="0" u="sng" strike="noStrike" cap="none" normalizeH="0" baseline="0" dirty="0">
                          <a:ln>
                            <a:noFill/>
                          </a:ln>
                          <a:solidFill>
                            <a:srgbClr val="FF9933"/>
                          </a:solidFill>
                          <a:effectLst/>
                          <a:latin typeface="Arial" charset="0"/>
                          <a:cs typeface="Arial" pitchFamily="34" charset="0"/>
                        </a:rPr>
                        <a:t> :</a:t>
                      </a:r>
                    </a:p>
                  </a:txBody>
                  <a:tcPr marL="121920" marR="121920" horzOverflow="overflow">
                    <a:lnL>
                      <a:noFill/>
                    </a:lnL>
                    <a:lnR>
                      <a:noFill/>
                    </a:lnR>
                    <a:lnT cap="flat">
                      <a:noFill/>
                    </a:lnT>
                    <a:lnB>
                      <a:noFill/>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Tx/>
                        <a:buSzTx/>
                        <a:buFontTx/>
                        <a:buNone/>
                        <a:tabLst/>
                      </a:pPr>
                      <a:r>
                        <a:rPr kumimoji="0" lang="ar-SA" sz="2700" b="0" i="0" u="sng" strike="noStrike" cap="none" normalizeH="0" baseline="0" dirty="0">
                          <a:ln>
                            <a:noFill/>
                          </a:ln>
                          <a:solidFill>
                            <a:srgbClr val="FF9900"/>
                          </a:solidFill>
                          <a:effectLst/>
                          <a:latin typeface="Arial" charset="0"/>
                          <a:cs typeface="Arial" charset="0"/>
                        </a:rPr>
                        <a:t>ال</a:t>
                      </a:r>
                      <a:r>
                        <a:rPr kumimoji="0" lang="ar-EG" sz="2700" b="0" i="0" u="sng" strike="noStrike" cap="none" normalizeH="0" baseline="0" dirty="0">
                          <a:ln>
                            <a:noFill/>
                          </a:ln>
                          <a:solidFill>
                            <a:srgbClr val="FF9900"/>
                          </a:solidFill>
                          <a:effectLst/>
                          <a:latin typeface="Arial" charset="0"/>
                          <a:cs typeface="Arial" charset="0"/>
                        </a:rPr>
                        <a:t>شماس</a:t>
                      </a:r>
                      <a:r>
                        <a:rPr kumimoji="0" lang="fr-FR" sz="2700" b="0" i="0" u="sng" strike="noStrike" cap="none" normalizeH="0" baseline="0" dirty="0">
                          <a:ln>
                            <a:noFill/>
                          </a:ln>
                          <a:solidFill>
                            <a:srgbClr val="FF9900"/>
                          </a:solidFill>
                          <a:effectLst/>
                          <a:latin typeface="Arial" charset="0"/>
                          <a:cs typeface="Arial" charset="0"/>
                        </a:rPr>
                        <a:t> :</a:t>
                      </a:r>
                      <a:endParaRPr kumimoji="0" lang="en-US" sz="1900" b="0" i="0" u="none" strike="noStrike" cap="none" normalizeH="0" baseline="0" dirty="0">
                        <a:ln>
                          <a:noFill/>
                        </a:ln>
                        <a:solidFill>
                          <a:schemeClr val="tx1"/>
                        </a:solidFill>
                        <a:effectLst/>
                        <a:latin typeface="Coptic1" pitchFamily="2" charset="0"/>
                        <a:cs typeface="Arial" pitchFamily="34" charset="0"/>
                      </a:endParaRPr>
                    </a:p>
                  </a:txBody>
                  <a:tcPr marL="121920" marR="121920"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6350000">
                <a:tc>
                  <a:txBody>
                    <a:bodyPr/>
                    <a:lstStyle/>
                    <a:p>
                      <a:pPr algn="just"/>
                      <a:r>
                        <a:rPr lang="fr-FR" sz="3700" baseline="0" dirty="0" err="1">
                          <a:latin typeface="Coptic1" pitchFamily="2" charset="0"/>
                        </a:rPr>
                        <a:t>Twbh</a:t>
                      </a:r>
                      <a:r>
                        <a:rPr lang="fr-FR" sz="3700" baseline="0" dirty="0">
                          <a:latin typeface="Coptic1" pitchFamily="2" charset="0"/>
                        </a:rPr>
                        <a:t> </a:t>
                      </a:r>
                      <a:r>
                        <a:rPr lang="fr-FR" sz="3700" baseline="0" dirty="0" err="1">
                          <a:latin typeface="Coptic1" pitchFamily="2" charset="0"/>
                        </a:rPr>
                        <a:t>hina</a:t>
                      </a:r>
                      <a:r>
                        <a:rPr lang="fr-FR" sz="3700" baseline="0" dirty="0">
                          <a:latin typeface="Coptic1" pitchFamily="2" charset="0"/>
                        </a:rPr>
                        <a:t> </a:t>
                      </a:r>
                      <a:r>
                        <a:rPr lang="fr-FR" sz="3700" baseline="0" dirty="0" err="1">
                          <a:latin typeface="Coptic1" pitchFamily="2" charset="0"/>
                        </a:rPr>
                        <a:t>n~te</a:t>
                      </a:r>
                      <a:r>
                        <a:rPr lang="fr-FR" sz="3700" baseline="0" dirty="0">
                          <a:latin typeface="Coptic1" pitchFamily="2" charset="0"/>
                        </a:rPr>
                        <a:t> V~} </a:t>
                      </a:r>
                      <a:r>
                        <a:rPr lang="fr-FR" sz="3700" baseline="0" dirty="0" err="1">
                          <a:latin typeface="Coptic1" pitchFamily="2" charset="0"/>
                        </a:rPr>
                        <a:t>nai</a:t>
                      </a:r>
                      <a:r>
                        <a:rPr lang="fr-FR" sz="3700" baseline="0" dirty="0">
                          <a:latin typeface="Coptic1" pitchFamily="2" charset="0"/>
                        </a:rPr>
                        <a:t> nan : </a:t>
                      </a:r>
                      <a:r>
                        <a:rPr lang="fr-FR" sz="3700" baseline="0" dirty="0" err="1">
                          <a:latin typeface="Coptic1" pitchFamily="2" charset="0"/>
                        </a:rPr>
                        <a:t>n~tefsenh</a:t>
                      </a:r>
                      <a:r>
                        <a:rPr lang="fr-FR" sz="3700" baseline="0" dirty="0">
                          <a:latin typeface="Coptic1" pitchFamily="2" charset="0"/>
                        </a:rPr>
                        <a:t>/t </a:t>
                      </a:r>
                      <a:r>
                        <a:rPr lang="fr-FR" sz="3700" baseline="0" dirty="0" err="1">
                          <a:latin typeface="Coptic1" pitchFamily="2" charset="0"/>
                        </a:rPr>
                        <a:t>qaron</a:t>
                      </a:r>
                      <a:r>
                        <a:rPr lang="fr-FR" sz="3700" baseline="0" dirty="0">
                          <a:latin typeface="Coptic1" pitchFamily="2" charset="0"/>
                        </a:rPr>
                        <a:t> : </a:t>
                      </a:r>
                      <a:r>
                        <a:rPr lang="fr-FR" sz="3700" baseline="0" dirty="0" err="1">
                          <a:latin typeface="Coptic1" pitchFamily="2" charset="0"/>
                        </a:rPr>
                        <a:t>n~tefcwtem</a:t>
                      </a:r>
                      <a:r>
                        <a:rPr lang="fr-FR" sz="3700" baseline="0" dirty="0">
                          <a:latin typeface="Coptic1" pitchFamily="2" charset="0"/>
                        </a:rPr>
                        <a:t> </a:t>
                      </a:r>
                      <a:r>
                        <a:rPr lang="fr-FR" sz="3700" baseline="0" dirty="0" err="1">
                          <a:latin typeface="Coptic1" pitchFamily="2" charset="0"/>
                        </a:rPr>
                        <a:t>e~ron</a:t>
                      </a:r>
                      <a:r>
                        <a:rPr lang="fr-FR" sz="3700" baseline="0" dirty="0">
                          <a:latin typeface="Coptic1" pitchFamily="2" charset="0"/>
                        </a:rPr>
                        <a:t> : </a:t>
                      </a:r>
                      <a:r>
                        <a:rPr lang="fr-FR" sz="3700" baseline="0" dirty="0" err="1">
                          <a:latin typeface="Coptic1" pitchFamily="2" charset="0"/>
                        </a:rPr>
                        <a:t>n~teferbo</a:t>
                      </a:r>
                      <a:r>
                        <a:rPr lang="fr-FR" sz="3700" baseline="0" dirty="0">
                          <a:latin typeface="Coptic1" pitchFamily="2" charset="0"/>
                        </a:rPr>
                        <a:t>/~yin </a:t>
                      </a:r>
                      <a:r>
                        <a:rPr lang="fr-FR" sz="3700" baseline="0" dirty="0" err="1">
                          <a:latin typeface="Coptic1" pitchFamily="2" charset="0"/>
                        </a:rPr>
                        <a:t>e~ron</a:t>
                      </a:r>
                      <a:r>
                        <a:rPr lang="fr-FR" sz="3700" baseline="0" dirty="0">
                          <a:latin typeface="Coptic1" pitchFamily="2" charset="0"/>
                        </a:rPr>
                        <a:t> : </a:t>
                      </a:r>
                      <a:r>
                        <a:rPr lang="fr-FR" sz="3700" baseline="0" dirty="0" err="1">
                          <a:latin typeface="Coptic1" pitchFamily="2" charset="0"/>
                        </a:rPr>
                        <a:t>n~tef</a:t>
                      </a:r>
                      <a:r>
                        <a:rPr lang="fr-FR" sz="3700" baseline="0" dirty="0">
                          <a:latin typeface="Coptic1" pitchFamily="2" charset="0"/>
                        </a:rPr>
                        <a:t>[i </a:t>
                      </a:r>
                      <a:r>
                        <a:rPr lang="fr-FR" sz="3700" baseline="0" dirty="0" err="1">
                          <a:latin typeface="Coptic1" pitchFamily="2" charset="0"/>
                        </a:rPr>
                        <a:t>n~ni</a:t>
                      </a:r>
                      <a:r>
                        <a:rPr lang="fr-FR" sz="3700" baseline="0" dirty="0">
                          <a:latin typeface="Coptic1" pitchFamily="2" charset="0"/>
                        </a:rPr>
                        <a:t>]ho nem </a:t>
                      </a:r>
                      <a:r>
                        <a:rPr lang="fr-FR" sz="3700" baseline="0" dirty="0" err="1">
                          <a:latin typeface="Coptic1" pitchFamily="2" charset="0"/>
                        </a:rPr>
                        <a:t>nitwbh</a:t>
                      </a:r>
                      <a:r>
                        <a:rPr lang="fr-FR" sz="3700" baseline="0" dirty="0">
                          <a:latin typeface="Coptic1" pitchFamily="2" charset="0"/>
                        </a:rPr>
                        <a:t> </a:t>
                      </a:r>
                      <a:r>
                        <a:rPr lang="fr-FR" sz="3700" baseline="0" dirty="0" err="1">
                          <a:latin typeface="Coptic1" pitchFamily="2" charset="0"/>
                        </a:rPr>
                        <a:t>n~te</a:t>
                      </a:r>
                      <a:r>
                        <a:rPr lang="fr-FR" sz="3700" baseline="0" dirty="0">
                          <a:latin typeface="Coptic1" pitchFamily="2" charset="0"/>
                        </a:rPr>
                        <a:t> </a:t>
                      </a:r>
                      <a:r>
                        <a:rPr lang="fr-FR" sz="3700" baseline="0" dirty="0" err="1">
                          <a:latin typeface="Coptic1" pitchFamily="2" charset="0"/>
                        </a:rPr>
                        <a:t>nye~youab</a:t>
                      </a:r>
                      <a:r>
                        <a:rPr lang="fr-FR" sz="3700" baseline="0" dirty="0">
                          <a:latin typeface="Coptic1" pitchFamily="2" charset="0"/>
                        </a:rPr>
                        <a:t> </a:t>
                      </a:r>
                      <a:r>
                        <a:rPr lang="fr-FR" sz="3700" baseline="0" dirty="0" err="1">
                          <a:latin typeface="Coptic1" pitchFamily="2" charset="0"/>
                        </a:rPr>
                        <a:t>n~taf</a:t>
                      </a:r>
                      <a:r>
                        <a:rPr lang="fr-FR" sz="3700" baseline="0" dirty="0">
                          <a:latin typeface="Coptic1" pitchFamily="2" charset="0"/>
                        </a:rPr>
                        <a:t> </a:t>
                      </a:r>
                      <a:r>
                        <a:rPr lang="fr-FR" sz="3700" baseline="0" dirty="0" err="1">
                          <a:latin typeface="Coptic1" pitchFamily="2" charset="0"/>
                        </a:rPr>
                        <a:t>n~totou</a:t>
                      </a:r>
                      <a:r>
                        <a:rPr lang="fr-FR" sz="3700" baseline="0" dirty="0">
                          <a:latin typeface="Coptic1" pitchFamily="2" charset="0"/>
                        </a:rPr>
                        <a:t> </a:t>
                      </a:r>
                      <a:r>
                        <a:rPr lang="fr-FR" sz="3700" baseline="0" dirty="0" err="1">
                          <a:latin typeface="Coptic1" pitchFamily="2" charset="0"/>
                        </a:rPr>
                        <a:t>e~h~r</a:t>
                      </a:r>
                      <a:r>
                        <a:rPr lang="fr-FR" sz="3700" baseline="0" dirty="0">
                          <a:latin typeface="Coptic1" pitchFamily="2" charset="0"/>
                        </a:rPr>
                        <a:t>/i </a:t>
                      </a:r>
                      <a:r>
                        <a:rPr lang="fr-FR" sz="3700" baseline="0" dirty="0" err="1">
                          <a:latin typeface="Coptic1" pitchFamily="2" charset="0"/>
                        </a:rPr>
                        <a:t>e~jwn</a:t>
                      </a:r>
                      <a:r>
                        <a:rPr lang="fr-FR" sz="3700" baseline="0" dirty="0">
                          <a:latin typeface="Coptic1" pitchFamily="2" charset="0"/>
                        </a:rPr>
                        <a:t> </a:t>
                      </a:r>
                      <a:r>
                        <a:rPr lang="fr-FR" sz="3700" baseline="0" dirty="0" err="1">
                          <a:latin typeface="Coptic1" pitchFamily="2" charset="0"/>
                        </a:rPr>
                        <a:t>e~pia~gayon</a:t>
                      </a:r>
                      <a:r>
                        <a:rPr lang="fr-FR" sz="3700" baseline="0" dirty="0">
                          <a:latin typeface="Coptic1" pitchFamily="2" charset="0"/>
                        </a:rPr>
                        <a:t> </a:t>
                      </a:r>
                      <a:r>
                        <a:rPr lang="fr-FR" sz="3700" baseline="0" dirty="0" err="1">
                          <a:latin typeface="Coptic1" pitchFamily="2" charset="0"/>
                        </a:rPr>
                        <a:t>n~c</a:t>
                      </a:r>
                      <a:r>
                        <a:rPr lang="fr-FR" sz="3700" baseline="0" dirty="0">
                          <a:latin typeface="Coptic1" pitchFamily="2" charset="0"/>
                        </a:rPr>
                        <a:t>/ou </a:t>
                      </a:r>
                      <a:r>
                        <a:rPr lang="fr-FR" sz="3700" baseline="0" dirty="0" err="1">
                          <a:latin typeface="Coptic1" pitchFamily="2" charset="0"/>
                        </a:rPr>
                        <a:t>niben</a:t>
                      </a:r>
                      <a:r>
                        <a:rPr lang="fr-FR" sz="3700" baseline="0" dirty="0">
                          <a:latin typeface="Coptic1" pitchFamily="2" charset="0"/>
                        </a:rPr>
                        <a:t> : </a:t>
                      </a:r>
                      <a:endParaRPr kumimoji="0" lang="en-US" sz="3700" b="0" i="0" u="none" strike="noStrike" cap="none" normalizeH="0" baseline="0" dirty="0">
                        <a:ln>
                          <a:noFill/>
                        </a:ln>
                        <a:solidFill>
                          <a:schemeClr val="tx1"/>
                        </a:solidFill>
                        <a:effectLst/>
                        <a:latin typeface="Coptic1" pitchFamily="2" charset="0"/>
                        <a:cs typeface="Arial" pitchFamily="34" charset="0"/>
                      </a:endParaRP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fr-FR" sz="3200" b="0" i="0" u="none" strike="noStrike" cap="none" normalizeH="0" baseline="0" dirty="0">
                          <a:ln>
                            <a:noFill/>
                          </a:ln>
                          <a:solidFill>
                            <a:schemeClr val="tx1"/>
                          </a:solidFill>
                          <a:effectLst/>
                          <a:latin typeface="Arial" charset="0"/>
                          <a:cs typeface="Arial" charset="0"/>
                        </a:rPr>
                        <a:t>Implorez pour que Dieu aie pitié de nous, soit compatissant</a:t>
                      </a:r>
                      <a:r>
                        <a:rPr kumimoji="0" lang="ar-EG" sz="3200" b="0" i="0" u="none" strike="noStrike" cap="none" normalizeH="0" baseline="0" dirty="0">
                          <a:ln>
                            <a:noFill/>
                          </a:ln>
                          <a:solidFill>
                            <a:schemeClr val="tx1"/>
                          </a:solidFill>
                          <a:effectLst/>
                          <a:latin typeface="Arial" charset="0"/>
                          <a:cs typeface="Arial" charset="0"/>
                        </a:rPr>
                        <a:t> </a:t>
                      </a:r>
                      <a:r>
                        <a:rPr kumimoji="0" lang="fr-FR" sz="3200" b="0" i="0" u="none" strike="noStrike" cap="none" normalizeH="0" baseline="0" dirty="0">
                          <a:ln>
                            <a:noFill/>
                          </a:ln>
                          <a:solidFill>
                            <a:schemeClr val="tx1"/>
                          </a:solidFill>
                          <a:effectLst/>
                          <a:latin typeface="Arial" charset="0"/>
                          <a:cs typeface="Arial" charset="0"/>
                        </a:rPr>
                        <a:t>envers nous, nous écoute et nous aide, qu’Il agrée les</a:t>
                      </a:r>
                      <a:r>
                        <a:rPr kumimoji="0" lang="ar-EG" sz="3200" b="0" i="0" u="none" strike="noStrike" cap="none" normalizeH="0" baseline="0" dirty="0">
                          <a:ln>
                            <a:noFill/>
                          </a:ln>
                          <a:solidFill>
                            <a:schemeClr val="tx1"/>
                          </a:solidFill>
                          <a:effectLst/>
                          <a:latin typeface="Arial" charset="0"/>
                          <a:cs typeface="Arial" charset="0"/>
                        </a:rPr>
                        <a:t> </a:t>
                      </a:r>
                      <a:r>
                        <a:rPr kumimoji="0" lang="fr-FR" sz="3200" b="0" i="0" u="none" strike="noStrike" cap="none" normalizeH="0" baseline="0" dirty="0">
                          <a:ln>
                            <a:noFill/>
                          </a:ln>
                          <a:solidFill>
                            <a:schemeClr val="tx1"/>
                          </a:solidFill>
                          <a:effectLst/>
                          <a:latin typeface="Arial" charset="0"/>
                          <a:cs typeface="Arial" charset="0"/>
                        </a:rPr>
                        <a:t>demandes et les supplications que ses Saints Lui adressent continuellement en notre faveur,</a:t>
                      </a:r>
                      <a:endParaRPr kumimoji="0" lang="en-US" sz="32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defRPr/>
                      </a:pPr>
                      <a:r>
                        <a:rPr kumimoji="0" lang="ar-EG" sz="3700" b="0" i="0" u="none" strike="noStrike" cap="none" normalizeH="0" baseline="0" dirty="0">
                          <a:ln>
                            <a:noFill/>
                          </a:ln>
                          <a:solidFill>
                            <a:schemeClr val="tx1"/>
                          </a:solidFill>
                          <a:effectLst/>
                          <a:latin typeface="Arial" charset="0"/>
                          <a:cs typeface="Arial" charset="0"/>
                        </a:rPr>
                        <a:t>أطلبوا لكي يرحمنا</a:t>
                      </a:r>
                      <a:r>
                        <a:rPr kumimoji="0" lang="fr-FR" sz="3700" b="0" i="0" u="none" strike="noStrike" cap="none" normalizeH="0" baseline="0" dirty="0">
                          <a:ln>
                            <a:noFill/>
                          </a:ln>
                          <a:solidFill>
                            <a:schemeClr val="tx1"/>
                          </a:solidFill>
                          <a:effectLst/>
                          <a:latin typeface="Arial" charset="0"/>
                          <a:cs typeface="Arial" charset="0"/>
                        </a:rPr>
                        <a:t> </a:t>
                      </a:r>
                      <a:r>
                        <a:rPr kumimoji="0" lang="ar-EG" sz="3700" b="0" i="0" u="none" strike="noStrike" cap="none" normalizeH="0" baseline="0" dirty="0">
                          <a:ln>
                            <a:noFill/>
                          </a:ln>
                          <a:solidFill>
                            <a:schemeClr val="tx1"/>
                          </a:solidFill>
                          <a:effectLst/>
                          <a:latin typeface="Arial" charset="0"/>
                          <a:cs typeface="Arial" charset="0"/>
                        </a:rPr>
                        <a:t>الله، ويتراءف علينا،</a:t>
                      </a:r>
                      <a:r>
                        <a:rPr kumimoji="0" lang="fr-FR" sz="3700" b="0" i="0" u="none" strike="noStrike" cap="none" normalizeH="0" baseline="0" dirty="0">
                          <a:ln>
                            <a:noFill/>
                          </a:ln>
                          <a:solidFill>
                            <a:schemeClr val="tx1"/>
                          </a:solidFill>
                          <a:effectLst/>
                          <a:latin typeface="Arial" charset="0"/>
                          <a:cs typeface="Arial" charset="0"/>
                        </a:rPr>
                        <a:t> </a:t>
                      </a:r>
                      <a:r>
                        <a:rPr kumimoji="0" lang="ar-EG" sz="3700" b="0" i="0" u="none" strike="noStrike" cap="none" normalizeH="0" baseline="0" dirty="0">
                          <a:ln>
                            <a:noFill/>
                          </a:ln>
                          <a:solidFill>
                            <a:schemeClr val="tx1"/>
                          </a:solidFill>
                          <a:effectLst/>
                          <a:latin typeface="Arial" charset="0"/>
                          <a:cs typeface="Arial" charset="0"/>
                        </a:rPr>
                        <a:t>ويسمعنا، ويعيننا،</a:t>
                      </a:r>
                      <a:r>
                        <a:rPr kumimoji="0" lang="fr-FR" sz="3700" b="0" i="0" u="none" strike="noStrike" cap="none" normalizeH="0" baseline="0" dirty="0">
                          <a:ln>
                            <a:noFill/>
                          </a:ln>
                          <a:solidFill>
                            <a:schemeClr val="tx1"/>
                          </a:solidFill>
                          <a:effectLst/>
                          <a:latin typeface="Arial" charset="0"/>
                          <a:cs typeface="Arial" charset="0"/>
                        </a:rPr>
                        <a:t> </a:t>
                      </a:r>
                      <a:r>
                        <a:rPr kumimoji="0" lang="ar-EG" sz="3700" b="0" i="0" u="none" strike="noStrike" cap="none" normalizeH="0" baseline="0" dirty="0">
                          <a:ln>
                            <a:noFill/>
                          </a:ln>
                          <a:solidFill>
                            <a:schemeClr val="tx1"/>
                          </a:solidFill>
                          <a:effectLst/>
                          <a:latin typeface="Arial" charset="0"/>
                          <a:cs typeface="Arial" charset="0"/>
                        </a:rPr>
                        <a:t>ويقبل </a:t>
                      </a:r>
                      <a:r>
                        <a:rPr kumimoji="0" lang="ar-EG" sz="3700" b="0" i="0" u="none" strike="noStrike" cap="none" normalizeH="0" baseline="0" dirty="0" err="1">
                          <a:ln>
                            <a:noFill/>
                          </a:ln>
                          <a:solidFill>
                            <a:schemeClr val="tx1"/>
                          </a:solidFill>
                          <a:effectLst/>
                          <a:latin typeface="Arial" charset="0"/>
                          <a:cs typeface="Arial" charset="0"/>
                        </a:rPr>
                        <a:t>سؤالات</a:t>
                      </a:r>
                      <a:r>
                        <a:rPr kumimoji="0" lang="ar-EG" sz="3700" b="0" i="0" u="none" strike="noStrike" cap="none" normalizeH="0" baseline="0" dirty="0">
                          <a:ln>
                            <a:noFill/>
                          </a:ln>
                          <a:solidFill>
                            <a:schemeClr val="tx1"/>
                          </a:solidFill>
                          <a:effectLst/>
                          <a:latin typeface="Arial" charset="0"/>
                          <a:cs typeface="Arial" charset="0"/>
                        </a:rPr>
                        <a:t> وطلبات</a:t>
                      </a:r>
                      <a:r>
                        <a:rPr kumimoji="0" lang="fr-FR" sz="3700" b="0" i="0" u="none" strike="noStrike" cap="none" normalizeH="0" baseline="0" dirty="0">
                          <a:ln>
                            <a:noFill/>
                          </a:ln>
                          <a:solidFill>
                            <a:schemeClr val="tx1"/>
                          </a:solidFill>
                          <a:effectLst/>
                          <a:latin typeface="Arial" charset="0"/>
                          <a:cs typeface="Arial" charset="0"/>
                        </a:rPr>
                        <a:t> </a:t>
                      </a:r>
                      <a:r>
                        <a:rPr kumimoji="0" lang="ar-EG" sz="3700" b="0" i="0" u="none" strike="noStrike" cap="none" normalizeH="0" baseline="0" dirty="0" err="1">
                          <a:ln>
                            <a:noFill/>
                          </a:ln>
                          <a:solidFill>
                            <a:schemeClr val="tx1"/>
                          </a:solidFill>
                          <a:effectLst/>
                          <a:latin typeface="Arial" charset="0"/>
                          <a:cs typeface="Arial" charset="0"/>
                        </a:rPr>
                        <a:t>قديسيه</a:t>
                      </a:r>
                      <a:r>
                        <a:rPr kumimoji="0" lang="ar-EG" sz="3700" b="0" i="0" u="none" strike="noStrike" cap="none" normalizeH="0" baseline="0" dirty="0">
                          <a:ln>
                            <a:noFill/>
                          </a:ln>
                          <a:solidFill>
                            <a:schemeClr val="tx1"/>
                          </a:solidFill>
                          <a:effectLst/>
                          <a:latin typeface="Arial" charset="0"/>
                          <a:cs typeface="Arial" charset="0"/>
                        </a:rPr>
                        <a:t> منهم بالصلاح</a:t>
                      </a:r>
                      <a:r>
                        <a:rPr kumimoji="0" lang="fr-FR" sz="3700" b="0" i="0" u="none" strike="noStrike" cap="none" normalizeH="0" baseline="0" dirty="0">
                          <a:ln>
                            <a:noFill/>
                          </a:ln>
                          <a:solidFill>
                            <a:schemeClr val="tx1"/>
                          </a:solidFill>
                          <a:effectLst/>
                          <a:latin typeface="Arial" charset="0"/>
                          <a:cs typeface="Arial" charset="0"/>
                        </a:rPr>
                        <a:t> </a:t>
                      </a:r>
                      <a:r>
                        <a:rPr kumimoji="0" lang="ar-EG" sz="3700" b="0" i="0" u="none" strike="noStrike" cap="none" normalizeH="0" baseline="0" dirty="0">
                          <a:ln>
                            <a:noFill/>
                          </a:ln>
                          <a:solidFill>
                            <a:schemeClr val="tx1"/>
                          </a:solidFill>
                          <a:effectLst/>
                          <a:latin typeface="Arial" charset="0"/>
                          <a:cs typeface="Arial" charset="0"/>
                        </a:rPr>
                        <a:t>عنا في كل حين.</a:t>
                      </a:r>
                    </a:p>
                    <a:p>
                      <a:pPr marL="0" marR="0" lvl="0" indent="0" algn="just" defTabSz="914400" rtl="1" eaLnBrk="1" fontAlgn="base" latinLnBrk="0" hangingPunct="1">
                        <a:lnSpc>
                          <a:spcPct val="100000"/>
                        </a:lnSpc>
                        <a:spcBef>
                          <a:spcPct val="20000"/>
                        </a:spcBef>
                        <a:spcAft>
                          <a:spcPct val="0"/>
                        </a:spcAft>
                        <a:buClrTx/>
                        <a:buSzTx/>
                        <a:buFontTx/>
                        <a:buNone/>
                        <a:tabLst/>
                        <a:defRPr/>
                      </a:pPr>
                      <a:endParaRPr kumimoji="0" lang="en-US" sz="37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904009509"/>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a:extLst>
              <a:ext uri="{FF2B5EF4-FFF2-40B4-BE49-F238E27FC236}">
                <a16:creationId xmlns:a16="http://schemas.microsoft.com/office/drawing/2014/main" id="{1AC30234-D802-4586-BB5A-198F413F886C}"/>
              </a:ext>
            </a:extLst>
          </p:cNvPr>
          <p:cNvGraphicFramePr>
            <a:graphicFrameLocks noGrp="1"/>
          </p:cNvGraphicFramePr>
          <p:nvPr>
            <p:extLst>
              <p:ext uri="{D42A27DB-BD31-4B8C-83A1-F6EECF244321}">
                <p14:modId xmlns:p14="http://schemas.microsoft.com/office/powerpoint/2010/main" val="52637346"/>
              </p:ext>
            </p:extLst>
          </p:nvPr>
        </p:nvGraphicFramePr>
        <p:xfrm>
          <a:off x="0" y="1"/>
          <a:ext cx="12192000" cy="6263640"/>
        </p:xfrm>
        <a:graphic>
          <a:graphicData uri="http://schemas.openxmlformats.org/drawingml/2006/table">
            <a:tbl>
              <a:tblPr firstRow="1" bandRow="1">
                <a:tableStyleId>{2D5ABB26-0587-4C30-8999-92F81FD0307C}</a:tableStyleId>
              </a:tblPr>
              <a:tblGrid>
                <a:gridCol w="4521200">
                  <a:extLst>
                    <a:ext uri="{9D8B030D-6E8A-4147-A177-3AD203B41FA5}">
                      <a16:colId xmlns:a16="http://schemas.microsoft.com/office/drawing/2014/main" val="3633915139"/>
                    </a:ext>
                  </a:extLst>
                </a:gridCol>
                <a:gridCol w="4318000">
                  <a:extLst>
                    <a:ext uri="{9D8B030D-6E8A-4147-A177-3AD203B41FA5}">
                      <a16:colId xmlns:a16="http://schemas.microsoft.com/office/drawing/2014/main" val="4029979771"/>
                    </a:ext>
                  </a:extLst>
                </a:gridCol>
                <a:gridCol w="3352800">
                  <a:extLst>
                    <a:ext uri="{9D8B030D-6E8A-4147-A177-3AD203B41FA5}">
                      <a16:colId xmlns:a16="http://schemas.microsoft.com/office/drawing/2014/main" val="1935827049"/>
                    </a:ext>
                  </a:extLst>
                </a:gridCol>
              </a:tblGrid>
              <a:tr h="6165175">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100" b="0" i="0" u="none" strike="noStrike" cap="none" normalizeH="0" baseline="0" dirty="0" err="1">
                          <a:ln>
                            <a:noFill/>
                          </a:ln>
                          <a:solidFill>
                            <a:schemeClr val="tx1"/>
                          </a:solidFill>
                          <a:effectLst/>
                          <a:latin typeface="Coptic1" pitchFamily="2" charset="0"/>
                          <a:cs typeface="Arial" pitchFamily="34" charset="0"/>
                        </a:rPr>
                        <a:t>Ntefa~reh</a:t>
                      </a:r>
                      <a:r>
                        <a:rPr kumimoji="0" lang="en-US" sz="3100" b="0" i="0" u="none" strike="noStrike" cap="none" normalizeH="0" baseline="0" dirty="0">
                          <a:ln>
                            <a:noFill/>
                          </a:ln>
                          <a:solidFill>
                            <a:schemeClr val="tx1"/>
                          </a:solidFill>
                          <a:effectLst/>
                          <a:latin typeface="Coptic1" pitchFamily="2" charset="0"/>
                          <a:cs typeface="Arial" pitchFamily="34" charset="0"/>
                        </a:rPr>
                        <a:t> </a:t>
                      </a:r>
                      <a:r>
                        <a:rPr kumimoji="0" lang="en-US" sz="3100" b="0" i="0" u="none" strike="noStrike" cap="none" normalizeH="0" baseline="0" dirty="0" err="1">
                          <a:ln>
                            <a:noFill/>
                          </a:ln>
                          <a:solidFill>
                            <a:schemeClr val="tx1"/>
                          </a:solidFill>
                          <a:effectLst/>
                          <a:latin typeface="Coptic1" pitchFamily="2" charset="0"/>
                          <a:cs typeface="Arial" pitchFamily="34" charset="0"/>
                        </a:rPr>
                        <a:t>e~p~wnq</a:t>
                      </a:r>
                      <a:r>
                        <a:rPr kumimoji="0" lang="en-US" sz="3100" b="0" i="0" u="none" strike="noStrike" cap="none" normalizeH="0" baseline="0" dirty="0">
                          <a:ln>
                            <a:noFill/>
                          </a:ln>
                          <a:solidFill>
                            <a:schemeClr val="tx1"/>
                          </a:solidFill>
                          <a:effectLst/>
                          <a:latin typeface="Coptic1" pitchFamily="2" charset="0"/>
                          <a:cs typeface="Arial" pitchFamily="34" charset="0"/>
                        </a:rPr>
                        <a:t> </a:t>
                      </a:r>
                      <a:r>
                        <a:rPr kumimoji="0" lang="en-US" sz="3100" b="0" i="0" u="none" strike="noStrike" cap="none" normalizeH="0" baseline="0" dirty="0" err="1">
                          <a:ln>
                            <a:noFill/>
                          </a:ln>
                          <a:solidFill>
                            <a:schemeClr val="tx1"/>
                          </a:solidFill>
                          <a:effectLst/>
                          <a:latin typeface="Coptic1" pitchFamily="2" charset="0"/>
                          <a:cs typeface="Arial" pitchFamily="34" charset="0"/>
                        </a:rPr>
                        <a:t>nem</a:t>
                      </a:r>
                      <a:r>
                        <a:rPr kumimoji="0" lang="en-US" sz="3100" b="0" i="0" u="none" strike="noStrike" cap="none" normalizeH="0" baseline="0" dirty="0">
                          <a:ln>
                            <a:noFill/>
                          </a:ln>
                          <a:solidFill>
                            <a:schemeClr val="tx1"/>
                          </a:solidFill>
                          <a:effectLst/>
                          <a:latin typeface="Coptic1" pitchFamily="2" charset="0"/>
                          <a:cs typeface="Arial" pitchFamily="34" charset="0"/>
                        </a:rPr>
                        <a:t> </a:t>
                      </a:r>
                      <a:r>
                        <a:rPr kumimoji="0" lang="en-US" sz="3100" b="0" i="0" u="none" strike="noStrike" cap="none" normalizeH="0" baseline="0" dirty="0" err="1">
                          <a:ln>
                            <a:noFill/>
                          </a:ln>
                          <a:solidFill>
                            <a:schemeClr val="tx1"/>
                          </a:solidFill>
                          <a:effectLst/>
                          <a:latin typeface="Coptic1" pitchFamily="2" charset="0"/>
                          <a:cs typeface="Arial" pitchFamily="34" charset="0"/>
                        </a:rPr>
                        <a:t>p~taho</a:t>
                      </a:r>
                      <a:r>
                        <a:rPr kumimoji="0" lang="en-US" sz="3100" b="0" i="0" u="none" strike="noStrike" cap="none" normalizeH="0" baseline="0" dirty="0">
                          <a:ln>
                            <a:noFill/>
                          </a:ln>
                          <a:solidFill>
                            <a:schemeClr val="tx1"/>
                          </a:solidFill>
                          <a:effectLst/>
                          <a:latin typeface="Coptic1" pitchFamily="2" charset="0"/>
                          <a:cs typeface="Arial" pitchFamily="34" charset="0"/>
                        </a:rPr>
                        <a:t> </a:t>
                      </a:r>
                      <a:r>
                        <a:rPr kumimoji="0" lang="en-US" sz="3100" b="0" i="0" u="none" strike="noStrike" cap="none" normalizeH="0" baseline="0" dirty="0" err="1">
                          <a:ln>
                            <a:noFill/>
                          </a:ln>
                          <a:solidFill>
                            <a:schemeClr val="tx1"/>
                          </a:solidFill>
                          <a:effectLst/>
                          <a:latin typeface="Coptic1" pitchFamily="2" charset="0"/>
                          <a:cs typeface="Arial" pitchFamily="34" charset="0"/>
                        </a:rPr>
                        <a:t>e~ratf</a:t>
                      </a:r>
                      <a:r>
                        <a:rPr kumimoji="0" lang="en-US" sz="3100" b="0" i="0" u="none" strike="noStrike" cap="none" normalizeH="0" baseline="0" dirty="0">
                          <a:ln>
                            <a:noFill/>
                          </a:ln>
                          <a:solidFill>
                            <a:schemeClr val="tx1"/>
                          </a:solidFill>
                          <a:effectLst/>
                          <a:latin typeface="Coptic1" pitchFamily="2" charset="0"/>
                          <a:cs typeface="Arial" pitchFamily="34" charset="0"/>
                        </a:rPr>
                        <a:t> </a:t>
                      </a:r>
                      <a:r>
                        <a:rPr kumimoji="0" lang="en-US" sz="3100" b="0" i="0" u="none" strike="noStrike" cap="none" normalizeH="0" baseline="0" dirty="0" err="1">
                          <a:ln>
                            <a:noFill/>
                          </a:ln>
                          <a:solidFill>
                            <a:schemeClr val="tx1"/>
                          </a:solidFill>
                          <a:effectLst/>
                          <a:latin typeface="Coptic1" pitchFamily="2" charset="0"/>
                          <a:cs typeface="Arial" pitchFamily="34" charset="0"/>
                        </a:rPr>
                        <a:t>m~peniwt</a:t>
                      </a:r>
                      <a:r>
                        <a:rPr kumimoji="0" lang="en-US" sz="3100" b="0" i="0" u="none" strike="noStrike" cap="none" normalizeH="0" baseline="0" dirty="0">
                          <a:ln>
                            <a:noFill/>
                          </a:ln>
                          <a:solidFill>
                            <a:schemeClr val="tx1"/>
                          </a:solidFill>
                          <a:effectLst/>
                          <a:latin typeface="Coptic1" pitchFamily="2" charset="0"/>
                          <a:cs typeface="Arial" pitchFamily="34" charset="0"/>
                        </a:rPr>
                        <a:t> </a:t>
                      </a:r>
                      <a:r>
                        <a:rPr kumimoji="0" lang="en-US" sz="3100" b="0" i="0" u="none" strike="noStrike" cap="none" normalizeH="0" baseline="0" dirty="0" err="1">
                          <a:ln>
                            <a:noFill/>
                          </a:ln>
                          <a:solidFill>
                            <a:schemeClr val="tx1"/>
                          </a:solidFill>
                          <a:effectLst/>
                          <a:latin typeface="Coptic1" pitchFamily="2" charset="0"/>
                          <a:cs typeface="Arial" pitchFamily="34" charset="0"/>
                        </a:rPr>
                        <a:t>ettai</a:t>
                      </a:r>
                      <a:r>
                        <a:rPr kumimoji="0" lang="en-US" sz="3100" b="0" i="0" u="none" strike="noStrike" cap="none" normalizeH="0" baseline="0" dirty="0">
                          <a:ln>
                            <a:noFill/>
                          </a:ln>
                          <a:solidFill>
                            <a:schemeClr val="tx1"/>
                          </a:solidFill>
                          <a:effectLst/>
                          <a:latin typeface="Coptic1" pitchFamily="2" charset="0"/>
                          <a:cs typeface="Arial" pitchFamily="34" charset="0"/>
                        </a:rPr>
                        <a:t>/out </a:t>
                      </a:r>
                      <a:r>
                        <a:rPr kumimoji="0" lang="en-US" sz="3100" b="0" i="0" u="none" strike="noStrike" cap="none" normalizeH="0" baseline="0" dirty="0" err="1">
                          <a:ln>
                            <a:noFill/>
                          </a:ln>
                          <a:solidFill>
                            <a:schemeClr val="tx1"/>
                          </a:solidFill>
                          <a:effectLst/>
                          <a:latin typeface="Coptic1" pitchFamily="2" charset="0"/>
                          <a:cs typeface="Arial" pitchFamily="34" charset="0"/>
                        </a:rPr>
                        <a:t>n~ar</a:t>
                      </a:r>
                      <a:r>
                        <a:rPr kumimoji="0" lang="en-US" sz="3100" b="0" i="0" u="none" strike="noStrike" cap="none" normalizeH="0" baseline="0" dirty="0">
                          <a:ln>
                            <a:noFill/>
                          </a:ln>
                          <a:solidFill>
                            <a:schemeClr val="tx1"/>
                          </a:solidFill>
                          <a:effectLst/>
                          <a:latin typeface="Coptic1" pitchFamily="2" charset="0"/>
                          <a:cs typeface="Arial" pitchFamily="34" charset="0"/>
                        </a:rPr>
                        <a:t>,/</a:t>
                      </a:r>
                      <a:r>
                        <a:rPr kumimoji="0" lang="en-US" sz="3100" b="0" i="0" u="none" strike="noStrike" cap="none" normalizeH="0" baseline="0" dirty="0" err="1">
                          <a:ln>
                            <a:noFill/>
                          </a:ln>
                          <a:solidFill>
                            <a:schemeClr val="tx1"/>
                          </a:solidFill>
                          <a:effectLst/>
                          <a:latin typeface="Coptic1" pitchFamily="2" charset="0"/>
                          <a:cs typeface="Arial" pitchFamily="34" charset="0"/>
                        </a:rPr>
                        <a:t>e~reuc</a:t>
                      </a:r>
                      <a:r>
                        <a:rPr kumimoji="0" lang="en-US" sz="3100" b="0" i="0" u="none" strike="noStrike" cap="none" normalizeH="0" baseline="0" dirty="0">
                          <a:ln>
                            <a:noFill/>
                          </a:ln>
                          <a:solidFill>
                            <a:schemeClr val="tx1"/>
                          </a:solidFill>
                          <a:effectLst/>
                          <a:latin typeface="Coptic1" pitchFamily="2" charset="0"/>
                          <a:cs typeface="Arial" pitchFamily="34" charset="0"/>
                        </a:rPr>
                        <a:t> papa abba </a:t>
                      </a:r>
                      <a:r>
                        <a:rPr kumimoji="0" lang="en-US" sz="3200" b="0" i="0" u="none" strike="noStrike" cap="none" normalizeH="0" baseline="0" dirty="0" err="1">
                          <a:ln>
                            <a:noFill/>
                          </a:ln>
                          <a:solidFill>
                            <a:schemeClr val="tx1"/>
                          </a:solidFill>
                          <a:effectLst/>
                          <a:latin typeface="Coptic1" pitchFamily="2" charset="0"/>
                          <a:cs typeface="Arial" charset="0"/>
                        </a:rPr>
                        <a:t>Tawadroc</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a:ln>
                            <a:noFill/>
                          </a:ln>
                          <a:solidFill>
                            <a:schemeClr val="tx1"/>
                          </a:solidFill>
                          <a:effectLst/>
                          <a:latin typeface="Coptic1" pitchFamily="2" charset="0"/>
                          <a:cs typeface="Arial" pitchFamily="34" charset="0"/>
                        </a:rPr>
                        <a:t> </a:t>
                      </a:r>
                      <a:r>
                        <a:rPr kumimoji="0" lang="en-US" sz="3100" b="0" i="0" u="none" strike="noStrike" cap="none" normalizeH="0" baseline="0" dirty="0" err="1">
                          <a:ln>
                            <a:noFill/>
                          </a:ln>
                          <a:solidFill>
                            <a:schemeClr val="tx1"/>
                          </a:solidFill>
                          <a:effectLst/>
                          <a:latin typeface="Coptic1" pitchFamily="2" charset="0"/>
                          <a:cs typeface="Arial" pitchFamily="34" charset="0"/>
                        </a:rPr>
                        <a:t>nem</a:t>
                      </a:r>
                      <a:r>
                        <a:rPr kumimoji="0" lang="en-US" sz="3100" b="0" i="0" u="none" strike="noStrike" cap="none" normalizeH="0" baseline="0" dirty="0">
                          <a:ln>
                            <a:noFill/>
                          </a:ln>
                          <a:solidFill>
                            <a:schemeClr val="tx1"/>
                          </a:solidFill>
                          <a:effectLst/>
                          <a:latin typeface="Coptic1" pitchFamily="2" charset="0"/>
                          <a:cs typeface="Arial" pitchFamily="34" charset="0"/>
                        </a:rPr>
                        <a:t> </a:t>
                      </a:r>
                      <a:r>
                        <a:rPr kumimoji="0" lang="en-US" sz="3100" b="0" i="0" u="none" strike="noStrike" cap="none" normalizeH="0" baseline="0" dirty="0" err="1">
                          <a:ln>
                            <a:noFill/>
                          </a:ln>
                          <a:solidFill>
                            <a:schemeClr val="tx1"/>
                          </a:solidFill>
                          <a:effectLst/>
                          <a:latin typeface="Coptic1" pitchFamily="2" charset="0"/>
                          <a:cs typeface="Arial" pitchFamily="34" charset="0"/>
                        </a:rPr>
                        <a:t>pefkes~v</a:t>
                      </a:r>
                      <a:r>
                        <a:rPr kumimoji="0" lang="en-US" sz="3100" b="0" i="0" u="none" strike="noStrike" cap="none" normalizeH="0" baseline="0" dirty="0">
                          <a:ln>
                            <a:noFill/>
                          </a:ln>
                          <a:solidFill>
                            <a:schemeClr val="tx1"/>
                          </a:solidFill>
                          <a:effectLst/>
                          <a:latin typeface="Coptic1" pitchFamily="2" charset="0"/>
                          <a:cs typeface="Arial" pitchFamily="34" charset="0"/>
                        </a:rPr>
                        <a:t>/r </a:t>
                      </a:r>
                      <a:r>
                        <a:rPr kumimoji="0" lang="en-US" sz="3100" b="0" i="0" u="none" strike="noStrike" cap="none" normalizeH="0" baseline="0" dirty="0" err="1">
                          <a:ln>
                            <a:noFill/>
                          </a:ln>
                          <a:solidFill>
                            <a:schemeClr val="tx1"/>
                          </a:solidFill>
                          <a:effectLst/>
                          <a:latin typeface="Coptic1" pitchFamily="2" charset="0"/>
                          <a:cs typeface="Arial" pitchFamily="34" charset="0"/>
                        </a:rPr>
                        <a:t>n~litourgoc</a:t>
                      </a:r>
                      <a:r>
                        <a:rPr kumimoji="0" lang="en-US" sz="3100" b="0" i="0" u="none" strike="noStrike" cap="none" normalizeH="0" baseline="0" dirty="0">
                          <a:ln>
                            <a:noFill/>
                          </a:ln>
                          <a:solidFill>
                            <a:schemeClr val="tx1"/>
                          </a:solidFill>
                          <a:effectLst/>
                          <a:latin typeface="Coptic1" pitchFamily="2" charset="0"/>
                          <a:cs typeface="Arial" pitchFamily="34" charset="0"/>
                        </a:rPr>
                        <a:t> </a:t>
                      </a:r>
                      <a:r>
                        <a:rPr kumimoji="0" lang="en-US" sz="3100" b="0" i="0" u="none" strike="noStrike" cap="none" normalizeH="0" baseline="0" dirty="0" err="1">
                          <a:ln>
                            <a:noFill/>
                          </a:ln>
                          <a:solidFill>
                            <a:schemeClr val="tx1"/>
                          </a:solidFill>
                          <a:effectLst/>
                          <a:latin typeface="Coptic1" pitchFamily="2" charset="0"/>
                          <a:cs typeface="Arial" pitchFamily="34" charset="0"/>
                        </a:rPr>
                        <a:t>peniwt</a:t>
                      </a:r>
                      <a:r>
                        <a:rPr kumimoji="0" lang="en-US" sz="3100" b="0" i="0" u="none" strike="noStrike" cap="none" normalizeH="0" baseline="0" dirty="0">
                          <a:ln>
                            <a:noFill/>
                          </a:ln>
                          <a:solidFill>
                            <a:schemeClr val="tx1"/>
                          </a:solidFill>
                          <a:effectLst/>
                          <a:latin typeface="Coptic1" pitchFamily="2" charset="0"/>
                          <a:cs typeface="Arial" pitchFamily="34" charset="0"/>
                        </a:rPr>
                        <a:t> </a:t>
                      </a:r>
                      <a:r>
                        <a:rPr kumimoji="0" lang="en-US" sz="3100" b="0" i="0" u="none" strike="noStrike" cap="none" normalizeH="0" baseline="0" dirty="0" err="1">
                          <a:ln>
                            <a:noFill/>
                          </a:ln>
                          <a:solidFill>
                            <a:schemeClr val="tx1"/>
                          </a:solidFill>
                          <a:effectLst/>
                          <a:latin typeface="Coptic1" pitchFamily="2" charset="0"/>
                          <a:cs typeface="Arial" pitchFamily="34" charset="0"/>
                        </a:rPr>
                        <a:t>n~e~pickopoc</a:t>
                      </a:r>
                      <a:r>
                        <a:rPr kumimoji="0" lang="en-US" sz="3100" b="0" i="0" u="none" strike="noStrike" cap="none" normalizeH="0" baseline="0" dirty="0">
                          <a:ln>
                            <a:noFill/>
                          </a:ln>
                          <a:solidFill>
                            <a:schemeClr val="tx1"/>
                          </a:solidFill>
                          <a:effectLst/>
                          <a:latin typeface="Coptic1" pitchFamily="2" charset="0"/>
                          <a:cs typeface="Arial" pitchFamily="34" charset="0"/>
                        </a:rPr>
                        <a:t> abba Mark : </a:t>
                      </a:r>
                      <a:r>
                        <a:rPr lang="en-CA" sz="3200" b="0" dirty="0" err="1">
                          <a:solidFill>
                            <a:srgbClr val="FFFFFF"/>
                          </a:solidFill>
                          <a:latin typeface="Coptic1" pitchFamily="2" charset="0"/>
                        </a:rPr>
                        <a:t>n~tefaiten</a:t>
                      </a:r>
                      <a:r>
                        <a:rPr lang="en-CA" sz="3200" b="0" dirty="0">
                          <a:solidFill>
                            <a:srgbClr val="FFFFFF"/>
                          </a:solidFill>
                          <a:latin typeface="Coptic1" pitchFamily="2" charset="0"/>
                        </a:rPr>
                        <a:t> </a:t>
                      </a:r>
                      <a:r>
                        <a:rPr lang="en-CA" sz="3200" b="0" dirty="0" err="1">
                          <a:solidFill>
                            <a:srgbClr val="FFFFFF"/>
                          </a:solidFill>
                          <a:latin typeface="Coptic1" pitchFamily="2" charset="0"/>
                        </a:rPr>
                        <a:t>n~emp~emsa</a:t>
                      </a:r>
                      <a:r>
                        <a:rPr lang="en-CA" sz="3200" b="0" dirty="0">
                          <a:solidFill>
                            <a:srgbClr val="FFFFFF"/>
                          </a:solidFill>
                          <a:latin typeface="Coptic1" pitchFamily="2" charset="0"/>
                        </a:rPr>
                        <a:t> </a:t>
                      </a:r>
                      <a:r>
                        <a:rPr lang="en-CA" sz="3200" b="0" dirty="0" err="1">
                          <a:solidFill>
                            <a:srgbClr val="FFFFFF"/>
                          </a:solidFill>
                          <a:latin typeface="Coptic1" pitchFamily="2" charset="0"/>
                        </a:rPr>
                        <a:t>eyreno~hi</a:t>
                      </a:r>
                      <a:r>
                        <a:rPr lang="en-CA" sz="3200" b="0" dirty="0">
                          <a:solidFill>
                            <a:srgbClr val="FFFFFF"/>
                          </a:solidFill>
                          <a:latin typeface="Coptic1" pitchFamily="2" charset="0"/>
                        </a:rPr>
                        <a:t> </a:t>
                      </a:r>
                      <a:r>
                        <a:rPr lang="en-CA" sz="3200" b="0" dirty="0" err="1">
                          <a:solidFill>
                            <a:srgbClr val="FFFFFF"/>
                          </a:solidFill>
                          <a:latin typeface="Coptic1" pitchFamily="2" charset="0"/>
                        </a:rPr>
                        <a:t>eraten</a:t>
                      </a:r>
                      <a:r>
                        <a:rPr lang="en-CA" sz="3200" b="0" dirty="0">
                          <a:solidFill>
                            <a:srgbClr val="FFFFFF"/>
                          </a:solidFill>
                          <a:latin typeface="Coptic1" pitchFamily="2" charset="0"/>
                        </a:rPr>
                        <a:t> </a:t>
                      </a:r>
                      <a:r>
                        <a:rPr lang="en-CA" sz="3200" b="0" dirty="0" err="1">
                          <a:solidFill>
                            <a:srgbClr val="FFFFFF"/>
                          </a:solidFill>
                          <a:latin typeface="Coptic1" pitchFamily="2" charset="0"/>
                        </a:rPr>
                        <a:t>m~paikee~radion</a:t>
                      </a:r>
                      <a:r>
                        <a:rPr lang="en-CA" sz="3200" b="0" dirty="0">
                          <a:solidFill>
                            <a:srgbClr val="FFFFFF"/>
                          </a:solidFill>
                          <a:latin typeface="Coptic1" pitchFamily="2" charset="0"/>
                        </a:rPr>
                        <a:t> </a:t>
                      </a:r>
                      <a:r>
                        <a:rPr lang="en-CA" sz="3200" b="0" dirty="0" err="1">
                          <a:solidFill>
                            <a:srgbClr val="FFFFFF"/>
                          </a:solidFill>
                          <a:latin typeface="Coptic1" pitchFamily="2" charset="0"/>
                        </a:rPr>
                        <a:t>e~youab</a:t>
                      </a:r>
                      <a:r>
                        <a:rPr lang="en-CA" sz="3200" b="0" baseline="0" dirty="0">
                          <a:solidFill>
                            <a:srgbClr val="FFFFFF"/>
                          </a:solidFill>
                          <a:latin typeface="Coptic1" pitchFamily="2" charset="0"/>
                        </a:rPr>
                        <a:t> </a:t>
                      </a:r>
                      <a:r>
                        <a:rPr lang="en-CA" sz="3200" b="0" kern="1200" dirty="0" err="1">
                          <a:solidFill>
                            <a:srgbClr val="FFFFFF"/>
                          </a:solidFill>
                          <a:latin typeface="Coptic1" pitchFamily="2" charset="0"/>
                          <a:ea typeface="+mn-ea"/>
                          <a:cs typeface="+mn-cs"/>
                        </a:rPr>
                        <a:t>n~tef,a</a:t>
                      </a:r>
                      <a:r>
                        <a:rPr lang="en-CA" sz="3200" b="0" kern="1200" dirty="0">
                          <a:solidFill>
                            <a:srgbClr val="FFFFFF"/>
                          </a:solidFill>
                          <a:latin typeface="Coptic1" pitchFamily="2" charset="0"/>
                          <a:ea typeface="+mn-ea"/>
                          <a:cs typeface="+mn-cs"/>
                        </a:rPr>
                        <a:t> </a:t>
                      </a:r>
                      <a:r>
                        <a:rPr lang="en-CA" sz="3200" b="0" kern="1200" dirty="0" err="1">
                          <a:solidFill>
                            <a:srgbClr val="FFFFFF"/>
                          </a:solidFill>
                          <a:latin typeface="Coptic1" pitchFamily="2" charset="0"/>
                          <a:ea typeface="+mn-ea"/>
                          <a:cs typeface="+mn-cs"/>
                        </a:rPr>
                        <a:t>nennobi</a:t>
                      </a:r>
                      <a:r>
                        <a:rPr lang="en-CA" sz="3200" b="0" kern="1200" dirty="0">
                          <a:solidFill>
                            <a:srgbClr val="FFFFFF"/>
                          </a:solidFill>
                          <a:latin typeface="Coptic1" pitchFamily="2" charset="0"/>
                          <a:ea typeface="+mn-ea"/>
                          <a:cs typeface="+mn-cs"/>
                        </a:rPr>
                        <a:t> nan </a:t>
                      </a:r>
                      <a:r>
                        <a:rPr lang="en-CA" sz="3200" b="0" kern="1200" dirty="0" err="1">
                          <a:solidFill>
                            <a:srgbClr val="FFFFFF"/>
                          </a:solidFill>
                          <a:latin typeface="Coptic1" pitchFamily="2" charset="0"/>
                          <a:ea typeface="+mn-ea"/>
                          <a:cs typeface="+mn-cs"/>
                        </a:rPr>
                        <a:t>e~bol</a:t>
                      </a:r>
                      <a:r>
                        <a:rPr lang="en-CA" sz="3200" b="0" kern="1200" dirty="0">
                          <a:solidFill>
                            <a:srgbClr val="FFFFFF"/>
                          </a:solidFill>
                          <a:latin typeface="Coptic1" pitchFamily="2" charset="0"/>
                          <a:ea typeface="+mn-ea"/>
                          <a:cs typeface="+mn-cs"/>
                        </a:rPr>
                        <a:t>.</a:t>
                      </a:r>
                      <a:endParaRPr kumimoji="0" lang="en-US" sz="3100" b="0" i="0" u="none" strike="noStrike" cap="none" normalizeH="0" baseline="0" dirty="0">
                        <a:ln>
                          <a:noFill/>
                        </a:ln>
                        <a:solidFill>
                          <a:schemeClr val="tx1"/>
                        </a:solidFill>
                        <a:effectLst/>
                        <a:latin typeface="Coptic1" pitchFamily="2" charset="0"/>
                        <a:cs typeface="Arial" pitchFamily="34" charset="0"/>
                      </a:endParaRPr>
                    </a:p>
                  </a:txBody>
                  <a:tcPr marL="121920" marR="121920" marT="60960" marB="60960"/>
                </a:tc>
                <a:tc>
                  <a:txBody>
                    <a:bodyPr/>
                    <a:lstStyle/>
                    <a:p>
                      <a:pPr marL="0" marR="0" lvl="0" indent="0" algn="just" defTabSz="914400" rtl="0" eaLnBrk="1" fontAlgn="base" latinLnBrk="0" hangingPunct="1">
                        <a:lnSpc>
                          <a:spcPct val="100000"/>
                        </a:lnSpc>
                        <a:spcBef>
                          <a:spcPts val="600"/>
                        </a:spcBef>
                        <a:spcAft>
                          <a:spcPct val="0"/>
                        </a:spcAft>
                        <a:buClrTx/>
                        <a:buSzTx/>
                        <a:buFontTx/>
                        <a:buNone/>
                        <a:tabLst/>
                        <a:defRPr/>
                      </a:pPr>
                      <a:r>
                        <a:rPr kumimoji="0" lang="fr-FR" sz="3100" b="0" i="0" u="none" strike="noStrike" cap="none" normalizeH="0" baseline="0" dirty="0">
                          <a:ln>
                            <a:noFill/>
                          </a:ln>
                          <a:solidFill>
                            <a:schemeClr val="tx1"/>
                          </a:solidFill>
                          <a:effectLst/>
                          <a:latin typeface="Arial" charset="0"/>
                          <a:cs typeface="Arial" charset="0"/>
                        </a:rPr>
                        <a:t>Et qu’il garde la vie et le relèvement de notre bienheureux père, le grand prêtre, le pape </a:t>
                      </a:r>
                      <a:r>
                        <a:rPr kumimoji="0" lang="fr-FR" sz="3100" b="0" i="0" u="none" strike="noStrike" cap="none" normalizeH="0" baseline="0" dirty="0" err="1">
                          <a:ln>
                            <a:noFill/>
                          </a:ln>
                          <a:solidFill>
                            <a:schemeClr val="tx1"/>
                          </a:solidFill>
                          <a:effectLst/>
                          <a:latin typeface="Arial" charset="0"/>
                          <a:cs typeface="Arial" charset="0"/>
                        </a:rPr>
                        <a:t>abba</a:t>
                      </a:r>
                      <a:r>
                        <a:rPr kumimoji="0" lang="fr-FR" sz="3100" b="0" i="0" u="none" strike="noStrike" cap="none" normalizeH="0" baseline="0" dirty="0">
                          <a:ln>
                            <a:noFill/>
                          </a:ln>
                          <a:solidFill>
                            <a:schemeClr val="tx1"/>
                          </a:solidFill>
                          <a:effectLst/>
                          <a:latin typeface="Arial" charset="0"/>
                          <a:cs typeface="Arial" charset="0"/>
                        </a:rPr>
                        <a:t> Tawadros </a:t>
                      </a:r>
                      <a:r>
                        <a:rPr kumimoji="0" lang="fr-FR" sz="3100" b="0" i="0" u="none" strike="noStrike" cap="none" normalizeH="0" baseline="0" dirty="0" err="1">
                          <a:ln>
                            <a:noFill/>
                          </a:ln>
                          <a:solidFill>
                            <a:schemeClr val="tx1"/>
                          </a:solidFill>
                          <a:effectLst/>
                          <a:latin typeface="Arial" charset="0"/>
                          <a:cs typeface="Arial" charset="0"/>
                        </a:rPr>
                        <a:t>ll</a:t>
                      </a:r>
                      <a:r>
                        <a:rPr kumimoji="0" lang="fr-FR" sz="3100" b="0" i="0" u="none" strike="noStrike" cap="none" normalizeH="0" baseline="0" dirty="0">
                          <a:ln>
                            <a:noFill/>
                          </a:ln>
                          <a:solidFill>
                            <a:schemeClr val="tx1"/>
                          </a:solidFill>
                          <a:effectLst/>
                          <a:latin typeface="Arial" charset="0"/>
                          <a:cs typeface="Arial" charset="0"/>
                        </a:rPr>
                        <a:t> et son partenaire dans le ministère apostolique notre père l’évêque </a:t>
                      </a:r>
                      <a:r>
                        <a:rPr kumimoji="0" lang="fr-FR" sz="3100" b="0" i="0" u="none" strike="noStrike" cap="none" normalizeH="0" baseline="0" dirty="0" err="1">
                          <a:ln>
                            <a:noFill/>
                          </a:ln>
                          <a:solidFill>
                            <a:schemeClr val="tx1"/>
                          </a:solidFill>
                          <a:effectLst/>
                          <a:latin typeface="Arial" charset="0"/>
                          <a:cs typeface="Arial" charset="0"/>
                        </a:rPr>
                        <a:t>abba</a:t>
                      </a:r>
                      <a:r>
                        <a:rPr kumimoji="0" lang="fr-FR" sz="3100" b="0" i="0" u="none" strike="noStrike" cap="none" normalizeH="0" baseline="0" dirty="0">
                          <a:ln>
                            <a:noFill/>
                          </a:ln>
                          <a:solidFill>
                            <a:schemeClr val="tx1"/>
                          </a:solidFill>
                          <a:effectLst/>
                          <a:latin typeface="Arial" charset="0"/>
                          <a:cs typeface="Arial" charset="0"/>
                        </a:rPr>
                        <a:t> Marc et qu’Il nous rende digne de nous tenir devant ce saint autel et qu’il nous pardonne nos péchés.</a:t>
                      </a:r>
                    </a:p>
                  </a:txBody>
                  <a:tcPr marL="121920" marR="121920" marT="60960" marB="60960"/>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defRPr/>
                      </a:pPr>
                      <a:r>
                        <a:rPr lang="ar-EG" sz="3700" dirty="0"/>
                        <a:t>وأن يحفظ حياة وقيام أبينا المكرم البابا الأنبا تواضروس وشريكه في الخدمة الرسولية أبينا الأسقف أنبا مارك</a:t>
                      </a:r>
                      <a:r>
                        <a:rPr lang="fr-FR" sz="3700"/>
                        <a:t>، </a:t>
                      </a:r>
                      <a:r>
                        <a:rPr lang="ar-EG" sz="3700"/>
                        <a:t>ويجعلنا </a:t>
                      </a:r>
                      <a:r>
                        <a:rPr lang="ar-EG" sz="3700" dirty="0"/>
                        <a:t>مستحقِّين أن نقِفَ أمام هيكَلِكَ المُقدَّس،</a:t>
                      </a:r>
                      <a:r>
                        <a:rPr lang="fr-FR" sz="3700" dirty="0"/>
                        <a:t> </a:t>
                      </a:r>
                      <a:r>
                        <a:rPr lang="ar-EG" sz="3700" dirty="0"/>
                        <a:t>ويغفر لنا </a:t>
                      </a:r>
                      <a:r>
                        <a:rPr lang="ar-EG" sz="3700" dirty="0" err="1"/>
                        <a:t>خطايان</a:t>
                      </a:r>
                      <a:endParaRPr lang="fr-FR" sz="3700" dirty="0"/>
                    </a:p>
                  </a:txBody>
                  <a:tcPr marL="121920" marR="121920" marT="60960" marB="60960"/>
                </a:tc>
                <a:extLst>
                  <a:ext uri="{0D108BD9-81ED-4DB2-BD59-A6C34878D82A}">
                    <a16:rowId xmlns:a16="http://schemas.microsoft.com/office/drawing/2014/main" val="713582803"/>
                  </a:ext>
                </a:extLst>
              </a:tr>
            </a:tbl>
          </a:graphicData>
        </a:graphic>
      </p:graphicFrame>
      <p:sp>
        <p:nvSpPr>
          <p:cNvPr id="7" name="AutoShape 36">
            <a:hlinkClick r:id="rId2" action="ppaction://hlinksldjump" highlightClick="1"/>
            <a:extLst>
              <a:ext uri="{FF2B5EF4-FFF2-40B4-BE49-F238E27FC236}">
                <a16:creationId xmlns:a16="http://schemas.microsoft.com/office/drawing/2014/main" id="{CE296E67-0913-F97F-2272-52C3FA2EBF6F}"/>
              </a:ext>
            </a:extLst>
          </p:cNvPr>
          <p:cNvSpPr>
            <a:spLocks noChangeArrowheads="1"/>
          </p:cNvSpPr>
          <p:nvPr/>
        </p:nvSpPr>
        <p:spPr bwMode="auto">
          <a:xfrm>
            <a:off x="10591800" y="6434137"/>
            <a:ext cx="1600200" cy="423863"/>
          </a:xfrm>
          <a:prstGeom prst="actionButtonBlank">
            <a:avLst/>
          </a:prstGeom>
          <a:solidFill>
            <a:srgbClr val="3333CC"/>
          </a:solidFill>
          <a:ln w="12700">
            <a:solidFill>
              <a:schemeClr val="tx1"/>
            </a:solidFill>
            <a:miter lim="800000"/>
            <a:headEnd/>
            <a:tailEnd/>
          </a:ln>
        </p:spPr>
        <p:txBody>
          <a:bodyPr wrap="none" tIns="158400" bIns="158400" anchor="ctr"/>
          <a:lstStyle/>
          <a:p>
            <a:pPr algn="ctr" defTabSz="1219170" fontAlgn="base">
              <a:lnSpc>
                <a:spcPct val="80000"/>
              </a:lnSpc>
              <a:spcBef>
                <a:spcPct val="0"/>
              </a:spcBef>
              <a:spcAft>
                <a:spcPct val="0"/>
              </a:spcAft>
              <a:defRPr/>
            </a:pPr>
            <a:r>
              <a:rPr lang="en-CA" sz="2667" b="1" dirty="0">
                <a:solidFill>
                  <a:srgbClr val="FFFFFF"/>
                </a:solidFill>
                <a:latin typeface="Arial" charset="0"/>
                <a:cs typeface="Arial" charset="0"/>
              </a:rPr>
              <a:t>Suite</a:t>
            </a:r>
          </a:p>
        </p:txBody>
      </p:sp>
    </p:spTree>
    <p:extLst>
      <p:ext uri="{BB962C8B-B14F-4D97-AF65-F5344CB8AC3E}">
        <p14:creationId xmlns:p14="http://schemas.microsoft.com/office/powerpoint/2010/main" val="2109174008"/>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36">
            <a:hlinkClick r:id="rId2" action="ppaction://hlinksldjump" highlightClick="1"/>
            <a:extLst>
              <a:ext uri="{FF2B5EF4-FFF2-40B4-BE49-F238E27FC236}">
                <a16:creationId xmlns:a16="http://schemas.microsoft.com/office/drawing/2014/main" id="{D87E4273-A17B-4E5E-B603-1EECC849BA53}"/>
              </a:ext>
            </a:extLst>
          </p:cNvPr>
          <p:cNvSpPr>
            <a:spLocks noChangeArrowheads="1"/>
          </p:cNvSpPr>
          <p:nvPr/>
        </p:nvSpPr>
        <p:spPr bwMode="auto">
          <a:xfrm>
            <a:off x="3183467" y="1765301"/>
            <a:ext cx="5825067" cy="3327399"/>
          </a:xfrm>
          <a:prstGeom prst="actionButtonBlank">
            <a:avLst/>
          </a:prstGeom>
          <a:solidFill>
            <a:srgbClr val="3333CC"/>
          </a:solidFill>
          <a:ln w="12700">
            <a:solidFill>
              <a:schemeClr val="tx1"/>
            </a:solidFill>
            <a:miter lim="800000"/>
            <a:headEnd/>
            <a:tailEnd/>
          </a:ln>
        </p:spPr>
        <p:txBody>
          <a:bodyPr wrap="none" tIns="158400" bIns="158400" anchor="ctr"/>
          <a:lstStyle/>
          <a:p>
            <a:pPr algn="ctr" defTabSz="1219170" fontAlgn="base">
              <a:lnSpc>
                <a:spcPct val="80000"/>
              </a:lnSpc>
              <a:spcBef>
                <a:spcPct val="0"/>
              </a:spcBef>
              <a:spcAft>
                <a:spcPct val="0"/>
              </a:spcAft>
              <a:defRPr/>
            </a:pPr>
            <a:r>
              <a:rPr lang="en-CA" sz="7200" b="1">
                <a:solidFill>
                  <a:srgbClr val="FFFFFF"/>
                </a:solidFill>
                <a:latin typeface="Arial" charset="0"/>
                <a:cs typeface="Arial" charset="0"/>
              </a:rPr>
              <a:t>Suite</a:t>
            </a:r>
            <a:endParaRPr lang="en-CA" sz="7200" b="1" dirty="0">
              <a:solidFill>
                <a:srgbClr val="FFFFFF"/>
              </a:solidFill>
              <a:latin typeface="Arial" charset="0"/>
              <a:cs typeface="Arial" charset="0"/>
            </a:endParaRPr>
          </a:p>
        </p:txBody>
      </p:sp>
    </p:spTree>
    <p:extLst>
      <p:ext uri="{BB962C8B-B14F-4D97-AF65-F5344CB8AC3E}">
        <p14:creationId xmlns:p14="http://schemas.microsoft.com/office/powerpoint/2010/main" val="1063791720"/>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607515" name="Group 27"/>
          <p:cNvGraphicFramePr>
            <a:graphicFrameLocks noGrp="1"/>
          </p:cNvGraphicFramePr>
          <p:nvPr/>
        </p:nvGraphicFramePr>
        <p:xfrm>
          <a:off x="0" y="690280"/>
          <a:ext cx="12192000" cy="5709920"/>
        </p:xfrm>
        <a:graphic>
          <a:graphicData uri="http://schemas.openxmlformats.org/drawingml/2006/table">
            <a:tbl>
              <a:tblPr/>
              <a:tblGrid>
                <a:gridCol w="6096000">
                  <a:extLst>
                    <a:ext uri="{9D8B030D-6E8A-4147-A177-3AD203B41FA5}">
                      <a16:colId xmlns:a16="http://schemas.microsoft.com/office/drawing/2014/main" val="20000"/>
                    </a:ext>
                  </a:extLst>
                </a:gridCol>
                <a:gridCol w="6096000">
                  <a:extLst>
                    <a:ext uri="{9D8B030D-6E8A-4147-A177-3AD203B41FA5}">
                      <a16:colId xmlns:a16="http://schemas.microsoft.com/office/drawing/2014/main" val="579137375"/>
                    </a:ext>
                  </a:extLst>
                </a:gridCol>
              </a:tblGrid>
              <a:tr h="236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3200" b="0" i="0" u="none" strike="noStrike" cap="none" normalizeH="0" baseline="0" dirty="0">
                          <a:ln>
                            <a:noFill/>
                          </a:ln>
                          <a:solidFill>
                            <a:schemeClr val="tx1"/>
                          </a:solidFill>
                          <a:effectLst/>
                          <a:latin typeface="Arial" charset="0"/>
                          <a:cs typeface="Arial" pitchFamily="34" charset="0"/>
                        </a:rPr>
                        <a:t>Venez, prosternons-nous</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3200" b="0" i="0" u="none" strike="noStrike" cap="none" normalizeH="0" baseline="0" dirty="0">
                          <a:ln>
                            <a:noFill/>
                          </a:ln>
                          <a:solidFill>
                            <a:schemeClr val="tx1"/>
                          </a:solidFill>
                          <a:effectLst/>
                          <a:latin typeface="Arial" charset="0"/>
                          <a:cs typeface="Arial" pitchFamily="34" charset="0"/>
                        </a:rPr>
                        <a:t>Pour la Sainte Trinité : </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3200" b="0" i="0" u="none" strike="noStrike" cap="none" normalizeH="0" baseline="0" dirty="0">
                          <a:ln>
                            <a:noFill/>
                          </a:ln>
                          <a:solidFill>
                            <a:schemeClr val="tx1"/>
                          </a:solidFill>
                          <a:effectLst/>
                          <a:latin typeface="Arial" charset="0"/>
                          <a:cs typeface="Arial" pitchFamily="34" charset="0"/>
                        </a:rPr>
                        <a:t>Qui est le Père, le Fils</a:t>
                      </a:r>
                      <a:br>
                        <a:rPr kumimoji="0" lang="fr-FR" sz="3200" b="0" i="0" u="none" strike="noStrike" cap="none" normalizeH="0" baseline="0" dirty="0">
                          <a:ln>
                            <a:noFill/>
                          </a:ln>
                          <a:solidFill>
                            <a:schemeClr val="tx1"/>
                          </a:solidFill>
                          <a:effectLst/>
                          <a:latin typeface="Arial" charset="0"/>
                          <a:cs typeface="Arial" pitchFamily="34" charset="0"/>
                        </a:rPr>
                      </a:br>
                      <a:r>
                        <a:rPr kumimoji="0" lang="fr-FR" sz="3200" b="0" i="0" u="none" strike="noStrike" cap="none" normalizeH="0" baseline="0" dirty="0">
                          <a:ln>
                            <a:noFill/>
                          </a:ln>
                          <a:solidFill>
                            <a:schemeClr val="tx1"/>
                          </a:solidFill>
                          <a:effectLst/>
                          <a:latin typeface="Arial" charset="0"/>
                          <a:cs typeface="Arial" pitchFamily="34" charset="0"/>
                        </a:rPr>
                        <a:t>Et l’Esprit-Saint.</a:t>
                      </a:r>
                      <a:endParaRPr kumimoji="0" lang="fr-CA" sz="3200" b="0" i="0" u="none" strike="noStrike" cap="none" normalizeH="0" baseline="0" dirty="0">
                        <a:ln>
                          <a:noFill/>
                        </a:ln>
                        <a:solidFill>
                          <a:schemeClr val="tx1"/>
                        </a:solidFill>
                        <a:effectLst/>
                        <a:latin typeface="Arial" charset="0"/>
                        <a:cs typeface="Arial" pitchFamily="34" charset="0"/>
                      </a:endParaRPr>
                    </a:p>
                  </a:txBody>
                  <a:tcPr marL="121920" marR="121920" anchor="ctr" horzOverflow="overflow">
                    <a:lnL>
                      <a:noFill/>
                    </a:lnL>
                    <a:lnR cap="flat">
                      <a:noFill/>
                    </a:lnR>
                    <a:lnT cap="flat">
                      <a:noFill/>
                    </a:lnT>
                    <a:lnB>
                      <a:noFill/>
                    </a:lnB>
                    <a:lnTlToBr>
                      <a:noFill/>
                    </a:lnTlToBr>
                    <a:lnBlToTr>
                      <a:noFill/>
                    </a:lnBlToTr>
                    <a:no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SA" altLang="zh-CN" sz="3700" b="0" i="0" u="none" strike="noStrike" cap="none" normalizeH="0" baseline="0" dirty="0">
                          <a:ln>
                            <a:noFill/>
                          </a:ln>
                          <a:solidFill>
                            <a:schemeClr val="tx1"/>
                          </a:solidFill>
                          <a:effectLst/>
                          <a:latin typeface="Arial" charset="0"/>
                          <a:cs typeface="Arial" pitchFamily="34" charset="0"/>
                        </a:rPr>
                        <a:t>تعالوا فلنسجُد</a:t>
                      </a:r>
                      <a:r>
                        <a:rPr kumimoji="0" lang="ar-SA" altLang="zh-CN" sz="3700" b="0" i="0" u="none" strike="noStrike" cap="none" normalizeH="0" baseline="0" dirty="0">
                          <a:ln>
                            <a:noFill/>
                          </a:ln>
                          <a:solidFill>
                            <a:schemeClr val="tx1"/>
                          </a:solidFill>
                          <a:effectLst/>
                          <a:latin typeface="Arial" charset="0"/>
                          <a:cs typeface="Arial" charset="0"/>
                        </a:rPr>
                        <a:t>،</a:t>
                      </a:r>
                      <a:br>
                        <a:rPr kumimoji="0" lang="fr-FR" altLang="zh-CN" sz="3700" b="0" i="0" u="none" strike="noStrike" cap="none" normalizeH="0" baseline="0" dirty="0">
                          <a:ln>
                            <a:noFill/>
                          </a:ln>
                          <a:solidFill>
                            <a:schemeClr val="tx1"/>
                          </a:solidFill>
                          <a:effectLst/>
                          <a:latin typeface="Arial" charset="0"/>
                          <a:cs typeface="Arial" pitchFamily="34" charset="0"/>
                        </a:rPr>
                      </a:br>
                      <a:r>
                        <a:rPr kumimoji="0" lang="ar-SA" altLang="zh-CN" sz="3700" b="0" i="0" u="none" strike="noStrike" cap="none" normalizeH="0" baseline="0" dirty="0">
                          <a:ln>
                            <a:noFill/>
                          </a:ln>
                          <a:solidFill>
                            <a:schemeClr val="tx1"/>
                          </a:solidFill>
                          <a:effectLst/>
                          <a:latin typeface="Arial" charset="0"/>
                          <a:cs typeface="Arial" pitchFamily="34" charset="0"/>
                        </a:rPr>
                        <a:t>للثالوث </a:t>
                      </a:r>
                      <a:r>
                        <a:rPr kumimoji="0" lang="ar-SA" altLang="zh-CN" sz="3700" b="0" i="0" u="none" strike="noStrike" cap="none" normalizeH="0" baseline="0" dirty="0">
                          <a:ln>
                            <a:noFill/>
                          </a:ln>
                          <a:solidFill>
                            <a:schemeClr val="tx1"/>
                          </a:solidFill>
                          <a:effectLst/>
                          <a:latin typeface="Arial" charset="0"/>
                          <a:cs typeface="Arial" charset="0"/>
                        </a:rPr>
                        <a:t>القُدُّوس،</a:t>
                      </a:r>
                      <a:r>
                        <a:rPr kumimoji="0" lang="ar-SA" altLang="zh-CN" sz="3700" b="0" i="0" u="none" strike="noStrike" cap="none" normalizeH="0" baseline="0" dirty="0">
                          <a:ln>
                            <a:noFill/>
                          </a:ln>
                          <a:solidFill>
                            <a:schemeClr val="tx1"/>
                          </a:solidFill>
                          <a:effectLst/>
                          <a:latin typeface="Arial" charset="0"/>
                          <a:cs typeface="Arial" pitchFamily="34" charset="0"/>
                        </a:rPr>
                        <a:t> </a:t>
                      </a:r>
                      <a:endParaRPr kumimoji="0" lang="ar-EG" altLang="zh-CN" sz="3700" b="0" i="0" u="none" strike="noStrike" cap="none" normalizeH="0" baseline="0" dirty="0">
                        <a:ln>
                          <a:noFill/>
                        </a:ln>
                        <a:solidFill>
                          <a:schemeClr val="tx1"/>
                        </a:solidFill>
                        <a:effectLst/>
                        <a:latin typeface="Arial" charset="0"/>
                        <a:cs typeface="Arial"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pPr>
                      <a:r>
                        <a:rPr kumimoji="0" lang="ar-SA" altLang="zh-CN" sz="3700" b="0" i="0" u="none" strike="noStrike" cap="none" normalizeH="0" baseline="0" dirty="0">
                          <a:ln>
                            <a:noFill/>
                          </a:ln>
                          <a:solidFill>
                            <a:schemeClr val="tx1"/>
                          </a:solidFill>
                          <a:effectLst/>
                          <a:latin typeface="Arial" charset="0"/>
                          <a:cs typeface="Arial" pitchFamily="34" charset="0"/>
                        </a:rPr>
                        <a:t>الذي هو</a:t>
                      </a:r>
                      <a:r>
                        <a:rPr kumimoji="0" lang="fr-FR" altLang="zh-CN" sz="3700" b="0" i="0" u="none" strike="noStrike" cap="none" normalizeH="0" baseline="0" dirty="0">
                          <a:ln>
                            <a:noFill/>
                          </a:ln>
                          <a:solidFill>
                            <a:schemeClr val="tx1"/>
                          </a:solidFill>
                          <a:effectLst/>
                          <a:latin typeface="Arial" charset="0"/>
                          <a:cs typeface="Arial" pitchFamily="34" charset="0"/>
                        </a:rPr>
                        <a:t> </a:t>
                      </a:r>
                      <a:r>
                        <a:rPr kumimoji="0" lang="ar-SA" altLang="zh-CN" sz="3700" b="0" i="0" u="none" strike="noStrike" cap="none" normalizeH="0" baseline="0" dirty="0">
                          <a:ln>
                            <a:noFill/>
                          </a:ln>
                          <a:solidFill>
                            <a:schemeClr val="tx1"/>
                          </a:solidFill>
                          <a:effectLst/>
                          <a:latin typeface="Arial" charset="0"/>
                          <a:cs typeface="Arial" pitchFamily="34" charset="0"/>
                        </a:rPr>
                        <a:t>الآب والابن</a:t>
                      </a:r>
                      <a:r>
                        <a:rPr kumimoji="0" lang="ar-SA" altLang="zh-CN" sz="3700" b="0" i="0" u="none" strike="noStrike" cap="none" normalizeH="0" baseline="0" dirty="0">
                          <a:ln>
                            <a:noFill/>
                          </a:ln>
                          <a:solidFill>
                            <a:schemeClr val="tx1"/>
                          </a:solidFill>
                          <a:effectLst/>
                          <a:latin typeface="Arial" charset="0"/>
                          <a:cs typeface="Arial" charset="0"/>
                        </a:rPr>
                        <a:t>،</a:t>
                      </a:r>
                      <a:br>
                        <a:rPr kumimoji="0" lang="fr-FR" altLang="zh-CN" sz="3700" b="0" i="0" u="none" strike="noStrike" cap="none" normalizeH="0" baseline="0" dirty="0">
                          <a:ln>
                            <a:noFill/>
                          </a:ln>
                          <a:solidFill>
                            <a:schemeClr val="tx1"/>
                          </a:solidFill>
                          <a:effectLst/>
                          <a:latin typeface="Arial" charset="0"/>
                          <a:cs typeface="Arial" pitchFamily="34" charset="0"/>
                        </a:rPr>
                      </a:br>
                      <a:r>
                        <a:rPr kumimoji="0" lang="ar-SA" altLang="zh-CN" sz="3700" b="0" i="0" u="none" strike="noStrike" cap="none" normalizeH="0" baseline="0" dirty="0">
                          <a:ln>
                            <a:noFill/>
                          </a:ln>
                          <a:solidFill>
                            <a:schemeClr val="tx1"/>
                          </a:solidFill>
                          <a:effectLst/>
                          <a:latin typeface="Arial" charset="0"/>
                          <a:cs typeface="Arial" pitchFamily="34" charset="0"/>
                        </a:rPr>
                        <a:t>والرُّوح القُدُس</a:t>
                      </a:r>
                      <a:r>
                        <a:rPr kumimoji="0" lang="fr-FR" altLang="zh-CN" sz="3700" b="0" i="0" u="none" strike="noStrike" cap="none" normalizeH="0" baseline="0" dirty="0">
                          <a:ln>
                            <a:noFill/>
                          </a:ln>
                          <a:solidFill>
                            <a:schemeClr val="tx1"/>
                          </a:solidFill>
                          <a:effectLst/>
                          <a:latin typeface="Arial" charset="0"/>
                          <a:cs typeface="Arial" pitchFamily="34" charset="0"/>
                        </a:rPr>
                        <a:t>.</a:t>
                      </a:r>
                      <a:endParaRPr kumimoji="0" lang="ar-EG" altLang="zh-CN" sz="3700" b="0" i="0" u="none" strike="noStrike" cap="none" normalizeH="0" baseline="0" dirty="0">
                        <a:ln>
                          <a:noFill/>
                        </a:ln>
                        <a:solidFill>
                          <a:schemeClr val="tx1"/>
                        </a:solidFill>
                        <a:effectLst/>
                        <a:latin typeface="Arial" charset="0"/>
                        <a:cs typeface="Arial" pitchFamily="34" charset="0"/>
                      </a:endParaRPr>
                    </a:p>
                  </a:txBody>
                  <a:tcPr marL="121920" marR="121920" anchor="ctr"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334264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5300" b="0" i="0" u="none" strike="noStrike" cap="none" normalizeH="0" baseline="0" dirty="0">
                          <a:ln>
                            <a:noFill/>
                          </a:ln>
                          <a:solidFill>
                            <a:srgbClr val="FFFF00"/>
                          </a:solidFill>
                          <a:effectLst/>
                          <a:latin typeface="CS Avva Shenouda" panose="020B7200000000000000" pitchFamily="34" charset="0"/>
                          <a:cs typeface="Arial" charset="0"/>
                        </a:rPr>
                        <a:t>`</a:t>
                      </a:r>
                      <a:r>
                        <a:rPr kumimoji="0" lang="en-US" sz="5300" b="0" i="0" u="none" strike="noStrike" cap="none" normalizeH="0" baseline="0" dirty="0" err="1">
                          <a:ln>
                            <a:noFill/>
                          </a:ln>
                          <a:solidFill>
                            <a:srgbClr val="FFFF00"/>
                          </a:solidFill>
                          <a:effectLst/>
                          <a:latin typeface="Avva_Marcos" panose="04020500000000000000" pitchFamily="82" charset="0"/>
                          <a:cs typeface="Arial" charset="0"/>
                        </a:rPr>
                        <a:t>A</a:t>
                      </a:r>
                      <a:r>
                        <a:rPr kumimoji="0" lang="en-US" sz="5300" b="0" i="0" u="none" strike="noStrike" cap="none" normalizeH="0" baseline="0" dirty="0" err="1">
                          <a:ln>
                            <a:noFill/>
                          </a:ln>
                          <a:solidFill>
                            <a:srgbClr val="FFFF00"/>
                          </a:solidFill>
                          <a:effectLst/>
                          <a:latin typeface="Coptic1" pitchFamily="2" charset="0"/>
                          <a:cs typeface="Arial" charset="0"/>
                        </a:rPr>
                        <a:t>mwini</a:t>
                      </a:r>
                      <a:r>
                        <a:rPr kumimoji="0" lang="en-US" sz="5300" b="0" i="0" u="none" strike="noStrike" cap="none" normalizeH="0" baseline="0" dirty="0">
                          <a:ln>
                            <a:noFill/>
                          </a:ln>
                          <a:solidFill>
                            <a:srgbClr val="FFFF00"/>
                          </a:solidFill>
                          <a:effectLst/>
                          <a:latin typeface="Coptic1" pitchFamily="2" charset="0"/>
                          <a:cs typeface="Arial" charset="0"/>
                        </a:rPr>
                        <a:t> </a:t>
                      </a:r>
                      <a:r>
                        <a:rPr kumimoji="0" lang="en-US" sz="5300" b="0" i="0" u="none" strike="noStrike" cap="none" normalizeH="0" baseline="0" dirty="0" err="1">
                          <a:ln>
                            <a:noFill/>
                          </a:ln>
                          <a:solidFill>
                            <a:srgbClr val="FFFF00"/>
                          </a:solidFill>
                          <a:effectLst/>
                          <a:latin typeface="Coptic1" pitchFamily="2" charset="0"/>
                          <a:cs typeface="Arial" charset="0"/>
                        </a:rPr>
                        <a:t>marenouwst</a:t>
                      </a:r>
                      <a:r>
                        <a:rPr kumimoji="0" lang="en-US" sz="5300" b="0" i="0" u="none" strike="noStrike" cap="none" normalizeH="0" baseline="0" dirty="0">
                          <a:ln>
                            <a:noFill/>
                          </a:ln>
                          <a:solidFill>
                            <a:srgbClr val="FFFF00"/>
                          </a:solidFill>
                          <a:effectLst/>
                          <a:latin typeface="Coptic1" pitchFamily="2" charset="0"/>
                          <a:cs typeface="Arial"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5300" b="0" i="0" u="none" strike="noStrike" cap="none" normalizeH="0" baseline="0" dirty="0">
                          <a:ln>
                            <a:noFill/>
                          </a:ln>
                          <a:solidFill>
                            <a:srgbClr val="FFFF00"/>
                          </a:solidFill>
                          <a:effectLst/>
                          <a:latin typeface="Coptic1" pitchFamily="2" charset="0"/>
                          <a:cs typeface="Arial" charset="0"/>
                        </a:rPr>
                        <a:t>n~}</a:t>
                      </a:r>
                      <a:r>
                        <a:rPr kumimoji="0" lang="en-US" sz="5300" b="0" i="0" u="none" strike="noStrike" cap="none" normalizeH="0" baseline="0" dirty="0" err="1">
                          <a:ln>
                            <a:noFill/>
                          </a:ln>
                          <a:solidFill>
                            <a:srgbClr val="FFFF00"/>
                          </a:solidFill>
                          <a:effectLst/>
                          <a:latin typeface="Coptic1" pitchFamily="2" charset="0"/>
                          <a:cs typeface="Arial" charset="0"/>
                        </a:rPr>
                        <a:t>T~riac</a:t>
                      </a:r>
                      <a:r>
                        <a:rPr kumimoji="0" lang="en-US" sz="5300" b="0" i="0" u="none" strike="noStrike" cap="none" normalizeH="0" baseline="0" dirty="0">
                          <a:ln>
                            <a:noFill/>
                          </a:ln>
                          <a:solidFill>
                            <a:srgbClr val="FFFF00"/>
                          </a:solidFill>
                          <a:effectLst/>
                          <a:latin typeface="Coptic1" pitchFamily="2" charset="0"/>
                          <a:cs typeface="Arial" charset="0"/>
                        </a:rPr>
                        <a:t> </a:t>
                      </a:r>
                      <a:r>
                        <a:rPr kumimoji="0" lang="en-US" sz="5300" b="0" i="0" u="none" strike="noStrike" cap="none" normalizeH="0" baseline="0" dirty="0" err="1">
                          <a:ln>
                            <a:noFill/>
                          </a:ln>
                          <a:solidFill>
                            <a:srgbClr val="FFFF00"/>
                          </a:solidFill>
                          <a:effectLst/>
                          <a:latin typeface="Coptic1" pitchFamily="2" charset="0"/>
                          <a:cs typeface="Arial" charset="0"/>
                        </a:rPr>
                        <a:t>E~youab</a:t>
                      </a:r>
                      <a:r>
                        <a:rPr kumimoji="0" lang="en-US" sz="5300" b="0" i="0" u="none" strike="noStrike" cap="none" normalizeH="0" baseline="0" dirty="0">
                          <a:ln>
                            <a:noFill/>
                          </a:ln>
                          <a:solidFill>
                            <a:srgbClr val="FFFF00"/>
                          </a:solidFill>
                          <a:effectLst/>
                          <a:latin typeface="Coptic1" pitchFamily="2" charset="0"/>
                          <a:cs typeface="Arial"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5300" b="0" i="0" u="none" strike="noStrike" cap="none" normalizeH="0" baseline="0" dirty="0">
                          <a:ln>
                            <a:noFill/>
                          </a:ln>
                          <a:solidFill>
                            <a:srgbClr val="FFFF00"/>
                          </a:solidFill>
                          <a:effectLst/>
                          <a:latin typeface="Coptic1" pitchFamily="2" charset="0"/>
                          <a:cs typeface="Arial" charset="0"/>
                        </a:rPr>
                        <a:t> </a:t>
                      </a:r>
                      <a:r>
                        <a:rPr kumimoji="0" lang="en-US" sz="5300" b="0" i="0" u="none" strike="noStrike" cap="none" normalizeH="0" baseline="0" dirty="0" err="1">
                          <a:ln>
                            <a:noFill/>
                          </a:ln>
                          <a:solidFill>
                            <a:srgbClr val="FFFF00"/>
                          </a:solidFill>
                          <a:effectLst/>
                          <a:latin typeface="Coptic1" pitchFamily="2" charset="0"/>
                          <a:cs typeface="Arial" charset="0"/>
                        </a:rPr>
                        <a:t>e~te</a:t>
                      </a:r>
                      <a:r>
                        <a:rPr kumimoji="0" lang="en-US" sz="5300" b="0" i="0" u="none" strike="noStrike" cap="none" normalizeH="0" baseline="0" dirty="0">
                          <a:ln>
                            <a:noFill/>
                          </a:ln>
                          <a:solidFill>
                            <a:srgbClr val="FFFF00"/>
                          </a:solidFill>
                          <a:effectLst/>
                          <a:latin typeface="Coptic1" pitchFamily="2" charset="0"/>
                          <a:cs typeface="Arial" charset="0"/>
                        </a:rPr>
                        <a:t> </a:t>
                      </a:r>
                      <a:r>
                        <a:rPr kumimoji="0" lang="en-US" sz="5300" b="0" i="0" u="none" strike="noStrike" cap="none" normalizeH="0" baseline="0" dirty="0" err="1">
                          <a:ln>
                            <a:noFill/>
                          </a:ln>
                          <a:solidFill>
                            <a:srgbClr val="FFFF00"/>
                          </a:solidFill>
                          <a:effectLst/>
                          <a:latin typeface="Coptic1" pitchFamily="2" charset="0"/>
                          <a:cs typeface="Arial" charset="0"/>
                        </a:rPr>
                        <a:t>V~Iwt</a:t>
                      </a:r>
                      <a:r>
                        <a:rPr kumimoji="0" lang="en-US" sz="5300" b="0" i="0" u="none" strike="noStrike" cap="none" normalizeH="0" baseline="0" dirty="0">
                          <a:ln>
                            <a:noFill/>
                          </a:ln>
                          <a:solidFill>
                            <a:srgbClr val="FFFF00"/>
                          </a:solidFill>
                          <a:effectLst/>
                          <a:latin typeface="Coptic1" pitchFamily="2" charset="0"/>
                          <a:cs typeface="Arial" charset="0"/>
                        </a:rPr>
                        <a:t> </a:t>
                      </a:r>
                      <a:r>
                        <a:rPr kumimoji="0" lang="en-US" sz="5300" b="0" i="0" u="none" strike="noStrike" cap="none" normalizeH="0" baseline="0" dirty="0" err="1">
                          <a:ln>
                            <a:noFill/>
                          </a:ln>
                          <a:solidFill>
                            <a:srgbClr val="FFFF00"/>
                          </a:solidFill>
                          <a:effectLst/>
                          <a:latin typeface="Coptic1" pitchFamily="2" charset="0"/>
                          <a:cs typeface="Arial" charset="0"/>
                        </a:rPr>
                        <a:t>nem</a:t>
                      </a:r>
                      <a:r>
                        <a:rPr kumimoji="0" lang="en-US" sz="5300" b="0" i="0" u="none" strike="noStrike" cap="none" normalizeH="0" baseline="0" dirty="0">
                          <a:ln>
                            <a:noFill/>
                          </a:ln>
                          <a:solidFill>
                            <a:srgbClr val="FFFF00"/>
                          </a:solidFill>
                          <a:effectLst/>
                          <a:latin typeface="Coptic1" pitchFamily="2" charset="0"/>
                          <a:cs typeface="Arial" charset="0"/>
                        </a:rPr>
                        <a:t> P~S/</a:t>
                      </a:r>
                      <a:r>
                        <a:rPr kumimoji="0" lang="en-US" sz="5300" b="0" i="0" u="none" strike="noStrike" cap="none" normalizeH="0" baseline="0" dirty="0" err="1">
                          <a:ln>
                            <a:noFill/>
                          </a:ln>
                          <a:solidFill>
                            <a:srgbClr val="FFFF00"/>
                          </a:solidFill>
                          <a:effectLst/>
                          <a:latin typeface="Coptic1" pitchFamily="2" charset="0"/>
                          <a:cs typeface="Arial" charset="0"/>
                        </a:rPr>
                        <a:t>ri</a:t>
                      </a:r>
                      <a:r>
                        <a:rPr kumimoji="0" lang="en-US" sz="5300" b="0" i="0" u="none" strike="noStrike" cap="none" normalizeH="0" baseline="0" dirty="0">
                          <a:ln>
                            <a:noFill/>
                          </a:ln>
                          <a:solidFill>
                            <a:srgbClr val="FFFF00"/>
                          </a:solidFill>
                          <a:effectLst/>
                          <a:latin typeface="Coptic1" pitchFamily="2" charset="0"/>
                          <a:cs typeface="Arial"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5300" b="0" i="0" u="none" strike="noStrike" cap="none" normalizeH="0" baseline="0" dirty="0" err="1">
                          <a:ln>
                            <a:noFill/>
                          </a:ln>
                          <a:solidFill>
                            <a:srgbClr val="FFFF00"/>
                          </a:solidFill>
                          <a:effectLst/>
                          <a:latin typeface="Coptic1" pitchFamily="2" charset="0"/>
                          <a:cs typeface="Arial" charset="0"/>
                        </a:rPr>
                        <a:t>nem</a:t>
                      </a:r>
                      <a:r>
                        <a:rPr kumimoji="0" lang="en-US" sz="5300" b="0" i="0" u="none" strike="noStrike" cap="none" normalizeH="0" baseline="0" dirty="0">
                          <a:ln>
                            <a:noFill/>
                          </a:ln>
                          <a:solidFill>
                            <a:srgbClr val="FFFF00"/>
                          </a:solidFill>
                          <a:effectLst/>
                          <a:latin typeface="Coptic1" pitchFamily="2" charset="0"/>
                          <a:cs typeface="Arial" charset="0"/>
                        </a:rPr>
                        <a:t> </a:t>
                      </a:r>
                      <a:r>
                        <a:rPr kumimoji="0" lang="en-US" sz="5300" b="0" i="0" u="none" strike="noStrike" cap="none" normalizeH="0" baseline="0" dirty="0" err="1">
                          <a:ln>
                            <a:noFill/>
                          </a:ln>
                          <a:solidFill>
                            <a:srgbClr val="FFFF00"/>
                          </a:solidFill>
                          <a:effectLst/>
                          <a:latin typeface="Coptic1" pitchFamily="2" charset="0"/>
                          <a:cs typeface="Arial" charset="0"/>
                        </a:rPr>
                        <a:t>PiP~neuma</a:t>
                      </a:r>
                      <a:r>
                        <a:rPr kumimoji="0" lang="en-US" sz="5300" b="0" i="0" u="none" strike="noStrike" cap="none" normalizeH="0" baseline="0" dirty="0">
                          <a:ln>
                            <a:noFill/>
                          </a:ln>
                          <a:solidFill>
                            <a:srgbClr val="FFFF00"/>
                          </a:solidFill>
                          <a:effectLst/>
                          <a:latin typeface="Coptic1" pitchFamily="2" charset="0"/>
                          <a:cs typeface="Arial" charset="0"/>
                        </a:rPr>
                        <a:t> </a:t>
                      </a:r>
                      <a:r>
                        <a:rPr kumimoji="0" lang="en-US" sz="5300" b="0" i="0" u="none" strike="noStrike" cap="none" normalizeH="0" baseline="0" dirty="0" err="1">
                          <a:ln>
                            <a:noFill/>
                          </a:ln>
                          <a:solidFill>
                            <a:srgbClr val="FFFF00"/>
                          </a:solidFill>
                          <a:effectLst/>
                          <a:latin typeface="Coptic1" pitchFamily="2" charset="0"/>
                          <a:cs typeface="Arial" charset="0"/>
                        </a:rPr>
                        <a:t>E~youab</a:t>
                      </a:r>
                      <a:r>
                        <a:rPr kumimoji="0" lang="en-US" sz="5300" b="0" i="0" u="none" strike="noStrike" cap="none" normalizeH="0" baseline="0" dirty="0">
                          <a:ln>
                            <a:noFill/>
                          </a:ln>
                          <a:solidFill>
                            <a:srgbClr val="FFFF00"/>
                          </a:solidFill>
                          <a:effectLst/>
                          <a:latin typeface="Coptic1" pitchFamily="2" charset="0"/>
                          <a:cs typeface="Arial" charset="0"/>
                        </a:rPr>
                        <a:t>.</a:t>
                      </a:r>
                    </a:p>
                  </a:txBody>
                  <a:tcPr marL="121920" marR="121920" anchor="ctr" horzOverflow="overflow">
                    <a:lnL cap="flat">
                      <a:noFill/>
                    </a:lnL>
                    <a:lnR cap="flat">
                      <a:noFill/>
                    </a:lnR>
                    <a:lnT>
                      <a:noFill/>
                    </a:lnT>
                    <a:lnB>
                      <a:noFill/>
                    </a:lnB>
                    <a:lnTlToBr>
                      <a:noFill/>
                    </a:lnTlToBr>
                    <a:lnBlToTr>
                      <a:noFill/>
                    </a:lnBlToTr>
                    <a:noFill/>
                  </a:tcPr>
                </a:tc>
                <a:tc hMerge="1">
                  <a:txBody>
                    <a:bodyPr/>
                    <a:lstStyle/>
                    <a:p>
                      <a:endParaRPr lang="fr-FR"/>
                    </a:p>
                  </a:txBody>
                  <a:tcPr/>
                </a:tc>
                <a:extLst>
                  <a:ext uri="{0D108BD9-81ED-4DB2-BD59-A6C34878D82A}">
                    <a16:rowId xmlns:a16="http://schemas.microsoft.com/office/drawing/2014/main" val="10001"/>
                  </a:ext>
                </a:extLst>
              </a:tr>
            </a:tbl>
          </a:graphicData>
        </a:graphic>
      </p:graphicFrame>
      <p:graphicFrame>
        <p:nvGraphicFramePr>
          <p:cNvPr id="12607502" name="Group 14"/>
          <p:cNvGraphicFramePr>
            <a:graphicFrameLocks noGrp="1"/>
          </p:cNvGraphicFramePr>
          <p:nvPr/>
        </p:nvGraphicFramePr>
        <p:xfrm>
          <a:off x="711200" y="156882"/>
          <a:ext cx="10769600" cy="533399"/>
        </p:xfrm>
        <a:graphic>
          <a:graphicData uri="http://schemas.openxmlformats.org/drawingml/2006/table">
            <a:tbl>
              <a:tblPr/>
              <a:tblGrid>
                <a:gridCol w="10769600">
                  <a:extLst>
                    <a:ext uri="{9D8B030D-6E8A-4147-A177-3AD203B41FA5}">
                      <a16:colId xmlns:a16="http://schemas.microsoft.com/office/drawing/2014/main" val="20000"/>
                    </a:ext>
                  </a:extLst>
                </a:gridCol>
              </a:tblGrid>
              <a:tr h="53339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CA" sz="2700" b="0" i="0" u="none" strike="noStrike" cap="none" normalizeH="0" baseline="0" dirty="0">
                          <a:ln>
                            <a:noFill/>
                          </a:ln>
                          <a:solidFill>
                            <a:schemeClr val="tx1"/>
                          </a:solidFill>
                          <a:effectLst/>
                          <a:latin typeface="Arial" charset="0"/>
                          <a:cs typeface="Arial" charset="0"/>
                        </a:rPr>
                        <a:t>Quatrains du Carillon (</a:t>
                      </a:r>
                      <a:r>
                        <a:rPr kumimoji="0" lang="en-CA" sz="2700" b="0" i="0" u="none" strike="noStrike" cap="none" normalizeH="0" baseline="0" dirty="0" err="1">
                          <a:ln>
                            <a:noFill/>
                          </a:ln>
                          <a:solidFill>
                            <a:schemeClr val="tx1"/>
                          </a:solidFill>
                          <a:effectLst/>
                          <a:latin typeface="Arial" charset="0"/>
                          <a:cs typeface="Arial" charset="0"/>
                        </a:rPr>
                        <a:t>Intro.Adam</a:t>
                      </a:r>
                      <a:r>
                        <a:rPr kumimoji="0" lang="en-CA" sz="2700" b="0" i="0" u="none" strike="noStrike" cap="none" normalizeH="0" baseline="0" dirty="0">
                          <a:ln>
                            <a:noFill/>
                          </a:ln>
                          <a:solidFill>
                            <a:schemeClr val="tx1"/>
                          </a:solidFill>
                          <a:effectLst/>
                          <a:latin typeface="Arial" charset="0"/>
                          <a:cs typeface="Arial" charset="0"/>
                        </a:rPr>
                        <a:t>) - </a:t>
                      </a:r>
                      <a:r>
                        <a:rPr kumimoji="0" lang="ar-EG" sz="2700" b="0" i="0" u="none" strike="noStrike" cap="none" normalizeH="0" baseline="0" dirty="0">
                          <a:ln>
                            <a:noFill/>
                          </a:ln>
                          <a:solidFill>
                            <a:schemeClr val="tx1"/>
                          </a:solidFill>
                          <a:effectLst/>
                          <a:latin typeface="Arial" charset="0"/>
                          <a:cs typeface="Arial" charset="0"/>
                        </a:rPr>
                        <a:t>أرباع</a:t>
                      </a:r>
                      <a:r>
                        <a:rPr kumimoji="0" lang="ar-AE" sz="2700" b="0" i="0" u="none" strike="noStrike" cap="none" normalizeH="0" baseline="0" dirty="0">
                          <a:ln>
                            <a:noFill/>
                          </a:ln>
                          <a:solidFill>
                            <a:schemeClr val="tx1"/>
                          </a:solidFill>
                          <a:effectLst/>
                          <a:latin typeface="Arial" charset="0"/>
                          <a:cs typeface="Arial" charset="0"/>
                        </a:rPr>
                        <a:t> الناقوس (المقدمة </a:t>
                      </a:r>
                      <a:r>
                        <a:rPr kumimoji="0" lang="ar-EG" sz="2700" b="0" i="0" u="none" strike="noStrike" cap="none" normalizeH="0" baseline="0" dirty="0">
                          <a:ln>
                            <a:noFill/>
                          </a:ln>
                          <a:solidFill>
                            <a:schemeClr val="tx1"/>
                          </a:solidFill>
                          <a:effectLst/>
                          <a:latin typeface="Arial" charset="0"/>
                          <a:cs typeface="Arial" charset="0"/>
                        </a:rPr>
                        <a:t>الآدام</a:t>
                      </a:r>
                      <a:r>
                        <a:rPr kumimoji="0" lang="ar-AE" sz="2700" b="0" i="0" u="none" strike="noStrike" cap="none" normalizeH="0" baseline="0" dirty="0">
                          <a:ln>
                            <a:noFill/>
                          </a:ln>
                          <a:solidFill>
                            <a:schemeClr val="tx1"/>
                          </a:solidFill>
                          <a:effectLst/>
                          <a:latin typeface="Arial" charset="0"/>
                          <a:cs typeface="Arial" charset="0"/>
                        </a:rPr>
                        <a:t>)</a:t>
                      </a:r>
                      <a:endParaRPr kumimoji="0" lang="en-CA" sz="2700" b="0" i="0" u="none" strike="noStrike" cap="none" normalizeH="0" baseline="0" dirty="0">
                        <a:ln>
                          <a:noFill/>
                        </a:ln>
                        <a:solidFill>
                          <a:schemeClr val="tx1"/>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8969779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390428" name="Group 28"/>
          <p:cNvGraphicFramePr>
            <a:graphicFrameLocks noGrp="1"/>
          </p:cNvGraphicFramePr>
          <p:nvPr/>
        </p:nvGraphicFramePr>
        <p:xfrm>
          <a:off x="0" y="511985"/>
          <a:ext cx="12192000" cy="5709920"/>
        </p:xfrm>
        <a:graphic>
          <a:graphicData uri="http://schemas.openxmlformats.org/drawingml/2006/table">
            <a:tbl>
              <a:tblPr/>
              <a:tblGrid>
                <a:gridCol w="6096000">
                  <a:extLst>
                    <a:ext uri="{9D8B030D-6E8A-4147-A177-3AD203B41FA5}">
                      <a16:colId xmlns:a16="http://schemas.microsoft.com/office/drawing/2014/main" val="20000"/>
                    </a:ext>
                  </a:extLst>
                </a:gridCol>
                <a:gridCol w="6096000">
                  <a:extLst>
                    <a:ext uri="{9D8B030D-6E8A-4147-A177-3AD203B41FA5}">
                      <a16:colId xmlns:a16="http://schemas.microsoft.com/office/drawing/2014/main" val="722807154"/>
                    </a:ext>
                  </a:extLst>
                </a:gridCol>
              </a:tblGrid>
              <a:tr h="2367280">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fr-CA" sz="3200" b="0" i="0" u="none" strike="noStrike" cap="none" normalizeH="0" baseline="0" dirty="0">
                          <a:ln>
                            <a:noFill/>
                          </a:ln>
                          <a:solidFill>
                            <a:srgbClr val="FFFFFF"/>
                          </a:solidFill>
                          <a:effectLst/>
                          <a:latin typeface="Arial" charset="0"/>
                          <a:cs typeface="Arial" pitchFamily="34" charset="0"/>
                        </a:rPr>
                        <a:t>Salut </a:t>
                      </a:r>
                      <a:r>
                        <a:rPr kumimoji="0" lang="fr-CA" sz="3200" b="0" i="0" u="none" strike="noStrike" cap="none" normalizeH="0" baseline="0" dirty="0">
                          <a:ln>
                            <a:noFill/>
                          </a:ln>
                          <a:solidFill>
                            <a:srgbClr val="FFFFFF"/>
                          </a:solidFill>
                          <a:effectLst/>
                          <a:latin typeface="Arial" charset="0"/>
                          <a:cs typeface="Arial" charset="0"/>
                        </a:rPr>
                        <a:t>à Étienne,</a:t>
                      </a:r>
                    </a:p>
                    <a:p>
                      <a:pPr marL="0" marR="0" lvl="0" indent="0" algn="ctr" defTabSz="914400" rtl="0" eaLnBrk="1" fontAlgn="base" latinLnBrk="0" hangingPunct="1">
                        <a:lnSpc>
                          <a:spcPct val="100000"/>
                        </a:lnSpc>
                        <a:spcBef>
                          <a:spcPts val="0"/>
                        </a:spcBef>
                        <a:spcAft>
                          <a:spcPct val="0"/>
                        </a:spcAft>
                        <a:buClrTx/>
                        <a:buSzTx/>
                        <a:buFontTx/>
                        <a:buNone/>
                        <a:tabLst/>
                      </a:pPr>
                      <a:r>
                        <a:rPr kumimoji="0" lang="fr-CA" sz="3200" b="0" i="0" u="none" strike="noStrike" cap="none" normalizeH="0" baseline="0" dirty="0">
                          <a:ln>
                            <a:noFill/>
                          </a:ln>
                          <a:solidFill>
                            <a:srgbClr val="FFFFFF"/>
                          </a:solidFill>
                          <a:effectLst/>
                          <a:latin typeface="Arial" charset="0"/>
                          <a:cs typeface="Arial" charset="0"/>
                        </a:rPr>
                        <a:t>Le premier martyr,</a:t>
                      </a:r>
                    </a:p>
                    <a:p>
                      <a:pPr marL="0" marR="0" lvl="0" indent="0" algn="ctr" defTabSz="914400" rtl="0" eaLnBrk="1" fontAlgn="base" latinLnBrk="0" hangingPunct="1">
                        <a:lnSpc>
                          <a:spcPct val="100000"/>
                        </a:lnSpc>
                        <a:spcBef>
                          <a:spcPts val="0"/>
                        </a:spcBef>
                        <a:spcAft>
                          <a:spcPct val="0"/>
                        </a:spcAft>
                        <a:buClrTx/>
                        <a:buSzTx/>
                        <a:buFontTx/>
                        <a:buNone/>
                        <a:tabLst/>
                      </a:pPr>
                      <a:r>
                        <a:rPr kumimoji="0" lang="fr-CA" sz="3200" b="0" i="0" u="none" strike="noStrike" cap="none" normalizeH="0" baseline="0" dirty="0">
                          <a:ln>
                            <a:noFill/>
                          </a:ln>
                          <a:solidFill>
                            <a:srgbClr val="FFFFFF"/>
                          </a:solidFill>
                          <a:effectLst/>
                          <a:latin typeface="Arial" charset="0"/>
                          <a:cs typeface="Arial" pitchFamily="34" charset="0"/>
                        </a:rPr>
                        <a:t>salut </a:t>
                      </a:r>
                      <a:r>
                        <a:rPr kumimoji="0" lang="fr-CA" sz="3200" b="0" i="0" u="none" strike="noStrike" cap="none" normalizeH="0" baseline="0" dirty="0">
                          <a:ln>
                            <a:noFill/>
                          </a:ln>
                          <a:solidFill>
                            <a:srgbClr val="FFFFFF"/>
                          </a:solidFill>
                          <a:effectLst/>
                          <a:latin typeface="Arial" charset="0"/>
                          <a:cs typeface="Arial" charset="0"/>
                        </a:rPr>
                        <a:t>à l’archidiacre</a:t>
                      </a:r>
                      <a:br>
                        <a:rPr kumimoji="0" lang="fr-CA" sz="3200" b="0" i="0" u="none" strike="noStrike" cap="none" normalizeH="0" baseline="0" dirty="0">
                          <a:ln>
                            <a:noFill/>
                          </a:ln>
                          <a:solidFill>
                            <a:srgbClr val="FFFFFF"/>
                          </a:solidFill>
                          <a:effectLst/>
                          <a:latin typeface="Arial" charset="0"/>
                          <a:cs typeface="Arial" charset="0"/>
                        </a:rPr>
                      </a:br>
                      <a:r>
                        <a:rPr kumimoji="0" lang="fr-CA" sz="3200" b="0" i="0" u="none" strike="noStrike" cap="none" normalizeH="0" baseline="0" dirty="0">
                          <a:ln>
                            <a:noFill/>
                          </a:ln>
                          <a:solidFill>
                            <a:srgbClr val="FFFFFF"/>
                          </a:solidFill>
                          <a:effectLst/>
                          <a:latin typeface="Arial" charset="0"/>
                          <a:cs typeface="Arial" charset="0"/>
                        </a:rPr>
                        <a:t>béni.</a:t>
                      </a:r>
                    </a:p>
                  </a:txBody>
                  <a:tcPr marL="121920" marR="121920" anchor="ctr" horzOverflow="overflow">
                    <a:lnL>
                      <a:noFill/>
                    </a:lnL>
                    <a:lnR cap="flat">
                      <a:noFill/>
                    </a:lnR>
                    <a:lnT cap="flat">
                      <a:noFill/>
                    </a:lnT>
                    <a:lnB>
                      <a:noFill/>
                    </a:lnB>
                    <a:lnTlToBr>
                      <a:noFill/>
                    </a:lnTlToBr>
                    <a:lnBlToTr>
                      <a:noFill/>
                    </a:lnBlToTr>
                    <a:noFill/>
                  </a:tcPr>
                </a:tc>
                <a:tc>
                  <a:txBody>
                    <a:bodyPr/>
                    <a:lstStyle/>
                    <a:p>
                      <a:pPr marL="0" marR="0" lvl="0" indent="0" algn="ctr" defTabSz="914400" rtl="1" eaLnBrk="1" fontAlgn="base" latinLnBrk="0" hangingPunct="1">
                        <a:lnSpc>
                          <a:spcPct val="100000"/>
                        </a:lnSpc>
                        <a:spcBef>
                          <a:spcPts val="0"/>
                        </a:spcBef>
                        <a:spcAft>
                          <a:spcPct val="0"/>
                        </a:spcAft>
                        <a:buClrTx/>
                        <a:buSzTx/>
                        <a:buFontTx/>
                        <a:buNone/>
                        <a:tabLst/>
                      </a:pPr>
                      <a:r>
                        <a:rPr kumimoji="0" lang="ar-EG" sz="3700" b="0" i="0" u="none" strike="noStrike" cap="none" normalizeH="0" baseline="0" dirty="0">
                          <a:ln>
                            <a:noFill/>
                          </a:ln>
                          <a:solidFill>
                            <a:srgbClr val="FFFFFF"/>
                          </a:solidFill>
                          <a:effectLst/>
                          <a:latin typeface="Arial" charset="0"/>
                          <a:cs typeface="Arial" charset="0"/>
                        </a:rPr>
                        <a:t>السلام </a:t>
                      </a:r>
                      <a:r>
                        <a:rPr kumimoji="0" lang="ar-EG" sz="3700" b="0" i="0" u="none" strike="noStrike" cap="none" normalizeH="0" baseline="0" dirty="0" err="1">
                          <a:ln>
                            <a:noFill/>
                          </a:ln>
                          <a:solidFill>
                            <a:srgbClr val="FFFFFF"/>
                          </a:solidFill>
                          <a:effectLst/>
                          <a:latin typeface="Arial" charset="0"/>
                          <a:cs typeface="Arial" charset="0"/>
                        </a:rPr>
                        <a:t>لإسطفانوس</a:t>
                      </a:r>
                      <a:r>
                        <a:rPr kumimoji="0" lang="ar-EG" sz="3700" b="0" i="0" u="none" strike="noStrike" cap="none" normalizeH="0" baseline="0" dirty="0">
                          <a:ln>
                            <a:noFill/>
                          </a:ln>
                          <a:solidFill>
                            <a:srgbClr val="FFFFFF"/>
                          </a:solidFill>
                          <a:effectLst/>
                          <a:latin typeface="Arial" charset="0"/>
                          <a:cs typeface="Arial" charset="0"/>
                        </a:rPr>
                        <a:t>،</a:t>
                      </a:r>
                      <a:br>
                        <a:rPr kumimoji="0" lang="fr-FR" sz="3700" b="0" i="0" u="none" strike="noStrike" cap="none" normalizeH="0" baseline="0" dirty="0">
                          <a:ln>
                            <a:noFill/>
                          </a:ln>
                          <a:solidFill>
                            <a:srgbClr val="FFFFFF"/>
                          </a:solidFill>
                          <a:effectLst/>
                          <a:latin typeface="Arial" charset="0"/>
                          <a:cs typeface="Arial" charset="0"/>
                        </a:rPr>
                      </a:br>
                      <a:r>
                        <a:rPr kumimoji="0" lang="ar-EG" sz="3700" b="0" i="0" u="none" strike="noStrike" cap="none" normalizeH="0" baseline="0" dirty="0">
                          <a:ln>
                            <a:noFill/>
                          </a:ln>
                          <a:solidFill>
                            <a:srgbClr val="FFFFFF"/>
                          </a:solidFill>
                          <a:effectLst/>
                          <a:latin typeface="Arial" charset="0"/>
                          <a:cs typeface="Arial" charset="0"/>
                        </a:rPr>
                        <a:t>أول الشهداء</a:t>
                      </a:r>
                      <a:r>
                        <a:rPr kumimoji="0" lang="fr-FR" sz="3700" b="0" i="0" u="none" strike="noStrike" cap="none" normalizeH="0" baseline="0" dirty="0">
                          <a:ln>
                            <a:noFill/>
                          </a:ln>
                          <a:solidFill>
                            <a:srgbClr val="FFFFFF"/>
                          </a:solidFill>
                          <a:effectLst/>
                          <a:latin typeface="Arial" charset="0"/>
                          <a:cs typeface="Arial" charset="0"/>
                        </a:rPr>
                        <a:t>.</a:t>
                      </a:r>
                      <a:endParaRPr kumimoji="0" lang="ar-EG" sz="3700" b="0" i="0" u="none" strike="noStrike" cap="none" normalizeH="0" baseline="0" dirty="0">
                        <a:ln>
                          <a:noFill/>
                        </a:ln>
                        <a:solidFill>
                          <a:srgbClr val="FFFFFF"/>
                        </a:solidFill>
                        <a:effectLst/>
                        <a:latin typeface="Arial" charset="0"/>
                        <a:cs typeface="Arial" charset="0"/>
                      </a:endParaRPr>
                    </a:p>
                    <a:p>
                      <a:pPr marL="0" marR="0" lvl="0" indent="0" algn="ctr" defTabSz="914400" rtl="1" eaLnBrk="1" fontAlgn="base" latinLnBrk="0" hangingPunct="1">
                        <a:lnSpc>
                          <a:spcPct val="100000"/>
                        </a:lnSpc>
                        <a:spcBef>
                          <a:spcPts val="0"/>
                        </a:spcBef>
                        <a:spcAft>
                          <a:spcPct val="0"/>
                        </a:spcAft>
                        <a:buClrTx/>
                        <a:buSzTx/>
                        <a:buFontTx/>
                        <a:buNone/>
                        <a:tabLst/>
                      </a:pPr>
                      <a:r>
                        <a:rPr kumimoji="0" lang="ar-EG" sz="3700" b="0" i="0" u="none" strike="noStrike" cap="none" normalizeH="0" baseline="0" dirty="0">
                          <a:ln>
                            <a:noFill/>
                          </a:ln>
                          <a:solidFill>
                            <a:srgbClr val="FFFFFF"/>
                          </a:solidFill>
                          <a:effectLst/>
                          <a:latin typeface="Arial" charset="0"/>
                          <a:cs typeface="Arial" charset="0"/>
                        </a:rPr>
                        <a:t>السلام لرئيس الشمامسة</a:t>
                      </a:r>
                      <a:br>
                        <a:rPr kumimoji="0" lang="fr-FR" sz="3700" b="0" i="0" u="none" strike="noStrike" cap="none" normalizeH="0" baseline="0" dirty="0">
                          <a:ln>
                            <a:noFill/>
                          </a:ln>
                          <a:solidFill>
                            <a:srgbClr val="FFFFFF"/>
                          </a:solidFill>
                          <a:effectLst/>
                          <a:latin typeface="Arial" charset="0"/>
                          <a:cs typeface="Arial" charset="0"/>
                        </a:rPr>
                      </a:br>
                      <a:r>
                        <a:rPr kumimoji="0" lang="ar-EG" sz="3700" b="0" i="0" u="none" strike="noStrike" cap="none" normalizeH="0" baseline="0" dirty="0">
                          <a:ln>
                            <a:noFill/>
                          </a:ln>
                          <a:solidFill>
                            <a:srgbClr val="FFFFFF"/>
                          </a:solidFill>
                          <a:effectLst/>
                          <a:latin typeface="Arial" charset="0"/>
                          <a:cs typeface="Arial" charset="0"/>
                        </a:rPr>
                        <a:t>المُبارَك.</a:t>
                      </a:r>
                      <a:endParaRPr kumimoji="0" lang="en-US" sz="3700" b="0" i="0" u="none" strike="noStrike" cap="none" normalizeH="0" baseline="0" dirty="0">
                        <a:ln>
                          <a:noFill/>
                        </a:ln>
                        <a:solidFill>
                          <a:srgbClr val="FFFFFF"/>
                        </a:solidFill>
                        <a:effectLst/>
                        <a:latin typeface="Arial" charset="0"/>
                        <a:cs typeface="Arial" charset="0"/>
                      </a:endParaRPr>
                    </a:p>
                  </a:txBody>
                  <a:tcPr marL="121920" marR="121920" anchor="ctr"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3342640">
                <a:tc gridSpan="2">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5300" b="0" i="0" u="none" strike="noStrike" cap="none" normalizeH="0" baseline="0" dirty="0">
                          <a:ln>
                            <a:noFill/>
                          </a:ln>
                          <a:solidFill>
                            <a:srgbClr val="FFFF00"/>
                          </a:solidFill>
                          <a:effectLst/>
                          <a:latin typeface="Coptic1" pitchFamily="2" charset="0"/>
                          <a:cs typeface="Arial" charset="0"/>
                        </a:rPr>
                        <a:t>&lt;ere </a:t>
                      </a:r>
                      <a:r>
                        <a:rPr kumimoji="0" lang="en-US" sz="5300" b="0" i="0" u="none" strike="noStrike" cap="none" normalizeH="0" baseline="0" dirty="0" err="1">
                          <a:ln>
                            <a:noFill/>
                          </a:ln>
                          <a:solidFill>
                            <a:srgbClr val="FFFF00"/>
                          </a:solidFill>
                          <a:effectLst/>
                          <a:latin typeface="Coptic1" pitchFamily="2" charset="0"/>
                          <a:cs typeface="Arial" charset="0"/>
                        </a:rPr>
                        <a:t>C~tevanoc</a:t>
                      </a:r>
                      <a:r>
                        <a:rPr kumimoji="0" lang="en-US" sz="5300" b="0" i="0" u="none" strike="noStrike" cap="none" normalizeH="0" baseline="0" dirty="0">
                          <a:ln>
                            <a:noFill/>
                          </a:ln>
                          <a:solidFill>
                            <a:srgbClr val="FFFF00"/>
                          </a:solidFill>
                          <a:effectLst/>
                          <a:latin typeface="Coptic1" pitchFamily="2" charset="0"/>
                          <a:cs typeface="Arial" charset="0"/>
                        </a:rPr>
                        <a:t> :</a:t>
                      </a:r>
                    </a:p>
                    <a:p>
                      <a:pPr marL="0" marR="0" lvl="0" indent="0" algn="ctr" defTabSz="914400" rtl="0" eaLnBrk="1" fontAlgn="base" latinLnBrk="0" hangingPunct="1">
                        <a:lnSpc>
                          <a:spcPct val="100000"/>
                        </a:lnSpc>
                        <a:spcBef>
                          <a:spcPts val="0"/>
                        </a:spcBef>
                        <a:spcAft>
                          <a:spcPct val="0"/>
                        </a:spcAft>
                        <a:buClrTx/>
                        <a:buSzTx/>
                        <a:buFontTx/>
                        <a:buNone/>
                        <a:tabLst/>
                      </a:pPr>
                      <a:r>
                        <a:rPr kumimoji="0" lang="en-US" sz="5300" b="0" i="0" u="none" strike="noStrike" cap="none" normalizeH="0" baseline="0" dirty="0" err="1">
                          <a:ln>
                            <a:noFill/>
                          </a:ln>
                          <a:solidFill>
                            <a:srgbClr val="FFFF00"/>
                          </a:solidFill>
                          <a:effectLst/>
                          <a:latin typeface="Coptic1" pitchFamily="2" charset="0"/>
                          <a:cs typeface="Arial" charset="0"/>
                        </a:rPr>
                        <a:t>pisorp</a:t>
                      </a:r>
                      <a:r>
                        <a:rPr kumimoji="0" lang="en-US" sz="5300" b="0" i="0" u="none" strike="noStrike" cap="none" normalizeH="0" baseline="0" dirty="0">
                          <a:ln>
                            <a:noFill/>
                          </a:ln>
                          <a:solidFill>
                            <a:srgbClr val="FFFF00"/>
                          </a:solidFill>
                          <a:effectLst/>
                          <a:latin typeface="Coptic1" pitchFamily="2" charset="0"/>
                          <a:cs typeface="Arial" charset="0"/>
                        </a:rPr>
                        <a:t> </a:t>
                      </a:r>
                      <a:r>
                        <a:rPr kumimoji="0" lang="en-US" sz="5300" b="0" i="0" u="none" strike="noStrike" cap="none" normalizeH="0" baseline="0" dirty="0" err="1">
                          <a:ln>
                            <a:noFill/>
                          </a:ln>
                          <a:solidFill>
                            <a:srgbClr val="FFFF00"/>
                          </a:solidFill>
                          <a:effectLst/>
                          <a:latin typeface="Coptic1" pitchFamily="2" charset="0"/>
                          <a:cs typeface="Arial" charset="0"/>
                        </a:rPr>
                        <a:t>m~marturoc</a:t>
                      </a:r>
                      <a:r>
                        <a:rPr kumimoji="0" lang="en-US" sz="5300" b="0" i="0" u="none" strike="noStrike" cap="none" normalizeH="0" baseline="0" dirty="0">
                          <a:ln>
                            <a:noFill/>
                          </a:ln>
                          <a:solidFill>
                            <a:srgbClr val="FFFF00"/>
                          </a:solidFill>
                          <a:effectLst/>
                          <a:latin typeface="Coptic1" pitchFamily="2" charset="0"/>
                          <a:cs typeface="Arial" charset="0"/>
                        </a:rPr>
                        <a:t> :</a:t>
                      </a:r>
                    </a:p>
                    <a:p>
                      <a:pPr marL="0" marR="0" lvl="0" indent="0" algn="ctr" defTabSz="914400" rtl="0" eaLnBrk="1" fontAlgn="base" latinLnBrk="0" hangingPunct="1">
                        <a:lnSpc>
                          <a:spcPct val="100000"/>
                        </a:lnSpc>
                        <a:spcBef>
                          <a:spcPts val="0"/>
                        </a:spcBef>
                        <a:spcAft>
                          <a:spcPct val="0"/>
                        </a:spcAft>
                        <a:buClrTx/>
                        <a:buSzTx/>
                        <a:buFontTx/>
                        <a:buNone/>
                        <a:tabLst/>
                      </a:pPr>
                      <a:r>
                        <a:rPr kumimoji="0" lang="en-US" sz="5300" b="0" i="0" u="none" strike="noStrike" cap="none" normalizeH="0" baseline="0" dirty="0">
                          <a:ln>
                            <a:noFill/>
                          </a:ln>
                          <a:solidFill>
                            <a:srgbClr val="FFFF00"/>
                          </a:solidFill>
                          <a:effectLst/>
                          <a:latin typeface="Coptic1" pitchFamily="2" charset="0"/>
                          <a:cs typeface="Arial" charset="0"/>
                        </a:rPr>
                        <a:t>,ere </a:t>
                      </a:r>
                      <a:r>
                        <a:rPr kumimoji="0" lang="en-US" sz="5300" b="0" i="0" u="none" strike="noStrike" cap="none" normalizeH="0" baseline="0" dirty="0" err="1">
                          <a:ln>
                            <a:noFill/>
                          </a:ln>
                          <a:solidFill>
                            <a:srgbClr val="FFFF00"/>
                          </a:solidFill>
                          <a:effectLst/>
                          <a:latin typeface="Coptic1" pitchFamily="2" charset="0"/>
                          <a:cs typeface="Arial" charset="0"/>
                        </a:rPr>
                        <a:t>piar</a:t>
                      </a:r>
                      <a:r>
                        <a:rPr kumimoji="0" lang="en-US" sz="5300" b="0" i="0" u="none" strike="noStrike" cap="none" normalizeH="0" baseline="0" dirty="0">
                          <a:ln>
                            <a:noFill/>
                          </a:ln>
                          <a:solidFill>
                            <a:srgbClr val="FFFF00"/>
                          </a:solidFill>
                          <a:effectLst/>
                          <a:latin typeface="Coptic1" pitchFamily="2" charset="0"/>
                          <a:cs typeface="Arial" charset="0"/>
                        </a:rPr>
                        <a:t>,/</a:t>
                      </a:r>
                      <a:r>
                        <a:rPr kumimoji="0" lang="en-US" sz="5300" b="0" i="0" u="none" strike="noStrike" cap="none" normalizeH="0" baseline="0" dirty="0" err="1">
                          <a:ln>
                            <a:noFill/>
                          </a:ln>
                          <a:solidFill>
                            <a:srgbClr val="FFFF00"/>
                          </a:solidFill>
                          <a:effectLst/>
                          <a:latin typeface="Coptic1" pitchFamily="2" charset="0"/>
                          <a:cs typeface="Arial" charset="0"/>
                        </a:rPr>
                        <a:t>dia~kwn</a:t>
                      </a:r>
                      <a:r>
                        <a:rPr kumimoji="0" lang="en-US" sz="5300" b="0" i="0" u="none" strike="noStrike" cap="none" normalizeH="0" baseline="0" dirty="0">
                          <a:ln>
                            <a:noFill/>
                          </a:ln>
                          <a:solidFill>
                            <a:srgbClr val="FFFF00"/>
                          </a:solidFill>
                          <a:effectLst/>
                          <a:latin typeface="Coptic1" pitchFamily="2" charset="0"/>
                          <a:cs typeface="Arial" charset="0"/>
                        </a:rPr>
                        <a:t> :</a:t>
                      </a:r>
                    </a:p>
                    <a:p>
                      <a:pPr marL="0" marR="0" lvl="0" indent="0" algn="ctr" defTabSz="914400" rtl="0" eaLnBrk="1" fontAlgn="base" latinLnBrk="0" hangingPunct="1">
                        <a:lnSpc>
                          <a:spcPct val="100000"/>
                        </a:lnSpc>
                        <a:spcBef>
                          <a:spcPts val="0"/>
                        </a:spcBef>
                        <a:spcAft>
                          <a:spcPct val="0"/>
                        </a:spcAft>
                        <a:buClrTx/>
                        <a:buSzTx/>
                        <a:buFontTx/>
                        <a:buNone/>
                        <a:tabLst/>
                      </a:pPr>
                      <a:r>
                        <a:rPr kumimoji="0" lang="en-US" sz="5300" b="0" i="0" u="none" strike="noStrike" cap="none" normalizeH="0" baseline="0" dirty="0" err="1">
                          <a:ln>
                            <a:noFill/>
                          </a:ln>
                          <a:solidFill>
                            <a:srgbClr val="FFFF00"/>
                          </a:solidFill>
                          <a:effectLst/>
                          <a:latin typeface="Coptic1" pitchFamily="2" charset="0"/>
                          <a:cs typeface="Arial" charset="0"/>
                        </a:rPr>
                        <a:t>ouoh</a:t>
                      </a:r>
                      <a:r>
                        <a:rPr kumimoji="0" lang="en-US" sz="5300" b="0" i="0" u="none" strike="noStrike" cap="none" normalizeH="0" baseline="0" dirty="0">
                          <a:ln>
                            <a:noFill/>
                          </a:ln>
                          <a:solidFill>
                            <a:srgbClr val="FFFF00"/>
                          </a:solidFill>
                          <a:effectLst/>
                          <a:latin typeface="Coptic1" pitchFamily="2" charset="0"/>
                          <a:cs typeface="Arial" charset="0"/>
                        </a:rPr>
                        <a:t> </a:t>
                      </a:r>
                      <a:r>
                        <a:rPr kumimoji="0" lang="en-US" sz="5300" b="0" i="0" u="none" strike="noStrike" cap="none" normalizeH="0" baseline="0" dirty="0" err="1">
                          <a:ln>
                            <a:noFill/>
                          </a:ln>
                          <a:solidFill>
                            <a:srgbClr val="FFFF00"/>
                          </a:solidFill>
                          <a:effectLst/>
                          <a:latin typeface="Coptic1" pitchFamily="2" charset="0"/>
                          <a:cs typeface="Arial" charset="0"/>
                        </a:rPr>
                        <a:t>etc~marwout</a:t>
                      </a:r>
                      <a:r>
                        <a:rPr kumimoji="0" lang="en-US" sz="5300" b="0" i="0" u="none" strike="noStrike" cap="none" normalizeH="0" baseline="0" dirty="0">
                          <a:ln>
                            <a:noFill/>
                          </a:ln>
                          <a:solidFill>
                            <a:srgbClr val="FFFF00"/>
                          </a:solidFill>
                          <a:effectLst/>
                          <a:latin typeface="Coptic1" pitchFamily="2" charset="0"/>
                          <a:cs typeface="Arial" charset="0"/>
                        </a:rPr>
                        <a:t>.</a:t>
                      </a:r>
                    </a:p>
                  </a:txBody>
                  <a:tcPr marL="121920" marR="121920" anchor="ctr" horzOverflow="overflow">
                    <a:lnL cap="flat">
                      <a:noFill/>
                    </a:lnL>
                    <a:lnR cap="flat">
                      <a:noFill/>
                    </a:lnR>
                    <a:lnT>
                      <a:noFill/>
                    </a:lnT>
                    <a:lnB>
                      <a:noFill/>
                    </a:lnB>
                    <a:lnTlToBr>
                      <a:noFill/>
                    </a:lnTlToBr>
                    <a:lnBlToTr>
                      <a:noFill/>
                    </a:lnBlToTr>
                    <a:noFill/>
                  </a:tcPr>
                </a:tc>
                <a:tc hMerge="1">
                  <a:txBody>
                    <a:bodyPr/>
                    <a:lstStyle/>
                    <a:p>
                      <a:endParaRPr lang="fr-FR"/>
                    </a:p>
                  </a:txBody>
                  <a:tcPr/>
                </a:tc>
                <a:extLst>
                  <a:ext uri="{0D108BD9-81ED-4DB2-BD59-A6C34878D82A}">
                    <a16:rowId xmlns:a16="http://schemas.microsoft.com/office/drawing/2014/main" val="10001"/>
                  </a:ext>
                </a:extLst>
              </a:tr>
            </a:tbl>
          </a:graphicData>
        </a:graphic>
      </p:graphicFrame>
      <p:graphicFrame>
        <p:nvGraphicFramePr>
          <p:cNvPr id="10" name="Tableau 3">
            <a:extLst>
              <a:ext uri="{FF2B5EF4-FFF2-40B4-BE49-F238E27FC236}">
                <a16:creationId xmlns:a16="http://schemas.microsoft.com/office/drawing/2014/main" id="{F31CBD8B-D41A-4B00-8734-0B94ECDF4C05}"/>
              </a:ext>
            </a:extLst>
          </p:cNvPr>
          <p:cNvGraphicFramePr>
            <a:graphicFrameLocks noGrp="1"/>
          </p:cNvGraphicFramePr>
          <p:nvPr>
            <p:extLst>
              <p:ext uri="{D42A27DB-BD31-4B8C-83A1-F6EECF244321}">
                <p14:modId xmlns:p14="http://schemas.microsoft.com/office/powerpoint/2010/main" val="2835576075"/>
              </p:ext>
            </p:extLst>
          </p:nvPr>
        </p:nvGraphicFramePr>
        <p:xfrm>
          <a:off x="2032000" y="89808"/>
          <a:ext cx="8128000" cy="414528"/>
        </p:xfrm>
        <a:graphic>
          <a:graphicData uri="http://schemas.openxmlformats.org/drawingml/2006/table">
            <a:tbl>
              <a:tblPr firstRow="1" bandRow="1">
                <a:tableStyleId>{2D5ABB26-0587-4C30-8999-92F81FD0307C}</a:tableStyleId>
              </a:tblPr>
              <a:tblGrid>
                <a:gridCol w="8128000">
                  <a:extLst>
                    <a:ext uri="{9D8B030D-6E8A-4147-A177-3AD203B41FA5}">
                      <a16:colId xmlns:a16="http://schemas.microsoft.com/office/drawing/2014/main" val="605294964"/>
                    </a:ext>
                  </a:extLst>
                </a:gridCol>
              </a:tblGrid>
              <a:tr h="414528">
                <a:tc>
                  <a:txBody>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lang="en-CA" sz="2400" dirty="0">
                          <a:solidFill>
                            <a:srgbClr val="FFFFFF"/>
                          </a:solidFill>
                          <a:latin typeface="Arial" charset="0"/>
                          <a:cs typeface="Arial" charset="0"/>
                        </a:rPr>
                        <a:t>Saint Étienne - </a:t>
                      </a:r>
                      <a:r>
                        <a:rPr lang="ar-EG" sz="2400" dirty="0">
                          <a:solidFill>
                            <a:srgbClr val="FFFFFF"/>
                          </a:solidFill>
                          <a:latin typeface="Arial" charset="0"/>
                          <a:cs typeface="Arial" charset="0"/>
                        </a:rPr>
                        <a:t>الشهيد إسطفانوس</a:t>
                      </a:r>
                      <a:endParaRPr lang="en-CA" sz="2400" dirty="0">
                        <a:solidFill>
                          <a:srgbClr val="FFFFFF"/>
                        </a:solidFill>
                        <a:latin typeface="Arial" charset="0"/>
                        <a:cs typeface="Arial" charset="0"/>
                      </a:endParaRPr>
                    </a:p>
                  </a:txBody>
                  <a:tcPr marL="121920" marR="121920" marT="60960" marB="6096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62821359"/>
                  </a:ext>
                </a:extLst>
              </a:tr>
            </a:tbl>
          </a:graphicData>
        </a:graphic>
      </p:graphicFrame>
    </p:spTree>
    <p:extLst>
      <p:ext uri="{BB962C8B-B14F-4D97-AF65-F5344CB8AC3E}">
        <p14:creationId xmlns:p14="http://schemas.microsoft.com/office/powerpoint/2010/main" val="3164818963"/>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357672" name="Group 40"/>
          <p:cNvGraphicFramePr>
            <a:graphicFrameLocks noGrp="1"/>
          </p:cNvGraphicFramePr>
          <p:nvPr>
            <p:extLst>
              <p:ext uri="{D42A27DB-BD31-4B8C-83A1-F6EECF244321}">
                <p14:modId xmlns:p14="http://schemas.microsoft.com/office/powerpoint/2010/main" val="3762297047"/>
              </p:ext>
            </p:extLst>
          </p:nvPr>
        </p:nvGraphicFramePr>
        <p:xfrm>
          <a:off x="0" y="289750"/>
          <a:ext cx="12192000" cy="6129209"/>
        </p:xfrm>
        <a:graphic>
          <a:graphicData uri="http://schemas.openxmlformats.org/drawingml/2006/table">
            <a:tbl>
              <a:tblPr/>
              <a:tblGrid>
                <a:gridCol w="6096000">
                  <a:extLst>
                    <a:ext uri="{9D8B030D-6E8A-4147-A177-3AD203B41FA5}">
                      <a16:colId xmlns:a16="http://schemas.microsoft.com/office/drawing/2014/main" val="20000"/>
                    </a:ext>
                  </a:extLst>
                </a:gridCol>
                <a:gridCol w="6096000">
                  <a:extLst>
                    <a:ext uri="{9D8B030D-6E8A-4147-A177-3AD203B41FA5}">
                      <a16:colId xmlns:a16="http://schemas.microsoft.com/office/drawing/2014/main" val="3324997433"/>
                    </a:ext>
                  </a:extLst>
                </a:gridCol>
              </a:tblGrid>
              <a:tr h="2367280">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fr-CA" sz="3200" b="0" i="0" u="none" strike="noStrike" cap="none" normalizeH="0" baseline="0" dirty="0">
                          <a:ln>
                            <a:noFill/>
                          </a:ln>
                          <a:solidFill>
                            <a:schemeClr val="tx1"/>
                          </a:solidFill>
                          <a:effectLst/>
                          <a:latin typeface="Arial" charset="0"/>
                          <a:cs typeface="Arial" pitchFamily="34" charset="0"/>
                        </a:rPr>
                        <a:t>Nous les peuples</a:t>
                      </a:r>
                    </a:p>
                    <a:p>
                      <a:pPr marL="0" marR="0" lvl="0" indent="0" algn="ctr" defTabSz="914400" rtl="0" eaLnBrk="1" fontAlgn="base" latinLnBrk="0" hangingPunct="1">
                        <a:lnSpc>
                          <a:spcPct val="100000"/>
                        </a:lnSpc>
                        <a:spcBef>
                          <a:spcPts val="0"/>
                        </a:spcBef>
                        <a:spcAft>
                          <a:spcPct val="0"/>
                        </a:spcAft>
                        <a:buClrTx/>
                        <a:buSzTx/>
                        <a:buFontTx/>
                        <a:buNone/>
                        <a:tabLst/>
                      </a:pPr>
                      <a:r>
                        <a:rPr kumimoji="0" lang="fr-CA" sz="3200" b="0" i="0" u="none" strike="noStrike" cap="none" normalizeH="0" baseline="0" dirty="0">
                          <a:ln>
                            <a:noFill/>
                          </a:ln>
                          <a:solidFill>
                            <a:schemeClr val="tx1"/>
                          </a:solidFill>
                          <a:effectLst/>
                          <a:latin typeface="Arial" charset="0"/>
                          <a:cs typeface="Arial" pitchFamily="34" charset="0"/>
                        </a:rPr>
                        <a:t> Chrétiens,</a:t>
                      </a:r>
                    </a:p>
                    <a:p>
                      <a:pPr marL="0" marR="0" lvl="0" indent="0" algn="ctr" defTabSz="914400" rtl="0" eaLnBrk="1" fontAlgn="base" latinLnBrk="0" hangingPunct="1">
                        <a:lnSpc>
                          <a:spcPct val="100000"/>
                        </a:lnSpc>
                        <a:spcBef>
                          <a:spcPts val="0"/>
                        </a:spcBef>
                        <a:spcAft>
                          <a:spcPct val="0"/>
                        </a:spcAft>
                        <a:buClrTx/>
                        <a:buSzTx/>
                        <a:buFontTx/>
                        <a:buNone/>
                        <a:tabLst/>
                      </a:pPr>
                      <a:r>
                        <a:rPr kumimoji="0" lang="fr-CA" sz="3200" b="0" i="0" u="none" strike="noStrike" cap="none" normalizeH="0" baseline="0" dirty="0">
                          <a:ln>
                            <a:noFill/>
                          </a:ln>
                          <a:solidFill>
                            <a:schemeClr val="tx1"/>
                          </a:solidFill>
                          <a:effectLst/>
                          <a:latin typeface="Arial" charset="0"/>
                          <a:cs typeface="Arial" pitchFamily="34" charset="0"/>
                        </a:rPr>
                        <a:t> car Il est notre Dieu,</a:t>
                      </a:r>
                      <a:br>
                        <a:rPr kumimoji="0" lang="fr-CA" sz="3200" b="0" i="0" u="none" strike="noStrike" cap="none" normalizeH="0" baseline="0" dirty="0">
                          <a:ln>
                            <a:noFill/>
                          </a:ln>
                          <a:solidFill>
                            <a:schemeClr val="tx1"/>
                          </a:solidFill>
                          <a:effectLst/>
                          <a:latin typeface="Arial" charset="0"/>
                          <a:cs typeface="Arial" pitchFamily="34" charset="0"/>
                        </a:rPr>
                      </a:br>
                      <a:r>
                        <a:rPr kumimoji="0" lang="fr-CA" sz="3200" b="0" i="0" u="none" strike="noStrike" cap="none" normalizeH="0" baseline="0" dirty="0">
                          <a:ln>
                            <a:noFill/>
                          </a:ln>
                          <a:solidFill>
                            <a:schemeClr val="tx1"/>
                          </a:solidFill>
                          <a:effectLst/>
                          <a:latin typeface="Arial" charset="0"/>
                          <a:cs typeface="Arial" pitchFamily="34" charset="0"/>
                        </a:rPr>
                        <a:t>Véritable.</a:t>
                      </a:r>
                      <a:endParaRPr kumimoji="0" lang="en-US" sz="3200" b="0" i="0" u="none" strike="noStrike" cap="none" normalizeH="0" baseline="0" dirty="0">
                        <a:ln>
                          <a:noFill/>
                        </a:ln>
                        <a:solidFill>
                          <a:schemeClr val="tx1"/>
                        </a:solidFill>
                        <a:effectLst/>
                        <a:latin typeface="Coptic1" pitchFamily="2" charset="0"/>
                        <a:cs typeface="Arial" charset="0"/>
                      </a:endParaRPr>
                    </a:p>
                  </a:txBody>
                  <a:tcPr marL="121920" marR="121920" anchor="ctr" horzOverflow="overflow">
                    <a:lnL cap="flat">
                      <a:noFill/>
                    </a:lnL>
                    <a:lnR cap="flat">
                      <a:noFill/>
                    </a:lnR>
                    <a:lnT>
                      <a:noFill/>
                    </a:lnT>
                    <a:lnB>
                      <a:noFill/>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defRPr/>
                      </a:pPr>
                      <a:r>
                        <a:rPr kumimoji="0" lang="ar-SA" altLang="zh-CN" sz="3700" b="0" i="0" u="none" strike="noStrike" kern="1200" cap="none" spc="0" normalizeH="0" baseline="0" noProof="0" dirty="0">
                          <a:ln>
                            <a:noFill/>
                          </a:ln>
                          <a:solidFill>
                            <a:srgbClr val="FFFFFF"/>
                          </a:solidFill>
                          <a:effectLst/>
                          <a:uLnTx/>
                          <a:uFillTx/>
                          <a:latin typeface="Arial" charset="0"/>
                          <a:ea typeface="+mn-ea"/>
                          <a:cs typeface="Arial" pitchFamily="34" charset="0"/>
                        </a:rPr>
                        <a:t>نحن الشعوب</a:t>
                      </a:r>
                      <a:r>
                        <a:rPr kumimoji="0" lang="ar-SA" altLang="zh-CN" sz="3700" b="0" i="0" u="none" strike="noStrike" cap="none" normalizeH="0" baseline="0" dirty="0">
                          <a:ln>
                            <a:noFill/>
                          </a:ln>
                          <a:solidFill>
                            <a:schemeClr val="tx1"/>
                          </a:solidFill>
                          <a:effectLst/>
                          <a:latin typeface="Arial" charset="0"/>
                          <a:cs typeface="Arial" charset="0"/>
                        </a:rPr>
                        <a:t>،</a:t>
                      </a:r>
                      <a:br>
                        <a:rPr kumimoji="0" lang="fr-FR" altLang="zh-CN" sz="3700" b="0" i="0" u="none" strike="noStrike" kern="1200" cap="none" spc="0" normalizeH="0" baseline="0" noProof="0" dirty="0">
                          <a:ln>
                            <a:noFill/>
                          </a:ln>
                          <a:solidFill>
                            <a:srgbClr val="FFFFFF"/>
                          </a:solidFill>
                          <a:effectLst/>
                          <a:uLnTx/>
                          <a:uFillTx/>
                          <a:latin typeface="Arial" charset="0"/>
                          <a:ea typeface="+mn-ea"/>
                          <a:cs typeface="Arial" pitchFamily="34" charset="0"/>
                        </a:rPr>
                      </a:br>
                      <a:r>
                        <a:rPr kumimoji="0" lang="ar-SA" altLang="zh-CN" sz="3700" b="0" i="0" u="none" strike="noStrike" kern="1200" cap="none" spc="0" normalizeH="0" baseline="0" noProof="0" dirty="0">
                          <a:ln>
                            <a:noFill/>
                          </a:ln>
                          <a:solidFill>
                            <a:srgbClr val="FFFFFF"/>
                          </a:solidFill>
                          <a:effectLst/>
                          <a:uLnTx/>
                          <a:uFillTx/>
                          <a:latin typeface="Arial" charset="0"/>
                          <a:ea typeface="+mn-ea"/>
                          <a:cs typeface="Arial" pitchFamily="34" charset="0"/>
                        </a:rPr>
                        <a:t>المسيحيين</a:t>
                      </a:r>
                      <a:r>
                        <a:rPr kumimoji="0" lang="ar-SA" altLang="zh-CN" sz="3700" b="0" i="0" u="none" strike="noStrike" cap="none" normalizeH="0" baseline="0" dirty="0">
                          <a:ln>
                            <a:noFill/>
                          </a:ln>
                          <a:solidFill>
                            <a:schemeClr val="tx1"/>
                          </a:solidFill>
                          <a:effectLst/>
                          <a:latin typeface="Arial" charset="0"/>
                          <a:cs typeface="Arial" charset="0"/>
                        </a:rPr>
                        <a:t>،</a:t>
                      </a:r>
                      <a:br>
                        <a:rPr kumimoji="0" lang="fr-FR" altLang="zh-CN" sz="3700" b="0" i="0" u="none" strike="noStrike" kern="1200" cap="none" spc="0" normalizeH="0" baseline="0" noProof="0" dirty="0">
                          <a:ln>
                            <a:noFill/>
                          </a:ln>
                          <a:solidFill>
                            <a:srgbClr val="FFFFFF"/>
                          </a:solidFill>
                          <a:effectLst/>
                          <a:uLnTx/>
                          <a:uFillTx/>
                          <a:latin typeface="Arial" charset="0"/>
                          <a:ea typeface="+mn-ea"/>
                          <a:cs typeface="Arial" pitchFamily="34" charset="0"/>
                        </a:rPr>
                      </a:br>
                      <a:r>
                        <a:rPr kumimoji="0" lang="ar-SA" altLang="zh-CN" sz="3700" b="0" i="0" u="none" strike="noStrike" kern="1200" cap="none" spc="0" normalizeH="0" baseline="0" noProof="0" dirty="0">
                          <a:ln>
                            <a:noFill/>
                          </a:ln>
                          <a:solidFill>
                            <a:srgbClr val="FFFFFF"/>
                          </a:solidFill>
                          <a:effectLst/>
                          <a:uLnTx/>
                          <a:uFillTx/>
                          <a:latin typeface="Arial" charset="0"/>
                          <a:ea typeface="+mn-ea"/>
                          <a:cs typeface="Arial" pitchFamily="34" charset="0"/>
                        </a:rPr>
                        <a:t>لأنَّ هذا هو</a:t>
                      </a:r>
                      <a:r>
                        <a:rPr kumimoji="0" lang="fr-FR" altLang="zh-CN" sz="3700" b="0" i="0" u="none" strike="noStrike" kern="1200" cap="none" spc="0" normalizeH="0" baseline="0" noProof="0" dirty="0">
                          <a:ln>
                            <a:noFill/>
                          </a:ln>
                          <a:solidFill>
                            <a:srgbClr val="FFFFFF"/>
                          </a:solidFill>
                          <a:effectLst/>
                          <a:uLnTx/>
                          <a:uFillTx/>
                          <a:latin typeface="Arial" charset="0"/>
                          <a:ea typeface="+mn-ea"/>
                          <a:cs typeface="Arial" pitchFamily="34" charset="0"/>
                        </a:rPr>
                        <a:t> </a:t>
                      </a:r>
                      <a:r>
                        <a:rPr kumimoji="0" lang="ar-SA" altLang="zh-CN" sz="3700" b="0" i="0" u="none" strike="noStrike" kern="1200" cap="none" spc="0" normalizeH="0" baseline="0" noProof="0" dirty="0">
                          <a:ln>
                            <a:noFill/>
                          </a:ln>
                          <a:solidFill>
                            <a:srgbClr val="FFFFFF"/>
                          </a:solidFill>
                          <a:effectLst/>
                          <a:uLnTx/>
                          <a:uFillTx/>
                          <a:latin typeface="Arial" charset="0"/>
                          <a:ea typeface="+mn-ea"/>
                          <a:cs typeface="Arial" pitchFamily="34" charset="0"/>
                        </a:rPr>
                        <a:t>إلهنا</a:t>
                      </a:r>
                      <a:r>
                        <a:rPr kumimoji="0" lang="ar-SA" altLang="zh-CN" sz="3700" b="0" i="0" u="none" strike="noStrike" cap="none" normalizeH="0" baseline="0" dirty="0">
                          <a:ln>
                            <a:noFill/>
                          </a:ln>
                          <a:solidFill>
                            <a:schemeClr val="tx1"/>
                          </a:solidFill>
                          <a:effectLst/>
                          <a:latin typeface="Arial" charset="0"/>
                          <a:cs typeface="Arial" charset="0"/>
                        </a:rPr>
                        <a:t>،</a:t>
                      </a:r>
                      <a:br>
                        <a:rPr kumimoji="0" lang="fr-FR" altLang="zh-CN" sz="3700" b="0" i="0" u="none" strike="noStrike" kern="1200" cap="none" spc="0" normalizeH="0" baseline="0" noProof="0" dirty="0">
                          <a:ln>
                            <a:noFill/>
                          </a:ln>
                          <a:solidFill>
                            <a:srgbClr val="FFFFFF"/>
                          </a:solidFill>
                          <a:effectLst/>
                          <a:uLnTx/>
                          <a:uFillTx/>
                          <a:latin typeface="Arial" charset="0"/>
                          <a:ea typeface="+mn-ea"/>
                          <a:cs typeface="Arial" pitchFamily="34" charset="0"/>
                        </a:rPr>
                      </a:br>
                      <a:r>
                        <a:rPr kumimoji="0" lang="ar-SA" altLang="zh-CN" sz="3700" b="0" i="0" u="none" strike="noStrike" kern="1200" cap="none" spc="0" normalizeH="0" baseline="0" noProof="0" dirty="0">
                          <a:ln>
                            <a:noFill/>
                          </a:ln>
                          <a:solidFill>
                            <a:srgbClr val="FFFFFF"/>
                          </a:solidFill>
                          <a:effectLst/>
                          <a:uLnTx/>
                          <a:uFillTx/>
                          <a:latin typeface="Arial" charset="0"/>
                          <a:ea typeface="+mn-ea"/>
                          <a:cs typeface="Arial" pitchFamily="34" charset="0"/>
                        </a:rPr>
                        <a:t>الحقيقي</a:t>
                      </a:r>
                      <a:r>
                        <a:rPr kumimoji="0" lang="fr-FR" altLang="zh-CN" sz="3700" b="0" i="0" u="none" strike="noStrike" kern="1200" cap="none" spc="0" normalizeH="0" baseline="0" noProof="0" dirty="0">
                          <a:ln>
                            <a:noFill/>
                          </a:ln>
                          <a:solidFill>
                            <a:srgbClr val="FFFFFF"/>
                          </a:solidFill>
                          <a:effectLst/>
                          <a:uLnTx/>
                          <a:uFillTx/>
                          <a:latin typeface="Arial" charset="0"/>
                          <a:ea typeface="+mn-ea"/>
                          <a:cs typeface="Arial" pitchFamily="34" charset="0"/>
                        </a:rPr>
                        <a:t>.</a:t>
                      </a:r>
                      <a:endParaRPr kumimoji="0" lang="ar-EG" altLang="zh-CN" sz="3700" b="0" i="0" u="none" strike="noStrike" kern="1200" cap="none" spc="0" normalizeH="0" baseline="0" noProof="0" dirty="0">
                        <a:ln>
                          <a:noFill/>
                        </a:ln>
                        <a:solidFill>
                          <a:srgbClr val="FFFFFF"/>
                        </a:solidFill>
                        <a:effectLst/>
                        <a:uLnTx/>
                        <a:uFillTx/>
                        <a:latin typeface="Arial" charset="0"/>
                        <a:ea typeface="+mn-ea"/>
                        <a:cs typeface="Arial" pitchFamily="34" charset="0"/>
                      </a:endParaRPr>
                    </a:p>
                  </a:txBody>
                  <a:tcPr marL="121920" marR="121920" anchor="ctr" horzOverflow="overflow">
                    <a:lnL cap="flat">
                      <a:noFill/>
                    </a:lnL>
                    <a:lnR cap="flat">
                      <a:noFill/>
                    </a:lnR>
                    <a:lnT>
                      <a:noFill/>
                    </a:lnT>
                    <a:lnB>
                      <a:noFill/>
                    </a:lnB>
                    <a:lnTlToBr>
                      <a:noFill/>
                    </a:lnTlToBr>
                    <a:lnBlToTr>
                      <a:noFill/>
                    </a:lnBlToTr>
                    <a:noFill/>
                  </a:tcPr>
                </a:tc>
                <a:extLst>
                  <a:ext uri="{0D108BD9-81ED-4DB2-BD59-A6C34878D82A}">
                    <a16:rowId xmlns:a16="http://schemas.microsoft.com/office/drawing/2014/main" val="1908141121"/>
                  </a:ext>
                </a:extLst>
              </a:tr>
              <a:tr h="3761929">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5300" b="0" i="0" u="none" strike="noStrike" cap="none" normalizeH="0" baseline="0" dirty="0" err="1">
                          <a:ln>
                            <a:noFill/>
                          </a:ln>
                          <a:solidFill>
                            <a:srgbClr val="FFFF00"/>
                          </a:solidFill>
                          <a:effectLst/>
                          <a:latin typeface="Coptic1" pitchFamily="2" charset="0"/>
                          <a:cs typeface="Arial" charset="0"/>
                        </a:rPr>
                        <a:t>A~non</a:t>
                      </a:r>
                      <a:r>
                        <a:rPr kumimoji="0" lang="en-US" sz="5300" b="0" i="0" u="none" strike="noStrike" cap="none" normalizeH="0" baseline="0" dirty="0">
                          <a:ln>
                            <a:noFill/>
                          </a:ln>
                          <a:solidFill>
                            <a:srgbClr val="FFFF00"/>
                          </a:solidFill>
                          <a:effectLst/>
                          <a:latin typeface="Coptic1" pitchFamily="2" charset="0"/>
                          <a:cs typeface="Arial" charset="0"/>
                        </a:rPr>
                        <a:t> </a:t>
                      </a:r>
                      <a:r>
                        <a:rPr kumimoji="0" lang="en-US" sz="5300" b="0" i="0" u="none" strike="noStrike" cap="none" normalizeH="0" baseline="0" dirty="0" err="1">
                          <a:ln>
                            <a:noFill/>
                          </a:ln>
                          <a:solidFill>
                            <a:srgbClr val="FFFF00"/>
                          </a:solidFill>
                          <a:effectLst/>
                          <a:latin typeface="Coptic1" pitchFamily="2" charset="0"/>
                          <a:cs typeface="Arial" charset="0"/>
                        </a:rPr>
                        <a:t>qa</a:t>
                      </a:r>
                      <a:r>
                        <a:rPr kumimoji="0" lang="en-US" sz="5300" b="0" i="0" u="none" strike="noStrike" cap="none" normalizeH="0" baseline="0" dirty="0">
                          <a:ln>
                            <a:noFill/>
                          </a:ln>
                          <a:solidFill>
                            <a:srgbClr val="FFFF00"/>
                          </a:solidFill>
                          <a:effectLst/>
                          <a:latin typeface="Coptic1" pitchFamily="2" charset="0"/>
                          <a:cs typeface="Arial" charset="0"/>
                        </a:rPr>
                        <a:t> </a:t>
                      </a:r>
                      <a:r>
                        <a:rPr kumimoji="0" lang="en-US" sz="5300" b="0" i="0" u="none" strike="noStrike" cap="none" normalizeH="0" baseline="0" dirty="0" err="1">
                          <a:ln>
                            <a:noFill/>
                          </a:ln>
                          <a:solidFill>
                            <a:srgbClr val="FFFF00"/>
                          </a:solidFill>
                          <a:effectLst/>
                          <a:latin typeface="Coptic1" pitchFamily="2" charset="0"/>
                          <a:cs typeface="Arial" charset="0"/>
                        </a:rPr>
                        <a:t>nilaoc</a:t>
                      </a:r>
                      <a:r>
                        <a:rPr kumimoji="0" lang="en-US" sz="5300" b="0" i="0" u="none" strike="noStrike" cap="none" normalizeH="0" baseline="0" dirty="0">
                          <a:ln>
                            <a:noFill/>
                          </a:ln>
                          <a:solidFill>
                            <a:srgbClr val="FFFF00"/>
                          </a:solidFill>
                          <a:effectLst/>
                          <a:latin typeface="Coptic1" pitchFamily="2" charset="0"/>
                          <a:cs typeface="Arial" charset="0"/>
                        </a:rPr>
                        <a:t> :</a:t>
                      </a:r>
                      <a:br>
                        <a:rPr kumimoji="0" lang="en-US" sz="5300" b="0" i="0" u="none" strike="noStrike" cap="none" normalizeH="0" baseline="0" dirty="0">
                          <a:ln>
                            <a:noFill/>
                          </a:ln>
                          <a:solidFill>
                            <a:srgbClr val="FFFF00"/>
                          </a:solidFill>
                          <a:effectLst/>
                          <a:latin typeface="Coptic1" pitchFamily="2" charset="0"/>
                          <a:cs typeface="Arial" charset="0"/>
                        </a:rPr>
                      </a:br>
                      <a:r>
                        <a:rPr kumimoji="0" lang="en-US" sz="5300" b="0" i="0" u="none" strike="noStrike" cap="none" normalizeH="0" baseline="0" dirty="0">
                          <a:ln>
                            <a:noFill/>
                          </a:ln>
                          <a:solidFill>
                            <a:srgbClr val="FFFF00"/>
                          </a:solidFill>
                          <a:effectLst/>
                          <a:latin typeface="Coptic1" pitchFamily="2" charset="0"/>
                          <a:cs typeface="Arial" charset="0"/>
                        </a:rPr>
                        <a:t>n~&lt;~</a:t>
                      </a:r>
                      <a:r>
                        <a:rPr kumimoji="0" lang="en-US" sz="5300" b="0" i="0" u="none" strike="noStrike" cap="none" normalizeH="0" baseline="0" dirty="0" err="1">
                          <a:ln>
                            <a:noFill/>
                          </a:ln>
                          <a:solidFill>
                            <a:srgbClr val="FFFF00"/>
                          </a:solidFill>
                          <a:effectLst/>
                          <a:latin typeface="Coptic1" pitchFamily="2" charset="0"/>
                          <a:cs typeface="Arial" charset="0"/>
                        </a:rPr>
                        <a:t>rictia~noc</a:t>
                      </a:r>
                      <a:r>
                        <a:rPr kumimoji="0" lang="en-US" sz="5300" b="0" i="0" u="none" strike="noStrike" cap="none" normalizeH="0" baseline="0" dirty="0">
                          <a:ln>
                            <a:noFill/>
                          </a:ln>
                          <a:solidFill>
                            <a:srgbClr val="FFFF00"/>
                          </a:solidFill>
                          <a:effectLst/>
                          <a:latin typeface="Coptic1" pitchFamily="2" charset="0"/>
                          <a:cs typeface="Arial" charset="0"/>
                        </a:rPr>
                        <a:t> :</a:t>
                      </a:r>
                      <a:br>
                        <a:rPr kumimoji="0" lang="en-US" sz="5300" b="0" i="0" u="none" strike="noStrike" cap="none" normalizeH="0" baseline="0" dirty="0">
                          <a:ln>
                            <a:noFill/>
                          </a:ln>
                          <a:solidFill>
                            <a:srgbClr val="FFFF00"/>
                          </a:solidFill>
                          <a:effectLst/>
                          <a:latin typeface="Coptic1" pitchFamily="2" charset="0"/>
                          <a:cs typeface="Arial" charset="0"/>
                        </a:rPr>
                      </a:br>
                      <a:r>
                        <a:rPr kumimoji="0" lang="en-US" sz="5300" b="0" i="0" u="none" strike="noStrike" cap="none" normalizeH="0" baseline="0" dirty="0">
                          <a:ln>
                            <a:noFill/>
                          </a:ln>
                          <a:solidFill>
                            <a:srgbClr val="FFFF00"/>
                          </a:solidFill>
                          <a:effectLst/>
                          <a:latin typeface="Coptic1" pitchFamily="2" charset="0"/>
                          <a:cs typeface="Arial" charset="0"/>
                        </a:rPr>
                        <a:t>Vai gar pe </a:t>
                      </a:r>
                      <a:r>
                        <a:rPr kumimoji="0" lang="en-US" sz="5300" b="0" i="0" u="none" strike="noStrike" cap="none" normalizeH="0" baseline="0" dirty="0" err="1">
                          <a:ln>
                            <a:noFill/>
                          </a:ln>
                          <a:solidFill>
                            <a:srgbClr val="FFFF00"/>
                          </a:solidFill>
                          <a:effectLst/>
                          <a:latin typeface="Coptic1" pitchFamily="2" charset="0"/>
                          <a:cs typeface="Arial" charset="0"/>
                        </a:rPr>
                        <a:t>PenNou</a:t>
                      </a:r>
                      <a:r>
                        <a:rPr kumimoji="0" lang="en-US" sz="5300" b="0" i="0" u="none" strike="noStrike" cap="none" normalizeH="0" baseline="0" dirty="0">
                          <a:ln>
                            <a:noFill/>
                          </a:ln>
                          <a:solidFill>
                            <a:srgbClr val="FFFF00"/>
                          </a:solidFill>
                          <a:effectLst/>
                          <a:latin typeface="Coptic1" pitchFamily="2" charset="0"/>
                          <a:cs typeface="Arial" charset="0"/>
                        </a:rPr>
                        <a:t>] :</a:t>
                      </a:r>
                      <a:br>
                        <a:rPr kumimoji="0" lang="en-US" sz="5300" b="0" i="0" u="none" strike="noStrike" cap="none" normalizeH="0" baseline="0" dirty="0">
                          <a:ln>
                            <a:noFill/>
                          </a:ln>
                          <a:solidFill>
                            <a:srgbClr val="FFFF00"/>
                          </a:solidFill>
                          <a:effectLst/>
                          <a:latin typeface="Coptic1" pitchFamily="2" charset="0"/>
                          <a:cs typeface="Arial" charset="0"/>
                        </a:rPr>
                      </a:br>
                      <a:r>
                        <a:rPr kumimoji="0" lang="en-US" sz="5300" b="0" i="0" u="none" strike="noStrike" cap="none" normalizeH="0" baseline="0" dirty="0" err="1">
                          <a:ln>
                            <a:noFill/>
                          </a:ln>
                          <a:solidFill>
                            <a:srgbClr val="FFFF00"/>
                          </a:solidFill>
                          <a:effectLst/>
                          <a:latin typeface="Coptic1" pitchFamily="2" charset="0"/>
                          <a:cs typeface="Arial" charset="0"/>
                        </a:rPr>
                        <a:t>n~a~l</a:t>
                      </a:r>
                      <a:r>
                        <a:rPr kumimoji="0" lang="en-US" sz="5300" b="0" i="0" u="none" strike="noStrike" cap="none" normalizeH="0" baseline="0" dirty="0">
                          <a:ln>
                            <a:noFill/>
                          </a:ln>
                          <a:solidFill>
                            <a:srgbClr val="FFFF00"/>
                          </a:solidFill>
                          <a:effectLst/>
                          <a:latin typeface="Coptic1" pitchFamily="2" charset="0"/>
                          <a:cs typeface="Arial" charset="0"/>
                        </a:rPr>
                        <a:t>/</a:t>
                      </a:r>
                      <a:r>
                        <a:rPr kumimoji="0" lang="en-US" sz="5300" b="0" i="0" u="none" strike="noStrike" cap="none" normalizeH="0" baseline="0" dirty="0" err="1">
                          <a:ln>
                            <a:noFill/>
                          </a:ln>
                          <a:solidFill>
                            <a:srgbClr val="FFFF00"/>
                          </a:solidFill>
                          <a:effectLst/>
                          <a:latin typeface="Coptic1" pitchFamily="2" charset="0"/>
                          <a:cs typeface="Arial" charset="0"/>
                        </a:rPr>
                        <a:t>yinoc</a:t>
                      </a:r>
                      <a:r>
                        <a:rPr kumimoji="0" lang="en-US" sz="5300" b="0" i="0" u="none" strike="noStrike" cap="none" normalizeH="0" baseline="0" dirty="0">
                          <a:ln>
                            <a:noFill/>
                          </a:ln>
                          <a:solidFill>
                            <a:srgbClr val="FFFF00"/>
                          </a:solidFill>
                          <a:effectLst/>
                          <a:latin typeface="Coptic1" pitchFamily="2" charset="0"/>
                          <a:cs typeface="Arial" charset="0"/>
                        </a:rPr>
                        <a:t>.</a:t>
                      </a:r>
                    </a:p>
                  </a:txBody>
                  <a:tcPr marL="121920" marR="121920" anchor="ctr" horzOverflow="overflow">
                    <a:lnL cap="flat">
                      <a:noFill/>
                    </a:lnL>
                    <a:lnR cap="flat">
                      <a:noFill/>
                    </a:lnR>
                    <a:lnT>
                      <a:noFill/>
                    </a:lnT>
                    <a:lnB>
                      <a:noFill/>
                    </a:lnB>
                    <a:lnTlToBr>
                      <a:noFill/>
                    </a:lnTlToBr>
                    <a:lnBlToTr>
                      <a:noFill/>
                    </a:lnBlToTr>
                    <a:noFill/>
                  </a:tcPr>
                </a:tc>
                <a:tc hMerge="1">
                  <a:txBody>
                    <a:bodyPr/>
                    <a:lstStyle/>
                    <a:p>
                      <a:endParaRPr lang="fr-FR"/>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856776059"/>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359723" name="Group 43"/>
          <p:cNvGraphicFramePr>
            <a:graphicFrameLocks noGrp="1"/>
          </p:cNvGraphicFramePr>
          <p:nvPr>
            <p:extLst>
              <p:ext uri="{D42A27DB-BD31-4B8C-83A1-F6EECF244321}">
                <p14:modId xmlns:p14="http://schemas.microsoft.com/office/powerpoint/2010/main" val="1235891688"/>
              </p:ext>
            </p:extLst>
          </p:nvPr>
        </p:nvGraphicFramePr>
        <p:xfrm>
          <a:off x="0" y="302216"/>
          <a:ext cx="12192000" cy="5836117"/>
        </p:xfrm>
        <a:graphic>
          <a:graphicData uri="http://schemas.openxmlformats.org/drawingml/2006/table">
            <a:tbl>
              <a:tblPr/>
              <a:tblGrid>
                <a:gridCol w="6668087">
                  <a:extLst>
                    <a:ext uri="{9D8B030D-6E8A-4147-A177-3AD203B41FA5}">
                      <a16:colId xmlns:a16="http://schemas.microsoft.com/office/drawing/2014/main" val="20000"/>
                    </a:ext>
                  </a:extLst>
                </a:gridCol>
                <a:gridCol w="5523913">
                  <a:extLst>
                    <a:ext uri="{9D8B030D-6E8A-4147-A177-3AD203B41FA5}">
                      <a16:colId xmlns:a16="http://schemas.microsoft.com/office/drawing/2014/main" val="223355836"/>
                    </a:ext>
                  </a:extLst>
                </a:gridCol>
              </a:tblGrid>
              <a:tr h="23803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3200" b="0" i="0" u="none" strike="noStrike" cap="none" normalizeH="0" baseline="0" dirty="0">
                          <a:ln>
                            <a:noFill/>
                          </a:ln>
                          <a:solidFill>
                            <a:schemeClr val="tx1"/>
                          </a:solidFill>
                          <a:effectLst/>
                          <a:latin typeface="Arial" charset="0"/>
                          <a:cs typeface="Arial" pitchFamily="34" charset="0"/>
                        </a:rPr>
                        <a:t>Nous espérons,</a:t>
                      </a:r>
                      <a:br>
                        <a:rPr kumimoji="0" lang="fr-FR" sz="3200" b="0" i="0" u="none" strike="noStrike" cap="none" normalizeH="0" baseline="0" dirty="0">
                          <a:ln>
                            <a:noFill/>
                          </a:ln>
                          <a:solidFill>
                            <a:schemeClr val="tx1"/>
                          </a:solidFill>
                          <a:effectLst/>
                          <a:latin typeface="Arial" charset="0"/>
                          <a:cs typeface="Arial" pitchFamily="34" charset="0"/>
                        </a:rPr>
                      </a:br>
                      <a:r>
                        <a:rPr kumimoji="0" lang="fr-FR" sz="3200" b="0" i="0" u="none" strike="noStrike" cap="none" normalizeH="0" baseline="0" dirty="0">
                          <a:ln>
                            <a:noFill/>
                          </a:ln>
                          <a:solidFill>
                            <a:schemeClr val="tx1"/>
                          </a:solidFill>
                          <a:effectLst/>
                          <a:latin typeface="Arial" charset="0"/>
                          <a:cs typeface="Arial" pitchFamily="34" charset="0"/>
                        </a:rPr>
                        <a:t>En Sainte Marie.</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3200" b="0" i="0" u="none" strike="noStrike" cap="none" normalizeH="0" baseline="0" dirty="0">
                          <a:ln>
                            <a:noFill/>
                          </a:ln>
                          <a:solidFill>
                            <a:schemeClr val="tx1"/>
                          </a:solidFill>
                          <a:effectLst/>
                          <a:latin typeface="Arial" charset="0"/>
                          <a:cs typeface="Arial" pitchFamily="34" charset="0"/>
                        </a:rPr>
                        <a:t>Que Dieu aie pitié de nous,</a:t>
                      </a:r>
                      <a:br>
                        <a:rPr kumimoji="0" lang="fr-FR" sz="3200" b="0" i="0" u="none" strike="noStrike" cap="none" normalizeH="0" baseline="0" dirty="0">
                          <a:ln>
                            <a:noFill/>
                          </a:ln>
                          <a:solidFill>
                            <a:schemeClr val="tx1"/>
                          </a:solidFill>
                          <a:effectLst/>
                          <a:latin typeface="Arial" charset="0"/>
                          <a:cs typeface="Arial" pitchFamily="34" charset="0"/>
                        </a:rPr>
                      </a:br>
                      <a:r>
                        <a:rPr kumimoji="0" lang="fr-FR" sz="3200" b="0" i="0" u="none" strike="noStrike" cap="none" normalizeH="0" baseline="0" dirty="0">
                          <a:ln>
                            <a:noFill/>
                          </a:ln>
                          <a:solidFill>
                            <a:schemeClr val="tx1"/>
                          </a:solidFill>
                          <a:effectLst/>
                          <a:latin typeface="Arial" charset="0"/>
                          <a:cs typeface="Arial" pitchFamily="34" charset="0"/>
                        </a:rPr>
                        <a:t>par son intercession.</a:t>
                      </a:r>
                      <a:endParaRPr kumimoji="0" lang="en-US" sz="3200" b="0" i="0" u="none" strike="noStrike" cap="none" normalizeH="0" baseline="0" dirty="0">
                        <a:ln>
                          <a:noFill/>
                        </a:ln>
                        <a:solidFill>
                          <a:schemeClr val="tx1"/>
                        </a:solidFill>
                        <a:effectLst/>
                        <a:latin typeface="Arial" charset="0"/>
                        <a:cs typeface="Arial" pitchFamily="34" charset="0"/>
                      </a:endParaRPr>
                    </a:p>
                  </a:txBody>
                  <a:tcPr marL="120000" marR="120000" marT="0" marB="0" anchor="ctr" horzOverflow="overflow">
                    <a:lnL>
                      <a:noFill/>
                    </a:lnL>
                    <a:lnR cap="flat">
                      <a:noFill/>
                    </a:lnR>
                    <a:lnT cap="flat">
                      <a:noFill/>
                    </a:lnT>
                    <a:lnB>
                      <a:noFill/>
                    </a:lnB>
                    <a:lnTlToBr>
                      <a:noFill/>
                    </a:lnTlToBr>
                    <a:lnBlToTr>
                      <a:noFill/>
                    </a:lnBlToTr>
                    <a:no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SA" altLang="zh-CN" sz="3700" b="0" i="0" u="none" strike="noStrike" cap="none" normalizeH="0" baseline="0" dirty="0">
                          <a:ln>
                            <a:noFill/>
                          </a:ln>
                          <a:solidFill>
                            <a:schemeClr val="tx1"/>
                          </a:solidFill>
                          <a:effectLst/>
                          <a:latin typeface="Arial" charset="0"/>
                          <a:cs typeface="Arial" pitchFamily="34" charset="0"/>
                        </a:rPr>
                        <a:t>لنا رجاء</a:t>
                      </a:r>
                      <a:r>
                        <a:rPr kumimoji="0" lang="ar-SA" altLang="zh-CN" sz="3700" b="0" i="0" u="none" strike="noStrike" cap="none" normalizeH="0" baseline="0" dirty="0">
                          <a:ln>
                            <a:noFill/>
                          </a:ln>
                          <a:solidFill>
                            <a:schemeClr val="tx1"/>
                          </a:solidFill>
                          <a:effectLst/>
                          <a:latin typeface="Arial" charset="0"/>
                          <a:cs typeface="Arial" charset="0"/>
                        </a:rPr>
                        <a:t>،</a:t>
                      </a:r>
                      <a:br>
                        <a:rPr kumimoji="0" lang="fr-FR" altLang="zh-CN" sz="3700" b="0" i="0" u="none" strike="noStrike" cap="none" normalizeH="0" baseline="0" dirty="0">
                          <a:ln>
                            <a:noFill/>
                          </a:ln>
                          <a:solidFill>
                            <a:schemeClr val="tx1"/>
                          </a:solidFill>
                          <a:effectLst/>
                          <a:latin typeface="Arial" charset="0"/>
                          <a:cs typeface="Arial" pitchFamily="34" charset="0"/>
                        </a:rPr>
                      </a:br>
                      <a:r>
                        <a:rPr kumimoji="0" lang="ar-SA" altLang="zh-CN" sz="3700" b="0" i="0" u="none" strike="noStrike" cap="none" normalizeH="0" baseline="0" dirty="0">
                          <a:ln>
                            <a:noFill/>
                          </a:ln>
                          <a:solidFill>
                            <a:schemeClr val="tx1"/>
                          </a:solidFill>
                          <a:effectLst/>
                          <a:latin typeface="Arial" charset="0"/>
                          <a:cs typeface="Arial" pitchFamily="34" charset="0"/>
                        </a:rPr>
                        <a:t>في القديسة مريم</a:t>
                      </a:r>
                      <a:r>
                        <a:rPr kumimoji="0" lang="fr-FR" altLang="zh-CN" sz="3700" b="0" i="0" u="none" strike="noStrike" cap="none" normalizeH="0" baseline="0" dirty="0">
                          <a:ln>
                            <a:noFill/>
                          </a:ln>
                          <a:solidFill>
                            <a:schemeClr val="tx1"/>
                          </a:solidFill>
                          <a:effectLst/>
                          <a:latin typeface="Arial" charset="0"/>
                          <a:cs typeface="Arial" charset="0"/>
                        </a:rPr>
                        <a:t>.</a:t>
                      </a:r>
                      <a:endParaRPr kumimoji="0" lang="ar-EG" altLang="zh-CN" sz="3700" b="0" i="0" u="none" strike="noStrike" cap="none" normalizeH="0" baseline="0" dirty="0">
                        <a:ln>
                          <a:noFill/>
                        </a:ln>
                        <a:solidFill>
                          <a:schemeClr val="tx1"/>
                        </a:solidFill>
                        <a:effectLst/>
                        <a:latin typeface="Arial" charset="0"/>
                        <a:cs typeface="Arial"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pPr>
                      <a:r>
                        <a:rPr kumimoji="0" lang="ar-SA" altLang="zh-CN" sz="3700" b="0" i="0" u="none" strike="noStrike" cap="none" normalizeH="0" baseline="0" dirty="0">
                          <a:ln>
                            <a:noFill/>
                          </a:ln>
                          <a:solidFill>
                            <a:schemeClr val="tx1"/>
                          </a:solidFill>
                          <a:effectLst/>
                          <a:latin typeface="Arial" charset="0"/>
                          <a:cs typeface="Arial" pitchFamily="34" charset="0"/>
                        </a:rPr>
                        <a:t>الله يرحم</a:t>
                      </a:r>
                      <a:r>
                        <a:rPr kumimoji="0" lang="ar-EG" altLang="zh-CN" sz="3700" b="0" i="0" u="none" strike="noStrike" cap="none" normalizeH="0" baseline="0" dirty="0">
                          <a:ln>
                            <a:noFill/>
                          </a:ln>
                          <a:solidFill>
                            <a:schemeClr val="tx1"/>
                          </a:solidFill>
                          <a:effectLst/>
                          <a:latin typeface="Arial" charset="0"/>
                          <a:cs typeface="Arial" pitchFamily="34" charset="0"/>
                        </a:rPr>
                        <a:t>ن</a:t>
                      </a:r>
                      <a:r>
                        <a:rPr kumimoji="0" lang="ar-SA" altLang="zh-CN" sz="3700" b="0" i="0" u="none" strike="noStrike" cap="none" normalizeH="0" baseline="0" dirty="0">
                          <a:ln>
                            <a:noFill/>
                          </a:ln>
                          <a:solidFill>
                            <a:schemeClr val="tx1"/>
                          </a:solidFill>
                          <a:effectLst/>
                          <a:latin typeface="Arial" charset="0"/>
                          <a:cs typeface="Arial" pitchFamily="34" charset="0"/>
                        </a:rPr>
                        <a:t>ا</a:t>
                      </a:r>
                      <a:r>
                        <a:rPr kumimoji="0" lang="ar-SA" altLang="zh-CN" sz="3700" b="0" i="0" u="none" strike="noStrike" cap="none" normalizeH="0" baseline="0" dirty="0">
                          <a:ln>
                            <a:noFill/>
                          </a:ln>
                          <a:solidFill>
                            <a:schemeClr val="tx1"/>
                          </a:solidFill>
                          <a:effectLst/>
                          <a:latin typeface="Arial" charset="0"/>
                          <a:cs typeface="Arial" charset="0"/>
                        </a:rPr>
                        <a:t>،</a:t>
                      </a:r>
                      <a:br>
                        <a:rPr kumimoji="0" lang="fr-FR" altLang="zh-CN" sz="3700" b="0" i="0" u="none" strike="noStrike" cap="none" normalizeH="0" baseline="0" dirty="0">
                          <a:ln>
                            <a:noFill/>
                          </a:ln>
                          <a:solidFill>
                            <a:schemeClr val="tx1"/>
                          </a:solidFill>
                          <a:effectLst/>
                          <a:latin typeface="Arial" charset="0"/>
                          <a:cs typeface="Arial" pitchFamily="34" charset="0"/>
                        </a:rPr>
                      </a:br>
                      <a:r>
                        <a:rPr kumimoji="0" lang="ar-SA" altLang="zh-CN" sz="3700" b="0" i="0" u="none" strike="noStrike" cap="none" normalizeH="0" baseline="0" dirty="0">
                          <a:ln>
                            <a:noFill/>
                          </a:ln>
                          <a:solidFill>
                            <a:schemeClr val="tx1"/>
                          </a:solidFill>
                          <a:effectLst/>
                          <a:latin typeface="Arial" charset="0"/>
                          <a:cs typeface="Arial" pitchFamily="34" charset="0"/>
                        </a:rPr>
                        <a:t>بشفاعاته</a:t>
                      </a:r>
                      <a:r>
                        <a:rPr kumimoji="0" lang="ar-EG" altLang="zh-CN" sz="3700" b="0" i="0" u="none" strike="noStrike" cap="none" normalizeH="0" baseline="0" dirty="0">
                          <a:ln>
                            <a:noFill/>
                          </a:ln>
                          <a:solidFill>
                            <a:schemeClr val="tx1"/>
                          </a:solidFill>
                          <a:effectLst/>
                          <a:latin typeface="Arial" charset="0"/>
                          <a:cs typeface="Arial" pitchFamily="34" charset="0"/>
                        </a:rPr>
                        <a:t>ا</a:t>
                      </a:r>
                      <a:r>
                        <a:rPr kumimoji="0" lang="ar-SA" altLang="zh-CN" sz="3700" b="0" i="0" u="none" strike="noStrike" cap="none" normalizeH="0" baseline="0" dirty="0">
                          <a:ln>
                            <a:noFill/>
                          </a:ln>
                          <a:solidFill>
                            <a:schemeClr val="tx1"/>
                          </a:solidFill>
                          <a:effectLst/>
                          <a:latin typeface="Arial" charset="0"/>
                          <a:cs typeface="Arial" charset="0"/>
                        </a:rPr>
                        <a:t>،</a:t>
                      </a:r>
                      <a:endParaRPr kumimoji="0" lang="ar-EG" altLang="zh-CN" sz="3700" b="0" i="0" u="none" strike="noStrike" cap="none" normalizeH="0" baseline="0" dirty="0">
                        <a:ln>
                          <a:noFill/>
                        </a:ln>
                        <a:solidFill>
                          <a:schemeClr val="tx1"/>
                        </a:solidFill>
                        <a:effectLst/>
                        <a:latin typeface="Arial" charset="0"/>
                        <a:cs typeface="Arial" pitchFamily="34" charset="0"/>
                      </a:endParaRPr>
                    </a:p>
                  </a:txBody>
                  <a:tcPr marL="120000" marR="120000" marT="0" marB="0" anchor="ctr"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3455769">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5300" b="0" i="0" u="none" strike="noStrike" cap="none" normalizeH="0" baseline="0" dirty="0" err="1">
                          <a:ln>
                            <a:noFill/>
                          </a:ln>
                          <a:solidFill>
                            <a:srgbClr val="FFFF00"/>
                          </a:solidFill>
                          <a:effectLst/>
                          <a:latin typeface="Coptic1" pitchFamily="2" charset="0"/>
                          <a:cs typeface="Arial" charset="0"/>
                        </a:rPr>
                        <a:t>Ouon</a:t>
                      </a:r>
                      <a:r>
                        <a:rPr kumimoji="0" lang="en-US" sz="5300" b="0" i="0" u="none" strike="noStrike" cap="none" normalizeH="0" baseline="0" dirty="0">
                          <a:ln>
                            <a:noFill/>
                          </a:ln>
                          <a:solidFill>
                            <a:srgbClr val="FFFF00"/>
                          </a:solidFill>
                          <a:effectLst/>
                          <a:latin typeface="Coptic1" pitchFamily="2" charset="0"/>
                          <a:cs typeface="Arial" charset="0"/>
                        </a:rPr>
                        <a:t> </a:t>
                      </a:r>
                      <a:r>
                        <a:rPr kumimoji="0" lang="en-US" sz="5300" b="0" i="0" u="none" strike="noStrike" cap="none" normalizeH="0" baseline="0" dirty="0" err="1">
                          <a:ln>
                            <a:noFill/>
                          </a:ln>
                          <a:solidFill>
                            <a:srgbClr val="FFFF00"/>
                          </a:solidFill>
                          <a:effectLst/>
                          <a:latin typeface="Coptic1" pitchFamily="2" charset="0"/>
                          <a:cs typeface="Arial" charset="0"/>
                        </a:rPr>
                        <a:t>ouhelpic</a:t>
                      </a:r>
                      <a:r>
                        <a:rPr kumimoji="0" lang="en-US" sz="5300" b="0" i="0" u="none" strike="noStrike" cap="none" normalizeH="0" baseline="0" dirty="0">
                          <a:ln>
                            <a:noFill/>
                          </a:ln>
                          <a:solidFill>
                            <a:srgbClr val="FFFF00"/>
                          </a:solidFill>
                          <a:effectLst/>
                          <a:latin typeface="Coptic1" pitchFamily="2" charset="0"/>
                          <a:cs typeface="Arial" charset="0"/>
                        </a:rPr>
                        <a:t> </a:t>
                      </a:r>
                      <a:r>
                        <a:rPr kumimoji="0" lang="en-US" sz="5300" b="0" i="0" u="none" strike="noStrike" cap="none" normalizeH="0" baseline="0" dirty="0" err="1">
                          <a:ln>
                            <a:noFill/>
                          </a:ln>
                          <a:solidFill>
                            <a:srgbClr val="FFFF00"/>
                          </a:solidFill>
                          <a:effectLst/>
                          <a:latin typeface="Coptic1" pitchFamily="2" charset="0"/>
                          <a:cs typeface="Arial" charset="0"/>
                        </a:rPr>
                        <a:t>n~tan</a:t>
                      </a:r>
                      <a:r>
                        <a:rPr kumimoji="0" lang="en-US" sz="5300" b="0" i="0" u="none" strike="noStrike" cap="none" normalizeH="0" baseline="0" dirty="0">
                          <a:ln>
                            <a:noFill/>
                          </a:ln>
                          <a:solidFill>
                            <a:srgbClr val="FFFF00"/>
                          </a:solidFill>
                          <a:effectLst/>
                          <a:latin typeface="Coptic1" pitchFamily="2" charset="0"/>
                          <a:cs typeface="Arial" charset="0"/>
                        </a:rPr>
                        <a:t> :</a:t>
                      </a:r>
                      <a:br>
                        <a:rPr kumimoji="0" lang="en-US" sz="5300" b="0" i="0" u="none" strike="noStrike" cap="none" normalizeH="0" baseline="0" dirty="0">
                          <a:ln>
                            <a:noFill/>
                          </a:ln>
                          <a:solidFill>
                            <a:srgbClr val="FFFF00"/>
                          </a:solidFill>
                          <a:effectLst/>
                          <a:latin typeface="Coptic1" pitchFamily="2" charset="0"/>
                          <a:cs typeface="Arial" charset="0"/>
                        </a:rPr>
                      </a:br>
                      <a:r>
                        <a:rPr kumimoji="0" lang="en-US" sz="5300" b="0" i="0" u="none" strike="noStrike" cap="none" normalizeH="0" baseline="0" dirty="0" err="1">
                          <a:ln>
                            <a:noFill/>
                          </a:ln>
                          <a:solidFill>
                            <a:srgbClr val="FFFF00"/>
                          </a:solidFill>
                          <a:effectLst/>
                          <a:latin typeface="Coptic1" pitchFamily="2" charset="0"/>
                          <a:cs typeface="Arial" charset="0"/>
                        </a:rPr>
                        <a:t>qen</a:t>
                      </a:r>
                      <a:r>
                        <a:rPr kumimoji="0" lang="en-US" sz="5300" b="0" i="0" u="none" strike="noStrike" cap="none" normalizeH="0" baseline="0" dirty="0">
                          <a:ln>
                            <a:noFill/>
                          </a:ln>
                          <a:solidFill>
                            <a:srgbClr val="FFFF00"/>
                          </a:solidFill>
                          <a:effectLst/>
                          <a:latin typeface="Coptic1" pitchFamily="2" charset="0"/>
                          <a:cs typeface="Arial" charset="0"/>
                        </a:rPr>
                        <a:t> y/</a:t>
                      </a:r>
                      <a:r>
                        <a:rPr kumimoji="0" lang="en-US" sz="5300" b="0" i="0" u="none" strike="noStrike" cap="none" normalizeH="0" baseline="0" dirty="0" err="1">
                          <a:ln>
                            <a:noFill/>
                          </a:ln>
                          <a:solidFill>
                            <a:srgbClr val="FFFF00"/>
                          </a:solidFill>
                          <a:effectLst/>
                          <a:latin typeface="Coptic1" pitchFamily="2" charset="0"/>
                          <a:cs typeface="Arial" charset="0"/>
                        </a:rPr>
                        <a:t>e~youab</a:t>
                      </a:r>
                      <a:r>
                        <a:rPr kumimoji="0" lang="en-US" sz="5300" b="0" i="0" u="none" strike="noStrike" cap="none" normalizeH="0" baseline="0" dirty="0">
                          <a:ln>
                            <a:noFill/>
                          </a:ln>
                          <a:solidFill>
                            <a:srgbClr val="FFFF00"/>
                          </a:solidFill>
                          <a:effectLst/>
                          <a:latin typeface="Coptic1" pitchFamily="2" charset="0"/>
                          <a:cs typeface="Arial" charset="0"/>
                        </a:rPr>
                        <a:t> Maria~ :</a:t>
                      </a:r>
                      <a:br>
                        <a:rPr kumimoji="0" lang="en-US" sz="5300" b="0" i="0" u="none" strike="noStrike" cap="none" normalizeH="0" baseline="0" dirty="0">
                          <a:ln>
                            <a:noFill/>
                          </a:ln>
                          <a:solidFill>
                            <a:srgbClr val="FFFF00"/>
                          </a:solidFill>
                          <a:effectLst/>
                          <a:latin typeface="Coptic1" pitchFamily="2" charset="0"/>
                          <a:cs typeface="Arial" charset="0"/>
                        </a:rPr>
                      </a:br>
                      <a:r>
                        <a:rPr kumimoji="0" lang="en-US" sz="5300" b="0" i="0" u="none" strike="noStrike" cap="none" normalizeH="0" baseline="0" dirty="0" err="1">
                          <a:ln>
                            <a:noFill/>
                          </a:ln>
                          <a:solidFill>
                            <a:srgbClr val="FFFF00"/>
                          </a:solidFill>
                          <a:effectLst/>
                          <a:latin typeface="Coptic1" pitchFamily="2" charset="0"/>
                          <a:cs typeface="Arial" charset="0"/>
                        </a:rPr>
                        <a:t>e~re</a:t>
                      </a:r>
                      <a:r>
                        <a:rPr kumimoji="0" lang="en-US" sz="5300" b="0" i="0" u="none" strike="noStrike" cap="none" normalizeH="0" baseline="0" dirty="0">
                          <a:ln>
                            <a:noFill/>
                          </a:ln>
                          <a:solidFill>
                            <a:srgbClr val="FFFF00"/>
                          </a:solidFill>
                          <a:effectLst/>
                          <a:latin typeface="Coptic1" pitchFamily="2" charset="0"/>
                          <a:cs typeface="Arial" charset="0"/>
                        </a:rPr>
                        <a:t> V~} </a:t>
                      </a:r>
                      <a:r>
                        <a:rPr kumimoji="0" lang="en-US" sz="5300" b="0" i="0" u="none" strike="noStrike" cap="none" normalizeH="0" baseline="0" dirty="0" err="1">
                          <a:ln>
                            <a:noFill/>
                          </a:ln>
                          <a:solidFill>
                            <a:srgbClr val="FFFF00"/>
                          </a:solidFill>
                          <a:effectLst/>
                          <a:latin typeface="Coptic1" pitchFamily="2" charset="0"/>
                          <a:cs typeface="Arial" charset="0"/>
                        </a:rPr>
                        <a:t>nai</a:t>
                      </a:r>
                      <a:r>
                        <a:rPr kumimoji="0" lang="en-US" sz="5300" b="0" i="0" u="none" strike="noStrike" cap="none" normalizeH="0" baseline="0" dirty="0">
                          <a:ln>
                            <a:noFill/>
                          </a:ln>
                          <a:solidFill>
                            <a:srgbClr val="FFFF00"/>
                          </a:solidFill>
                          <a:effectLst/>
                          <a:latin typeface="Coptic1" pitchFamily="2" charset="0"/>
                          <a:cs typeface="Arial" charset="0"/>
                        </a:rPr>
                        <a:t> nan :</a:t>
                      </a:r>
                      <a:br>
                        <a:rPr kumimoji="0" lang="en-US" sz="5300" b="0" i="0" u="none" strike="noStrike" cap="none" normalizeH="0" baseline="0" dirty="0">
                          <a:ln>
                            <a:noFill/>
                          </a:ln>
                          <a:solidFill>
                            <a:srgbClr val="FFFF00"/>
                          </a:solidFill>
                          <a:effectLst/>
                          <a:latin typeface="Coptic1" pitchFamily="2" charset="0"/>
                          <a:cs typeface="Arial" charset="0"/>
                        </a:rPr>
                      </a:br>
                      <a:r>
                        <a:rPr kumimoji="0" lang="en-US" sz="5300" b="0" i="0" u="none" strike="noStrike" cap="none" normalizeH="0" baseline="0" dirty="0" err="1">
                          <a:ln>
                            <a:noFill/>
                          </a:ln>
                          <a:solidFill>
                            <a:srgbClr val="FFFF00"/>
                          </a:solidFill>
                          <a:effectLst/>
                          <a:latin typeface="Coptic1" pitchFamily="2" charset="0"/>
                          <a:cs typeface="Arial" charset="0"/>
                        </a:rPr>
                        <a:t>hiten</a:t>
                      </a:r>
                      <a:r>
                        <a:rPr kumimoji="0" lang="en-US" sz="5300" b="0" i="0" u="none" strike="noStrike" cap="none" normalizeH="0" baseline="0" dirty="0">
                          <a:ln>
                            <a:noFill/>
                          </a:ln>
                          <a:solidFill>
                            <a:srgbClr val="FFFF00"/>
                          </a:solidFill>
                          <a:effectLst/>
                          <a:latin typeface="Coptic1" pitchFamily="2" charset="0"/>
                          <a:cs typeface="Arial" charset="0"/>
                        </a:rPr>
                        <a:t> </a:t>
                      </a:r>
                      <a:r>
                        <a:rPr kumimoji="0" lang="en-US" sz="5300" b="0" i="0" u="none" strike="noStrike" cap="none" normalizeH="0" baseline="0" dirty="0" err="1">
                          <a:ln>
                            <a:noFill/>
                          </a:ln>
                          <a:solidFill>
                            <a:srgbClr val="FFFF00"/>
                          </a:solidFill>
                          <a:effectLst/>
                          <a:latin typeface="Coptic1" pitchFamily="2" charset="0"/>
                          <a:cs typeface="Arial" charset="0"/>
                        </a:rPr>
                        <a:t>necp~recbia</a:t>
                      </a:r>
                      <a:r>
                        <a:rPr kumimoji="0" lang="en-US" sz="5300" b="0" i="0" u="none" strike="noStrike" cap="none" normalizeH="0" baseline="0" dirty="0">
                          <a:ln>
                            <a:noFill/>
                          </a:ln>
                          <a:solidFill>
                            <a:srgbClr val="FFFF00"/>
                          </a:solidFill>
                          <a:effectLst/>
                          <a:latin typeface="Coptic1" pitchFamily="2" charset="0"/>
                          <a:cs typeface="Arial" charset="0"/>
                        </a:rPr>
                        <a:t>~.</a:t>
                      </a:r>
                    </a:p>
                  </a:txBody>
                  <a:tcPr marL="120000" marR="120000" marT="0" marB="0" anchor="ctr" horzOverflow="overflow">
                    <a:lnL cap="flat">
                      <a:noFill/>
                    </a:lnL>
                    <a:lnR cap="flat">
                      <a:noFill/>
                    </a:lnR>
                    <a:lnT>
                      <a:noFill/>
                    </a:lnT>
                    <a:lnB>
                      <a:noFill/>
                    </a:lnB>
                    <a:lnTlToBr>
                      <a:noFill/>
                    </a:lnTlToBr>
                    <a:lnBlToTr>
                      <a:noFill/>
                    </a:lnBlToTr>
                    <a:noFill/>
                  </a:tcPr>
                </a:tc>
                <a:tc hMerge="1">
                  <a:txBody>
                    <a:bodyPr/>
                    <a:lstStyle/>
                    <a:p>
                      <a:endParaRPr lang="fr-FR"/>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333559759"/>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Group 43">
            <a:extLst>
              <a:ext uri="{FF2B5EF4-FFF2-40B4-BE49-F238E27FC236}">
                <a16:creationId xmlns:a16="http://schemas.microsoft.com/office/drawing/2014/main" id="{93741DA3-8B7D-4BA8-828B-8064ABC20674}"/>
              </a:ext>
            </a:extLst>
          </p:cNvPr>
          <p:cNvGraphicFramePr>
            <a:graphicFrameLocks noGrp="1"/>
          </p:cNvGraphicFramePr>
          <p:nvPr>
            <p:extLst>
              <p:ext uri="{D42A27DB-BD31-4B8C-83A1-F6EECF244321}">
                <p14:modId xmlns:p14="http://schemas.microsoft.com/office/powerpoint/2010/main" val="3613114711"/>
              </p:ext>
            </p:extLst>
          </p:nvPr>
        </p:nvGraphicFramePr>
        <p:xfrm>
          <a:off x="0" y="381000"/>
          <a:ext cx="12192000" cy="5654219"/>
        </p:xfrm>
        <a:graphic>
          <a:graphicData uri="http://schemas.openxmlformats.org/drawingml/2006/table">
            <a:tbl>
              <a:tblPr/>
              <a:tblGrid>
                <a:gridCol w="6096000">
                  <a:extLst>
                    <a:ext uri="{9D8B030D-6E8A-4147-A177-3AD203B41FA5}">
                      <a16:colId xmlns:a16="http://schemas.microsoft.com/office/drawing/2014/main" val="20000"/>
                    </a:ext>
                  </a:extLst>
                </a:gridCol>
                <a:gridCol w="6096000">
                  <a:extLst>
                    <a:ext uri="{9D8B030D-6E8A-4147-A177-3AD203B41FA5}">
                      <a16:colId xmlns:a16="http://schemas.microsoft.com/office/drawing/2014/main" val="2208481045"/>
                    </a:ext>
                  </a:extLst>
                </a:gridCol>
              </a:tblGrid>
              <a:tr h="2275840">
                <a:tc>
                  <a:txBody>
                    <a:bodyPr/>
                    <a:lstStyle/>
                    <a:p>
                      <a:pPr algn="ctr">
                        <a:lnSpc>
                          <a:spcPct val="100000"/>
                        </a:lnSpc>
                      </a:pPr>
                      <a:r>
                        <a:rPr kumimoji="0" lang="fr-FR" sz="3200" b="0" i="0" u="none" strike="noStrike" kern="1200" cap="none" normalizeH="0" baseline="0" dirty="0">
                          <a:ln>
                            <a:noFill/>
                          </a:ln>
                          <a:solidFill>
                            <a:schemeClr val="tx1"/>
                          </a:solidFill>
                          <a:effectLst/>
                          <a:latin typeface="Arial" panose="020B0604020202020204" pitchFamily="34" charset="0"/>
                          <a:ea typeface="+mn-ea"/>
                          <a:cs typeface="Arial" panose="020B0604020202020204" pitchFamily="34" charset="0"/>
                        </a:rPr>
                        <a:t>Tout</a:t>
                      </a:r>
                      <a:r>
                        <a:rPr lang="fr-FR" sz="3200" b="0" i="0" u="none" strike="noStrike" kern="1200" baseline="0" dirty="0">
                          <a:solidFill>
                            <a:schemeClr val="tx1"/>
                          </a:solidFill>
                          <a:latin typeface="Arial" panose="020B0604020202020204" pitchFamily="34" charset="0"/>
                          <a:ea typeface="+mn-ea"/>
                          <a:cs typeface="Arial" panose="020B0604020202020204" pitchFamily="34" charset="0"/>
                        </a:rPr>
                        <a:t> calme</a:t>
                      </a:r>
                      <a:br>
                        <a:rPr lang="fr-FR" sz="3200" b="0" i="0" u="none" strike="noStrike" kern="1200" baseline="0" dirty="0">
                          <a:solidFill>
                            <a:schemeClr val="tx1"/>
                          </a:solidFill>
                          <a:latin typeface="Arial" panose="020B0604020202020204" pitchFamily="34" charset="0"/>
                          <a:ea typeface="+mn-ea"/>
                          <a:cs typeface="Arial" panose="020B0604020202020204" pitchFamily="34" charset="0"/>
                        </a:rPr>
                      </a:br>
                      <a:r>
                        <a:rPr lang="fr-FR" sz="3200" b="0" i="0" u="none" strike="noStrike" kern="1200" baseline="0" dirty="0">
                          <a:solidFill>
                            <a:schemeClr val="tx1"/>
                          </a:solidFill>
                          <a:latin typeface="Arial" panose="020B0604020202020204" pitchFamily="34" charset="0"/>
                          <a:ea typeface="+mn-ea"/>
                          <a:cs typeface="Arial" panose="020B0604020202020204" pitchFamily="34" charset="0"/>
                        </a:rPr>
                        <a:t>dans ce monde,</a:t>
                      </a:r>
                    </a:p>
                    <a:p>
                      <a:pPr algn="ctr">
                        <a:lnSpc>
                          <a:spcPct val="100000"/>
                        </a:lnSpc>
                      </a:pPr>
                      <a:r>
                        <a:rPr lang="fr-FR" sz="3200" b="0" i="0" u="none" strike="noStrike" kern="1200" baseline="0" dirty="0">
                          <a:solidFill>
                            <a:schemeClr val="tx1"/>
                          </a:solidFill>
                          <a:latin typeface="Arial" panose="020B0604020202020204" pitchFamily="34" charset="0"/>
                          <a:ea typeface="+mn-ea"/>
                          <a:cs typeface="Arial" panose="020B0604020202020204" pitchFamily="34" charset="0"/>
                        </a:rPr>
                        <a:t>est dû à la prière</a:t>
                      </a:r>
                    </a:p>
                    <a:p>
                      <a:pPr algn="ctr">
                        <a:lnSpc>
                          <a:spcPct val="100000"/>
                        </a:lnSpc>
                      </a:pPr>
                      <a:r>
                        <a:rPr lang="fr-FR" sz="3200" b="0" i="0" u="none" strike="noStrike" kern="1200" baseline="0" dirty="0">
                          <a:solidFill>
                            <a:schemeClr val="tx1"/>
                          </a:solidFill>
                          <a:latin typeface="Arial" panose="020B0604020202020204" pitchFamily="34" charset="0"/>
                          <a:ea typeface="+mn-ea"/>
                          <a:cs typeface="Arial" panose="020B0604020202020204" pitchFamily="34" charset="0"/>
                        </a:rPr>
                        <a:t>de la Sainte Vierge Marie.</a:t>
                      </a:r>
                      <a:endParaRPr kumimoji="0" lang="en-US" sz="43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120000" marR="120000" marT="0" marB="0" anchor="ctr" horzOverflow="overflow">
                    <a:lnL>
                      <a:noFill/>
                    </a:lnL>
                    <a:lnR cap="flat">
                      <a:noFill/>
                    </a:lnR>
                    <a:lnT cap="flat">
                      <a:noFill/>
                    </a:lnT>
                    <a:lnB>
                      <a:noFill/>
                    </a:lnB>
                    <a:lnTlToBr>
                      <a:noFill/>
                    </a:lnTlToBr>
                    <a:lnBlToTr>
                      <a:noFill/>
                    </a:lnBlToTr>
                    <a:noFill/>
                  </a:tcPr>
                </a:tc>
                <a:tc>
                  <a:txBody>
                    <a:bodyPr/>
                    <a:lstStyle/>
                    <a:p>
                      <a:pPr algn="ctr" rtl="1">
                        <a:lnSpc>
                          <a:spcPct val="100000"/>
                        </a:lnSpc>
                      </a:pPr>
                      <a:r>
                        <a:rPr lang="ar-EG" sz="3700" b="0" i="0" u="none" strike="noStrike" kern="1200" baseline="0" dirty="0">
                          <a:solidFill>
                            <a:schemeClr val="tx1"/>
                          </a:solidFill>
                          <a:latin typeface="+mn-lt"/>
                          <a:ea typeface="+mn-ea"/>
                          <a:cs typeface="+mn-cs"/>
                        </a:rPr>
                        <a:t>كل هدوء</a:t>
                      </a:r>
                      <a:r>
                        <a:rPr kumimoji="0" lang="ar-SA" altLang="zh-CN" sz="3700" b="0" i="0" u="none" strike="noStrike" cap="none" normalizeH="0" baseline="0" dirty="0">
                          <a:ln>
                            <a:noFill/>
                          </a:ln>
                          <a:solidFill>
                            <a:schemeClr val="tx1"/>
                          </a:solidFill>
                          <a:effectLst/>
                          <a:latin typeface="Arial" charset="0"/>
                          <a:cs typeface="Arial" charset="0"/>
                        </a:rPr>
                        <a:t>،</a:t>
                      </a:r>
                      <a:br>
                        <a:rPr lang="fr-FR" sz="3700" b="0" i="0" u="none" strike="noStrike" kern="1200" baseline="0" dirty="0">
                          <a:solidFill>
                            <a:schemeClr val="tx1"/>
                          </a:solidFill>
                          <a:latin typeface="+mn-lt"/>
                          <a:ea typeface="+mn-ea"/>
                          <a:cs typeface="+mn-cs"/>
                        </a:rPr>
                      </a:br>
                      <a:r>
                        <a:rPr lang="ar-EG" sz="3700" b="0" i="0" u="none" strike="noStrike" kern="1200" baseline="0" dirty="0">
                          <a:solidFill>
                            <a:schemeClr val="tx1"/>
                          </a:solidFill>
                          <a:latin typeface="+mn-lt"/>
                          <a:ea typeface="+mn-ea"/>
                          <a:cs typeface="+mn-cs"/>
                        </a:rPr>
                        <a:t>في</a:t>
                      </a:r>
                      <a:r>
                        <a:rPr lang="fr-FR" sz="3700" b="0" i="0" u="none" strike="noStrike" kern="1200" baseline="0" dirty="0">
                          <a:solidFill>
                            <a:schemeClr val="tx1"/>
                          </a:solidFill>
                          <a:latin typeface="+mn-lt"/>
                          <a:ea typeface="+mn-ea"/>
                          <a:cs typeface="+mn-cs"/>
                        </a:rPr>
                        <a:t> </a:t>
                      </a:r>
                      <a:r>
                        <a:rPr lang="ar-AE" sz="3700" b="0" i="0" u="none" strike="noStrike" kern="1200" baseline="0" dirty="0">
                          <a:solidFill>
                            <a:schemeClr val="tx1"/>
                          </a:solidFill>
                          <a:latin typeface="+mn-lt"/>
                          <a:ea typeface="+mn-ea"/>
                          <a:cs typeface="+mn-cs"/>
                        </a:rPr>
                        <a:t>هذا</a:t>
                      </a:r>
                      <a:r>
                        <a:rPr lang="fr-FR" sz="3700" b="0" i="0" u="none" strike="noStrike" kern="1200" baseline="0" dirty="0">
                          <a:solidFill>
                            <a:schemeClr val="tx1"/>
                          </a:solidFill>
                          <a:latin typeface="+mn-lt"/>
                          <a:ea typeface="+mn-ea"/>
                          <a:cs typeface="+mn-cs"/>
                        </a:rPr>
                        <a:t> </a:t>
                      </a:r>
                      <a:r>
                        <a:rPr lang="ar-EG" sz="3700" b="0" i="0" u="none" strike="noStrike" kern="1200" baseline="0" dirty="0">
                          <a:solidFill>
                            <a:schemeClr val="tx1"/>
                          </a:solidFill>
                          <a:latin typeface="+mn-lt"/>
                          <a:ea typeface="+mn-ea"/>
                          <a:cs typeface="+mn-cs"/>
                        </a:rPr>
                        <a:t>العالم</a:t>
                      </a:r>
                      <a:r>
                        <a:rPr kumimoji="0" lang="ar-SA" altLang="zh-CN" sz="3700" b="0" i="0" u="none" strike="noStrike" cap="none" normalizeH="0" baseline="0" dirty="0">
                          <a:ln>
                            <a:noFill/>
                          </a:ln>
                          <a:solidFill>
                            <a:schemeClr val="tx1"/>
                          </a:solidFill>
                          <a:effectLst/>
                          <a:latin typeface="Arial" charset="0"/>
                          <a:cs typeface="Arial" charset="0"/>
                        </a:rPr>
                        <a:t>،</a:t>
                      </a:r>
                      <a:br>
                        <a:rPr lang="fr-FR" sz="3700" b="0" i="0" u="none" strike="noStrike" kern="1200" baseline="0" dirty="0">
                          <a:solidFill>
                            <a:schemeClr val="tx1"/>
                          </a:solidFill>
                          <a:latin typeface="+mn-lt"/>
                          <a:ea typeface="+mn-ea"/>
                          <a:cs typeface="+mn-cs"/>
                        </a:rPr>
                      </a:br>
                      <a:r>
                        <a:rPr lang="ar-EG" sz="3700" b="0" i="0" u="none" strike="noStrike" kern="1200" baseline="0" dirty="0">
                          <a:solidFill>
                            <a:schemeClr val="tx1"/>
                          </a:solidFill>
                          <a:latin typeface="+mn-lt"/>
                          <a:ea typeface="+mn-ea"/>
                          <a:cs typeface="+mn-cs"/>
                        </a:rPr>
                        <a:t>هو مِن قِبَل</a:t>
                      </a:r>
                      <a:r>
                        <a:rPr lang="fr-FR" sz="3700" b="0" i="0" u="none" strike="noStrike" kern="1200" baseline="0" dirty="0">
                          <a:solidFill>
                            <a:schemeClr val="tx1"/>
                          </a:solidFill>
                          <a:latin typeface="+mn-lt"/>
                          <a:ea typeface="+mn-ea"/>
                          <a:cs typeface="+mn-cs"/>
                        </a:rPr>
                        <a:t> </a:t>
                      </a:r>
                      <a:r>
                        <a:rPr lang="ar-EG" sz="3700" b="0" i="0" u="none" strike="noStrike" kern="1200" baseline="0" dirty="0">
                          <a:solidFill>
                            <a:schemeClr val="tx1"/>
                          </a:solidFill>
                          <a:latin typeface="+mn-lt"/>
                          <a:ea typeface="+mn-ea"/>
                          <a:cs typeface="+mn-cs"/>
                        </a:rPr>
                        <a:t>صلاة</a:t>
                      </a:r>
                      <a:r>
                        <a:rPr kumimoji="0" lang="ar-SA" altLang="zh-CN" sz="3700" b="0" i="0" u="none" strike="noStrike" cap="none" normalizeH="0" baseline="0" dirty="0">
                          <a:ln>
                            <a:noFill/>
                          </a:ln>
                          <a:solidFill>
                            <a:schemeClr val="tx1"/>
                          </a:solidFill>
                          <a:effectLst/>
                          <a:latin typeface="Arial" charset="0"/>
                          <a:cs typeface="Arial" charset="0"/>
                        </a:rPr>
                        <a:t>،</a:t>
                      </a:r>
                      <a:br>
                        <a:rPr lang="fr-FR" sz="3700" b="0" i="0" u="none" strike="noStrike" kern="1200" baseline="0" dirty="0">
                          <a:solidFill>
                            <a:schemeClr val="tx1"/>
                          </a:solidFill>
                          <a:latin typeface="+mn-lt"/>
                          <a:ea typeface="+mn-ea"/>
                          <a:cs typeface="+mn-cs"/>
                        </a:rPr>
                      </a:br>
                      <a:r>
                        <a:rPr lang="ar-EG" sz="3700" b="0" i="0" u="none" strike="noStrike" kern="1200" baseline="0" dirty="0">
                          <a:solidFill>
                            <a:schemeClr val="tx1"/>
                          </a:solidFill>
                          <a:latin typeface="+mn-lt"/>
                          <a:ea typeface="+mn-ea"/>
                          <a:cs typeface="+mn-cs"/>
                        </a:rPr>
                        <a:t>القديسة مريم</a:t>
                      </a:r>
                      <a:r>
                        <a:rPr lang="fr-FR" sz="3700" b="0" i="0" u="none" strike="noStrike" kern="1200" baseline="0" dirty="0">
                          <a:solidFill>
                            <a:schemeClr val="tx1"/>
                          </a:solidFill>
                          <a:latin typeface="+mn-lt"/>
                          <a:ea typeface="+mn-ea"/>
                          <a:cs typeface="+mn-cs"/>
                        </a:rPr>
                        <a:t> </a:t>
                      </a:r>
                      <a:r>
                        <a:rPr lang="ar-EG" sz="3700" b="0" i="0" u="none" strike="noStrike" kern="1200" baseline="0" dirty="0">
                          <a:solidFill>
                            <a:schemeClr val="tx1"/>
                          </a:solidFill>
                          <a:latin typeface="+mn-lt"/>
                          <a:ea typeface="+mn-ea"/>
                          <a:cs typeface="+mn-cs"/>
                        </a:rPr>
                        <a:t>العذراء.</a:t>
                      </a:r>
                      <a:endParaRPr lang="fr-FR" sz="3700" b="0" i="0" u="none" strike="noStrike" kern="1200" baseline="0" dirty="0">
                        <a:solidFill>
                          <a:schemeClr val="tx1"/>
                        </a:solidFill>
                        <a:latin typeface="+mn-lt"/>
                        <a:ea typeface="+mn-ea"/>
                        <a:cs typeface="+mn-cs"/>
                      </a:endParaRPr>
                    </a:p>
                  </a:txBody>
                  <a:tcPr marL="120000" marR="120000" marT="0" marB="0" anchor="ctr"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3378379">
                <a:tc gridSpan="2">
                  <a:txBody>
                    <a:bodyPr/>
                    <a:lstStyle/>
                    <a:p>
                      <a:pPr algn="ctr">
                        <a:lnSpc>
                          <a:spcPct val="100000"/>
                        </a:lnSpc>
                      </a:pPr>
                      <a:r>
                        <a:rPr lang="fr-FR" sz="5300" b="0" i="0" u="none" strike="noStrike" kern="1200" baseline="0" dirty="0" err="1">
                          <a:solidFill>
                            <a:srgbClr val="FFFF00"/>
                          </a:solidFill>
                          <a:latin typeface="Coptic1" panose="020B0604020202020204"/>
                          <a:ea typeface="+mn-ea"/>
                          <a:cs typeface="+mn-cs"/>
                        </a:rPr>
                        <a:t>Ouon</a:t>
                      </a:r>
                      <a:r>
                        <a:rPr lang="fr-FR" sz="5300" b="0" i="0" u="none" strike="noStrike" kern="1200" baseline="0" dirty="0">
                          <a:solidFill>
                            <a:srgbClr val="FFFF00"/>
                          </a:solidFill>
                          <a:latin typeface="Coptic1" panose="020B0604020202020204"/>
                          <a:ea typeface="+mn-ea"/>
                          <a:cs typeface="+mn-cs"/>
                        </a:rPr>
                        <a:t> </a:t>
                      </a:r>
                      <a:r>
                        <a:rPr lang="fr-FR" sz="5300" b="0" i="0" u="none" strike="noStrike" kern="1200" baseline="0" dirty="0" err="1">
                          <a:solidFill>
                            <a:srgbClr val="FFFF00"/>
                          </a:solidFill>
                          <a:latin typeface="Coptic1" panose="020B0604020202020204"/>
                          <a:ea typeface="+mn-ea"/>
                          <a:cs typeface="+mn-cs"/>
                        </a:rPr>
                        <a:t>oumetcemnoc</a:t>
                      </a:r>
                      <a:r>
                        <a:rPr lang="fr-FR" sz="5300" b="0" i="0" u="none" strike="noStrike" kern="1200" baseline="0" dirty="0">
                          <a:solidFill>
                            <a:srgbClr val="FFFF00"/>
                          </a:solidFill>
                          <a:latin typeface="Coptic1" panose="020B0604020202020204"/>
                          <a:ea typeface="+mn-ea"/>
                          <a:cs typeface="+mn-cs"/>
                        </a:rPr>
                        <a:t> :</a:t>
                      </a:r>
                      <a:br>
                        <a:rPr lang="fr-FR" sz="5300" b="0" i="0" u="none" strike="noStrike" kern="1200" baseline="0" dirty="0">
                          <a:solidFill>
                            <a:srgbClr val="FFFF00"/>
                          </a:solidFill>
                          <a:latin typeface="Coptic1" panose="020B0604020202020204"/>
                          <a:ea typeface="+mn-ea"/>
                          <a:cs typeface="+mn-cs"/>
                        </a:rPr>
                      </a:br>
                      <a:r>
                        <a:rPr lang="fr-FR" sz="5300" b="0" i="0" u="none" strike="noStrike" kern="1200" baseline="0" dirty="0" err="1">
                          <a:solidFill>
                            <a:srgbClr val="FFFF00"/>
                          </a:solidFill>
                          <a:latin typeface="Coptic1" panose="020B0604020202020204"/>
                          <a:ea typeface="+mn-ea"/>
                          <a:cs typeface="+mn-cs"/>
                        </a:rPr>
                        <a:t>n~h~r</a:t>
                      </a:r>
                      <a:r>
                        <a:rPr lang="fr-FR" sz="5300" b="0" i="0" u="none" strike="noStrike" kern="1200" baseline="0" dirty="0">
                          <a:solidFill>
                            <a:srgbClr val="FFFF00"/>
                          </a:solidFill>
                          <a:latin typeface="Coptic1" panose="020B0604020202020204"/>
                          <a:ea typeface="+mn-ea"/>
                          <a:cs typeface="+mn-cs"/>
                        </a:rPr>
                        <a:t>/i </a:t>
                      </a:r>
                      <a:r>
                        <a:rPr lang="fr-FR" sz="5300" b="0" i="0" u="none" strike="noStrike" kern="1200" baseline="0" dirty="0" err="1">
                          <a:solidFill>
                            <a:srgbClr val="FFFF00"/>
                          </a:solidFill>
                          <a:latin typeface="Coptic1" panose="020B0604020202020204"/>
                          <a:ea typeface="+mn-ea"/>
                          <a:cs typeface="+mn-cs"/>
                        </a:rPr>
                        <a:t>qen</a:t>
                      </a:r>
                      <a:r>
                        <a:rPr lang="fr-FR" sz="5300" b="0" i="0" u="none" strike="noStrike" kern="1200" baseline="0" dirty="0">
                          <a:solidFill>
                            <a:srgbClr val="FFFF00"/>
                          </a:solidFill>
                          <a:latin typeface="Coptic1" panose="020B0604020202020204"/>
                          <a:ea typeface="+mn-ea"/>
                          <a:cs typeface="+mn-cs"/>
                        </a:rPr>
                        <a:t> </a:t>
                      </a:r>
                      <a:r>
                        <a:rPr lang="fr-FR" sz="5300" b="0" i="0" u="none" strike="noStrike" kern="1200" baseline="0" dirty="0" err="1">
                          <a:solidFill>
                            <a:srgbClr val="FFFF00"/>
                          </a:solidFill>
                          <a:latin typeface="Coptic1" panose="020B0604020202020204"/>
                          <a:ea typeface="+mn-ea"/>
                          <a:cs typeface="+mn-cs"/>
                        </a:rPr>
                        <a:t>paikocmoc</a:t>
                      </a:r>
                      <a:r>
                        <a:rPr lang="fr-FR" sz="5300" b="0" i="0" u="none" strike="noStrike" kern="1200" baseline="0" dirty="0">
                          <a:solidFill>
                            <a:srgbClr val="FFFF00"/>
                          </a:solidFill>
                          <a:latin typeface="Coptic1" panose="020B0604020202020204"/>
                          <a:ea typeface="+mn-ea"/>
                          <a:cs typeface="+mn-cs"/>
                        </a:rPr>
                        <a:t> :</a:t>
                      </a:r>
                      <a:br>
                        <a:rPr lang="fr-FR" sz="5300" b="0" i="0" u="none" strike="noStrike" kern="1200" baseline="0" dirty="0">
                          <a:solidFill>
                            <a:srgbClr val="FFFF00"/>
                          </a:solidFill>
                          <a:latin typeface="Coptic1" panose="020B0604020202020204"/>
                          <a:ea typeface="+mn-ea"/>
                          <a:cs typeface="+mn-cs"/>
                        </a:rPr>
                      </a:br>
                      <a:r>
                        <a:rPr lang="fr-FR" sz="5300" b="0" i="0" u="none" strike="noStrike" kern="1200" baseline="0" dirty="0" err="1">
                          <a:solidFill>
                            <a:srgbClr val="FFFF00"/>
                          </a:solidFill>
                          <a:latin typeface="Coptic1" panose="020B0604020202020204"/>
                          <a:ea typeface="+mn-ea"/>
                          <a:cs typeface="+mn-cs"/>
                        </a:rPr>
                        <a:t>e~bolhiten</a:t>
                      </a:r>
                      <a:r>
                        <a:rPr lang="fr-FR" sz="5300" b="0" i="0" u="none" strike="noStrike" kern="1200" baseline="0" dirty="0">
                          <a:solidFill>
                            <a:srgbClr val="FFFF00"/>
                          </a:solidFill>
                          <a:latin typeface="Coptic1" panose="020B0604020202020204"/>
                          <a:ea typeface="+mn-ea"/>
                          <a:cs typeface="+mn-cs"/>
                        </a:rPr>
                        <a:t> </a:t>
                      </a:r>
                      <a:r>
                        <a:rPr lang="it-IT" sz="5300" b="0" i="0" u="none" strike="noStrike" kern="1200" baseline="0" dirty="0">
                          <a:solidFill>
                            <a:srgbClr val="FFFF00"/>
                          </a:solidFill>
                          <a:latin typeface="Coptic1" panose="020B0604020202020204"/>
                          <a:ea typeface="+mn-ea"/>
                          <a:cs typeface="+mn-cs"/>
                        </a:rPr>
                        <a:t>pis~l/l :</a:t>
                      </a:r>
                      <a:br>
                        <a:rPr lang="it-IT" sz="5300" b="0" i="0" u="none" strike="noStrike" kern="1200" baseline="0" dirty="0">
                          <a:solidFill>
                            <a:srgbClr val="FFFF00"/>
                          </a:solidFill>
                          <a:latin typeface="Coptic1" panose="020B0604020202020204"/>
                          <a:ea typeface="+mn-ea"/>
                          <a:cs typeface="+mn-cs"/>
                        </a:rPr>
                      </a:br>
                      <a:r>
                        <a:rPr lang="it-IT" sz="5300" b="0" i="0" u="none" strike="noStrike" kern="1200" baseline="0" dirty="0">
                          <a:solidFill>
                            <a:srgbClr val="FFFF00"/>
                          </a:solidFill>
                          <a:latin typeface="Coptic1" panose="020B0604020202020204"/>
                          <a:ea typeface="+mn-ea"/>
                          <a:cs typeface="+mn-cs"/>
                        </a:rPr>
                        <a:t>n~te ]a~gia~ Maria~ </a:t>
                      </a:r>
                      <a:r>
                        <a:rPr lang="fr-FR" sz="5300" b="0" i="0" u="none" strike="noStrike" kern="1200" baseline="0" dirty="0">
                          <a:solidFill>
                            <a:srgbClr val="FFFF00"/>
                          </a:solidFill>
                          <a:latin typeface="Coptic1" panose="020B0604020202020204"/>
                          <a:ea typeface="+mn-ea"/>
                          <a:cs typeface="+mn-cs"/>
                        </a:rPr>
                        <a:t>]</a:t>
                      </a:r>
                      <a:r>
                        <a:rPr lang="fr-FR" sz="5300" b="0" i="0" u="none" strike="noStrike" kern="1200" baseline="0" dirty="0" err="1">
                          <a:solidFill>
                            <a:srgbClr val="FFFF00"/>
                          </a:solidFill>
                          <a:latin typeface="Coptic1" panose="020B0604020202020204"/>
                          <a:ea typeface="+mn-ea"/>
                          <a:cs typeface="+mn-cs"/>
                        </a:rPr>
                        <a:t>Paryenoc</a:t>
                      </a:r>
                      <a:r>
                        <a:rPr lang="fr-FR" sz="5300" b="0" i="0" u="none" strike="noStrike" kern="1200" baseline="0" dirty="0">
                          <a:solidFill>
                            <a:srgbClr val="FFFF00"/>
                          </a:solidFill>
                          <a:latin typeface="Coptic1" panose="020B0604020202020204"/>
                          <a:ea typeface="+mn-ea"/>
                          <a:cs typeface="+mn-cs"/>
                        </a:rPr>
                        <a:t>.</a:t>
                      </a:r>
                      <a:endParaRPr kumimoji="0" lang="en-US" sz="5300" b="0" i="0" u="none" strike="noStrike" cap="none" normalizeH="0" baseline="0" dirty="0">
                        <a:ln>
                          <a:noFill/>
                        </a:ln>
                        <a:solidFill>
                          <a:srgbClr val="FFFF00"/>
                        </a:solidFill>
                        <a:effectLst/>
                        <a:latin typeface="Coptic1" panose="020B0604020202020204"/>
                        <a:cs typeface="Arial" charset="0"/>
                      </a:endParaRPr>
                    </a:p>
                  </a:txBody>
                  <a:tcPr marL="120000" marR="120000" marT="0" marB="0" anchor="ctr" horzOverflow="overflow">
                    <a:lnL cap="flat">
                      <a:noFill/>
                    </a:lnL>
                    <a:lnR cap="flat">
                      <a:noFill/>
                    </a:lnR>
                    <a:lnT>
                      <a:noFill/>
                    </a:lnT>
                    <a:lnB>
                      <a:noFill/>
                    </a:lnB>
                    <a:lnTlToBr>
                      <a:noFill/>
                    </a:lnTlToBr>
                    <a:lnBlToTr>
                      <a:noFill/>
                    </a:lnBlToTr>
                    <a:noFill/>
                  </a:tcPr>
                </a:tc>
                <a:tc hMerge="1">
                  <a:txBody>
                    <a:bodyPr/>
                    <a:lstStyle/>
                    <a:p>
                      <a:endParaRPr lang="fr-FR"/>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621431195"/>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29B900-FEBE-F370-010C-02CF5FB406CB}"/>
            </a:ext>
          </a:extLst>
        </p:cNvPr>
        <p:cNvGrpSpPr/>
        <p:nvPr/>
      </p:nvGrpSpPr>
      <p:grpSpPr>
        <a:xfrm>
          <a:off x="0" y="0"/>
          <a:ext cx="0" cy="0"/>
          <a:chOff x="0" y="0"/>
          <a:chExt cx="0" cy="0"/>
        </a:xfrm>
      </p:grpSpPr>
      <p:graphicFrame>
        <p:nvGraphicFramePr>
          <p:cNvPr id="12722201" name="Group 25">
            <a:extLst>
              <a:ext uri="{FF2B5EF4-FFF2-40B4-BE49-F238E27FC236}">
                <a16:creationId xmlns:a16="http://schemas.microsoft.com/office/drawing/2014/main" id="{75E18CFF-BC7D-5710-64A0-B80CEFA5BF46}"/>
              </a:ext>
            </a:extLst>
          </p:cNvPr>
          <p:cNvGraphicFramePr>
            <a:graphicFrameLocks noGrp="1"/>
          </p:cNvGraphicFramePr>
          <p:nvPr/>
        </p:nvGraphicFramePr>
        <p:xfrm>
          <a:off x="0" y="761551"/>
          <a:ext cx="12192000" cy="5830596"/>
        </p:xfrm>
        <a:graphic>
          <a:graphicData uri="http://schemas.openxmlformats.org/drawingml/2006/table">
            <a:tbl>
              <a:tblPr/>
              <a:tblGrid>
                <a:gridCol w="7439187">
                  <a:extLst>
                    <a:ext uri="{9D8B030D-6E8A-4147-A177-3AD203B41FA5}">
                      <a16:colId xmlns:a16="http://schemas.microsoft.com/office/drawing/2014/main" val="20000"/>
                    </a:ext>
                  </a:extLst>
                </a:gridCol>
                <a:gridCol w="4752813">
                  <a:extLst>
                    <a:ext uri="{9D8B030D-6E8A-4147-A177-3AD203B41FA5}">
                      <a16:colId xmlns:a16="http://schemas.microsoft.com/office/drawing/2014/main" val="20001"/>
                    </a:ext>
                  </a:extLst>
                </a:gridCol>
              </a:tblGrid>
              <a:tr h="244731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3200" b="0" i="0" u="none" strike="noStrike" cap="none" normalizeH="0" baseline="0" dirty="0">
                          <a:ln>
                            <a:noFill/>
                          </a:ln>
                          <a:solidFill>
                            <a:schemeClr val="tx1"/>
                          </a:solidFill>
                          <a:effectLst/>
                          <a:latin typeface="Arial" charset="0"/>
                          <a:cs typeface="Arial" pitchFamily="34" charset="0"/>
                        </a:rPr>
                        <a:t>J’ai vu l’Esprit Saint</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3200" b="0" i="0" u="none" strike="noStrike" cap="none" normalizeH="0" baseline="0" dirty="0">
                          <a:ln>
                            <a:noFill/>
                          </a:ln>
                          <a:solidFill>
                            <a:schemeClr val="tx1"/>
                          </a:solidFill>
                          <a:effectLst/>
                          <a:latin typeface="Arial" charset="0"/>
                          <a:cs typeface="Arial" pitchFamily="34" charset="0"/>
                        </a:rPr>
                        <a:t>quand Il descendait du Ciel</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3200" b="0" i="0" u="none" strike="noStrike" cap="none" normalizeH="0" baseline="0" dirty="0">
                          <a:ln>
                            <a:noFill/>
                          </a:ln>
                          <a:solidFill>
                            <a:schemeClr val="tx1"/>
                          </a:solidFill>
                          <a:effectLst/>
                          <a:latin typeface="Arial" charset="0"/>
                          <a:cs typeface="Arial" pitchFamily="34" charset="0"/>
                        </a:rPr>
                        <a:t>et j’ai entendu la voix du Père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3200" b="0" i="0" u="none" strike="noStrike" cap="none" normalizeH="0" baseline="0" dirty="0">
                          <a:ln>
                            <a:noFill/>
                          </a:ln>
                          <a:solidFill>
                            <a:schemeClr val="tx1"/>
                          </a:solidFill>
                          <a:effectLst/>
                          <a:latin typeface="Arial" charset="0"/>
                          <a:cs typeface="Arial" pitchFamily="34" charset="0"/>
                        </a:rPr>
                        <a:t>criant en disant :</a:t>
                      </a:r>
                    </a:p>
                  </a:txBody>
                  <a:tcPr marL="121920" marR="121920" anchor="ctr" horzOverflow="overflow">
                    <a:lnL cap="flat">
                      <a:noFill/>
                    </a:lnL>
                    <a:lnR>
                      <a:noFill/>
                    </a:lnR>
                    <a:lnT cap="flat">
                      <a:noFill/>
                    </a:lnT>
                    <a:lnB>
                      <a:noFill/>
                    </a:lnB>
                    <a:lnTlToBr>
                      <a:noFill/>
                    </a:lnTlToBr>
                    <a:lnBlToTr>
                      <a:noFill/>
                    </a:lnBlToTr>
                    <a:noFill/>
                  </a:tcPr>
                </a:tc>
                <a:tc>
                  <a:txBody>
                    <a:bodyPr/>
                    <a:lstStyle/>
                    <a:p>
                      <a:pPr marL="0" marR="0" lvl="0" indent="0" algn="ctr" defTabSz="914400" rtl="1" eaLnBrk="1" fontAlgn="base" latinLnBrk="0" hangingPunct="1">
                        <a:lnSpc>
                          <a:spcPct val="100000"/>
                        </a:lnSpc>
                        <a:spcBef>
                          <a:spcPts val="0"/>
                        </a:spcBef>
                        <a:spcAft>
                          <a:spcPct val="0"/>
                        </a:spcAft>
                        <a:buClrTx/>
                        <a:buSzTx/>
                        <a:buFontTx/>
                        <a:buNone/>
                        <a:tabLst/>
                      </a:pPr>
                      <a:r>
                        <a:rPr kumimoji="0" lang="ar-SA" sz="3700" b="0" i="0" u="none" strike="noStrike" cap="none" normalizeH="0" baseline="0" dirty="0">
                          <a:ln>
                            <a:noFill/>
                          </a:ln>
                          <a:solidFill>
                            <a:schemeClr val="tx1"/>
                          </a:solidFill>
                          <a:effectLst/>
                          <a:latin typeface="Arial" charset="0"/>
                          <a:cs typeface="Arial" charset="0"/>
                        </a:rPr>
                        <a:t>رأيتُ الروح القُدُس،</a:t>
                      </a:r>
                    </a:p>
                    <a:p>
                      <a:pPr marL="0" marR="0" lvl="0" indent="0" algn="ctr" defTabSz="914400" rtl="1" eaLnBrk="1" fontAlgn="base" latinLnBrk="0" hangingPunct="1">
                        <a:lnSpc>
                          <a:spcPct val="100000"/>
                        </a:lnSpc>
                        <a:spcBef>
                          <a:spcPts val="0"/>
                        </a:spcBef>
                        <a:spcAft>
                          <a:spcPct val="0"/>
                        </a:spcAft>
                        <a:buClrTx/>
                        <a:buSzTx/>
                        <a:buFontTx/>
                        <a:buNone/>
                        <a:tabLst/>
                      </a:pPr>
                      <a:r>
                        <a:rPr kumimoji="0" lang="ar-SA" sz="3700" b="0" i="0" u="none" strike="noStrike" cap="none" normalizeH="0" baseline="0" dirty="0">
                          <a:ln>
                            <a:noFill/>
                          </a:ln>
                          <a:solidFill>
                            <a:schemeClr val="tx1"/>
                          </a:solidFill>
                          <a:effectLst/>
                          <a:latin typeface="Arial" charset="0"/>
                          <a:cs typeface="Arial" charset="0"/>
                        </a:rPr>
                        <a:t>لمَّا نزلَ من السَّماء، </a:t>
                      </a:r>
                    </a:p>
                    <a:p>
                      <a:pPr marL="0" marR="0" lvl="0" indent="0" algn="ctr" defTabSz="914400" rtl="1" eaLnBrk="1" fontAlgn="base" latinLnBrk="0" hangingPunct="1">
                        <a:lnSpc>
                          <a:spcPct val="100000"/>
                        </a:lnSpc>
                        <a:spcBef>
                          <a:spcPts val="0"/>
                        </a:spcBef>
                        <a:spcAft>
                          <a:spcPct val="0"/>
                        </a:spcAft>
                        <a:buClrTx/>
                        <a:buSzTx/>
                        <a:buFontTx/>
                        <a:buNone/>
                        <a:tabLst/>
                      </a:pPr>
                      <a:r>
                        <a:rPr kumimoji="0" lang="ar-SA" sz="3700" b="0" i="0" u="none" strike="noStrike" cap="none" normalizeH="0" baseline="0" dirty="0">
                          <a:ln>
                            <a:noFill/>
                          </a:ln>
                          <a:solidFill>
                            <a:schemeClr val="tx1"/>
                          </a:solidFill>
                          <a:effectLst/>
                          <a:latin typeface="Arial" charset="0"/>
                          <a:cs typeface="Arial" charset="0"/>
                        </a:rPr>
                        <a:t> وسمعتُ صوتَ الآب، </a:t>
                      </a:r>
                    </a:p>
                    <a:p>
                      <a:pPr marL="0" marR="0" lvl="0" indent="0" algn="ctr" defTabSz="914400" rtl="1" eaLnBrk="1" fontAlgn="base" latinLnBrk="0" hangingPunct="1">
                        <a:lnSpc>
                          <a:spcPct val="100000"/>
                        </a:lnSpc>
                        <a:spcBef>
                          <a:spcPts val="0"/>
                        </a:spcBef>
                        <a:spcAft>
                          <a:spcPct val="0"/>
                        </a:spcAft>
                        <a:buClrTx/>
                        <a:buSzTx/>
                        <a:buFontTx/>
                        <a:buNone/>
                        <a:tabLst/>
                      </a:pPr>
                      <a:r>
                        <a:rPr kumimoji="0" lang="ar-SA" sz="3700" b="0" i="0" u="none" strike="noStrike" cap="none" normalizeH="0" baseline="0" dirty="0">
                          <a:ln>
                            <a:noFill/>
                          </a:ln>
                          <a:solidFill>
                            <a:schemeClr val="tx1"/>
                          </a:solidFill>
                          <a:effectLst/>
                          <a:latin typeface="Arial" charset="0"/>
                          <a:cs typeface="Arial" charset="0"/>
                        </a:rPr>
                        <a:t>صارخاً قائلاً :</a:t>
                      </a:r>
                    </a:p>
                  </a:txBody>
                  <a:tcPr marL="121920" marR="121920" anchor="ctr"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3342640">
                <a:tc gridSpan="2">
                  <a:txBody>
                    <a:bodyPr/>
                    <a:lstStyle/>
                    <a:p>
                      <a:pPr algn="ctr"/>
                      <a:r>
                        <a:rPr lang="fr-FR" sz="5400" b="0" i="0" dirty="0" err="1">
                          <a:solidFill>
                            <a:srgbClr val="FFFF00"/>
                          </a:solidFill>
                          <a:effectLst/>
                          <a:latin typeface="Avva_Marcos" panose="04020500000000000000" pitchFamily="82" charset="0"/>
                        </a:rPr>
                        <a:t>A</a:t>
                      </a:r>
                      <a:r>
                        <a:rPr lang="fr-FR" sz="5400" b="0" i="0" dirty="0" err="1">
                          <a:solidFill>
                            <a:srgbClr val="FFFF00"/>
                          </a:solidFill>
                          <a:effectLst/>
                          <a:latin typeface="Coptic1" pitchFamily="2" charset="0"/>
                        </a:rPr>
                        <a:t>inau</a:t>
                      </a:r>
                      <a:r>
                        <a:rPr lang="fr-FR" sz="5400" b="0" i="0" dirty="0">
                          <a:solidFill>
                            <a:srgbClr val="FFFF00"/>
                          </a:solidFill>
                          <a:effectLst/>
                          <a:latin typeface="Coptic1" pitchFamily="2" charset="0"/>
                        </a:rPr>
                        <a:t> </a:t>
                      </a:r>
                      <a:r>
                        <a:rPr lang="fr-FR" sz="5400" b="0" i="0" dirty="0" err="1">
                          <a:solidFill>
                            <a:srgbClr val="FFFF00"/>
                          </a:solidFill>
                          <a:effectLst/>
                          <a:latin typeface="Coptic1" pitchFamily="2" charset="0"/>
                        </a:rPr>
                        <a:t>e~piP~neuma</a:t>
                      </a:r>
                      <a:r>
                        <a:rPr lang="fr-FR" sz="5400" b="0" i="0" dirty="0">
                          <a:solidFill>
                            <a:srgbClr val="FFFF00"/>
                          </a:solidFill>
                          <a:effectLst/>
                          <a:latin typeface="Coptic1" pitchFamily="2" charset="0"/>
                        </a:rPr>
                        <a:t> </a:t>
                      </a:r>
                      <a:r>
                        <a:rPr lang="fr-FR" sz="5400" b="0" i="0" dirty="0" err="1">
                          <a:solidFill>
                            <a:srgbClr val="FFFF00"/>
                          </a:solidFill>
                          <a:effectLst/>
                          <a:latin typeface="Coptic1" pitchFamily="2" charset="0"/>
                        </a:rPr>
                        <a:t>E~youab</a:t>
                      </a:r>
                      <a:r>
                        <a:rPr lang="fr-FR" sz="5400" b="0" i="0" dirty="0">
                          <a:solidFill>
                            <a:srgbClr val="FFFF00"/>
                          </a:solidFill>
                          <a:effectLst/>
                          <a:latin typeface="Coptic1" pitchFamily="2" charset="0"/>
                        </a:rPr>
                        <a:t> :</a:t>
                      </a:r>
                    </a:p>
                    <a:p>
                      <a:pPr algn="ctr"/>
                      <a:r>
                        <a:rPr lang="fr-FR" sz="5400" b="0" i="0" dirty="0" err="1">
                          <a:solidFill>
                            <a:srgbClr val="FFFF00"/>
                          </a:solidFill>
                          <a:effectLst/>
                          <a:latin typeface="Coptic1" pitchFamily="2" charset="0"/>
                        </a:rPr>
                        <a:t>e~tafi</a:t>
                      </a:r>
                      <a:r>
                        <a:rPr lang="fr-FR" sz="5400" b="0" i="0" dirty="0">
                          <a:solidFill>
                            <a:srgbClr val="FFFF00"/>
                          </a:solidFill>
                          <a:effectLst/>
                          <a:latin typeface="Coptic1" pitchFamily="2" charset="0"/>
                        </a:rPr>
                        <a:t>~ </a:t>
                      </a:r>
                      <a:r>
                        <a:rPr lang="fr-FR" sz="5400" b="0" i="0" dirty="0" err="1">
                          <a:solidFill>
                            <a:srgbClr val="FFFF00"/>
                          </a:solidFill>
                          <a:effectLst/>
                          <a:latin typeface="Coptic1" pitchFamily="2" charset="0"/>
                        </a:rPr>
                        <a:t>e~pec</a:t>
                      </a:r>
                      <a:r>
                        <a:rPr lang="fr-FR" sz="5400" b="0" i="0" dirty="0">
                          <a:solidFill>
                            <a:srgbClr val="FFFF00"/>
                          </a:solidFill>
                          <a:effectLst/>
                          <a:latin typeface="Coptic1" pitchFamily="2" charset="0"/>
                        </a:rPr>
                        <a:t>/t </a:t>
                      </a:r>
                      <a:r>
                        <a:rPr lang="fr-FR" sz="5400" b="0" i="0" dirty="0" err="1">
                          <a:solidFill>
                            <a:srgbClr val="FFFF00"/>
                          </a:solidFill>
                          <a:effectLst/>
                          <a:latin typeface="Coptic1" pitchFamily="2" charset="0"/>
                        </a:rPr>
                        <a:t>e~bolqen</a:t>
                      </a:r>
                      <a:r>
                        <a:rPr lang="fr-FR" sz="5400" b="0" i="0" dirty="0">
                          <a:solidFill>
                            <a:srgbClr val="FFFF00"/>
                          </a:solidFill>
                          <a:effectLst/>
                          <a:latin typeface="Coptic1" pitchFamily="2" charset="0"/>
                        </a:rPr>
                        <a:t> </a:t>
                      </a:r>
                      <a:r>
                        <a:rPr lang="fr-FR" sz="5400" b="0" i="0" dirty="0" err="1">
                          <a:solidFill>
                            <a:srgbClr val="FFFF00"/>
                          </a:solidFill>
                          <a:effectLst/>
                          <a:latin typeface="Coptic1" pitchFamily="2" charset="0"/>
                        </a:rPr>
                        <a:t>t~ve</a:t>
                      </a:r>
                      <a:r>
                        <a:rPr lang="fr-FR" sz="5400" b="0" i="0" dirty="0">
                          <a:solidFill>
                            <a:srgbClr val="FFFF00"/>
                          </a:solidFill>
                          <a:effectLst/>
                          <a:latin typeface="Coptic1" pitchFamily="2" charset="0"/>
                        </a:rPr>
                        <a:t> :</a:t>
                      </a:r>
                    </a:p>
                    <a:p>
                      <a:pPr algn="ctr"/>
                      <a:r>
                        <a:rPr lang="fr-FR" sz="5400" b="0" i="0" dirty="0" err="1">
                          <a:solidFill>
                            <a:srgbClr val="FFFF00"/>
                          </a:solidFill>
                          <a:effectLst/>
                          <a:latin typeface="Coptic1" pitchFamily="2" charset="0"/>
                        </a:rPr>
                        <a:t>aicwtem</a:t>
                      </a:r>
                      <a:r>
                        <a:rPr lang="fr-FR" sz="5400" b="0" i="0" dirty="0">
                          <a:solidFill>
                            <a:srgbClr val="FFFF00"/>
                          </a:solidFill>
                          <a:effectLst/>
                          <a:latin typeface="Coptic1" pitchFamily="2" charset="0"/>
                        </a:rPr>
                        <a:t> </a:t>
                      </a:r>
                      <a:r>
                        <a:rPr lang="fr-FR" sz="5400" b="0" i="0" dirty="0" err="1">
                          <a:solidFill>
                            <a:srgbClr val="FFFF00"/>
                          </a:solidFill>
                          <a:effectLst/>
                          <a:latin typeface="Coptic1" pitchFamily="2" charset="0"/>
                        </a:rPr>
                        <a:t>e~t~c~m</a:t>
                      </a:r>
                      <a:r>
                        <a:rPr lang="fr-FR" sz="5400" b="0" i="0" dirty="0">
                          <a:solidFill>
                            <a:srgbClr val="FFFF00"/>
                          </a:solidFill>
                          <a:effectLst/>
                          <a:latin typeface="Coptic1" pitchFamily="2" charset="0"/>
                        </a:rPr>
                        <a:t>/ </a:t>
                      </a:r>
                      <a:r>
                        <a:rPr lang="fr-FR" sz="5400" b="0" i="0" dirty="0" err="1">
                          <a:solidFill>
                            <a:srgbClr val="FFFF00"/>
                          </a:solidFill>
                          <a:effectLst/>
                          <a:latin typeface="Coptic1" pitchFamily="2" charset="0"/>
                        </a:rPr>
                        <a:t>nte</a:t>
                      </a:r>
                      <a:r>
                        <a:rPr lang="fr-FR" sz="5400" b="0" i="0" dirty="0">
                          <a:solidFill>
                            <a:srgbClr val="FFFF00"/>
                          </a:solidFill>
                          <a:effectLst/>
                          <a:latin typeface="Coptic1" pitchFamily="2" charset="0"/>
                        </a:rPr>
                        <a:t> </a:t>
                      </a:r>
                      <a:r>
                        <a:rPr lang="fr-FR" sz="5400" b="0" i="0" dirty="0" err="1">
                          <a:solidFill>
                            <a:srgbClr val="FFFF00"/>
                          </a:solidFill>
                          <a:effectLst/>
                          <a:latin typeface="Coptic1" pitchFamily="2" charset="0"/>
                        </a:rPr>
                        <a:t>V~iwt</a:t>
                      </a:r>
                      <a:r>
                        <a:rPr lang="fr-FR" sz="5400" b="0" i="0" dirty="0">
                          <a:solidFill>
                            <a:srgbClr val="FFFF00"/>
                          </a:solidFill>
                          <a:effectLst/>
                          <a:latin typeface="Coptic1" pitchFamily="2" charset="0"/>
                        </a:rPr>
                        <a:t> :</a:t>
                      </a:r>
                    </a:p>
                    <a:p>
                      <a:pPr algn="ctr"/>
                      <a:r>
                        <a:rPr lang="fr-FR" sz="5400" b="0" i="0" dirty="0" err="1">
                          <a:solidFill>
                            <a:srgbClr val="FFFF00"/>
                          </a:solidFill>
                          <a:effectLst/>
                          <a:latin typeface="Coptic1" pitchFamily="2" charset="0"/>
                        </a:rPr>
                        <a:t>ecws</a:t>
                      </a:r>
                      <a:r>
                        <a:rPr lang="fr-FR" sz="5400" b="0" i="0" dirty="0">
                          <a:solidFill>
                            <a:srgbClr val="FFFF00"/>
                          </a:solidFill>
                          <a:effectLst/>
                          <a:latin typeface="Coptic1" pitchFamily="2" charset="0"/>
                        </a:rPr>
                        <a:t> </a:t>
                      </a:r>
                      <a:r>
                        <a:rPr lang="fr-FR" sz="5400" b="0" i="0" dirty="0" err="1">
                          <a:solidFill>
                            <a:srgbClr val="FFFF00"/>
                          </a:solidFill>
                          <a:effectLst/>
                          <a:latin typeface="Coptic1" pitchFamily="2" charset="0"/>
                        </a:rPr>
                        <a:t>e~bol</a:t>
                      </a:r>
                      <a:r>
                        <a:rPr lang="fr-FR" sz="5400" b="0" i="0" dirty="0">
                          <a:solidFill>
                            <a:srgbClr val="FFFF00"/>
                          </a:solidFill>
                          <a:effectLst/>
                          <a:latin typeface="Coptic1" pitchFamily="2" charset="0"/>
                        </a:rPr>
                        <a:t> </a:t>
                      </a:r>
                      <a:r>
                        <a:rPr lang="fr-FR" sz="5400" b="0" i="0" dirty="0" err="1">
                          <a:solidFill>
                            <a:srgbClr val="FFFF00"/>
                          </a:solidFill>
                          <a:effectLst/>
                          <a:latin typeface="Coptic1" pitchFamily="2" charset="0"/>
                        </a:rPr>
                        <a:t>ecjw</a:t>
                      </a:r>
                      <a:r>
                        <a:rPr lang="fr-FR" sz="5400" b="0" i="0" dirty="0">
                          <a:solidFill>
                            <a:srgbClr val="FFFF00"/>
                          </a:solidFill>
                          <a:effectLst/>
                          <a:latin typeface="Coptic1" pitchFamily="2" charset="0"/>
                        </a:rPr>
                        <a:t> </a:t>
                      </a:r>
                      <a:r>
                        <a:rPr lang="fr-FR" sz="5400" b="0" i="0" dirty="0" err="1">
                          <a:solidFill>
                            <a:srgbClr val="FFFF00"/>
                          </a:solidFill>
                          <a:effectLst/>
                          <a:latin typeface="Coptic1" pitchFamily="2" charset="0"/>
                        </a:rPr>
                        <a:t>m~moc</a:t>
                      </a:r>
                      <a:r>
                        <a:rPr lang="fr-FR" sz="5400" b="0" i="0" dirty="0">
                          <a:solidFill>
                            <a:srgbClr val="FFFF00"/>
                          </a:solidFill>
                          <a:effectLst/>
                          <a:latin typeface="Coptic1" pitchFamily="2" charset="0"/>
                        </a:rPr>
                        <a:t>.</a:t>
                      </a:r>
                      <a:endParaRPr lang="fr-FR" sz="5400" b="0" i="0" dirty="0">
                        <a:solidFill>
                          <a:srgbClr val="FFFF00"/>
                        </a:solidFill>
                        <a:effectLst/>
                        <a:latin typeface="Coptic1" pitchFamily="2" charset="0"/>
                        <a:sym typeface="Avva_Shenouda" panose="020B0500000000000000" pitchFamily="34" charset="2"/>
                      </a:endParaRPr>
                    </a:p>
                  </a:txBody>
                  <a:tcPr marL="121920" marR="121920" anchor="ctr" horzOverflow="overflow">
                    <a:lnL cap="flat">
                      <a:noFill/>
                    </a:lnL>
                    <a:lnR cap="flat">
                      <a:noFill/>
                    </a:lnR>
                    <a:lnT>
                      <a:noFill/>
                    </a:lnT>
                    <a:lnB>
                      <a:noFill/>
                    </a:lnB>
                    <a:lnTlToBr>
                      <a:noFill/>
                    </a:lnTlToBr>
                    <a:lnBlToTr>
                      <a:noFill/>
                    </a:lnBlToTr>
                    <a:noFill/>
                  </a:tcPr>
                </a:tc>
                <a:tc hMerge="1">
                  <a:txBody>
                    <a:bodyPr/>
                    <a:lstStyle/>
                    <a:p>
                      <a:endParaRPr lang="en-CA"/>
                    </a:p>
                  </a:txBody>
                  <a:tcPr/>
                </a:tc>
                <a:extLst>
                  <a:ext uri="{0D108BD9-81ED-4DB2-BD59-A6C34878D82A}">
                    <a16:rowId xmlns:a16="http://schemas.microsoft.com/office/drawing/2014/main" val="10001"/>
                  </a:ext>
                </a:extLst>
              </a:tr>
            </a:tbl>
          </a:graphicData>
        </a:graphic>
      </p:graphicFrame>
      <p:graphicFrame>
        <p:nvGraphicFramePr>
          <p:cNvPr id="3" name="Tableau 2">
            <a:extLst>
              <a:ext uri="{FF2B5EF4-FFF2-40B4-BE49-F238E27FC236}">
                <a16:creationId xmlns:a16="http://schemas.microsoft.com/office/drawing/2014/main" id="{28374C6D-D1A6-B62A-3329-E605C51EAC64}"/>
              </a:ext>
            </a:extLst>
          </p:cNvPr>
          <p:cNvGraphicFramePr>
            <a:graphicFrameLocks noGrp="1"/>
          </p:cNvGraphicFramePr>
          <p:nvPr/>
        </p:nvGraphicFramePr>
        <p:xfrm>
          <a:off x="2032000" y="122039"/>
          <a:ext cx="8128000" cy="502920"/>
        </p:xfrm>
        <a:graphic>
          <a:graphicData uri="http://schemas.openxmlformats.org/drawingml/2006/table">
            <a:tbl>
              <a:tblPr firstRow="1" bandRow="1">
                <a:tableStyleId>{2D5ABB26-0587-4C30-8999-92F81FD0307C}</a:tableStyleId>
              </a:tblPr>
              <a:tblGrid>
                <a:gridCol w="8128000">
                  <a:extLst>
                    <a:ext uri="{9D8B030D-6E8A-4147-A177-3AD203B41FA5}">
                      <a16:colId xmlns:a16="http://schemas.microsoft.com/office/drawing/2014/main" val="2370409483"/>
                    </a:ext>
                  </a:extLst>
                </a:gridCol>
              </a:tblGrid>
              <a:tr h="497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2400" b="0" dirty="0">
                          <a:latin typeface="Arial" panose="020B0604020202020204" pitchFamily="34" charset="0"/>
                          <a:cs typeface="Arial" panose="020B0604020202020204" pitchFamily="34" charset="0"/>
                        </a:rPr>
                        <a:t>Fête de </a:t>
                      </a:r>
                      <a:r>
                        <a:rPr lang="fr-FR" sz="2400" b="0" i="0" u="none" strike="noStrike" kern="1200" baseline="0" dirty="0">
                          <a:solidFill>
                            <a:schemeClr val="tx1"/>
                          </a:solidFill>
                          <a:latin typeface="Arial" panose="020B0604020202020204" pitchFamily="34" charset="0"/>
                          <a:ea typeface="+mn-ea"/>
                          <a:cs typeface="Arial" panose="020B0604020202020204" pitchFamily="34" charset="0"/>
                        </a:rPr>
                        <a:t>l’</a:t>
                      </a:r>
                      <a:r>
                        <a:rPr lang="en-CA" sz="2400" dirty="0">
                          <a:solidFill>
                            <a:srgbClr val="FFFFFF"/>
                          </a:solidFill>
                          <a:latin typeface="Arial" panose="020B0604020202020204" pitchFamily="34" charset="0"/>
                          <a:cs typeface="Arial" panose="020B0604020202020204" pitchFamily="34" charset="0"/>
                        </a:rPr>
                        <a:t>É</a:t>
                      </a:r>
                      <a:r>
                        <a:rPr lang="fr-FR" sz="2400" b="0" i="0" u="none" strike="noStrike" kern="1200" baseline="0" dirty="0" err="1">
                          <a:solidFill>
                            <a:schemeClr val="tx1"/>
                          </a:solidFill>
                          <a:latin typeface="Arial" panose="020B0604020202020204" pitchFamily="34" charset="0"/>
                          <a:ea typeface="+mn-ea"/>
                          <a:cs typeface="Arial" panose="020B0604020202020204" pitchFamily="34" charset="0"/>
                        </a:rPr>
                        <a:t>piphanie</a:t>
                      </a:r>
                      <a:r>
                        <a:rPr lang="fr-CA" sz="2400" b="0" dirty="0">
                          <a:latin typeface="Arial" panose="020B0604020202020204" pitchFamily="34" charset="0"/>
                          <a:cs typeface="Arial" panose="020B0604020202020204" pitchFamily="34" charset="0"/>
                        </a:rPr>
                        <a:t> - </a:t>
                      </a:r>
                      <a:r>
                        <a:rPr lang="ar-EG" sz="2700" b="0" dirty="0">
                          <a:latin typeface="Arial" panose="020B0604020202020204" pitchFamily="34" charset="0"/>
                          <a:cs typeface="Arial" panose="020B0604020202020204" pitchFamily="34" charset="0"/>
                        </a:rPr>
                        <a:t>عيد الغطاس</a:t>
                      </a:r>
                      <a:endParaRPr lang="en-CA" sz="2400" b="0" dirty="0">
                        <a:latin typeface="Arial" panose="020B0604020202020204" pitchFamily="34" charset="0"/>
                        <a:cs typeface="Arial" panose="020B0604020202020204" pitchFamily="34" charset="0"/>
                      </a:endParaRPr>
                    </a:p>
                  </a:txBody>
                  <a:tcPr marL="121920" marR="12192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6293985"/>
                  </a:ext>
                </a:extLst>
              </a:tr>
            </a:tbl>
          </a:graphicData>
        </a:graphic>
      </p:graphicFrame>
    </p:spTree>
    <p:extLst>
      <p:ext uri="{BB962C8B-B14F-4D97-AF65-F5344CB8AC3E}">
        <p14:creationId xmlns:p14="http://schemas.microsoft.com/office/powerpoint/2010/main" val="2063117477"/>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50264A-27AE-3505-3A30-D063FDD12DCA}"/>
            </a:ext>
          </a:extLst>
        </p:cNvPr>
        <p:cNvGrpSpPr/>
        <p:nvPr/>
      </p:nvGrpSpPr>
      <p:grpSpPr>
        <a:xfrm>
          <a:off x="0" y="0"/>
          <a:ext cx="0" cy="0"/>
          <a:chOff x="0" y="0"/>
          <a:chExt cx="0" cy="0"/>
        </a:xfrm>
      </p:grpSpPr>
      <p:graphicFrame>
        <p:nvGraphicFramePr>
          <p:cNvPr id="12722201" name="Group 25">
            <a:extLst>
              <a:ext uri="{FF2B5EF4-FFF2-40B4-BE49-F238E27FC236}">
                <a16:creationId xmlns:a16="http://schemas.microsoft.com/office/drawing/2014/main" id="{2471603C-447D-BDD5-4656-8F5F386CD641}"/>
              </a:ext>
            </a:extLst>
          </p:cNvPr>
          <p:cNvGraphicFramePr>
            <a:graphicFrameLocks noGrp="1"/>
          </p:cNvGraphicFramePr>
          <p:nvPr/>
        </p:nvGraphicFramePr>
        <p:xfrm>
          <a:off x="0" y="619879"/>
          <a:ext cx="12192000" cy="5789956"/>
        </p:xfrm>
        <a:graphic>
          <a:graphicData uri="http://schemas.openxmlformats.org/drawingml/2006/table">
            <a:tbl>
              <a:tblPr/>
              <a:tblGrid>
                <a:gridCol w="7643447">
                  <a:extLst>
                    <a:ext uri="{9D8B030D-6E8A-4147-A177-3AD203B41FA5}">
                      <a16:colId xmlns:a16="http://schemas.microsoft.com/office/drawing/2014/main" val="20000"/>
                    </a:ext>
                  </a:extLst>
                </a:gridCol>
                <a:gridCol w="4548553">
                  <a:extLst>
                    <a:ext uri="{9D8B030D-6E8A-4147-A177-3AD203B41FA5}">
                      <a16:colId xmlns:a16="http://schemas.microsoft.com/office/drawing/2014/main" val="20001"/>
                    </a:ext>
                  </a:extLst>
                </a:gridCol>
              </a:tblGrid>
              <a:tr h="244731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900" b="0" i="0" u="none" strike="noStrike" cap="none" normalizeH="0" baseline="0" dirty="0">
                          <a:ln>
                            <a:noFill/>
                          </a:ln>
                          <a:solidFill>
                            <a:schemeClr val="tx1"/>
                          </a:solidFill>
                          <a:effectLst/>
                          <a:latin typeface="Arial" charset="0"/>
                          <a:cs typeface="Arial" pitchFamily="34" charset="0"/>
                        </a:rPr>
                        <a:t>Celui-ci est Mon Fils Bien-aimé,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900" b="0" i="0" u="none" strike="noStrike" cap="none" normalizeH="0" baseline="0" dirty="0">
                          <a:ln>
                            <a:noFill/>
                          </a:ln>
                          <a:solidFill>
                            <a:schemeClr val="tx1"/>
                          </a:solidFill>
                          <a:effectLst/>
                          <a:latin typeface="Arial" charset="0"/>
                          <a:cs typeface="Arial" pitchFamily="34" charset="0"/>
                        </a:rPr>
                        <a:t>en Qui J'ai mis toute Mon affection.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900" b="0" i="0" u="none" strike="noStrike" cap="none" normalizeH="0" baseline="0" dirty="0">
                          <a:ln>
                            <a:noFill/>
                          </a:ln>
                          <a:solidFill>
                            <a:schemeClr val="tx1"/>
                          </a:solidFill>
                          <a:effectLst/>
                          <a:latin typeface="Arial" charset="0"/>
                          <a:cs typeface="Arial" pitchFamily="34" charset="0"/>
                        </a:rPr>
                        <a:t>et Qui a accompli Ma Volonté ; écoutez-Le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900" b="0" i="0" u="none" strike="noStrike" cap="none" normalizeH="0" baseline="0" dirty="0">
                          <a:ln>
                            <a:noFill/>
                          </a:ln>
                          <a:solidFill>
                            <a:schemeClr val="tx1"/>
                          </a:solidFill>
                          <a:effectLst/>
                          <a:latin typeface="Arial" charset="0"/>
                          <a:cs typeface="Arial" pitchFamily="34" charset="0"/>
                        </a:rPr>
                        <a:t>car c’est Lui le vivifiant.</a:t>
                      </a:r>
                      <a:endParaRPr kumimoji="0" lang="fr-CA" sz="2900" b="0" i="0" u="none" strike="noStrike" cap="none" normalizeH="0" baseline="0" dirty="0">
                        <a:ln>
                          <a:noFill/>
                        </a:ln>
                        <a:solidFill>
                          <a:schemeClr val="tx1"/>
                        </a:solidFill>
                        <a:effectLst/>
                        <a:latin typeface="Arial" charset="0"/>
                        <a:cs typeface="Arial" pitchFamily="34" charset="0"/>
                      </a:endParaRPr>
                    </a:p>
                  </a:txBody>
                  <a:tcPr marL="121920" marR="121920" anchor="ctr" horzOverflow="overflow">
                    <a:lnL cap="flat">
                      <a:noFill/>
                    </a:lnL>
                    <a:lnR>
                      <a:noFill/>
                    </a:lnR>
                    <a:lnT cap="flat">
                      <a:noFill/>
                    </a:lnT>
                    <a:lnB>
                      <a:noFill/>
                    </a:lnB>
                    <a:lnTlToBr>
                      <a:noFill/>
                    </a:lnTlToBr>
                    <a:lnBlToTr>
                      <a:noFill/>
                    </a:lnBlToTr>
                    <a:noFill/>
                  </a:tcPr>
                </a:tc>
                <a:tc>
                  <a:txBody>
                    <a:bodyPr/>
                    <a:lstStyle/>
                    <a:p>
                      <a:pPr marL="0" marR="0" lvl="0" indent="0" algn="ctr" defTabSz="914400" rtl="1" eaLnBrk="1" fontAlgn="base" latinLnBrk="0" hangingPunct="1">
                        <a:lnSpc>
                          <a:spcPct val="100000"/>
                        </a:lnSpc>
                        <a:spcBef>
                          <a:spcPts val="0"/>
                        </a:spcBef>
                        <a:spcAft>
                          <a:spcPct val="0"/>
                        </a:spcAft>
                        <a:buClrTx/>
                        <a:buSzTx/>
                        <a:buFontTx/>
                        <a:buNone/>
                        <a:tabLst/>
                      </a:pPr>
                      <a:r>
                        <a:rPr kumimoji="0" lang="ar-SA" sz="3700" b="0" i="0" u="none" strike="noStrike" cap="none" normalizeH="0" baseline="0" dirty="0">
                          <a:ln>
                            <a:noFill/>
                          </a:ln>
                          <a:solidFill>
                            <a:schemeClr val="tx1"/>
                          </a:solidFill>
                          <a:effectLst/>
                          <a:latin typeface="Arial" charset="0"/>
                          <a:cs typeface="Arial" charset="0"/>
                        </a:rPr>
                        <a:t>هذا هو إبني حبيبي، </a:t>
                      </a:r>
                    </a:p>
                    <a:p>
                      <a:pPr marL="0" marR="0" lvl="0" indent="0" algn="ctr" defTabSz="914400" rtl="1" eaLnBrk="1" fontAlgn="base" latinLnBrk="0" hangingPunct="1">
                        <a:lnSpc>
                          <a:spcPct val="100000"/>
                        </a:lnSpc>
                        <a:spcBef>
                          <a:spcPts val="0"/>
                        </a:spcBef>
                        <a:spcAft>
                          <a:spcPct val="0"/>
                        </a:spcAft>
                        <a:buClrTx/>
                        <a:buSzTx/>
                        <a:buFontTx/>
                        <a:buNone/>
                        <a:tabLst/>
                      </a:pPr>
                      <a:r>
                        <a:rPr kumimoji="0" lang="ar-SA" sz="3700" b="0" i="0" u="none" strike="noStrike" cap="none" normalizeH="0" baseline="0" dirty="0">
                          <a:ln>
                            <a:noFill/>
                          </a:ln>
                          <a:solidFill>
                            <a:schemeClr val="tx1"/>
                          </a:solidFill>
                          <a:effectLst/>
                          <a:latin typeface="Arial" charset="0"/>
                          <a:cs typeface="Arial" charset="0"/>
                        </a:rPr>
                        <a:t>الذي سُرَّت به نفسي، </a:t>
                      </a:r>
                    </a:p>
                    <a:p>
                      <a:pPr marL="0" marR="0" lvl="0" indent="0" algn="ctr" defTabSz="914400" rtl="1" eaLnBrk="1" fontAlgn="base" latinLnBrk="0" hangingPunct="1">
                        <a:lnSpc>
                          <a:spcPct val="100000"/>
                        </a:lnSpc>
                        <a:spcBef>
                          <a:spcPts val="0"/>
                        </a:spcBef>
                        <a:spcAft>
                          <a:spcPct val="0"/>
                        </a:spcAft>
                        <a:buClrTx/>
                        <a:buSzTx/>
                        <a:buFontTx/>
                        <a:buNone/>
                        <a:tabLst/>
                      </a:pPr>
                      <a:r>
                        <a:rPr kumimoji="0" lang="ar-SA" sz="3700" b="0" i="0" u="none" strike="noStrike" cap="none" normalizeH="0" baseline="0" dirty="0">
                          <a:ln>
                            <a:noFill/>
                          </a:ln>
                          <a:solidFill>
                            <a:schemeClr val="tx1"/>
                          </a:solidFill>
                          <a:effectLst/>
                          <a:latin typeface="Arial" charset="0"/>
                          <a:cs typeface="Arial" charset="0"/>
                        </a:rPr>
                        <a:t>‏وصنَعَ مشيئتي فاسمعوا له، </a:t>
                      </a:r>
                    </a:p>
                    <a:p>
                      <a:pPr marL="0" marR="0" lvl="0" indent="0" algn="ctr" defTabSz="914400" rtl="1" eaLnBrk="1" fontAlgn="base" latinLnBrk="0" hangingPunct="1">
                        <a:lnSpc>
                          <a:spcPct val="100000"/>
                        </a:lnSpc>
                        <a:spcBef>
                          <a:spcPts val="0"/>
                        </a:spcBef>
                        <a:spcAft>
                          <a:spcPct val="0"/>
                        </a:spcAft>
                        <a:buClrTx/>
                        <a:buSzTx/>
                        <a:buFontTx/>
                        <a:buNone/>
                        <a:tabLst/>
                      </a:pPr>
                      <a:r>
                        <a:rPr kumimoji="0" lang="ar-SA" sz="3700" b="0" i="0" u="none" strike="noStrike" cap="none" normalizeH="0" baseline="0" dirty="0">
                          <a:ln>
                            <a:noFill/>
                          </a:ln>
                          <a:solidFill>
                            <a:schemeClr val="tx1"/>
                          </a:solidFill>
                          <a:effectLst/>
                          <a:latin typeface="Arial" charset="0"/>
                          <a:cs typeface="Arial" charset="0"/>
                        </a:rPr>
                        <a:t>لأنَّهُ هو المُحيي.</a:t>
                      </a:r>
                      <a:endParaRPr kumimoji="0" lang="en-US" sz="3700" b="0" i="0" u="none" strike="noStrike" cap="none" normalizeH="0" baseline="0" dirty="0">
                        <a:ln>
                          <a:noFill/>
                        </a:ln>
                        <a:solidFill>
                          <a:schemeClr val="tx1"/>
                        </a:solidFill>
                        <a:effectLst/>
                        <a:latin typeface="Arial" charset="0"/>
                        <a:cs typeface="Arial" charset="0"/>
                      </a:endParaRPr>
                    </a:p>
                  </a:txBody>
                  <a:tcPr marL="121920" marR="121920" anchor="ctr"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3342640">
                <a:tc gridSpan="2">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5300" b="0" i="0" u="none" strike="noStrike" cap="none" normalizeH="0" baseline="0" dirty="0">
                          <a:ln>
                            <a:noFill/>
                          </a:ln>
                          <a:solidFill>
                            <a:srgbClr val="FFFF00"/>
                          </a:solidFill>
                          <a:effectLst/>
                          <a:latin typeface="Avva_Marcos" panose="04020500000000000000" pitchFamily="82" charset="0"/>
                          <a:cs typeface="Arial" charset="0"/>
                        </a:rPr>
                        <a:t>G</a:t>
                      </a:r>
                      <a:r>
                        <a:rPr kumimoji="0" lang="en-US" sz="5300" b="0" i="0" u="none" strike="noStrike" cap="none" normalizeH="0" baseline="0" dirty="0">
                          <a:ln>
                            <a:noFill/>
                          </a:ln>
                          <a:solidFill>
                            <a:srgbClr val="FFFF00"/>
                          </a:solidFill>
                          <a:effectLst/>
                          <a:latin typeface="Coptic1" panose="020B0604020202020204"/>
                          <a:cs typeface="Arial" charset="0"/>
                        </a:rPr>
                        <a:t>e </a:t>
                      </a:r>
                      <a:r>
                        <a:rPr kumimoji="0" lang="en-US" sz="5300" b="0" i="0" u="none" strike="noStrike" cap="none" normalizeH="0" baseline="0" dirty="0" err="1">
                          <a:ln>
                            <a:noFill/>
                          </a:ln>
                          <a:solidFill>
                            <a:srgbClr val="FFFF00"/>
                          </a:solidFill>
                          <a:effectLst/>
                          <a:latin typeface="Coptic1" panose="020B0604020202020204"/>
                          <a:cs typeface="Arial" charset="0"/>
                        </a:rPr>
                        <a:t>vai</a:t>
                      </a:r>
                      <a:r>
                        <a:rPr kumimoji="0" lang="en-US" sz="5300" b="0" i="0" u="none" strike="noStrike" cap="none" normalizeH="0" baseline="0" dirty="0">
                          <a:ln>
                            <a:noFill/>
                          </a:ln>
                          <a:solidFill>
                            <a:srgbClr val="FFFF00"/>
                          </a:solidFill>
                          <a:effectLst/>
                          <a:latin typeface="Coptic1" panose="020B0604020202020204"/>
                          <a:cs typeface="Arial" charset="0"/>
                        </a:rPr>
                        <a:t> pe </a:t>
                      </a:r>
                      <a:r>
                        <a:rPr kumimoji="0" lang="en-US" sz="5300" b="0" i="0" u="none" strike="noStrike" cap="none" normalizeH="0" baseline="0" dirty="0" err="1">
                          <a:ln>
                            <a:noFill/>
                          </a:ln>
                          <a:solidFill>
                            <a:srgbClr val="FFFF00"/>
                          </a:solidFill>
                          <a:effectLst/>
                          <a:latin typeface="Coptic1" panose="020B0604020202020204"/>
                          <a:cs typeface="Arial" charset="0"/>
                        </a:rPr>
                        <a:t>PaS</a:t>
                      </a:r>
                      <a:r>
                        <a:rPr kumimoji="0" lang="en-US" sz="5300" b="0" i="0" u="none" strike="noStrike" cap="none" normalizeH="0" baseline="0" dirty="0">
                          <a:ln>
                            <a:noFill/>
                          </a:ln>
                          <a:solidFill>
                            <a:srgbClr val="FFFF00"/>
                          </a:solidFill>
                          <a:effectLst/>
                          <a:latin typeface="Coptic1" panose="020B0604020202020204"/>
                          <a:cs typeface="Arial" charset="0"/>
                        </a:rPr>
                        <a:t>/</a:t>
                      </a:r>
                      <a:r>
                        <a:rPr kumimoji="0" lang="en-US" sz="5300" b="0" i="0" u="none" strike="noStrike" cap="none" normalizeH="0" baseline="0" dirty="0" err="1">
                          <a:ln>
                            <a:noFill/>
                          </a:ln>
                          <a:solidFill>
                            <a:srgbClr val="FFFF00"/>
                          </a:solidFill>
                          <a:effectLst/>
                          <a:latin typeface="Coptic1" panose="020B0604020202020204"/>
                          <a:cs typeface="Arial" charset="0"/>
                        </a:rPr>
                        <a:t>ri</a:t>
                      </a:r>
                      <a:r>
                        <a:rPr kumimoji="0" lang="en-US" sz="5300" b="0" i="0" u="none" strike="noStrike" cap="none" normalizeH="0" baseline="0" dirty="0">
                          <a:ln>
                            <a:noFill/>
                          </a:ln>
                          <a:solidFill>
                            <a:srgbClr val="FFFF00"/>
                          </a:solidFill>
                          <a:effectLst/>
                          <a:latin typeface="Coptic1" panose="020B0604020202020204"/>
                          <a:cs typeface="Arial" charset="0"/>
                        </a:rPr>
                        <a:t> </a:t>
                      </a:r>
                      <a:r>
                        <a:rPr kumimoji="0" lang="en-US" sz="5300" b="0" i="0" u="none" strike="noStrike" cap="none" normalizeH="0" baseline="0" dirty="0" err="1">
                          <a:ln>
                            <a:noFill/>
                          </a:ln>
                          <a:solidFill>
                            <a:srgbClr val="FFFF00"/>
                          </a:solidFill>
                          <a:effectLst/>
                          <a:latin typeface="Coptic1" panose="020B0604020202020204"/>
                          <a:cs typeface="Arial" charset="0"/>
                        </a:rPr>
                        <a:t>PaMenrit</a:t>
                      </a:r>
                      <a:r>
                        <a:rPr kumimoji="0" lang="en-US" sz="5300" b="0" i="0" u="none" strike="noStrike" cap="none" normalizeH="0" baseline="0" dirty="0">
                          <a:ln>
                            <a:noFill/>
                          </a:ln>
                          <a:solidFill>
                            <a:srgbClr val="FFFF00"/>
                          </a:solidFill>
                          <a:effectLst/>
                          <a:latin typeface="Coptic1" panose="020B0604020202020204"/>
                          <a:cs typeface="Arial" charset="0"/>
                        </a:rPr>
                        <a:t> :</a:t>
                      </a:r>
                    </a:p>
                    <a:p>
                      <a:pPr marL="0" marR="0" lvl="0" indent="0" algn="ctr" defTabSz="914400" rtl="0" eaLnBrk="1" fontAlgn="base" latinLnBrk="0" hangingPunct="1">
                        <a:lnSpc>
                          <a:spcPct val="100000"/>
                        </a:lnSpc>
                        <a:spcBef>
                          <a:spcPts val="0"/>
                        </a:spcBef>
                        <a:spcAft>
                          <a:spcPct val="0"/>
                        </a:spcAft>
                        <a:buClrTx/>
                        <a:buSzTx/>
                        <a:buFontTx/>
                        <a:buNone/>
                        <a:tabLst/>
                      </a:pPr>
                      <a:r>
                        <a:rPr kumimoji="0" lang="en-US" sz="5300" b="0" i="0" u="none" strike="noStrike" cap="none" normalizeH="0" baseline="0" dirty="0" err="1">
                          <a:ln>
                            <a:noFill/>
                          </a:ln>
                          <a:solidFill>
                            <a:srgbClr val="FFFF00"/>
                          </a:solidFill>
                          <a:effectLst/>
                          <a:latin typeface="Coptic1" panose="020B0604020202020204"/>
                          <a:cs typeface="Arial" charset="0"/>
                        </a:rPr>
                        <a:t>e~ta</a:t>
                      </a:r>
                      <a:r>
                        <a:rPr kumimoji="0" lang="en-US" sz="5300" b="0" i="0" u="none" strike="noStrike" cap="none" normalizeH="0" baseline="0" dirty="0">
                          <a:ln>
                            <a:noFill/>
                          </a:ln>
                          <a:solidFill>
                            <a:srgbClr val="FFFF00"/>
                          </a:solidFill>
                          <a:effectLst/>
                          <a:latin typeface="Coptic1" panose="020B0604020202020204"/>
                          <a:cs typeface="Arial" charset="0"/>
                        </a:rPr>
                        <a:t> </a:t>
                      </a:r>
                      <a:r>
                        <a:rPr kumimoji="0" lang="en-US" sz="5300" b="0" i="0" u="none" strike="noStrike" cap="none" normalizeH="0" baseline="0" dirty="0" err="1">
                          <a:ln>
                            <a:noFill/>
                          </a:ln>
                          <a:solidFill>
                            <a:srgbClr val="FFFF00"/>
                          </a:solidFill>
                          <a:effectLst/>
                          <a:latin typeface="Coptic1" panose="020B0604020202020204"/>
                          <a:cs typeface="Arial" charset="0"/>
                        </a:rPr>
                        <a:t>Ta'u</a:t>
                      </a:r>
                      <a:r>
                        <a:rPr kumimoji="0" lang="en-US" sz="5300" b="0" i="0" u="none" strike="noStrike" cap="none" normalizeH="0" baseline="0" dirty="0">
                          <a:ln>
                            <a:noFill/>
                          </a:ln>
                          <a:solidFill>
                            <a:srgbClr val="FFFF00"/>
                          </a:solidFill>
                          <a:effectLst/>
                          <a:latin typeface="Coptic1" panose="020B0604020202020204"/>
                          <a:cs typeface="Arial" charset="0"/>
                        </a:rPr>
                        <a:t>,/ ]ma] </a:t>
                      </a:r>
                      <a:r>
                        <a:rPr lang="fr-FR" sz="5300" b="0" i="0" u="none" strike="noStrike" kern="1200" baseline="0" dirty="0" err="1">
                          <a:solidFill>
                            <a:srgbClr val="FFFF00"/>
                          </a:solidFill>
                          <a:latin typeface="Coptic1" panose="020B0604020202020204"/>
                          <a:ea typeface="+mn-ea"/>
                          <a:cs typeface="+mn-cs"/>
                        </a:rPr>
                        <a:t>n~q</a:t>
                      </a:r>
                      <a:r>
                        <a:rPr lang="fr-FR" sz="5300" b="0" i="0" u="none" strike="noStrike" kern="1200" baseline="0" dirty="0">
                          <a:solidFill>
                            <a:srgbClr val="FFFF00"/>
                          </a:solidFill>
                          <a:latin typeface="Coptic1" panose="020B0604020202020204"/>
                          <a:ea typeface="+mn-ea"/>
                          <a:cs typeface="+mn-cs"/>
                        </a:rPr>
                        <a:t>/</a:t>
                      </a:r>
                      <a:r>
                        <a:rPr lang="fr-FR" sz="5300" b="0" i="0" u="none" strike="noStrike" kern="1200" baseline="0" dirty="0" err="1">
                          <a:solidFill>
                            <a:srgbClr val="FFFF00"/>
                          </a:solidFill>
                          <a:latin typeface="Coptic1" panose="020B0604020202020204"/>
                          <a:ea typeface="+mn-ea"/>
                          <a:cs typeface="+mn-cs"/>
                        </a:rPr>
                        <a:t>tf</a:t>
                      </a:r>
                      <a:r>
                        <a:rPr lang="fr-FR" sz="5300" b="0" i="0" u="none" strike="noStrike" kern="1200" baseline="0" dirty="0">
                          <a:solidFill>
                            <a:srgbClr val="FFFF00"/>
                          </a:solidFill>
                          <a:latin typeface="Coptic1" panose="020B0604020202020204"/>
                          <a:ea typeface="+mn-ea"/>
                          <a:cs typeface="+mn-cs"/>
                        </a:rPr>
                        <a:t> :</a:t>
                      </a:r>
                      <a:endParaRPr kumimoji="0" lang="en-US" sz="5300" b="0" i="0" u="none" strike="noStrike" cap="none" normalizeH="0" baseline="0" dirty="0">
                        <a:ln>
                          <a:noFill/>
                        </a:ln>
                        <a:solidFill>
                          <a:srgbClr val="FFFF00"/>
                        </a:solidFill>
                        <a:effectLst/>
                        <a:latin typeface="Coptic1" panose="020B0604020202020204"/>
                        <a:cs typeface="Arial" charset="0"/>
                      </a:endParaRPr>
                    </a:p>
                    <a:p>
                      <a:pPr marL="0" marR="0" lvl="0" indent="0" algn="ctr" defTabSz="914400" rtl="0" eaLnBrk="1" fontAlgn="base" latinLnBrk="0" hangingPunct="1">
                        <a:lnSpc>
                          <a:spcPct val="100000"/>
                        </a:lnSpc>
                        <a:spcBef>
                          <a:spcPts val="0"/>
                        </a:spcBef>
                        <a:spcAft>
                          <a:spcPct val="0"/>
                        </a:spcAft>
                        <a:buClrTx/>
                        <a:buSzTx/>
                        <a:buFontTx/>
                        <a:buNone/>
                        <a:tabLst/>
                      </a:pPr>
                      <a:r>
                        <a:rPr kumimoji="0" lang="en-US" sz="5300" b="0" i="0" u="none" strike="noStrike" cap="none" normalizeH="0" baseline="0" dirty="0">
                          <a:ln>
                            <a:noFill/>
                          </a:ln>
                          <a:solidFill>
                            <a:srgbClr val="FFFF00"/>
                          </a:solidFill>
                          <a:effectLst/>
                          <a:latin typeface="Coptic1" panose="020B0604020202020204"/>
                          <a:cs typeface="Arial" charset="0"/>
                        </a:rPr>
                        <a:t>je </a:t>
                      </a:r>
                      <a:r>
                        <a:rPr kumimoji="0" lang="en-US" sz="5300" b="0" i="0" u="none" strike="noStrike" cap="none" normalizeH="0" baseline="0" dirty="0" err="1">
                          <a:ln>
                            <a:noFill/>
                          </a:ln>
                          <a:solidFill>
                            <a:srgbClr val="FFFF00"/>
                          </a:solidFill>
                          <a:effectLst/>
                          <a:latin typeface="Coptic1" panose="020B0604020202020204"/>
                          <a:cs typeface="Arial" charset="0"/>
                        </a:rPr>
                        <a:t>aferpaouws</a:t>
                      </a:r>
                      <a:r>
                        <a:rPr kumimoji="0" lang="en-US" sz="5300" b="0" i="0" u="none" strike="noStrike" cap="none" normalizeH="0" baseline="0" dirty="0">
                          <a:ln>
                            <a:noFill/>
                          </a:ln>
                          <a:solidFill>
                            <a:srgbClr val="FFFF00"/>
                          </a:solidFill>
                          <a:effectLst/>
                          <a:latin typeface="Coptic1" panose="020B0604020202020204"/>
                          <a:cs typeface="Arial" charset="0"/>
                        </a:rPr>
                        <a:t> </a:t>
                      </a:r>
                      <a:r>
                        <a:rPr kumimoji="0" lang="en-US" sz="5300" b="0" i="0" u="none" strike="noStrike" cap="none" normalizeH="0" baseline="0" dirty="0" err="1">
                          <a:ln>
                            <a:noFill/>
                          </a:ln>
                          <a:solidFill>
                            <a:srgbClr val="FFFF00"/>
                          </a:solidFill>
                          <a:effectLst/>
                          <a:latin typeface="Coptic1" panose="020B0604020202020204"/>
                          <a:cs typeface="Arial" charset="0"/>
                        </a:rPr>
                        <a:t>cwtem</a:t>
                      </a:r>
                      <a:r>
                        <a:rPr kumimoji="0" lang="en-US" sz="5300" b="0" i="0" u="none" strike="noStrike" cap="none" normalizeH="0" baseline="0" dirty="0">
                          <a:ln>
                            <a:noFill/>
                          </a:ln>
                          <a:solidFill>
                            <a:srgbClr val="FFFF00"/>
                          </a:solidFill>
                          <a:effectLst/>
                          <a:latin typeface="Coptic1" panose="020B0604020202020204"/>
                          <a:cs typeface="Arial" charset="0"/>
                        </a:rPr>
                        <a:t> </a:t>
                      </a:r>
                      <a:r>
                        <a:rPr kumimoji="0" lang="en-US" sz="5300" b="0" i="0" u="none" strike="noStrike" cap="none" normalizeH="0" baseline="0" dirty="0" err="1">
                          <a:ln>
                            <a:noFill/>
                          </a:ln>
                          <a:solidFill>
                            <a:srgbClr val="FFFF00"/>
                          </a:solidFill>
                          <a:effectLst/>
                          <a:latin typeface="Coptic1" panose="020B0604020202020204"/>
                          <a:cs typeface="Arial" charset="0"/>
                        </a:rPr>
                        <a:t>N~cwf</a:t>
                      </a:r>
                      <a:r>
                        <a:rPr kumimoji="0" lang="en-US" sz="5300" b="0" i="0" u="none" strike="noStrike" cap="none" normalizeH="0" baseline="0" dirty="0">
                          <a:ln>
                            <a:noFill/>
                          </a:ln>
                          <a:solidFill>
                            <a:srgbClr val="FFFF00"/>
                          </a:solidFill>
                          <a:effectLst/>
                          <a:latin typeface="Coptic1" panose="020B0604020202020204"/>
                          <a:cs typeface="Arial" charset="0"/>
                        </a:rPr>
                        <a:t> :</a:t>
                      </a:r>
                    </a:p>
                    <a:p>
                      <a:pPr marL="0" marR="0" lvl="0" indent="0" algn="ctr" defTabSz="914400" rtl="0" eaLnBrk="1" fontAlgn="base" latinLnBrk="0" hangingPunct="1">
                        <a:lnSpc>
                          <a:spcPct val="100000"/>
                        </a:lnSpc>
                        <a:spcBef>
                          <a:spcPts val="0"/>
                        </a:spcBef>
                        <a:spcAft>
                          <a:spcPct val="0"/>
                        </a:spcAft>
                        <a:buClrTx/>
                        <a:buSzTx/>
                        <a:buFontTx/>
                        <a:buNone/>
                        <a:tabLst/>
                      </a:pPr>
                      <a:r>
                        <a:rPr kumimoji="0" lang="en-US" sz="5300" b="0" i="0" u="none" strike="noStrike" cap="none" normalizeH="0" baseline="0" dirty="0">
                          <a:ln>
                            <a:noFill/>
                          </a:ln>
                          <a:solidFill>
                            <a:srgbClr val="FFFF00"/>
                          </a:solidFill>
                          <a:effectLst/>
                          <a:latin typeface="Coptic1" panose="020B0604020202020204"/>
                          <a:cs typeface="Arial" charset="0"/>
                        </a:rPr>
                        <a:t>je </a:t>
                      </a:r>
                      <a:r>
                        <a:rPr kumimoji="0" lang="en-US" sz="5300" b="0" i="0" u="none" strike="noStrike" cap="none" normalizeH="0" baseline="0" dirty="0" err="1">
                          <a:ln>
                            <a:noFill/>
                          </a:ln>
                          <a:solidFill>
                            <a:srgbClr val="FFFF00"/>
                          </a:solidFill>
                          <a:effectLst/>
                          <a:latin typeface="Coptic1" panose="020B0604020202020204"/>
                          <a:cs typeface="Arial" charset="0"/>
                        </a:rPr>
                        <a:t>N~yof</a:t>
                      </a:r>
                      <a:r>
                        <a:rPr kumimoji="0" lang="en-US" sz="5300" b="0" i="0" u="none" strike="noStrike" cap="none" normalizeH="0" baseline="0" dirty="0">
                          <a:ln>
                            <a:noFill/>
                          </a:ln>
                          <a:solidFill>
                            <a:srgbClr val="FFFF00"/>
                          </a:solidFill>
                          <a:effectLst/>
                          <a:latin typeface="Coptic1" panose="020B0604020202020204"/>
                          <a:cs typeface="Arial" charset="0"/>
                        </a:rPr>
                        <a:t> pe </a:t>
                      </a:r>
                      <a:r>
                        <a:rPr kumimoji="0" lang="en-US" sz="5300" b="0" i="0" u="none" strike="noStrike" cap="none" normalizeH="0" baseline="0" dirty="0" err="1">
                          <a:ln>
                            <a:noFill/>
                          </a:ln>
                          <a:solidFill>
                            <a:srgbClr val="FFFF00"/>
                          </a:solidFill>
                          <a:effectLst/>
                          <a:latin typeface="Coptic1" panose="020B0604020202020204"/>
                          <a:cs typeface="Arial" charset="0"/>
                        </a:rPr>
                        <a:t>pireftanqo</a:t>
                      </a:r>
                      <a:r>
                        <a:rPr kumimoji="0" lang="en-US" sz="5300" b="0" i="0" u="none" strike="noStrike" cap="none" normalizeH="0" baseline="0" dirty="0">
                          <a:ln>
                            <a:noFill/>
                          </a:ln>
                          <a:solidFill>
                            <a:srgbClr val="FFFF00"/>
                          </a:solidFill>
                          <a:effectLst/>
                          <a:latin typeface="Coptic1" panose="020B0604020202020204"/>
                          <a:cs typeface="Arial" charset="0"/>
                        </a:rPr>
                        <a:t>.</a:t>
                      </a:r>
                    </a:p>
                  </a:txBody>
                  <a:tcPr marL="121920" marR="121920" anchor="ctr" horzOverflow="overflow">
                    <a:lnL cap="flat">
                      <a:noFill/>
                    </a:lnL>
                    <a:lnR cap="flat">
                      <a:noFill/>
                    </a:lnR>
                    <a:lnT>
                      <a:noFill/>
                    </a:lnT>
                    <a:lnB>
                      <a:noFill/>
                    </a:lnB>
                    <a:lnTlToBr>
                      <a:noFill/>
                    </a:lnTlToBr>
                    <a:lnBlToTr>
                      <a:noFill/>
                    </a:lnBlToTr>
                    <a:noFill/>
                  </a:tcPr>
                </a:tc>
                <a:tc hMerge="1">
                  <a:txBody>
                    <a:bodyPr/>
                    <a:lstStyle/>
                    <a:p>
                      <a:endParaRPr lang="en-CA"/>
                    </a:p>
                  </a:txBody>
                  <a:tcPr/>
                </a:tc>
                <a:extLst>
                  <a:ext uri="{0D108BD9-81ED-4DB2-BD59-A6C34878D82A}">
                    <a16:rowId xmlns:a16="http://schemas.microsoft.com/office/drawing/2014/main" val="10001"/>
                  </a:ext>
                </a:extLst>
              </a:tr>
            </a:tbl>
          </a:graphicData>
        </a:graphic>
      </p:graphicFrame>
      <p:graphicFrame>
        <p:nvGraphicFramePr>
          <p:cNvPr id="2" name="Tableau 1">
            <a:extLst>
              <a:ext uri="{FF2B5EF4-FFF2-40B4-BE49-F238E27FC236}">
                <a16:creationId xmlns:a16="http://schemas.microsoft.com/office/drawing/2014/main" id="{4344000F-2776-0C53-92E9-F4CBD9948E44}"/>
              </a:ext>
            </a:extLst>
          </p:cNvPr>
          <p:cNvGraphicFramePr>
            <a:graphicFrameLocks noGrp="1"/>
          </p:cNvGraphicFramePr>
          <p:nvPr/>
        </p:nvGraphicFramePr>
        <p:xfrm>
          <a:off x="2032000" y="122039"/>
          <a:ext cx="8128000" cy="502920"/>
        </p:xfrm>
        <a:graphic>
          <a:graphicData uri="http://schemas.openxmlformats.org/drawingml/2006/table">
            <a:tbl>
              <a:tblPr firstRow="1" bandRow="1">
                <a:tableStyleId>{2D5ABB26-0587-4C30-8999-92F81FD0307C}</a:tableStyleId>
              </a:tblPr>
              <a:tblGrid>
                <a:gridCol w="8128000">
                  <a:extLst>
                    <a:ext uri="{9D8B030D-6E8A-4147-A177-3AD203B41FA5}">
                      <a16:colId xmlns:a16="http://schemas.microsoft.com/office/drawing/2014/main" val="2370409483"/>
                    </a:ext>
                  </a:extLst>
                </a:gridCol>
              </a:tblGrid>
              <a:tr h="497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2400" b="0" dirty="0">
                          <a:latin typeface="Arial" panose="020B0604020202020204" pitchFamily="34" charset="0"/>
                          <a:cs typeface="Arial" panose="020B0604020202020204" pitchFamily="34" charset="0"/>
                        </a:rPr>
                        <a:t>Fête de </a:t>
                      </a:r>
                      <a:r>
                        <a:rPr lang="fr-FR" sz="2400" b="0" i="0" u="none" strike="noStrike" kern="1200" baseline="0" dirty="0">
                          <a:solidFill>
                            <a:schemeClr val="tx1"/>
                          </a:solidFill>
                          <a:latin typeface="Arial" panose="020B0604020202020204" pitchFamily="34" charset="0"/>
                          <a:ea typeface="+mn-ea"/>
                          <a:cs typeface="Arial" panose="020B0604020202020204" pitchFamily="34" charset="0"/>
                        </a:rPr>
                        <a:t>l’</a:t>
                      </a:r>
                      <a:r>
                        <a:rPr lang="en-CA" sz="2400" dirty="0">
                          <a:solidFill>
                            <a:srgbClr val="FFFFFF"/>
                          </a:solidFill>
                          <a:latin typeface="Arial" panose="020B0604020202020204" pitchFamily="34" charset="0"/>
                          <a:cs typeface="Arial" panose="020B0604020202020204" pitchFamily="34" charset="0"/>
                        </a:rPr>
                        <a:t>É</a:t>
                      </a:r>
                      <a:r>
                        <a:rPr lang="fr-FR" sz="2400" b="0" i="0" u="none" strike="noStrike" kern="1200" baseline="0" dirty="0" err="1">
                          <a:solidFill>
                            <a:schemeClr val="tx1"/>
                          </a:solidFill>
                          <a:latin typeface="Arial" panose="020B0604020202020204" pitchFamily="34" charset="0"/>
                          <a:ea typeface="+mn-ea"/>
                          <a:cs typeface="Arial" panose="020B0604020202020204" pitchFamily="34" charset="0"/>
                        </a:rPr>
                        <a:t>piphanie</a:t>
                      </a:r>
                      <a:r>
                        <a:rPr lang="fr-CA" sz="2400" b="0" dirty="0">
                          <a:latin typeface="Arial" panose="020B0604020202020204" pitchFamily="34" charset="0"/>
                          <a:cs typeface="Arial" panose="020B0604020202020204" pitchFamily="34" charset="0"/>
                        </a:rPr>
                        <a:t> - </a:t>
                      </a:r>
                      <a:r>
                        <a:rPr lang="ar-EG" sz="2700" b="0" dirty="0">
                          <a:latin typeface="Arial" panose="020B0604020202020204" pitchFamily="34" charset="0"/>
                          <a:cs typeface="Arial" panose="020B0604020202020204" pitchFamily="34" charset="0"/>
                        </a:rPr>
                        <a:t>عيد الغطاس</a:t>
                      </a:r>
                      <a:endParaRPr lang="en-CA" sz="2400" b="0" dirty="0">
                        <a:latin typeface="Arial" panose="020B0604020202020204" pitchFamily="34" charset="0"/>
                        <a:cs typeface="Arial" panose="020B0604020202020204" pitchFamily="34" charset="0"/>
                      </a:endParaRPr>
                    </a:p>
                  </a:txBody>
                  <a:tcPr marL="121920" marR="12192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6293985"/>
                  </a:ext>
                </a:extLst>
              </a:tr>
            </a:tbl>
          </a:graphicData>
        </a:graphic>
      </p:graphicFrame>
      <p:sp>
        <p:nvSpPr>
          <p:cNvPr id="6" name="AutoShape 36">
            <a:hlinkClick r:id="rId3" action="ppaction://hlinksldjump" highlightClick="1"/>
            <a:extLst>
              <a:ext uri="{FF2B5EF4-FFF2-40B4-BE49-F238E27FC236}">
                <a16:creationId xmlns:a16="http://schemas.microsoft.com/office/drawing/2014/main" id="{08BA16B4-DBFF-7B56-230F-AE10C0331F1D}"/>
              </a:ext>
            </a:extLst>
          </p:cNvPr>
          <p:cNvSpPr>
            <a:spLocks noChangeArrowheads="1"/>
          </p:cNvSpPr>
          <p:nvPr/>
        </p:nvSpPr>
        <p:spPr bwMode="auto">
          <a:xfrm>
            <a:off x="9461241" y="6238121"/>
            <a:ext cx="2730760" cy="619879"/>
          </a:xfrm>
          <a:prstGeom prst="actionButtonBlank">
            <a:avLst/>
          </a:prstGeom>
          <a:solidFill>
            <a:srgbClr val="800000"/>
          </a:solidFill>
          <a:ln w="12700">
            <a:solidFill>
              <a:srgbClr val="FFFFFF"/>
            </a:solidFill>
            <a:miter lim="800000"/>
            <a:headEnd/>
            <a:tailEnd/>
          </a:ln>
        </p:spPr>
        <p:txBody>
          <a:bodyPr wrap="none" tIns="118800" bIns="118800" anchor="ctr" anchorCtr="1"/>
          <a:lstStyle/>
          <a:p>
            <a:pPr marL="0" marR="0" lvl="0" indent="0" algn="ctr" defTabSz="914400" eaLnBrk="1" fontAlgn="base" latinLnBrk="0" hangingPunct="1">
              <a:lnSpc>
                <a:spcPct val="80000"/>
              </a:lnSpc>
              <a:spcBef>
                <a:spcPct val="0"/>
              </a:spcBef>
              <a:spcAft>
                <a:spcPct val="0"/>
              </a:spcAft>
              <a:buClrTx/>
              <a:buSzTx/>
              <a:buFontTx/>
              <a:buNone/>
              <a:tabLst/>
              <a:defRPr/>
            </a:pPr>
            <a:r>
              <a:rPr kumimoji="0" lang="en-US" b="0" i="0" u="none" strike="noStrike" kern="0" cap="none" spc="0" normalizeH="0" baseline="0" noProof="0" dirty="0">
                <a:ln>
                  <a:noFill/>
                </a:ln>
                <a:solidFill>
                  <a:srgbClr val="FFFFFF"/>
                </a:solidFill>
                <a:effectLst/>
                <a:uLnTx/>
                <a:uFillTx/>
                <a:latin typeface="Arial"/>
                <a:cs typeface="Arial" charset="0"/>
              </a:rPr>
              <a:t>Conclusion fêtes</a:t>
            </a:r>
          </a:p>
          <a:p>
            <a:pPr marL="0" marR="0" lvl="0" indent="0" algn="ctr" defTabSz="914400" eaLnBrk="1" fontAlgn="base" latinLnBrk="0" hangingPunct="1">
              <a:lnSpc>
                <a:spcPct val="80000"/>
              </a:lnSpc>
              <a:spcBef>
                <a:spcPct val="0"/>
              </a:spcBef>
              <a:spcAft>
                <a:spcPct val="0"/>
              </a:spcAft>
              <a:buClrTx/>
              <a:buSzTx/>
              <a:buFontTx/>
              <a:buNone/>
              <a:tabLst/>
              <a:defRPr/>
            </a:pPr>
            <a:r>
              <a:rPr kumimoji="0" lang="en-US" b="0" i="0" u="none" strike="noStrike" kern="0" cap="none" spc="0" normalizeH="0" baseline="0" noProof="0" dirty="0">
                <a:ln>
                  <a:noFill/>
                </a:ln>
                <a:solidFill>
                  <a:srgbClr val="FFFFFF"/>
                </a:solidFill>
                <a:effectLst/>
                <a:uLnTx/>
                <a:uFillTx/>
                <a:latin typeface="Coptic1" pitchFamily="2" charset="0"/>
                <a:cs typeface="Arial" charset="0"/>
              </a:rPr>
              <a:t>I/#c# </a:t>
            </a:r>
            <a:r>
              <a:rPr kumimoji="0" lang="en-US" b="0" i="0" u="none" strike="noStrike" kern="0" cap="none" spc="0" normalizeH="0" baseline="0" noProof="0" dirty="0" err="1">
                <a:ln>
                  <a:noFill/>
                </a:ln>
                <a:solidFill>
                  <a:srgbClr val="FFFFFF"/>
                </a:solidFill>
                <a:effectLst/>
                <a:uLnTx/>
                <a:uFillTx/>
                <a:latin typeface="Coptic1" pitchFamily="2" charset="0"/>
                <a:cs typeface="Arial" charset="0"/>
              </a:rPr>
              <a:t>P,#c</a:t>
            </a:r>
            <a:r>
              <a:rPr kumimoji="0" lang="en-US" b="0" i="0" u="none" strike="noStrike" kern="0" cap="none" spc="0" normalizeH="0" baseline="0" noProof="0" dirty="0">
                <a:ln>
                  <a:noFill/>
                </a:ln>
                <a:solidFill>
                  <a:srgbClr val="FFFFFF"/>
                </a:solidFill>
                <a:effectLst/>
                <a:uLnTx/>
                <a:uFillTx/>
                <a:latin typeface="Coptic1" pitchFamily="2" charset="0"/>
                <a:cs typeface="Arial" charset="0"/>
              </a:rPr>
              <a:t># </a:t>
            </a:r>
            <a:r>
              <a:rPr kumimoji="0" lang="en-US" b="0" i="0" u="none" strike="noStrike" kern="0" cap="none" spc="0" normalizeH="0" baseline="0" noProof="0" dirty="0" err="1">
                <a:ln>
                  <a:noFill/>
                </a:ln>
                <a:solidFill>
                  <a:srgbClr val="FFFFFF"/>
                </a:solidFill>
                <a:effectLst/>
                <a:uLnTx/>
                <a:uFillTx/>
                <a:latin typeface="Coptic1" pitchFamily="2" charset="0"/>
                <a:cs typeface="Arial" charset="0"/>
              </a:rPr>
              <a:t>n~caf</a:t>
            </a:r>
            <a:r>
              <a:rPr kumimoji="0" lang="en-US" b="0" i="0" u="none" strike="noStrike" kern="0" cap="none" spc="0" normalizeH="0" baseline="0" noProof="0" dirty="0">
                <a:ln>
                  <a:noFill/>
                </a:ln>
                <a:solidFill>
                  <a:srgbClr val="FFFFFF"/>
                </a:solidFill>
                <a:effectLst/>
                <a:uLnTx/>
                <a:uFillTx/>
                <a:latin typeface="Coptic1" pitchFamily="2" charset="0"/>
                <a:cs typeface="Arial" charset="0"/>
              </a:rPr>
              <a:t> </a:t>
            </a:r>
            <a:r>
              <a:rPr kumimoji="0" lang="en-US" b="0" i="0" u="none" strike="noStrike" kern="0" cap="none" spc="0" normalizeH="0" baseline="0" noProof="0" dirty="0" err="1">
                <a:ln>
                  <a:noFill/>
                </a:ln>
                <a:solidFill>
                  <a:srgbClr val="FFFFFF"/>
                </a:solidFill>
                <a:effectLst/>
                <a:uLnTx/>
                <a:uFillTx/>
                <a:latin typeface="Coptic1" pitchFamily="2" charset="0"/>
                <a:cs typeface="Arial" charset="0"/>
              </a:rPr>
              <a:t>nem</a:t>
            </a:r>
            <a:r>
              <a:rPr kumimoji="0" lang="en-US" b="0" i="0" u="none" strike="noStrike" kern="0" cap="none" spc="0" normalizeH="0" baseline="0" noProof="0" dirty="0">
                <a:ln>
                  <a:noFill/>
                </a:ln>
                <a:solidFill>
                  <a:srgbClr val="FFFFFF"/>
                </a:solidFill>
                <a:effectLst/>
                <a:uLnTx/>
                <a:uFillTx/>
                <a:latin typeface="Coptic1" pitchFamily="2" charset="0"/>
                <a:cs typeface="Arial" charset="0"/>
              </a:rPr>
              <a:t> </a:t>
            </a:r>
            <a:r>
              <a:rPr kumimoji="0" lang="en-US" b="0" i="0" u="none" strike="noStrike" kern="0" cap="none" spc="0" normalizeH="0" baseline="0" noProof="0" dirty="0" err="1">
                <a:ln>
                  <a:noFill/>
                </a:ln>
                <a:solidFill>
                  <a:srgbClr val="FFFFFF"/>
                </a:solidFill>
                <a:effectLst/>
                <a:uLnTx/>
                <a:uFillTx/>
                <a:latin typeface="Coptic1" pitchFamily="2" charset="0"/>
                <a:cs typeface="Arial" charset="0"/>
              </a:rPr>
              <a:t>voou</a:t>
            </a:r>
            <a:endParaRPr kumimoji="0" lang="en-CA" b="1" i="0" u="none" strike="noStrike" kern="0" cap="none" spc="0" normalizeH="0" baseline="0" noProof="0" dirty="0">
              <a:ln>
                <a:noFill/>
              </a:ln>
              <a:solidFill>
                <a:srgbClr val="FFFFFF"/>
              </a:solidFill>
              <a:effectLst/>
              <a:uLnTx/>
              <a:uFillTx/>
              <a:latin typeface="Arial" charset="0"/>
              <a:cs typeface="Arial" charset="0"/>
            </a:endParaRPr>
          </a:p>
        </p:txBody>
      </p:sp>
      <p:sp>
        <p:nvSpPr>
          <p:cNvPr id="3" name="AutoShape 15">
            <a:hlinkClick r:id="rId4" action="ppaction://hlinksldjump" highlightClick="1"/>
            <a:extLst>
              <a:ext uri="{FF2B5EF4-FFF2-40B4-BE49-F238E27FC236}">
                <a16:creationId xmlns:a16="http://schemas.microsoft.com/office/drawing/2014/main" id="{14B45DB4-9D9E-FD33-5FBA-C17A508A3428}"/>
              </a:ext>
            </a:extLst>
          </p:cNvPr>
          <p:cNvSpPr>
            <a:spLocks noChangeArrowheads="1"/>
          </p:cNvSpPr>
          <p:nvPr/>
        </p:nvSpPr>
        <p:spPr bwMode="auto">
          <a:xfrm>
            <a:off x="10482943" y="5568650"/>
            <a:ext cx="1709057" cy="669471"/>
          </a:xfrm>
          <a:prstGeom prst="actionButtonBlank">
            <a:avLst/>
          </a:prstGeom>
          <a:solidFill>
            <a:srgbClr val="800000"/>
          </a:solidFill>
          <a:ln w="12700">
            <a:solidFill>
              <a:schemeClr val="tx1"/>
            </a:solidFill>
            <a:miter lim="800000"/>
            <a:headEnd/>
            <a:tailEnd/>
          </a:ln>
        </p:spPr>
        <p:txBody>
          <a:bodyPr wrap="none" tIns="118800" bIns="118800" anchor="ctr"/>
          <a:lstStyle/>
          <a:p>
            <a:pPr lvl="0" algn="ctr" defTabSz="914400" rtl="1" fontAlgn="base">
              <a:lnSpc>
                <a:spcPct val="80000"/>
              </a:lnSpc>
              <a:spcBef>
                <a:spcPct val="0"/>
              </a:spcBef>
              <a:spcAft>
                <a:spcPct val="0"/>
              </a:spcAft>
              <a:defRPr/>
            </a:pPr>
            <a:r>
              <a:rPr lang="en-CA" sz="1600" dirty="0" err="1">
                <a:latin typeface="Arial" charset="0"/>
                <a:cs typeface="Arial" charset="0"/>
              </a:rPr>
              <a:t>Vierge</a:t>
            </a:r>
            <a:r>
              <a:rPr lang="en-CA" sz="1600" dirty="0">
                <a:latin typeface="Arial" charset="0"/>
                <a:cs typeface="Arial" charset="0"/>
              </a:rPr>
              <a:t> Marie</a:t>
            </a:r>
          </a:p>
          <a:p>
            <a:pPr lvl="0" algn="ctr" defTabSz="914400" rtl="1" fontAlgn="base">
              <a:lnSpc>
                <a:spcPct val="80000"/>
              </a:lnSpc>
              <a:spcBef>
                <a:spcPct val="0"/>
              </a:spcBef>
              <a:spcAft>
                <a:spcPct val="0"/>
              </a:spcAft>
              <a:defRPr/>
            </a:pPr>
            <a:r>
              <a:rPr kumimoji="0" lang="fr-FR" sz="1600" b="0" i="0" u="none" strike="noStrike" cap="none" normalizeH="0" baseline="0" dirty="0">
                <a:ln>
                  <a:noFill/>
                </a:ln>
                <a:effectLst/>
                <a:latin typeface="Coptic1" pitchFamily="2" charset="0"/>
                <a:cs typeface="Arial" charset="0"/>
              </a:rPr>
              <a:t>&lt;</a:t>
            </a:r>
            <a:r>
              <a:rPr kumimoji="0" lang="fr-FR" sz="1600" b="0" i="0" u="none" strike="noStrike" cap="none" normalizeH="0" baseline="0" dirty="0" err="1">
                <a:ln>
                  <a:noFill/>
                </a:ln>
                <a:effectLst/>
                <a:latin typeface="Coptic1" pitchFamily="2" charset="0"/>
                <a:cs typeface="Arial" charset="0"/>
              </a:rPr>
              <a:t>ere</a:t>
            </a:r>
            <a:r>
              <a:rPr kumimoji="0" lang="fr-FR" sz="1600" b="0" i="0" u="none" strike="noStrike" cap="none" normalizeH="0" baseline="0" dirty="0">
                <a:ln>
                  <a:noFill/>
                </a:ln>
                <a:effectLst/>
                <a:latin typeface="Coptic1" pitchFamily="2" charset="0"/>
                <a:cs typeface="Arial" charset="0"/>
              </a:rPr>
              <a:t> ne Maria~</a:t>
            </a:r>
            <a:endParaRPr lang="en-CA" sz="1600" dirty="0">
              <a:latin typeface="Arial" charset="0"/>
              <a:cs typeface="Arial" charset="0"/>
            </a:endParaRPr>
          </a:p>
          <a:p>
            <a:pPr lvl="0" algn="ctr" defTabSz="914400" rtl="1" fontAlgn="base">
              <a:lnSpc>
                <a:spcPct val="80000"/>
              </a:lnSpc>
              <a:spcBef>
                <a:spcPct val="0"/>
              </a:spcBef>
              <a:spcAft>
                <a:spcPct val="0"/>
              </a:spcAft>
              <a:defRPr/>
            </a:pPr>
            <a:r>
              <a:rPr kumimoji="0" lang="ar-EG" sz="1600" b="0" i="0" u="none" strike="noStrike" cap="none" normalizeH="0" baseline="0" dirty="0">
                <a:ln>
                  <a:noFill/>
                </a:ln>
                <a:effectLst/>
                <a:latin typeface="Arial" charset="0"/>
                <a:cs typeface="Arial" charset="0"/>
              </a:rPr>
              <a:t>العذراء</a:t>
            </a:r>
            <a:endParaRPr lang="en-CA" sz="1600" dirty="0">
              <a:latin typeface="Arial" charset="0"/>
              <a:cs typeface="Arial" charset="0"/>
            </a:endParaRPr>
          </a:p>
        </p:txBody>
      </p:sp>
    </p:spTree>
    <p:extLst>
      <p:ext uri="{BB962C8B-B14F-4D97-AF65-F5344CB8AC3E}">
        <p14:creationId xmlns:p14="http://schemas.microsoft.com/office/powerpoint/2010/main" val="2383515513"/>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36">
            <a:hlinkClick r:id="rId2" action="ppaction://hlinksldjump" highlightClick="1"/>
            <a:extLst>
              <a:ext uri="{FF2B5EF4-FFF2-40B4-BE49-F238E27FC236}">
                <a16:creationId xmlns:a16="http://schemas.microsoft.com/office/drawing/2014/main" id="{D87E4273-A17B-4E5E-B603-1EECC849BA53}"/>
              </a:ext>
            </a:extLst>
          </p:cNvPr>
          <p:cNvSpPr>
            <a:spLocks noChangeArrowheads="1"/>
          </p:cNvSpPr>
          <p:nvPr/>
        </p:nvSpPr>
        <p:spPr bwMode="auto">
          <a:xfrm>
            <a:off x="3183467" y="1765301"/>
            <a:ext cx="5825067" cy="3327399"/>
          </a:xfrm>
          <a:prstGeom prst="actionButtonBlank">
            <a:avLst/>
          </a:prstGeom>
          <a:solidFill>
            <a:srgbClr val="3333CC"/>
          </a:solidFill>
          <a:ln w="12700">
            <a:solidFill>
              <a:schemeClr val="tx1"/>
            </a:solidFill>
            <a:miter lim="800000"/>
            <a:headEnd/>
            <a:tailEnd/>
          </a:ln>
        </p:spPr>
        <p:txBody>
          <a:bodyPr wrap="none" tIns="158400" bIns="158400" anchor="ctr"/>
          <a:lstStyle/>
          <a:p>
            <a:pPr algn="ctr" defTabSz="1219170" fontAlgn="base">
              <a:lnSpc>
                <a:spcPct val="80000"/>
              </a:lnSpc>
              <a:spcBef>
                <a:spcPct val="0"/>
              </a:spcBef>
              <a:spcAft>
                <a:spcPct val="0"/>
              </a:spcAft>
              <a:defRPr/>
            </a:pPr>
            <a:r>
              <a:rPr lang="en-CA" sz="7200" b="1">
                <a:solidFill>
                  <a:srgbClr val="FFFFFF"/>
                </a:solidFill>
                <a:latin typeface="Arial" charset="0"/>
                <a:cs typeface="Arial" charset="0"/>
              </a:rPr>
              <a:t>Suite</a:t>
            </a:r>
            <a:endParaRPr lang="en-CA" sz="7200" b="1" dirty="0">
              <a:solidFill>
                <a:srgbClr val="FFFFFF"/>
              </a:solidFill>
              <a:latin typeface="Arial" charset="0"/>
              <a:cs typeface="Arial" charset="0"/>
            </a:endParaRPr>
          </a:p>
        </p:txBody>
      </p:sp>
    </p:spTree>
    <p:extLst>
      <p:ext uri="{BB962C8B-B14F-4D97-AF65-F5344CB8AC3E}">
        <p14:creationId xmlns:p14="http://schemas.microsoft.com/office/powerpoint/2010/main" val="3165561645"/>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Group 29">
            <a:extLst>
              <a:ext uri="{FF2B5EF4-FFF2-40B4-BE49-F238E27FC236}">
                <a16:creationId xmlns:a16="http://schemas.microsoft.com/office/drawing/2014/main" id="{2F48021D-9AC3-B834-3F78-F7F715B4D98A}"/>
              </a:ext>
            </a:extLst>
          </p:cNvPr>
          <p:cNvGraphicFramePr>
            <a:graphicFrameLocks noGrp="1"/>
          </p:cNvGraphicFramePr>
          <p:nvPr/>
        </p:nvGraphicFramePr>
        <p:xfrm>
          <a:off x="0" y="693828"/>
          <a:ext cx="12200466" cy="5685731"/>
        </p:xfrm>
        <a:graphic>
          <a:graphicData uri="http://schemas.openxmlformats.org/drawingml/2006/table">
            <a:tbl>
              <a:tblPr/>
              <a:tblGrid>
                <a:gridCol w="6100233">
                  <a:extLst>
                    <a:ext uri="{9D8B030D-6E8A-4147-A177-3AD203B41FA5}">
                      <a16:colId xmlns:a16="http://schemas.microsoft.com/office/drawing/2014/main" val="20000"/>
                    </a:ext>
                  </a:extLst>
                </a:gridCol>
                <a:gridCol w="6100233">
                  <a:extLst>
                    <a:ext uri="{9D8B030D-6E8A-4147-A177-3AD203B41FA5}">
                      <a16:colId xmlns:a16="http://schemas.microsoft.com/office/drawing/2014/main" val="1842265531"/>
                    </a:ext>
                  </a:extLst>
                </a:gridCol>
              </a:tblGrid>
              <a:tr h="2434531">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fr-CA" sz="3200" b="0" i="0" u="none" strike="noStrike" cap="none" normalizeH="0" baseline="0" dirty="0">
                          <a:ln>
                            <a:noFill/>
                          </a:ln>
                          <a:solidFill>
                            <a:schemeClr val="tx1"/>
                          </a:solidFill>
                          <a:effectLst/>
                          <a:latin typeface="Arial" charset="0"/>
                          <a:cs typeface="Arial" pitchFamily="34" charset="0"/>
                        </a:rPr>
                        <a:t>Salut </a:t>
                      </a:r>
                      <a:r>
                        <a:rPr kumimoji="0" lang="fr-CA" sz="3200" b="0" i="0" u="none" strike="noStrike" cap="none" normalizeH="0" baseline="0" dirty="0">
                          <a:ln>
                            <a:noFill/>
                          </a:ln>
                          <a:solidFill>
                            <a:schemeClr val="tx1"/>
                          </a:solidFill>
                          <a:effectLst/>
                          <a:latin typeface="Arial" charset="0"/>
                          <a:cs typeface="Arial" charset="0"/>
                        </a:rPr>
                        <a:t>à Raphael,</a:t>
                      </a:r>
                    </a:p>
                    <a:p>
                      <a:pPr marL="0" marR="0" lvl="0" indent="0" algn="ctr" defTabSz="914400" rtl="0" eaLnBrk="1" fontAlgn="base" latinLnBrk="0" hangingPunct="1">
                        <a:lnSpc>
                          <a:spcPct val="100000"/>
                        </a:lnSpc>
                        <a:spcBef>
                          <a:spcPts val="0"/>
                        </a:spcBef>
                        <a:spcAft>
                          <a:spcPct val="0"/>
                        </a:spcAft>
                        <a:buClrTx/>
                        <a:buSzTx/>
                        <a:buFontTx/>
                        <a:buNone/>
                        <a:tabLst/>
                      </a:pPr>
                      <a:r>
                        <a:rPr kumimoji="0" lang="fr-CA" sz="3200" b="0" i="0" u="none" strike="noStrike" cap="none" normalizeH="0" baseline="0" dirty="0">
                          <a:ln>
                            <a:noFill/>
                          </a:ln>
                          <a:solidFill>
                            <a:schemeClr val="tx1"/>
                          </a:solidFill>
                          <a:effectLst/>
                          <a:latin typeface="Arial" charset="0"/>
                          <a:cs typeface="Arial" charset="0"/>
                        </a:rPr>
                        <a:t>Qui réjouit les cœurs.</a:t>
                      </a:r>
                    </a:p>
                    <a:p>
                      <a:pPr marL="0" marR="0" lvl="0" indent="0" algn="ctr" defTabSz="914400" rtl="0" eaLnBrk="1" fontAlgn="base" latinLnBrk="0" hangingPunct="1">
                        <a:lnSpc>
                          <a:spcPct val="100000"/>
                        </a:lnSpc>
                        <a:spcBef>
                          <a:spcPts val="0"/>
                        </a:spcBef>
                        <a:spcAft>
                          <a:spcPct val="0"/>
                        </a:spcAft>
                        <a:buClrTx/>
                        <a:buSzTx/>
                        <a:buFontTx/>
                        <a:buNone/>
                        <a:tabLst/>
                      </a:pPr>
                      <a:r>
                        <a:rPr kumimoji="0" lang="fr-CA" sz="3200" b="0" i="0" u="none" strike="noStrike" cap="none" normalizeH="0" baseline="0" dirty="0">
                          <a:ln>
                            <a:noFill/>
                          </a:ln>
                          <a:solidFill>
                            <a:schemeClr val="tx1"/>
                          </a:solidFill>
                          <a:effectLst/>
                          <a:latin typeface="Arial" charset="0"/>
                          <a:cs typeface="Arial" charset="0"/>
                        </a:rPr>
                        <a:t>Salut à </a:t>
                      </a:r>
                      <a:r>
                        <a:rPr kumimoji="0" lang="fr-CA" sz="3200" b="0" i="0" u="none" strike="noStrike" cap="none" normalizeH="0" baseline="0" dirty="0" err="1">
                          <a:ln>
                            <a:noFill/>
                          </a:ln>
                          <a:solidFill>
                            <a:schemeClr val="tx1"/>
                          </a:solidFill>
                          <a:effectLst/>
                          <a:latin typeface="Arial" charset="0"/>
                          <a:cs typeface="Arial" charset="0"/>
                        </a:rPr>
                        <a:t>Souriel</a:t>
                      </a:r>
                      <a:r>
                        <a:rPr kumimoji="0" lang="fr-CA" sz="3200" b="0" i="0" u="none" strike="noStrike" cap="none" normalizeH="0" baseline="0" dirty="0">
                          <a:ln>
                            <a:noFill/>
                          </a:ln>
                          <a:solidFill>
                            <a:schemeClr val="tx1"/>
                          </a:solidFill>
                          <a:effectLst/>
                          <a:latin typeface="Arial" charset="0"/>
                          <a:cs typeface="Arial" charset="0"/>
                        </a:rPr>
                        <a:t>,</a:t>
                      </a:r>
                    </a:p>
                    <a:p>
                      <a:pPr marL="0" marR="0" lvl="0" indent="0" algn="ctr" defTabSz="914400" rtl="0" eaLnBrk="1" fontAlgn="base" latinLnBrk="0" hangingPunct="1">
                        <a:lnSpc>
                          <a:spcPct val="100000"/>
                        </a:lnSpc>
                        <a:spcBef>
                          <a:spcPts val="0"/>
                        </a:spcBef>
                        <a:spcAft>
                          <a:spcPct val="0"/>
                        </a:spcAft>
                        <a:buClrTx/>
                        <a:buSzTx/>
                        <a:buFontTx/>
                        <a:buNone/>
                        <a:tabLst/>
                      </a:pPr>
                      <a:r>
                        <a:rPr kumimoji="0" lang="fr-CA" sz="3200" b="0" i="0" u="none" strike="noStrike" cap="none" normalizeH="0" baseline="0" dirty="0">
                          <a:ln>
                            <a:noFill/>
                          </a:ln>
                          <a:solidFill>
                            <a:schemeClr val="tx1"/>
                          </a:solidFill>
                          <a:effectLst/>
                          <a:latin typeface="Arial" charset="0"/>
                          <a:cs typeface="Arial" charset="0"/>
                        </a:rPr>
                        <a:t>Le trompettiste.</a:t>
                      </a:r>
                      <a:endParaRPr kumimoji="0" lang="fr-CA" sz="3200" b="0" i="0" u="none" strike="noStrike" cap="none" normalizeH="0" baseline="0" dirty="0">
                        <a:ln>
                          <a:noFill/>
                        </a:ln>
                        <a:solidFill>
                          <a:schemeClr val="tx1"/>
                        </a:solidFill>
                        <a:effectLst/>
                        <a:latin typeface="Arial" charset="0"/>
                        <a:cs typeface="Arial" pitchFamily="34" charset="0"/>
                      </a:endParaRPr>
                    </a:p>
                  </a:txBody>
                  <a:tcPr marL="120000" marR="120000" marT="0" marB="0" anchor="ctr" horzOverflow="overflow">
                    <a:lnL>
                      <a:noFill/>
                    </a:lnL>
                    <a:lnR cap="flat">
                      <a:noFill/>
                    </a:lnR>
                    <a:lnT cap="flat">
                      <a:noFill/>
                    </a:lnT>
                    <a:lnB>
                      <a:noFill/>
                    </a:lnB>
                    <a:lnTlToBr>
                      <a:noFill/>
                    </a:lnTlToBr>
                    <a:lnBlToTr>
                      <a:noFill/>
                    </a:lnBlToTr>
                    <a:noFill/>
                  </a:tcPr>
                </a:tc>
                <a:tc>
                  <a:txBody>
                    <a:bodyPr/>
                    <a:lstStyle/>
                    <a:p>
                      <a:pPr marL="0" marR="0" lvl="0" indent="0" algn="ctr" defTabSz="914400" rtl="1" eaLnBrk="1" fontAlgn="base" latinLnBrk="0" hangingPunct="1">
                        <a:lnSpc>
                          <a:spcPct val="100000"/>
                        </a:lnSpc>
                        <a:spcBef>
                          <a:spcPts val="0"/>
                        </a:spcBef>
                        <a:spcAft>
                          <a:spcPct val="0"/>
                        </a:spcAft>
                        <a:buClrTx/>
                        <a:buSzTx/>
                        <a:buFontTx/>
                        <a:buNone/>
                        <a:tabLst/>
                      </a:pPr>
                      <a:r>
                        <a:rPr kumimoji="0" lang="ar-EG" altLang="zh-CN" sz="3700" b="0" i="0" u="none" strike="noStrike" cap="none" normalizeH="0" baseline="0" dirty="0">
                          <a:ln>
                            <a:noFill/>
                          </a:ln>
                          <a:solidFill>
                            <a:schemeClr val="tx1"/>
                          </a:solidFill>
                          <a:effectLst/>
                          <a:latin typeface="Arial" charset="0"/>
                          <a:cs typeface="Arial" charset="0"/>
                        </a:rPr>
                        <a:t>السلام لرافائيل</a:t>
                      </a:r>
                      <a:r>
                        <a:rPr kumimoji="0" lang="ar-EG" sz="3700" b="0" i="0" u="none" strike="noStrike" cap="none" normalizeH="0" baseline="0" dirty="0">
                          <a:ln>
                            <a:noFill/>
                          </a:ln>
                          <a:solidFill>
                            <a:schemeClr val="tx1"/>
                          </a:solidFill>
                          <a:effectLst/>
                          <a:latin typeface="Arial" charset="0"/>
                          <a:cs typeface="Arial" charset="0"/>
                        </a:rPr>
                        <a:t>،</a:t>
                      </a:r>
                      <a:endParaRPr kumimoji="0" lang="ar-EG" altLang="zh-CN" sz="3700" b="0" i="0" u="none" strike="noStrike" cap="none" normalizeH="0" baseline="0" dirty="0">
                        <a:ln>
                          <a:noFill/>
                        </a:ln>
                        <a:solidFill>
                          <a:schemeClr val="tx1"/>
                        </a:solidFill>
                        <a:effectLst/>
                        <a:latin typeface="Arial" charset="0"/>
                        <a:cs typeface="Arial" charset="0"/>
                      </a:endParaRPr>
                    </a:p>
                    <a:p>
                      <a:pPr marL="0" marR="0" lvl="0" indent="0" algn="ctr" defTabSz="914400" rtl="1" eaLnBrk="1" fontAlgn="base" latinLnBrk="0" hangingPunct="1">
                        <a:lnSpc>
                          <a:spcPct val="100000"/>
                        </a:lnSpc>
                        <a:spcBef>
                          <a:spcPts val="0"/>
                        </a:spcBef>
                        <a:spcAft>
                          <a:spcPct val="0"/>
                        </a:spcAft>
                        <a:buClrTx/>
                        <a:buSzTx/>
                        <a:buFontTx/>
                        <a:buNone/>
                        <a:tabLst/>
                      </a:pPr>
                      <a:r>
                        <a:rPr kumimoji="0" lang="ar-EG" altLang="zh-CN" sz="3700" b="0" i="0" u="none" strike="noStrike" cap="none" normalizeH="0" baseline="0" dirty="0">
                          <a:ln>
                            <a:noFill/>
                          </a:ln>
                          <a:solidFill>
                            <a:schemeClr val="tx1"/>
                          </a:solidFill>
                          <a:effectLst/>
                          <a:latin typeface="Arial" charset="0"/>
                          <a:cs typeface="Arial" charset="0"/>
                        </a:rPr>
                        <a:t>مُفرِّح القلوب.</a:t>
                      </a:r>
                    </a:p>
                    <a:p>
                      <a:pPr marL="0" marR="0" lvl="0" indent="0" algn="ctr" defTabSz="914400" rtl="1" eaLnBrk="1" fontAlgn="base" latinLnBrk="0" hangingPunct="1">
                        <a:lnSpc>
                          <a:spcPct val="100000"/>
                        </a:lnSpc>
                        <a:spcBef>
                          <a:spcPts val="0"/>
                        </a:spcBef>
                        <a:spcAft>
                          <a:spcPct val="0"/>
                        </a:spcAft>
                        <a:buClrTx/>
                        <a:buSzTx/>
                        <a:buFontTx/>
                        <a:buNone/>
                        <a:tabLst/>
                      </a:pPr>
                      <a:r>
                        <a:rPr kumimoji="0" lang="ar-EG" altLang="zh-CN" sz="3700" b="0" i="0" u="none" strike="noStrike" cap="none" normalizeH="0" baseline="0" dirty="0">
                          <a:ln>
                            <a:noFill/>
                          </a:ln>
                          <a:solidFill>
                            <a:schemeClr val="tx1"/>
                          </a:solidFill>
                          <a:effectLst/>
                          <a:latin typeface="Arial" charset="0"/>
                          <a:cs typeface="Arial" charset="0"/>
                        </a:rPr>
                        <a:t>السلام </a:t>
                      </a:r>
                      <a:r>
                        <a:rPr kumimoji="0" lang="ar-EG" altLang="zh-CN" sz="3700" b="0" i="0" u="none" strike="noStrike" cap="none" normalizeH="0" baseline="0" dirty="0" err="1">
                          <a:ln>
                            <a:noFill/>
                          </a:ln>
                          <a:solidFill>
                            <a:schemeClr val="tx1"/>
                          </a:solidFill>
                          <a:effectLst/>
                          <a:latin typeface="Arial" charset="0"/>
                          <a:cs typeface="Arial" charset="0"/>
                        </a:rPr>
                        <a:t>لسوريال</a:t>
                      </a:r>
                      <a:r>
                        <a:rPr kumimoji="0" lang="ar-EG" sz="3700" b="0" i="0" u="none" strike="noStrike" cap="none" normalizeH="0" baseline="0" dirty="0">
                          <a:ln>
                            <a:noFill/>
                          </a:ln>
                          <a:solidFill>
                            <a:schemeClr val="tx1"/>
                          </a:solidFill>
                          <a:effectLst/>
                          <a:latin typeface="Arial" charset="0"/>
                          <a:cs typeface="Arial" charset="0"/>
                        </a:rPr>
                        <a:t>،</a:t>
                      </a:r>
                      <a:endParaRPr kumimoji="0" lang="ar-EG" altLang="zh-CN" sz="3700" b="0" i="0" u="none" strike="noStrike" cap="none" normalizeH="0" baseline="0" dirty="0">
                        <a:ln>
                          <a:noFill/>
                        </a:ln>
                        <a:solidFill>
                          <a:schemeClr val="tx1"/>
                        </a:solidFill>
                        <a:effectLst/>
                        <a:latin typeface="Arial" charset="0"/>
                        <a:cs typeface="Arial" charset="0"/>
                      </a:endParaRPr>
                    </a:p>
                    <a:p>
                      <a:pPr marL="0" marR="0" lvl="0" indent="0" algn="ctr" defTabSz="914400" rtl="1" eaLnBrk="1" fontAlgn="base" latinLnBrk="0" hangingPunct="1">
                        <a:lnSpc>
                          <a:spcPct val="100000"/>
                        </a:lnSpc>
                        <a:spcBef>
                          <a:spcPts val="0"/>
                        </a:spcBef>
                        <a:spcAft>
                          <a:spcPct val="0"/>
                        </a:spcAft>
                        <a:buClrTx/>
                        <a:buSzTx/>
                        <a:buFontTx/>
                        <a:buNone/>
                        <a:tabLst/>
                      </a:pPr>
                      <a:r>
                        <a:rPr kumimoji="0" lang="ar-EG" altLang="zh-CN" sz="3700" b="0" i="0" u="none" strike="noStrike" cap="none" normalizeH="0" baseline="0" dirty="0">
                          <a:ln>
                            <a:noFill/>
                          </a:ln>
                          <a:solidFill>
                            <a:schemeClr val="tx1"/>
                          </a:solidFill>
                          <a:effectLst/>
                          <a:latin typeface="Arial" charset="0"/>
                          <a:cs typeface="Arial" charset="0"/>
                        </a:rPr>
                        <a:t>المُبوِّق.</a:t>
                      </a:r>
                      <a:endParaRPr kumimoji="0" lang="ar-SA" altLang="zh-CN" sz="3700" b="0" i="0" u="none" strike="noStrike" cap="none" normalizeH="0" baseline="0" dirty="0">
                        <a:ln>
                          <a:noFill/>
                        </a:ln>
                        <a:solidFill>
                          <a:schemeClr val="tx1"/>
                        </a:solidFill>
                        <a:effectLst/>
                        <a:latin typeface="Arial" charset="0"/>
                        <a:cs typeface="Arial" charset="0"/>
                      </a:endParaRPr>
                    </a:p>
                  </a:txBody>
                  <a:tcPr marL="120000" marR="120000" marT="0" marB="0" anchor="ctr"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3251200">
                <a:tc gridSpan="2">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5300" b="0" i="0" u="none" strike="noStrike" cap="none" normalizeH="0" baseline="0" dirty="0">
                          <a:ln>
                            <a:noFill/>
                          </a:ln>
                          <a:solidFill>
                            <a:srgbClr val="FFFF00"/>
                          </a:solidFill>
                          <a:effectLst/>
                          <a:latin typeface="Coptic1" pitchFamily="2" charset="0"/>
                          <a:cs typeface="Arial" charset="0"/>
                        </a:rPr>
                        <a:t>&lt;ere </a:t>
                      </a:r>
                      <a:r>
                        <a:rPr kumimoji="0" lang="en-US" sz="5300" b="0" i="0" u="none" strike="noStrike" cap="none" normalizeH="0" baseline="0" dirty="0" err="1">
                          <a:ln>
                            <a:noFill/>
                          </a:ln>
                          <a:solidFill>
                            <a:srgbClr val="FFFF00"/>
                          </a:solidFill>
                          <a:effectLst/>
                          <a:latin typeface="Coptic1" pitchFamily="2" charset="0"/>
                          <a:cs typeface="Arial" charset="0"/>
                        </a:rPr>
                        <a:t>Rava</a:t>
                      </a:r>
                      <a:r>
                        <a:rPr kumimoji="0" lang="en-US" sz="5300" b="0" i="0" u="none" strike="noStrike" cap="none" normalizeH="0" baseline="0" dirty="0">
                          <a:ln>
                            <a:noFill/>
                          </a:ln>
                          <a:solidFill>
                            <a:srgbClr val="FFFF00"/>
                          </a:solidFill>
                          <a:effectLst/>
                          <a:latin typeface="Coptic1" pitchFamily="2" charset="0"/>
                          <a:cs typeface="Arial" charset="0"/>
                        </a:rPr>
                        <a:t>/l :</a:t>
                      </a:r>
                    </a:p>
                    <a:p>
                      <a:pPr marL="0" marR="0" lvl="0" indent="0" algn="ctr" defTabSz="914400" rtl="0" eaLnBrk="1" fontAlgn="base" latinLnBrk="0" hangingPunct="1">
                        <a:lnSpc>
                          <a:spcPct val="100000"/>
                        </a:lnSpc>
                        <a:spcBef>
                          <a:spcPts val="0"/>
                        </a:spcBef>
                        <a:spcAft>
                          <a:spcPct val="0"/>
                        </a:spcAft>
                        <a:buClrTx/>
                        <a:buSzTx/>
                        <a:buFontTx/>
                        <a:buNone/>
                        <a:tabLst/>
                      </a:pPr>
                      <a:r>
                        <a:rPr kumimoji="0" lang="en-US" sz="5300" b="0" i="0" u="none" strike="noStrike" cap="none" normalizeH="0" baseline="0" dirty="0" err="1">
                          <a:ln>
                            <a:noFill/>
                          </a:ln>
                          <a:solidFill>
                            <a:srgbClr val="FFFF00"/>
                          </a:solidFill>
                          <a:effectLst/>
                          <a:latin typeface="Coptic1" pitchFamily="2" charset="0"/>
                          <a:cs typeface="Arial" charset="0"/>
                        </a:rPr>
                        <a:t>p~ounof</a:t>
                      </a:r>
                      <a:r>
                        <a:rPr kumimoji="0" lang="en-US" sz="5300" b="0" i="0" u="none" strike="noStrike" cap="none" normalizeH="0" baseline="0" dirty="0">
                          <a:ln>
                            <a:noFill/>
                          </a:ln>
                          <a:solidFill>
                            <a:srgbClr val="FFFF00"/>
                          </a:solidFill>
                          <a:effectLst/>
                          <a:latin typeface="Coptic1" pitchFamily="2" charset="0"/>
                          <a:cs typeface="Arial" charset="0"/>
                        </a:rPr>
                        <a:t> </a:t>
                      </a:r>
                      <a:r>
                        <a:rPr kumimoji="0" lang="en-US" sz="5300" b="0" i="0" u="none" strike="noStrike" cap="none" normalizeH="0" baseline="0" dirty="0" err="1">
                          <a:ln>
                            <a:noFill/>
                          </a:ln>
                          <a:solidFill>
                            <a:srgbClr val="FFFF00"/>
                          </a:solidFill>
                          <a:effectLst/>
                          <a:latin typeface="Coptic1" pitchFamily="2" charset="0"/>
                          <a:cs typeface="Arial" charset="0"/>
                        </a:rPr>
                        <a:t>n~nih</a:t>
                      </a:r>
                      <a:r>
                        <a:rPr kumimoji="0" lang="en-US" sz="5300" b="0" i="0" u="none" strike="noStrike" cap="none" normalizeH="0" baseline="0" dirty="0">
                          <a:ln>
                            <a:noFill/>
                          </a:ln>
                          <a:solidFill>
                            <a:srgbClr val="FFFF00"/>
                          </a:solidFill>
                          <a:effectLst/>
                          <a:latin typeface="Coptic1" pitchFamily="2" charset="0"/>
                          <a:cs typeface="Arial" charset="0"/>
                        </a:rPr>
                        <a:t>/t :</a:t>
                      </a:r>
                    </a:p>
                    <a:p>
                      <a:pPr marL="0" marR="0" lvl="0" indent="0" algn="ctr" defTabSz="914400" rtl="0" eaLnBrk="1" fontAlgn="base" latinLnBrk="0" hangingPunct="1">
                        <a:lnSpc>
                          <a:spcPct val="100000"/>
                        </a:lnSpc>
                        <a:spcBef>
                          <a:spcPts val="0"/>
                        </a:spcBef>
                        <a:spcAft>
                          <a:spcPct val="0"/>
                        </a:spcAft>
                        <a:buClrTx/>
                        <a:buSzTx/>
                        <a:buFontTx/>
                        <a:buNone/>
                        <a:tabLst/>
                      </a:pPr>
                      <a:r>
                        <a:rPr kumimoji="0" lang="en-US" sz="5300" b="0" i="0" u="none" strike="noStrike" cap="none" normalizeH="0" baseline="0" dirty="0">
                          <a:ln>
                            <a:noFill/>
                          </a:ln>
                          <a:solidFill>
                            <a:srgbClr val="FFFF00"/>
                          </a:solidFill>
                          <a:effectLst/>
                          <a:latin typeface="Coptic1" pitchFamily="2" charset="0"/>
                          <a:cs typeface="Arial" charset="0"/>
                        </a:rPr>
                        <a:t>,ere </a:t>
                      </a:r>
                      <a:r>
                        <a:rPr kumimoji="0" lang="en-US" sz="5300" b="0" i="0" u="none" strike="noStrike" cap="none" normalizeH="0" baseline="0" dirty="0" err="1">
                          <a:ln>
                            <a:noFill/>
                          </a:ln>
                          <a:solidFill>
                            <a:srgbClr val="FFFF00"/>
                          </a:solidFill>
                          <a:effectLst/>
                          <a:latin typeface="Coptic1" pitchFamily="2" charset="0"/>
                          <a:cs typeface="Arial" charset="0"/>
                        </a:rPr>
                        <a:t>Couri</a:t>
                      </a:r>
                      <a:r>
                        <a:rPr kumimoji="0" lang="en-US" sz="5300" b="0" i="0" u="none" strike="noStrike" cap="none" normalizeH="0" baseline="0" dirty="0">
                          <a:ln>
                            <a:noFill/>
                          </a:ln>
                          <a:solidFill>
                            <a:srgbClr val="FFFF00"/>
                          </a:solidFill>
                          <a:effectLst/>
                          <a:latin typeface="Coptic1" pitchFamily="2" charset="0"/>
                          <a:cs typeface="Arial" charset="0"/>
                        </a:rPr>
                        <a:t>/l :</a:t>
                      </a:r>
                    </a:p>
                    <a:p>
                      <a:pPr marL="0" marR="0" lvl="0" indent="0" algn="ctr" defTabSz="914400" rtl="0" eaLnBrk="1" fontAlgn="base" latinLnBrk="0" hangingPunct="1">
                        <a:lnSpc>
                          <a:spcPct val="100000"/>
                        </a:lnSpc>
                        <a:spcBef>
                          <a:spcPts val="0"/>
                        </a:spcBef>
                        <a:spcAft>
                          <a:spcPct val="0"/>
                        </a:spcAft>
                        <a:buClrTx/>
                        <a:buSzTx/>
                        <a:buFontTx/>
                        <a:buNone/>
                        <a:tabLst/>
                      </a:pPr>
                      <a:r>
                        <a:rPr kumimoji="0" lang="en-US" sz="5300" b="0" i="0" u="none" strike="noStrike" cap="none" normalizeH="0" baseline="0" dirty="0" err="1">
                          <a:ln>
                            <a:noFill/>
                          </a:ln>
                          <a:solidFill>
                            <a:srgbClr val="FFFF00"/>
                          </a:solidFill>
                          <a:effectLst/>
                          <a:latin typeface="Coptic1" pitchFamily="2" charset="0"/>
                          <a:cs typeface="Arial" charset="0"/>
                        </a:rPr>
                        <a:t>va</a:t>
                      </a:r>
                      <a:r>
                        <a:rPr kumimoji="0" lang="en-US" sz="5300" b="0" i="0" u="none" strike="noStrike" cap="none" normalizeH="0" baseline="0" dirty="0">
                          <a:ln>
                            <a:noFill/>
                          </a:ln>
                          <a:solidFill>
                            <a:srgbClr val="FFFF00"/>
                          </a:solidFill>
                          <a:effectLst/>
                          <a:latin typeface="Coptic1" pitchFamily="2" charset="0"/>
                          <a:cs typeface="Arial" charset="0"/>
                        </a:rPr>
                        <a:t> </a:t>
                      </a:r>
                      <a:r>
                        <a:rPr kumimoji="0" lang="en-US" sz="5300" b="0" i="0" u="none" strike="noStrike" cap="none" normalizeH="0" baseline="0" dirty="0" err="1">
                          <a:ln>
                            <a:noFill/>
                          </a:ln>
                          <a:solidFill>
                            <a:srgbClr val="FFFF00"/>
                          </a:solidFill>
                          <a:effectLst/>
                          <a:latin typeface="Coptic1" pitchFamily="2" charset="0"/>
                          <a:cs typeface="Arial" charset="0"/>
                        </a:rPr>
                        <a:t>picalpict</a:t>
                      </a:r>
                      <a:r>
                        <a:rPr kumimoji="0" lang="en-US" sz="5300" b="0" i="0" u="none" strike="noStrike" cap="none" normalizeH="0" baseline="0" dirty="0">
                          <a:ln>
                            <a:noFill/>
                          </a:ln>
                          <a:solidFill>
                            <a:srgbClr val="FFFF00"/>
                          </a:solidFill>
                          <a:effectLst/>
                          <a:latin typeface="Coptic1" pitchFamily="2" charset="0"/>
                          <a:cs typeface="Arial" charset="0"/>
                        </a:rPr>
                        <a:t>/c.</a:t>
                      </a:r>
                    </a:p>
                  </a:txBody>
                  <a:tcPr marL="120000" marR="120000" marT="0" marB="0" anchor="ctr" horzOverflow="overflow">
                    <a:lnL cap="flat">
                      <a:noFill/>
                    </a:lnL>
                    <a:lnR cap="flat">
                      <a:noFill/>
                    </a:lnR>
                    <a:lnT>
                      <a:noFill/>
                    </a:lnT>
                    <a:lnB>
                      <a:noFill/>
                    </a:lnB>
                    <a:lnTlToBr>
                      <a:noFill/>
                    </a:lnTlToBr>
                    <a:lnBlToTr>
                      <a:noFill/>
                    </a:lnBlToTr>
                    <a:noFill/>
                  </a:tcPr>
                </a:tc>
                <a:tc hMerge="1">
                  <a:txBody>
                    <a:bodyPr/>
                    <a:lstStyle/>
                    <a:p>
                      <a:endParaRPr lang="fr-FR"/>
                    </a:p>
                  </a:txBody>
                  <a:tcPr/>
                </a:tc>
                <a:extLst>
                  <a:ext uri="{0D108BD9-81ED-4DB2-BD59-A6C34878D82A}">
                    <a16:rowId xmlns:a16="http://schemas.microsoft.com/office/drawing/2014/main" val="10001"/>
                  </a:ext>
                </a:extLst>
              </a:tr>
            </a:tbl>
          </a:graphicData>
        </a:graphic>
      </p:graphicFrame>
      <p:graphicFrame>
        <p:nvGraphicFramePr>
          <p:cNvPr id="8" name="Group 41">
            <a:extLst>
              <a:ext uri="{FF2B5EF4-FFF2-40B4-BE49-F238E27FC236}">
                <a16:creationId xmlns:a16="http://schemas.microsoft.com/office/drawing/2014/main" id="{F3F948F8-29A0-0C38-AED9-2388F168E4F2}"/>
              </a:ext>
            </a:extLst>
          </p:cNvPr>
          <p:cNvGraphicFramePr>
            <a:graphicFrameLocks noGrp="1"/>
          </p:cNvGraphicFramePr>
          <p:nvPr/>
        </p:nvGraphicFramePr>
        <p:xfrm>
          <a:off x="1270000" y="18239"/>
          <a:ext cx="9652000" cy="644144"/>
        </p:xfrm>
        <a:graphic>
          <a:graphicData uri="http://schemas.openxmlformats.org/drawingml/2006/table">
            <a:tbl>
              <a:tblPr/>
              <a:tblGrid>
                <a:gridCol w="9652000">
                  <a:extLst>
                    <a:ext uri="{9D8B030D-6E8A-4147-A177-3AD203B41FA5}">
                      <a16:colId xmlns:a16="http://schemas.microsoft.com/office/drawing/2014/main" val="20000"/>
                    </a:ext>
                  </a:extLst>
                </a:gridCol>
              </a:tblGrid>
              <a:tr h="644144">
                <a:tc>
                  <a:txBody>
                    <a:bodyPr/>
                    <a:lstStyle/>
                    <a:p>
                      <a:pPr lvl="0" algn="ctr" defTabSz="914400" fontAlgn="base">
                        <a:lnSpc>
                          <a:spcPct val="80000"/>
                        </a:lnSpc>
                        <a:spcBef>
                          <a:spcPct val="0"/>
                        </a:spcBef>
                        <a:spcAft>
                          <a:spcPct val="0"/>
                        </a:spcAft>
                        <a:defRPr/>
                      </a:pPr>
                      <a:r>
                        <a:rPr lang="en-CA" sz="2100" dirty="0" err="1">
                          <a:solidFill>
                            <a:srgbClr val="FFFFFF"/>
                          </a:solidFill>
                          <a:latin typeface="Arial" charset="0"/>
                          <a:cs typeface="Arial" charset="0"/>
                        </a:rPr>
                        <a:t>Archanges</a:t>
                      </a:r>
                      <a:r>
                        <a:rPr lang="en-CA" sz="2100" dirty="0">
                          <a:solidFill>
                            <a:srgbClr val="FFFFFF"/>
                          </a:solidFill>
                          <a:latin typeface="Arial" charset="0"/>
                          <a:cs typeface="Arial" charset="0"/>
                        </a:rPr>
                        <a:t> Raphaël &amp; </a:t>
                      </a:r>
                      <a:r>
                        <a:rPr lang="en-CA" sz="2100" dirty="0" err="1">
                          <a:solidFill>
                            <a:srgbClr val="FFFFFF"/>
                          </a:solidFill>
                          <a:latin typeface="Arial" charset="0"/>
                          <a:cs typeface="Arial" charset="0"/>
                        </a:rPr>
                        <a:t>Souriel</a:t>
                      </a:r>
                      <a:endParaRPr lang="en-CA" sz="2100" dirty="0">
                        <a:solidFill>
                          <a:srgbClr val="FFFFFF"/>
                        </a:solidFill>
                        <a:latin typeface="Arial" charset="0"/>
                        <a:cs typeface="Arial" charset="0"/>
                      </a:endParaRPr>
                    </a:p>
                    <a:p>
                      <a:pPr lvl="0" algn="ctr" defTabSz="914400" rtl="1" fontAlgn="base">
                        <a:lnSpc>
                          <a:spcPct val="80000"/>
                        </a:lnSpc>
                        <a:spcBef>
                          <a:spcPct val="0"/>
                        </a:spcBef>
                        <a:spcAft>
                          <a:spcPct val="0"/>
                        </a:spcAft>
                        <a:defRPr/>
                      </a:pPr>
                      <a:r>
                        <a:rPr lang="ar-SA" sz="2400" dirty="0">
                          <a:solidFill>
                            <a:srgbClr val="FFFFFF"/>
                          </a:solidFill>
                          <a:latin typeface="Arial" charset="0"/>
                          <a:cs typeface="Arial" charset="0"/>
                        </a:rPr>
                        <a:t>رؤساء الملائكة </a:t>
                      </a:r>
                      <a:r>
                        <a:rPr lang="ar-EG" sz="2400" dirty="0">
                          <a:solidFill>
                            <a:srgbClr val="FFFFFF"/>
                          </a:solidFill>
                          <a:latin typeface="Arial" charset="0"/>
                          <a:cs typeface="Arial" charset="0"/>
                        </a:rPr>
                        <a:t>ر</a:t>
                      </a:r>
                      <a:r>
                        <a:rPr kumimoji="0" lang="ar-EG" altLang="zh-CN" sz="2400" b="0" i="0" u="none" strike="noStrike" cap="none" normalizeH="0" baseline="0" dirty="0">
                          <a:ln>
                            <a:noFill/>
                          </a:ln>
                          <a:solidFill>
                            <a:schemeClr val="tx1"/>
                          </a:solidFill>
                          <a:effectLst/>
                          <a:latin typeface="Arial" charset="0"/>
                          <a:cs typeface="Arial" charset="0"/>
                        </a:rPr>
                        <a:t>ا</a:t>
                      </a:r>
                      <a:r>
                        <a:rPr lang="ar-EG" sz="2400" dirty="0">
                          <a:solidFill>
                            <a:srgbClr val="FFFFFF"/>
                          </a:solidFill>
                          <a:latin typeface="Arial" charset="0"/>
                          <a:cs typeface="Arial" charset="0"/>
                        </a:rPr>
                        <a:t>فائيل</a:t>
                      </a:r>
                      <a:r>
                        <a:rPr lang="fr-FR" sz="2400" dirty="0">
                          <a:solidFill>
                            <a:srgbClr val="FFFFFF"/>
                          </a:solidFill>
                          <a:latin typeface="Arial" charset="0"/>
                          <a:cs typeface="Arial" charset="0"/>
                        </a:rPr>
                        <a:t> </a:t>
                      </a:r>
                      <a:r>
                        <a:rPr lang="ar-EG" sz="2400" dirty="0" err="1">
                          <a:solidFill>
                            <a:srgbClr val="FFFFFF"/>
                          </a:solidFill>
                          <a:latin typeface="Arial" charset="0"/>
                          <a:cs typeface="Arial" charset="0"/>
                        </a:rPr>
                        <a:t>وسوريال</a:t>
                      </a:r>
                      <a:endParaRPr lang="en-CA" sz="2400" dirty="0">
                        <a:solidFill>
                          <a:srgbClr val="FFFFFF"/>
                        </a:solidFill>
                        <a:latin typeface="Arial" charset="0"/>
                        <a:cs typeface="Arial" charset="0"/>
                      </a:endParaRPr>
                    </a:p>
                  </a:txBody>
                  <a:tcPr marL="121920" marR="121920"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9" name="AutoShape 36">
            <a:hlinkClick r:id="rId3" action="ppaction://hlinksldjump" highlightClick="1"/>
            <a:extLst>
              <a:ext uri="{FF2B5EF4-FFF2-40B4-BE49-F238E27FC236}">
                <a16:creationId xmlns:a16="http://schemas.microsoft.com/office/drawing/2014/main" id="{CDED29EF-72FB-E38A-AB77-7FD7404C4EB9}"/>
              </a:ext>
            </a:extLst>
          </p:cNvPr>
          <p:cNvSpPr>
            <a:spLocks noChangeArrowheads="1"/>
          </p:cNvSpPr>
          <p:nvPr/>
        </p:nvSpPr>
        <p:spPr bwMode="auto">
          <a:xfrm>
            <a:off x="10591800" y="6434138"/>
            <a:ext cx="1600200" cy="423863"/>
          </a:xfrm>
          <a:prstGeom prst="actionButtonBlank">
            <a:avLst/>
          </a:prstGeom>
          <a:solidFill>
            <a:srgbClr val="3333CC"/>
          </a:solidFill>
          <a:ln w="12700">
            <a:solidFill>
              <a:schemeClr val="tx1"/>
            </a:solidFill>
            <a:miter lim="800000"/>
            <a:headEnd/>
            <a:tailEnd/>
          </a:ln>
        </p:spPr>
        <p:txBody>
          <a:bodyPr wrap="none" tIns="158400" bIns="158400" anchor="ctr"/>
          <a:lstStyle/>
          <a:p>
            <a:pPr algn="ctr" defTabSz="1219170" fontAlgn="base">
              <a:lnSpc>
                <a:spcPct val="80000"/>
              </a:lnSpc>
              <a:spcBef>
                <a:spcPct val="0"/>
              </a:spcBef>
              <a:spcAft>
                <a:spcPct val="0"/>
              </a:spcAft>
            </a:pPr>
            <a:r>
              <a:rPr lang="en-CA" sz="2667" b="1" dirty="0">
                <a:solidFill>
                  <a:srgbClr val="FFFFFF"/>
                </a:solidFill>
                <a:latin typeface="Arial" charset="0"/>
                <a:cs typeface="Arial" charset="0"/>
              </a:rPr>
              <a:t>Suite</a:t>
            </a:r>
          </a:p>
        </p:txBody>
      </p:sp>
    </p:spTree>
    <p:extLst>
      <p:ext uri="{BB962C8B-B14F-4D97-AF65-F5344CB8AC3E}">
        <p14:creationId xmlns:p14="http://schemas.microsoft.com/office/powerpoint/2010/main" val="1140986178"/>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36">
            <a:hlinkClick r:id="rId2" action="ppaction://hlinksldjump" highlightClick="1"/>
            <a:extLst>
              <a:ext uri="{FF2B5EF4-FFF2-40B4-BE49-F238E27FC236}">
                <a16:creationId xmlns:a16="http://schemas.microsoft.com/office/drawing/2014/main" id="{2260A24A-C745-4387-2637-E69AF672FA24}"/>
              </a:ext>
            </a:extLst>
          </p:cNvPr>
          <p:cNvSpPr>
            <a:spLocks noChangeArrowheads="1"/>
          </p:cNvSpPr>
          <p:nvPr/>
        </p:nvSpPr>
        <p:spPr bwMode="auto">
          <a:xfrm>
            <a:off x="3183467" y="1765301"/>
            <a:ext cx="5825067" cy="3327399"/>
          </a:xfrm>
          <a:prstGeom prst="actionButtonBlank">
            <a:avLst/>
          </a:prstGeom>
          <a:solidFill>
            <a:srgbClr val="3333CC"/>
          </a:solidFill>
          <a:ln w="12700">
            <a:solidFill>
              <a:schemeClr val="tx1"/>
            </a:solidFill>
            <a:miter lim="800000"/>
            <a:headEnd/>
            <a:tailEnd/>
          </a:ln>
        </p:spPr>
        <p:txBody>
          <a:bodyPr wrap="none" tIns="158400" bIns="158400" anchor="ctr"/>
          <a:lstStyle/>
          <a:p>
            <a:pPr algn="ctr" defTabSz="1219170" fontAlgn="base">
              <a:lnSpc>
                <a:spcPct val="80000"/>
              </a:lnSpc>
              <a:spcBef>
                <a:spcPct val="0"/>
              </a:spcBef>
              <a:spcAft>
                <a:spcPct val="0"/>
              </a:spcAft>
              <a:defRPr/>
            </a:pPr>
            <a:r>
              <a:rPr lang="en-CA" sz="7200" b="1" dirty="0">
                <a:solidFill>
                  <a:srgbClr val="FFFFFF"/>
                </a:solidFill>
                <a:latin typeface="Arial" charset="0"/>
                <a:cs typeface="Arial" charset="0"/>
              </a:rPr>
              <a:t>Suite</a:t>
            </a:r>
          </a:p>
        </p:txBody>
      </p:sp>
    </p:spTree>
    <p:extLst>
      <p:ext uri="{BB962C8B-B14F-4D97-AF65-F5344CB8AC3E}">
        <p14:creationId xmlns:p14="http://schemas.microsoft.com/office/powerpoint/2010/main" val="919547199"/>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512283" name="Group 27"/>
          <p:cNvGraphicFramePr>
            <a:graphicFrameLocks noGrp="1"/>
          </p:cNvGraphicFramePr>
          <p:nvPr/>
        </p:nvGraphicFramePr>
        <p:xfrm>
          <a:off x="0" y="514024"/>
          <a:ext cx="12192000" cy="5709920"/>
        </p:xfrm>
        <a:graphic>
          <a:graphicData uri="http://schemas.openxmlformats.org/drawingml/2006/table">
            <a:tbl>
              <a:tblPr/>
              <a:tblGrid>
                <a:gridCol w="6405489">
                  <a:extLst>
                    <a:ext uri="{9D8B030D-6E8A-4147-A177-3AD203B41FA5}">
                      <a16:colId xmlns:a16="http://schemas.microsoft.com/office/drawing/2014/main" val="20000"/>
                    </a:ext>
                  </a:extLst>
                </a:gridCol>
                <a:gridCol w="5786511">
                  <a:extLst>
                    <a:ext uri="{9D8B030D-6E8A-4147-A177-3AD203B41FA5}">
                      <a16:colId xmlns:a16="http://schemas.microsoft.com/office/drawing/2014/main" val="1929201856"/>
                    </a:ext>
                  </a:extLst>
                </a:gridCol>
              </a:tblGrid>
              <a:tr h="2367280">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fr-FR" sz="3200" b="0" i="0" u="none" strike="noStrike" kern="1200" cap="none" normalizeH="0" baseline="0" dirty="0">
                          <a:ln>
                            <a:noFill/>
                          </a:ln>
                          <a:solidFill>
                            <a:schemeClr val="tx1"/>
                          </a:solidFill>
                          <a:effectLst/>
                          <a:latin typeface="Arial" charset="0"/>
                          <a:ea typeface="+mn-ea"/>
                          <a:cs typeface="Arial" charset="0"/>
                        </a:rPr>
                        <a:t>Salut à notre père </a:t>
                      </a:r>
                      <a:r>
                        <a:rPr kumimoji="0" lang="fr-FR" sz="3200" b="0" i="0" u="none" strike="noStrike" kern="1200" cap="none" normalizeH="0" baseline="0" dirty="0" err="1">
                          <a:ln>
                            <a:noFill/>
                          </a:ln>
                          <a:solidFill>
                            <a:schemeClr val="tx1"/>
                          </a:solidFill>
                          <a:effectLst/>
                          <a:latin typeface="Arial" charset="0"/>
                          <a:ea typeface="+mn-ea"/>
                          <a:cs typeface="Arial" charset="0"/>
                        </a:rPr>
                        <a:t>abba</a:t>
                      </a:r>
                      <a:r>
                        <a:rPr kumimoji="0" lang="fr-FR" sz="3200" b="0" i="0" u="none" strike="noStrike" kern="1200" cap="none" normalizeH="0" baseline="0" dirty="0">
                          <a:ln>
                            <a:noFill/>
                          </a:ln>
                          <a:solidFill>
                            <a:schemeClr val="tx1"/>
                          </a:solidFill>
                          <a:effectLst/>
                          <a:latin typeface="Arial" charset="0"/>
                          <a:ea typeface="+mn-ea"/>
                          <a:cs typeface="Arial" charset="0"/>
                        </a:rPr>
                        <a:t> Antoine, </a:t>
                      </a:r>
                    </a:p>
                    <a:p>
                      <a:pPr marL="0" marR="0" lvl="0" indent="0" algn="ctr" defTabSz="914400" rtl="0" eaLnBrk="1" fontAlgn="base" latinLnBrk="0" hangingPunct="1">
                        <a:lnSpc>
                          <a:spcPct val="100000"/>
                        </a:lnSpc>
                        <a:spcBef>
                          <a:spcPts val="0"/>
                        </a:spcBef>
                        <a:spcAft>
                          <a:spcPct val="0"/>
                        </a:spcAft>
                        <a:buClrTx/>
                        <a:buSzTx/>
                        <a:buFontTx/>
                        <a:buNone/>
                        <a:tabLst/>
                      </a:pPr>
                      <a:r>
                        <a:rPr kumimoji="0" lang="fr-FR" sz="3200" b="0" i="0" u="none" strike="noStrike" kern="1200" cap="none" normalizeH="0" baseline="0" dirty="0">
                          <a:ln>
                            <a:noFill/>
                          </a:ln>
                          <a:solidFill>
                            <a:schemeClr val="tx1"/>
                          </a:solidFill>
                          <a:effectLst/>
                          <a:latin typeface="Arial" charset="0"/>
                          <a:ea typeface="+mn-ea"/>
                          <a:cs typeface="Arial" charset="0"/>
                        </a:rPr>
                        <a:t>la lanterne du monachisme.</a:t>
                      </a:r>
                    </a:p>
                    <a:p>
                      <a:pPr marL="0" marR="0" lvl="0" indent="0" algn="ctr" defTabSz="914400" rtl="0" eaLnBrk="1" fontAlgn="base" latinLnBrk="0" hangingPunct="1">
                        <a:lnSpc>
                          <a:spcPct val="100000"/>
                        </a:lnSpc>
                        <a:spcBef>
                          <a:spcPts val="0"/>
                        </a:spcBef>
                        <a:spcAft>
                          <a:spcPct val="0"/>
                        </a:spcAft>
                        <a:buClrTx/>
                        <a:buSzTx/>
                        <a:buFontTx/>
                        <a:buNone/>
                        <a:tabLst/>
                      </a:pPr>
                      <a:r>
                        <a:rPr kumimoji="0" lang="fr-FR" sz="3200" b="0" i="0" u="none" strike="noStrike" kern="1200" cap="none" normalizeH="0" baseline="0" dirty="0">
                          <a:ln>
                            <a:noFill/>
                          </a:ln>
                          <a:solidFill>
                            <a:schemeClr val="tx1"/>
                          </a:solidFill>
                          <a:effectLst/>
                          <a:latin typeface="Arial" charset="0"/>
                          <a:ea typeface="+mn-ea"/>
                          <a:cs typeface="Arial" charset="0"/>
                        </a:rPr>
                        <a:t>Salut à notre père </a:t>
                      </a:r>
                      <a:r>
                        <a:rPr kumimoji="0" lang="fr-FR" sz="3200" b="0" i="0" u="none" strike="noStrike" kern="1200" cap="none" normalizeH="0" baseline="0" dirty="0" err="1">
                          <a:ln>
                            <a:noFill/>
                          </a:ln>
                          <a:solidFill>
                            <a:schemeClr val="tx1"/>
                          </a:solidFill>
                          <a:effectLst/>
                          <a:latin typeface="Arial" charset="0"/>
                          <a:ea typeface="+mn-ea"/>
                          <a:cs typeface="Arial" charset="0"/>
                        </a:rPr>
                        <a:t>abba</a:t>
                      </a:r>
                      <a:r>
                        <a:rPr kumimoji="0" lang="fr-FR" sz="3200" b="0" i="0" u="none" strike="noStrike" kern="1200" cap="none" normalizeH="0" baseline="0" dirty="0">
                          <a:ln>
                            <a:noFill/>
                          </a:ln>
                          <a:solidFill>
                            <a:schemeClr val="tx1"/>
                          </a:solidFill>
                          <a:effectLst/>
                          <a:latin typeface="Arial" charset="0"/>
                          <a:ea typeface="+mn-ea"/>
                          <a:cs typeface="Arial" charset="0"/>
                        </a:rPr>
                        <a:t> Paul, </a:t>
                      </a:r>
                    </a:p>
                    <a:p>
                      <a:pPr marL="0" marR="0" lvl="0" indent="0" algn="ctr" defTabSz="914400" rtl="0" eaLnBrk="1" fontAlgn="base" latinLnBrk="0" hangingPunct="1">
                        <a:lnSpc>
                          <a:spcPct val="100000"/>
                        </a:lnSpc>
                        <a:spcBef>
                          <a:spcPts val="0"/>
                        </a:spcBef>
                        <a:spcAft>
                          <a:spcPct val="0"/>
                        </a:spcAft>
                        <a:buClrTx/>
                        <a:buSzTx/>
                        <a:buFontTx/>
                        <a:buNone/>
                        <a:tabLst/>
                      </a:pPr>
                      <a:r>
                        <a:rPr kumimoji="0" lang="fr-FR" sz="3200" b="0" i="0" u="none" strike="noStrike" kern="1200" cap="none" normalizeH="0" baseline="0" dirty="0">
                          <a:ln>
                            <a:noFill/>
                          </a:ln>
                          <a:solidFill>
                            <a:schemeClr val="tx1"/>
                          </a:solidFill>
                          <a:effectLst/>
                          <a:latin typeface="Arial" charset="0"/>
                          <a:ea typeface="+mn-ea"/>
                          <a:cs typeface="Arial" charset="0"/>
                        </a:rPr>
                        <a:t>le bien-aimé du Christ.</a:t>
                      </a:r>
                      <a:endParaRPr kumimoji="0" lang="en-US" sz="3200" b="0" i="0" u="none" strike="noStrike" kern="1200" cap="none" normalizeH="0" baseline="0" dirty="0">
                        <a:ln>
                          <a:noFill/>
                        </a:ln>
                        <a:solidFill>
                          <a:schemeClr val="tx1"/>
                        </a:solidFill>
                        <a:effectLst/>
                        <a:latin typeface="Arial" charset="0"/>
                        <a:ea typeface="+mn-ea"/>
                        <a:cs typeface="Arial" charset="0"/>
                      </a:endParaRPr>
                    </a:p>
                  </a:txBody>
                  <a:tcPr marL="121920" marR="121920" anchor="ctr" horzOverflow="overflow">
                    <a:lnL cap="flat">
                      <a:noFill/>
                    </a:lnL>
                    <a:lnR>
                      <a:noFill/>
                    </a:lnR>
                    <a:lnT cap="flat">
                      <a:noFill/>
                    </a:lnT>
                    <a:lnB>
                      <a:noFill/>
                    </a:lnB>
                    <a:lnTlToBr>
                      <a:noFill/>
                    </a:lnTlToBr>
                    <a:lnBlToTr>
                      <a:noFill/>
                    </a:lnBlToTr>
                    <a:noFill/>
                  </a:tcPr>
                </a:tc>
                <a:tc>
                  <a:txBody>
                    <a:bodyPr/>
                    <a:lstStyle/>
                    <a:p>
                      <a:pPr marL="0" marR="0" lvl="0" indent="0" algn="ctr" defTabSz="914400" rtl="1" eaLnBrk="1" fontAlgn="base" latinLnBrk="0" hangingPunct="1">
                        <a:lnSpc>
                          <a:spcPct val="100000"/>
                        </a:lnSpc>
                        <a:spcBef>
                          <a:spcPts val="0"/>
                        </a:spcBef>
                        <a:spcAft>
                          <a:spcPct val="0"/>
                        </a:spcAft>
                        <a:buClrTx/>
                        <a:buSzTx/>
                        <a:buFontTx/>
                        <a:buNone/>
                        <a:tabLst/>
                      </a:pPr>
                      <a:r>
                        <a:rPr kumimoji="0" lang="ar-EG" sz="3700" b="0" i="0" u="none" strike="noStrike" cap="none" normalizeH="0" baseline="0" dirty="0">
                          <a:ln>
                            <a:noFill/>
                          </a:ln>
                          <a:solidFill>
                            <a:schemeClr val="tx1"/>
                          </a:solidFill>
                          <a:effectLst/>
                          <a:latin typeface="Arial" charset="0"/>
                          <a:cs typeface="Arial" charset="0"/>
                        </a:rPr>
                        <a:t>السلام لأبينا</a:t>
                      </a:r>
                      <a:r>
                        <a:rPr kumimoji="0" lang="fr-FR" sz="3700" b="0" i="0" u="none" strike="noStrike" cap="none" normalizeH="0" baseline="0" dirty="0">
                          <a:ln>
                            <a:noFill/>
                          </a:ln>
                          <a:solidFill>
                            <a:schemeClr val="tx1"/>
                          </a:solidFill>
                          <a:effectLst/>
                          <a:latin typeface="Arial" charset="0"/>
                          <a:cs typeface="Arial" charset="0"/>
                        </a:rPr>
                        <a:t> </a:t>
                      </a:r>
                      <a:r>
                        <a:rPr kumimoji="0" lang="ar-AE" sz="3700" b="0" i="0" u="none" strike="noStrike" cap="none" normalizeH="0" baseline="0" dirty="0">
                          <a:ln>
                            <a:noFill/>
                          </a:ln>
                          <a:solidFill>
                            <a:schemeClr val="tx1"/>
                          </a:solidFill>
                          <a:effectLst/>
                          <a:latin typeface="Arial" charset="0"/>
                          <a:cs typeface="Arial" charset="0"/>
                        </a:rPr>
                        <a:t>أنبا</a:t>
                      </a:r>
                      <a:r>
                        <a:rPr kumimoji="0" lang="fr-FR" sz="3700" b="0" i="0" u="none" strike="noStrike" cap="none" normalizeH="0" baseline="0" dirty="0">
                          <a:ln>
                            <a:noFill/>
                          </a:ln>
                          <a:solidFill>
                            <a:schemeClr val="tx1"/>
                          </a:solidFill>
                          <a:effectLst/>
                          <a:latin typeface="Arial" charset="0"/>
                          <a:cs typeface="Arial" charset="0"/>
                        </a:rPr>
                        <a:t> </a:t>
                      </a:r>
                      <a:r>
                        <a:rPr kumimoji="0" lang="ar-EG" sz="3700" b="0" i="0" u="none" strike="noStrike" cap="none" normalizeH="0" baseline="0" dirty="0">
                          <a:ln>
                            <a:noFill/>
                          </a:ln>
                          <a:solidFill>
                            <a:schemeClr val="tx1"/>
                          </a:solidFill>
                          <a:effectLst/>
                          <a:latin typeface="Arial" charset="0"/>
                          <a:cs typeface="Arial" charset="0"/>
                        </a:rPr>
                        <a:t>أنطونيوس،</a:t>
                      </a:r>
                      <a:endParaRPr kumimoji="0" lang="fr-FR" sz="3700" b="0" i="0" u="none" strike="noStrike" cap="none" normalizeH="0" baseline="0" dirty="0">
                        <a:ln>
                          <a:noFill/>
                        </a:ln>
                        <a:solidFill>
                          <a:schemeClr val="tx1"/>
                        </a:solidFill>
                        <a:effectLst/>
                        <a:latin typeface="Arial" charset="0"/>
                        <a:cs typeface="Arial" charset="0"/>
                      </a:endParaRPr>
                    </a:p>
                    <a:p>
                      <a:pPr marL="0" marR="0" lvl="0" indent="0" algn="ctr" defTabSz="914400" rtl="1" eaLnBrk="1" fontAlgn="base" latinLnBrk="0" hangingPunct="1">
                        <a:lnSpc>
                          <a:spcPct val="100000"/>
                        </a:lnSpc>
                        <a:spcBef>
                          <a:spcPts val="0"/>
                        </a:spcBef>
                        <a:spcAft>
                          <a:spcPct val="0"/>
                        </a:spcAft>
                        <a:buClrTx/>
                        <a:buSzTx/>
                        <a:buFontTx/>
                        <a:buNone/>
                        <a:tabLst/>
                      </a:pPr>
                      <a:r>
                        <a:rPr kumimoji="0" lang="ar-EG" sz="3700" b="0" i="0" u="none" strike="noStrike" cap="none" normalizeH="0" baseline="0" dirty="0">
                          <a:ln>
                            <a:noFill/>
                          </a:ln>
                          <a:solidFill>
                            <a:schemeClr val="tx1"/>
                          </a:solidFill>
                          <a:effectLst/>
                          <a:latin typeface="Arial" charset="0"/>
                          <a:cs typeface="Arial" charset="0"/>
                        </a:rPr>
                        <a:t>سراج الرهبنة</a:t>
                      </a:r>
                      <a:r>
                        <a:rPr kumimoji="0" lang="fr-FR" sz="3700" b="0" i="0" u="none" strike="noStrike" cap="none" normalizeH="0" baseline="0" dirty="0">
                          <a:ln>
                            <a:noFill/>
                          </a:ln>
                          <a:solidFill>
                            <a:schemeClr val="tx1"/>
                          </a:solidFill>
                          <a:effectLst/>
                          <a:latin typeface="Arial" charset="0"/>
                          <a:cs typeface="Arial" charset="0"/>
                        </a:rPr>
                        <a:t>.</a:t>
                      </a:r>
                      <a:endParaRPr kumimoji="0" lang="ar-EG" sz="3700" b="0" i="0" u="none" strike="noStrike" cap="none" normalizeH="0" baseline="0" dirty="0">
                        <a:ln>
                          <a:noFill/>
                        </a:ln>
                        <a:solidFill>
                          <a:schemeClr val="tx1"/>
                        </a:solidFill>
                        <a:effectLst/>
                        <a:latin typeface="Arial" charset="0"/>
                        <a:cs typeface="Arial" charset="0"/>
                      </a:endParaRPr>
                    </a:p>
                    <a:p>
                      <a:pPr marL="0" marR="0" lvl="0" indent="0" algn="ctr" defTabSz="914400" rtl="1" eaLnBrk="1" fontAlgn="base" latinLnBrk="0" hangingPunct="1">
                        <a:lnSpc>
                          <a:spcPct val="100000"/>
                        </a:lnSpc>
                        <a:spcBef>
                          <a:spcPts val="0"/>
                        </a:spcBef>
                        <a:spcAft>
                          <a:spcPct val="0"/>
                        </a:spcAft>
                        <a:buClrTx/>
                        <a:buSzTx/>
                        <a:buFontTx/>
                        <a:buNone/>
                        <a:tabLst/>
                      </a:pPr>
                      <a:r>
                        <a:rPr kumimoji="0" lang="ar-EG" sz="3700" b="0" i="0" u="none" strike="noStrike" cap="none" normalizeH="0" baseline="0" dirty="0">
                          <a:ln>
                            <a:noFill/>
                          </a:ln>
                          <a:solidFill>
                            <a:schemeClr val="tx1"/>
                          </a:solidFill>
                          <a:effectLst/>
                          <a:latin typeface="Arial" charset="0"/>
                          <a:cs typeface="Arial" charset="0"/>
                        </a:rPr>
                        <a:t>السلام لأبينا أنبا بولا،</a:t>
                      </a:r>
                      <a:endParaRPr kumimoji="0" lang="fr-FR" sz="3700" b="0" i="0" u="none" strike="noStrike" cap="none" normalizeH="0" baseline="0" dirty="0">
                        <a:ln>
                          <a:noFill/>
                        </a:ln>
                        <a:solidFill>
                          <a:schemeClr val="tx1"/>
                        </a:solidFill>
                        <a:effectLst/>
                        <a:latin typeface="Arial" charset="0"/>
                        <a:cs typeface="Arial" charset="0"/>
                      </a:endParaRPr>
                    </a:p>
                    <a:p>
                      <a:pPr marL="0" marR="0" lvl="0" indent="0" algn="ctr" defTabSz="914400" rtl="1" eaLnBrk="1" fontAlgn="base" latinLnBrk="0" hangingPunct="1">
                        <a:lnSpc>
                          <a:spcPct val="100000"/>
                        </a:lnSpc>
                        <a:spcBef>
                          <a:spcPts val="0"/>
                        </a:spcBef>
                        <a:spcAft>
                          <a:spcPct val="0"/>
                        </a:spcAft>
                        <a:buClrTx/>
                        <a:buSzTx/>
                        <a:buFontTx/>
                        <a:buNone/>
                        <a:tabLst/>
                      </a:pPr>
                      <a:r>
                        <a:rPr kumimoji="0" lang="ar-EG" sz="3700" b="0" i="0" u="none" strike="noStrike" cap="none" normalizeH="0" baseline="0" dirty="0">
                          <a:ln>
                            <a:noFill/>
                          </a:ln>
                          <a:solidFill>
                            <a:schemeClr val="tx1"/>
                          </a:solidFill>
                          <a:effectLst/>
                          <a:latin typeface="Arial" charset="0"/>
                          <a:cs typeface="Arial" charset="0"/>
                        </a:rPr>
                        <a:t>حبيب المسيح.</a:t>
                      </a:r>
                      <a:endParaRPr kumimoji="0" lang="en-US" sz="3700" b="0" i="0" u="none" strike="noStrike" cap="none" normalizeH="0" baseline="0" dirty="0">
                        <a:ln>
                          <a:noFill/>
                        </a:ln>
                        <a:solidFill>
                          <a:schemeClr val="tx1"/>
                        </a:solidFill>
                        <a:effectLst/>
                        <a:latin typeface="Arial" charset="0"/>
                        <a:cs typeface="Arial" charset="0"/>
                      </a:endParaRPr>
                    </a:p>
                  </a:txBody>
                  <a:tcPr marL="121920" marR="121920" anchor="ctr" horzOverflow="overflow">
                    <a:lnL cap="flat">
                      <a:noFill/>
                    </a:lnL>
                    <a:lnR>
                      <a:noFill/>
                    </a:lnR>
                    <a:lnT cap="flat">
                      <a:noFill/>
                    </a:lnT>
                    <a:lnB>
                      <a:noFill/>
                    </a:lnB>
                    <a:lnTlToBr>
                      <a:noFill/>
                    </a:lnTlToBr>
                    <a:lnBlToTr>
                      <a:noFill/>
                    </a:lnBlToTr>
                    <a:noFill/>
                  </a:tcPr>
                </a:tc>
                <a:extLst>
                  <a:ext uri="{0D108BD9-81ED-4DB2-BD59-A6C34878D82A}">
                    <a16:rowId xmlns:a16="http://schemas.microsoft.com/office/drawing/2014/main" val="10000"/>
                  </a:ext>
                </a:extLst>
              </a:tr>
              <a:tr h="3342640">
                <a:tc gridSpan="2">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5300" b="0" i="0" u="none" strike="noStrike" cap="none" normalizeH="0" baseline="0" dirty="0">
                          <a:ln>
                            <a:noFill/>
                          </a:ln>
                          <a:solidFill>
                            <a:srgbClr val="FFFF00"/>
                          </a:solidFill>
                          <a:effectLst/>
                          <a:latin typeface="Coptic1" pitchFamily="2" charset="0"/>
                          <a:cs typeface="Arial" charset="0"/>
                        </a:rPr>
                        <a:t>&lt;ere </a:t>
                      </a:r>
                      <a:r>
                        <a:rPr kumimoji="0" lang="en-US" sz="5300" b="0" i="0" u="none" strike="noStrike" cap="none" normalizeH="0" baseline="0" dirty="0" err="1">
                          <a:ln>
                            <a:noFill/>
                          </a:ln>
                          <a:solidFill>
                            <a:srgbClr val="FFFF00"/>
                          </a:solidFill>
                          <a:effectLst/>
                          <a:latin typeface="Coptic1" pitchFamily="2" charset="0"/>
                          <a:cs typeface="Arial" charset="0"/>
                        </a:rPr>
                        <a:t>peniwt</a:t>
                      </a:r>
                      <a:r>
                        <a:rPr kumimoji="0" lang="en-US" sz="5300" b="0" i="0" u="none" strike="noStrike" cap="none" normalizeH="0" baseline="0" dirty="0">
                          <a:ln>
                            <a:noFill/>
                          </a:ln>
                          <a:solidFill>
                            <a:srgbClr val="FFFF00"/>
                          </a:solidFill>
                          <a:effectLst/>
                          <a:latin typeface="Coptic1" pitchFamily="2" charset="0"/>
                          <a:cs typeface="Arial" charset="0"/>
                        </a:rPr>
                        <a:t> abba </a:t>
                      </a:r>
                      <a:r>
                        <a:rPr kumimoji="0" lang="en-US" sz="5300" b="0" i="0" u="none" strike="noStrike" cap="none" normalizeH="0" baseline="0" dirty="0" err="1">
                          <a:ln>
                            <a:noFill/>
                          </a:ln>
                          <a:solidFill>
                            <a:srgbClr val="FFFF00"/>
                          </a:solidFill>
                          <a:effectLst/>
                          <a:latin typeface="Coptic1" pitchFamily="2" charset="0"/>
                          <a:cs typeface="Arial" charset="0"/>
                        </a:rPr>
                        <a:t>Antwnioc</a:t>
                      </a:r>
                      <a:r>
                        <a:rPr kumimoji="0" lang="en-US" sz="5300" b="0" i="0" u="none" strike="noStrike" cap="none" normalizeH="0" baseline="0" dirty="0">
                          <a:ln>
                            <a:noFill/>
                          </a:ln>
                          <a:solidFill>
                            <a:srgbClr val="FFFF00"/>
                          </a:solidFill>
                          <a:effectLst/>
                          <a:latin typeface="Coptic1" pitchFamily="2" charset="0"/>
                          <a:cs typeface="Arial" charset="0"/>
                        </a:rPr>
                        <a:t> : </a:t>
                      </a:r>
                      <a:endParaRPr kumimoji="0" lang="ar-EG" sz="5300" b="0" i="0" u="none" strike="noStrike" cap="none" normalizeH="0" baseline="0" dirty="0">
                        <a:ln>
                          <a:noFill/>
                        </a:ln>
                        <a:solidFill>
                          <a:srgbClr val="FFFF00"/>
                        </a:solidFill>
                        <a:effectLst/>
                        <a:latin typeface="Coptic1" pitchFamily="2" charset="0"/>
                        <a:cs typeface="Arial" charset="0"/>
                      </a:endParaRPr>
                    </a:p>
                    <a:p>
                      <a:pPr marL="0" marR="0" lvl="0" indent="0" algn="ctr" defTabSz="914400" rtl="0" eaLnBrk="1" fontAlgn="base" latinLnBrk="0" hangingPunct="1">
                        <a:lnSpc>
                          <a:spcPct val="100000"/>
                        </a:lnSpc>
                        <a:spcBef>
                          <a:spcPts val="0"/>
                        </a:spcBef>
                        <a:spcAft>
                          <a:spcPct val="0"/>
                        </a:spcAft>
                        <a:buClrTx/>
                        <a:buSzTx/>
                        <a:buFontTx/>
                        <a:buNone/>
                        <a:tabLst/>
                      </a:pPr>
                      <a:r>
                        <a:rPr kumimoji="0" lang="en-US" sz="5300" b="0" i="0" u="none" strike="noStrike" cap="none" normalizeH="0" baseline="0" dirty="0" err="1">
                          <a:ln>
                            <a:noFill/>
                          </a:ln>
                          <a:solidFill>
                            <a:srgbClr val="FFFF00"/>
                          </a:solidFill>
                          <a:effectLst/>
                          <a:latin typeface="Coptic1" pitchFamily="2" charset="0"/>
                          <a:cs typeface="Arial" charset="0"/>
                        </a:rPr>
                        <a:t>piq</a:t>
                      </a:r>
                      <a:r>
                        <a:rPr kumimoji="0" lang="en-US" sz="5300" b="0" i="0" u="none" strike="noStrike" cap="none" normalizeH="0" baseline="0" dirty="0">
                          <a:ln>
                            <a:noFill/>
                          </a:ln>
                          <a:solidFill>
                            <a:srgbClr val="FFFF00"/>
                          </a:solidFill>
                          <a:effectLst/>
                          <a:latin typeface="Coptic1" pitchFamily="2" charset="0"/>
                          <a:cs typeface="Arial" charset="0"/>
                        </a:rPr>
                        <a:t>/</a:t>
                      </a:r>
                      <a:r>
                        <a:rPr kumimoji="0" lang="en-US" sz="5300" b="0" i="0" u="none" strike="noStrike" cap="none" normalizeH="0" baseline="0" dirty="0" err="1">
                          <a:ln>
                            <a:noFill/>
                          </a:ln>
                          <a:solidFill>
                            <a:srgbClr val="FFFF00"/>
                          </a:solidFill>
                          <a:effectLst/>
                          <a:latin typeface="Coptic1" pitchFamily="2" charset="0"/>
                          <a:cs typeface="Arial" charset="0"/>
                        </a:rPr>
                        <a:t>bc</a:t>
                      </a:r>
                      <a:r>
                        <a:rPr kumimoji="0" lang="en-US" sz="5300" b="0" i="0" u="none" strike="noStrike" cap="none" normalizeH="0" baseline="0" dirty="0">
                          <a:ln>
                            <a:noFill/>
                          </a:ln>
                          <a:solidFill>
                            <a:srgbClr val="FFFF00"/>
                          </a:solidFill>
                          <a:effectLst/>
                          <a:latin typeface="Coptic1" pitchFamily="2" charset="0"/>
                          <a:cs typeface="Arial" charset="0"/>
                        </a:rPr>
                        <a:t> </a:t>
                      </a:r>
                      <a:r>
                        <a:rPr kumimoji="0" lang="en-US" sz="5300" b="0" i="0" u="none" strike="noStrike" cap="none" normalizeH="0" baseline="0" dirty="0" err="1">
                          <a:ln>
                            <a:noFill/>
                          </a:ln>
                          <a:solidFill>
                            <a:srgbClr val="FFFF00"/>
                          </a:solidFill>
                          <a:effectLst/>
                          <a:latin typeface="Coptic1" pitchFamily="2" charset="0"/>
                          <a:cs typeface="Arial" charset="0"/>
                        </a:rPr>
                        <a:t>n~te</a:t>
                      </a:r>
                      <a:r>
                        <a:rPr kumimoji="0" lang="en-US" sz="5300" b="0" i="0" u="none" strike="noStrike" cap="none" normalizeH="0" baseline="0" dirty="0">
                          <a:ln>
                            <a:noFill/>
                          </a:ln>
                          <a:solidFill>
                            <a:srgbClr val="FFFF00"/>
                          </a:solidFill>
                          <a:effectLst/>
                          <a:latin typeface="Coptic1" pitchFamily="2" charset="0"/>
                          <a:cs typeface="Arial" charset="0"/>
                        </a:rPr>
                        <a:t> ]</a:t>
                      </a:r>
                      <a:r>
                        <a:rPr kumimoji="0" lang="en-US" sz="5300" b="0" i="0" u="none" strike="noStrike" cap="none" normalizeH="0" baseline="0" dirty="0" err="1">
                          <a:ln>
                            <a:noFill/>
                          </a:ln>
                          <a:solidFill>
                            <a:srgbClr val="FFFF00"/>
                          </a:solidFill>
                          <a:effectLst/>
                          <a:latin typeface="Coptic1" pitchFamily="2" charset="0"/>
                          <a:cs typeface="Arial" charset="0"/>
                        </a:rPr>
                        <a:t>metmona,oc</a:t>
                      </a:r>
                      <a:r>
                        <a:rPr kumimoji="0" lang="en-US" sz="5300" b="0" i="0" u="none" strike="noStrike" cap="none" normalizeH="0" baseline="0" dirty="0">
                          <a:ln>
                            <a:noFill/>
                          </a:ln>
                          <a:solidFill>
                            <a:srgbClr val="FFFF00"/>
                          </a:solidFill>
                          <a:effectLst/>
                          <a:latin typeface="Coptic1" pitchFamily="2" charset="0"/>
                          <a:cs typeface="Arial" charset="0"/>
                        </a:rPr>
                        <a:t> : </a:t>
                      </a:r>
                      <a:endParaRPr kumimoji="0" lang="ar-EG" sz="5300" b="0" i="0" u="none" strike="noStrike" cap="none" normalizeH="0" baseline="0" dirty="0">
                        <a:ln>
                          <a:noFill/>
                        </a:ln>
                        <a:solidFill>
                          <a:srgbClr val="FFFF00"/>
                        </a:solidFill>
                        <a:effectLst/>
                        <a:latin typeface="Coptic1" pitchFamily="2" charset="0"/>
                        <a:cs typeface="Arial" charset="0"/>
                      </a:endParaRPr>
                    </a:p>
                    <a:p>
                      <a:pPr marL="0" marR="0" lvl="0" indent="0" algn="ctr" defTabSz="914400" rtl="0" eaLnBrk="1" fontAlgn="base" latinLnBrk="0" hangingPunct="1">
                        <a:lnSpc>
                          <a:spcPct val="100000"/>
                        </a:lnSpc>
                        <a:spcBef>
                          <a:spcPts val="0"/>
                        </a:spcBef>
                        <a:spcAft>
                          <a:spcPct val="0"/>
                        </a:spcAft>
                        <a:buClrTx/>
                        <a:buSzTx/>
                        <a:buFontTx/>
                        <a:buNone/>
                        <a:tabLst/>
                      </a:pPr>
                      <a:r>
                        <a:rPr kumimoji="0" lang="en-US" sz="5300" b="0" i="0" u="none" strike="noStrike" cap="none" normalizeH="0" baseline="0" dirty="0">
                          <a:ln>
                            <a:noFill/>
                          </a:ln>
                          <a:solidFill>
                            <a:srgbClr val="FFFF00"/>
                          </a:solidFill>
                          <a:effectLst/>
                          <a:latin typeface="Coptic1" pitchFamily="2" charset="0"/>
                          <a:cs typeface="Arial" charset="0"/>
                        </a:rPr>
                        <a:t>,ere </a:t>
                      </a:r>
                      <a:r>
                        <a:rPr kumimoji="0" lang="en-US" sz="5300" b="0" i="0" u="none" strike="noStrike" cap="none" normalizeH="0" baseline="0" dirty="0" err="1">
                          <a:ln>
                            <a:noFill/>
                          </a:ln>
                          <a:solidFill>
                            <a:srgbClr val="FFFF00"/>
                          </a:solidFill>
                          <a:effectLst/>
                          <a:latin typeface="Coptic1" pitchFamily="2" charset="0"/>
                          <a:cs typeface="Arial" charset="0"/>
                        </a:rPr>
                        <a:t>peniwt</a:t>
                      </a:r>
                      <a:r>
                        <a:rPr kumimoji="0" lang="en-US" sz="5300" b="0" i="0" u="none" strike="noStrike" cap="none" normalizeH="0" baseline="0" dirty="0">
                          <a:ln>
                            <a:noFill/>
                          </a:ln>
                          <a:solidFill>
                            <a:srgbClr val="FFFF00"/>
                          </a:solidFill>
                          <a:effectLst/>
                          <a:latin typeface="Coptic1" pitchFamily="2" charset="0"/>
                          <a:cs typeface="Arial" charset="0"/>
                        </a:rPr>
                        <a:t> abba Paule :</a:t>
                      </a:r>
                      <a:endParaRPr kumimoji="0" lang="ar-EG" sz="5300" b="0" i="0" u="none" strike="noStrike" cap="none" normalizeH="0" baseline="0" dirty="0">
                        <a:ln>
                          <a:noFill/>
                        </a:ln>
                        <a:solidFill>
                          <a:srgbClr val="FFFF00"/>
                        </a:solidFill>
                        <a:effectLst/>
                        <a:latin typeface="Coptic1" pitchFamily="2" charset="0"/>
                        <a:cs typeface="Arial" charset="0"/>
                      </a:endParaRPr>
                    </a:p>
                    <a:p>
                      <a:pPr marL="0" marR="0" lvl="0" indent="0" algn="ctr" defTabSz="914400" rtl="0" eaLnBrk="1" fontAlgn="base" latinLnBrk="0" hangingPunct="1">
                        <a:lnSpc>
                          <a:spcPct val="100000"/>
                        </a:lnSpc>
                        <a:spcBef>
                          <a:spcPts val="0"/>
                        </a:spcBef>
                        <a:spcAft>
                          <a:spcPct val="0"/>
                        </a:spcAft>
                        <a:buClrTx/>
                        <a:buSzTx/>
                        <a:buFontTx/>
                        <a:buNone/>
                        <a:tabLst/>
                      </a:pPr>
                      <a:r>
                        <a:rPr kumimoji="0" lang="en-US" sz="5300" b="0" i="0" u="none" strike="noStrike" cap="none" normalizeH="0" baseline="0" dirty="0" err="1">
                          <a:ln>
                            <a:noFill/>
                          </a:ln>
                          <a:solidFill>
                            <a:srgbClr val="FFFF00"/>
                          </a:solidFill>
                          <a:effectLst/>
                          <a:latin typeface="Coptic1" pitchFamily="2" charset="0"/>
                          <a:cs typeface="Arial" charset="0"/>
                        </a:rPr>
                        <a:t>pimenrit</a:t>
                      </a:r>
                      <a:r>
                        <a:rPr kumimoji="0" lang="en-US" sz="5300" b="0" i="0" u="none" strike="noStrike" cap="none" normalizeH="0" baseline="0" dirty="0">
                          <a:ln>
                            <a:noFill/>
                          </a:ln>
                          <a:solidFill>
                            <a:srgbClr val="FFFF00"/>
                          </a:solidFill>
                          <a:effectLst/>
                          <a:latin typeface="Coptic1" pitchFamily="2" charset="0"/>
                          <a:cs typeface="Arial" charset="0"/>
                        </a:rPr>
                        <a:t> </a:t>
                      </a:r>
                      <a:r>
                        <a:rPr kumimoji="0" lang="en-US" sz="5300" b="0" i="0" u="none" strike="noStrike" cap="none" normalizeH="0" baseline="0" dirty="0" err="1">
                          <a:ln>
                            <a:noFill/>
                          </a:ln>
                          <a:solidFill>
                            <a:srgbClr val="FFFF00"/>
                          </a:solidFill>
                          <a:effectLst/>
                          <a:latin typeface="Coptic1" pitchFamily="2" charset="0"/>
                          <a:cs typeface="Arial" charset="0"/>
                        </a:rPr>
                        <a:t>n~te</a:t>
                      </a:r>
                      <a:r>
                        <a:rPr kumimoji="0" lang="en-US" sz="5300" b="0" i="0" u="none" strike="noStrike" cap="none" normalizeH="0" baseline="0" dirty="0">
                          <a:ln>
                            <a:noFill/>
                          </a:ln>
                          <a:solidFill>
                            <a:srgbClr val="FFFF00"/>
                          </a:solidFill>
                          <a:effectLst/>
                          <a:latin typeface="Coptic1" pitchFamily="2" charset="0"/>
                          <a:cs typeface="Arial" charset="0"/>
                        </a:rPr>
                        <a:t> </a:t>
                      </a:r>
                      <a:r>
                        <a:rPr kumimoji="0" lang="en-US" sz="5300" b="0" i="0" u="none" strike="noStrike" cap="none" normalizeH="0" baseline="0" dirty="0" err="1">
                          <a:ln>
                            <a:noFill/>
                          </a:ln>
                          <a:solidFill>
                            <a:srgbClr val="FFFF00"/>
                          </a:solidFill>
                          <a:effectLst/>
                          <a:latin typeface="Coptic1" pitchFamily="2" charset="0"/>
                          <a:cs typeface="Arial" charset="0"/>
                        </a:rPr>
                        <a:t>P,#c</a:t>
                      </a:r>
                      <a:r>
                        <a:rPr kumimoji="0" lang="en-US" sz="5300" b="0" i="0" u="none" strike="noStrike" cap="none" normalizeH="0" baseline="0" dirty="0">
                          <a:ln>
                            <a:noFill/>
                          </a:ln>
                          <a:solidFill>
                            <a:srgbClr val="FFFF00"/>
                          </a:solidFill>
                          <a:effectLst/>
                          <a:latin typeface="Coptic1" pitchFamily="2" charset="0"/>
                          <a:cs typeface="Arial" charset="0"/>
                        </a:rPr>
                        <a:t>#.</a:t>
                      </a:r>
                    </a:p>
                  </a:txBody>
                  <a:tcPr marL="121920" marR="121920" anchor="ctr" horzOverflow="overflow">
                    <a:lnL cap="flat">
                      <a:noFill/>
                    </a:lnL>
                    <a:lnR cap="flat">
                      <a:noFill/>
                    </a:lnR>
                    <a:lnT>
                      <a:noFill/>
                    </a:lnT>
                    <a:lnB>
                      <a:noFill/>
                    </a:lnB>
                    <a:lnTlToBr>
                      <a:noFill/>
                    </a:lnTlToBr>
                    <a:lnBlToTr>
                      <a:noFill/>
                    </a:lnBlToTr>
                    <a:noFill/>
                  </a:tcPr>
                </a:tc>
                <a:tc hMerge="1">
                  <a:txBody>
                    <a:bodyPr/>
                    <a:lstStyle/>
                    <a:p>
                      <a:endParaRPr lang="fr-FR"/>
                    </a:p>
                  </a:txBody>
                  <a:tcPr/>
                </a:tc>
                <a:extLst>
                  <a:ext uri="{0D108BD9-81ED-4DB2-BD59-A6C34878D82A}">
                    <a16:rowId xmlns:a16="http://schemas.microsoft.com/office/drawing/2014/main" val="10001"/>
                  </a:ext>
                </a:extLst>
              </a:tr>
            </a:tbl>
          </a:graphicData>
        </a:graphic>
      </p:graphicFrame>
      <p:graphicFrame>
        <p:nvGraphicFramePr>
          <p:cNvPr id="6" name="Tableau 3">
            <a:extLst>
              <a:ext uri="{FF2B5EF4-FFF2-40B4-BE49-F238E27FC236}">
                <a16:creationId xmlns:a16="http://schemas.microsoft.com/office/drawing/2014/main" id="{774BCB5E-D674-4F47-9CA9-D54D92B3975F}"/>
              </a:ext>
            </a:extLst>
          </p:cNvPr>
          <p:cNvGraphicFramePr>
            <a:graphicFrameLocks noGrp="1"/>
          </p:cNvGraphicFramePr>
          <p:nvPr/>
        </p:nvGraphicFramePr>
        <p:xfrm>
          <a:off x="2032000" y="89808"/>
          <a:ext cx="8128000" cy="414528"/>
        </p:xfrm>
        <a:graphic>
          <a:graphicData uri="http://schemas.openxmlformats.org/drawingml/2006/table">
            <a:tbl>
              <a:tblPr firstRow="1" bandRow="1">
                <a:tableStyleId>{2D5ABB26-0587-4C30-8999-92F81FD0307C}</a:tableStyleId>
              </a:tblPr>
              <a:tblGrid>
                <a:gridCol w="8128000">
                  <a:extLst>
                    <a:ext uri="{9D8B030D-6E8A-4147-A177-3AD203B41FA5}">
                      <a16:colId xmlns:a16="http://schemas.microsoft.com/office/drawing/2014/main" val="605294964"/>
                    </a:ext>
                  </a:extLst>
                </a:gridCol>
              </a:tblGrid>
              <a:tr h="414528">
                <a:tc>
                  <a:txBody>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CA" sz="2400" b="0" i="0" u="none" strike="noStrike" kern="1200" cap="none" spc="0" normalizeH="0" baseline="0" noProof="0" dirty="0">
                          <a:ln>
                            <a:noFill/>
                          </a:ln>
                          <a:solidFill>
                            <a:srgbClr val="FFFFFF"/>
                          </a:solidFill>
                          <a:effectLst/>
                          <a:uLnTx/>
                          <a:uFillTx/>
                          <a:latin typeface="Arial" charset="0"/>
                          <a:ea typeface="+mn-ea"/>
                          <a:cs typeface="Arial" charset="0"/>
                        </a:rPr>
                        <a:t>St Antoine &amp; St Paul - </a:t>
                      </a:r>
                      <a:r>
                        <a:rPr kumimoji="0" lang="ar-EG" sz="2400" b="0" i="0" u="none" strike="noStrike" kern="1200" cap="none" spc="0" normalizeH="0" baseline="0" noProof="0" dirty="0">
                          <a:ln>
                            <a:noFill/>
                          </a:ln>
                          <a:solidFill>
                            <a:srgbClr val="FFFFFF"/>
                          </a:solidFill>
                          <a:effectLst/>
                          <a:uLnTx/>
                          <a:uFillTx/>
                          <a:latin typeface="Arial" charset="0"/>
                          <a:ea typeface="+mn-ea"/>
                          <a:cs typeface="Arial" charset="0"/>
                        </a:rPr>
                        <a:t>أنبا أنطونيوس وأنبا بولا</a:t>
                      </a:r>
                    </a:p>
                  </a:txBody>
                  <a:tcPr marL="121920" marR="121920" marT="60960" marB="6096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62821359"/>
                  </a:ext>
                </a:extLst>
              </a:tr>
            </a:tbl>
          </a:graphicData>
        </a:graphic>
      </p:graphicFrame>
      <p:sp>
        <p:nvSpPr>
          <p:cNvPr id="2" name="AutoShape 15">
            <a:hlinkClick r:id="rId3" action="ppaction://hlinksldjump" highlightClick="1"/>
            <a:extLst>
              <a:ext uri="{FF2B5EF4-FFF2-40B4-BE49-F238E27FC236}">
                <a16:creationId xmlns:a16="http://schemas.microsoft.com/office/drawing/2014/main" id="{6A68A0DB-44B5-B968-C482-CB046F689CE3}"/>
              </a:ext>
            </a:extLst>
          </p:cNvPr>
          <p:cNvSpPr>
            <a:spLocks noChangeArrowheads="1"/>
          </p:cNvSpPr>
          <p:nvPr/>
        </p:nvSpPr>
        <p:spPr bwMode="auto">
          <a:xfrm>
            <a:off x="9647853" y="6172200"/>
            <a:ext cx="2544147" cy="685800"/>
          </a:xfrm>
          <a:prstGeom prst="actionButtonBlank">
            <a:avLst/>
          </a:prstGeom>
          <a:solidFill>
            <a:srgbClr val="800000"/>
          </a:solidFill>
          <a:ln w="12700">
            <a:solidFill>
              <a:schemeClr val="tx1"/>
            </a:solidFill>
            <a:miter lim="800000"/>
            <a:headEnd/>
            <a:tailEnd/>
          </a:ln>
        </p:spPr>
        <p:txBody>
          <a:bodyPr wrap="none" tIns="158400" bIns="158400" anchor="ctr"/>
          <a:lstStyle/>
          <a:p>
            <a:pPr algn="ctr" defTabSz="1219170" fontAlgn="base">
              <a:spcAft>
                <a:spcPct val="0"/>
              </a:spcAft>
              <a:defRPr/>
            </a:pPr>
            <a:r>
              <a:rPr lang="en-CA" sz="2133" dirty="0">
                <a:solidFill>
                  <a:srgbClr val="FFFFFF"/>
                </a:solidFill>
                <a:latin typeface="Arial" charset="0"/>
                <a:cs typeface="Arial" charset="0"/>
              </a:rPr>
              <a:t>Le </a:t>
            </a:r>
            <a:r>
              <a:rPr lang="en-CA" sz="2133" dirty="0" err="1">
                <a:solidFill>
                  <a:srgbClr val="FFFFFF"/>
                </a:solidFill>
                <a:latin typeface="Arial" charset="0"/>
                <a:cs typeface="Arial" charset="0"/>
              </a:rPr>
              <a:t>pape</a:t>
            </a:r>
            <a:r>
              <a:rPr lang="en-CA" sz="2133" dirty="0">
                <a:solidFill>
                  <a:srgbClr val="FFFFFF"/>
                </a:solidFill>
                <a:latin typeface="Arial" charset="0"/>
                <a:cs typeface="Arial" charset="0"/>
              </a:rPr>
              <a:t> / </a:t>
            </a:r>
            <a:r>
              <a:rPr lang="en-CA" sz="2133" dirty="0" err="1">
                <a:solidFill>
                  <a:srgbClr val="FFFFFF"/>
                </a:solidFill>
                <a:latin typeface="Arial" charset="0"/>
                <a:cs typeface="Arial" charset="0"/>
              </a:rPr>
              <a:t>L'évêque</a:t>
            </a:r>
            <a:endParaRPr lang="en-CA" sz="2133" dirty="0">
              <a:solidFill>
                <a:srgbClr val="FFFFFF"/>
              </a:solidFill>
              <a:latin typeface="Arial" charset="0"/>
              <a:cs typeface="Arial" charset="0"/>
            </a:endParaRPr>
          </a:p>
          <a:p>
            <a:pPr algn="ctr" defTabSz="1219170" rtl="1" fontAlgn="base">
              <a:spcAft>
                <a:spcPct val="0"/>
              </a:spcAft>
              <a:defRPr/>
            </a:pPr>
            <a:r>
              <a:rPr lang="ar-EG" sz="2133" dirty="0"/>
              <a:t>البابا</a:t>
            </a:r>
            <a:r>
              <a:rPr lang="fr-FR" sz="2133" dirty="0"/>
              <a:t> </a:t>
            </a:r>
            <a:r>
              <a:rPr lang="fr-FR" sz="2133" dirty="0">
                <a:solidFill>
                  <a:srgbClr val="FFFFFF"/>
                </a:solidFill>
                <a:latin typeface="Arial" charset="0"/>
                <a:cs typeface="Arial" charset="0"/>
              </a:rPr>
              <a:t>/ </a:t>
            </a:r>
            <a:r>
              <a:rPr lang="ar-EG" sz="2133" dirty="0">
                <a:solidFill>
                  <a:srgbClr val="FFFFFF"/>
                </a:solidFill>
                <a:latin typeface="Arial" charset="0"/>
                <a:cs typeface="Arial" charset="0"/>
              </a:rPr>
              <a:t>الأسقف</a:t>
            </a:r>
            <a:endParaRPr lang="en-CA" sz="2133" dirty="0">
              <a:solidFill>
                <a:srgbClr val="FFFFFF"/>
              </a:solidFill>
              <a:latin typeface="Arial" charset="0"/>
              <a:cs typeface="Arial" charset="0"/>
            </a:endParaRPr>
          </a:p>
        </p:txBody>
      </p:sp>
      <p:sp>
        <p:nvSpPr>
          <p:cNvPr id="3" name="AutoShape 36">
            <a:hlinkClick r:id="rId4" action="ppaction://hlinksldjump" highlightClick="1"/>
            <a:extLst>
              <a:ext uri="{FF2B5EF4-FFF2-40B4-BE49-F238E27FC236}">
                <a16:creationId xmlns:a16="http://schemas.microsoft.com/office/drawing/2014/main" id="{E0C797DE-ED84-9F12-2189-740873802A3E}"/>
              </a:ext>
            </a:extLst>
          </p:cNvPr>
          <p:cNvSpPr>
            <a:spLocks noChangeArrowheads="1"/>
          </p:cNvSpPr>
          <p:nvPr/>
        </p:nvSpPr>
        <p:spPr bwMode="auto">
          <a:xfrm>
            <a:off x="7906657" y="6434137"/>
            <a:ext cx="1600200" cy="423863"/>
          </a:xfrm>
          <a:prstGeom prst="actionButtonBlank">
            <a:avLst/>
          </a:prstGeom>
          <a:solidFill>
            <a:srgbClr val="3333CC"/>
          </a:solidFill>
          <a:ln w="12700">
            <a:solidFill>
              <a:schemeClr val="tx1"/>
            </a:solidFill>
            <a:miter lim="800000"/>
            <a:headEnd/>
            <a:tailEnd/>
          </a:ln>
        </p:spPr>
        <p:txBody>
          <a:bodyPr wrap="none" tIns="158400" bIns="158400" anchor="ctr"/>
          <a:lstStyle/>
          <a:p>
            <a:pPr algn="ctr" defTabSz="1219170" fontAlgn="base">
              <a:lnSpc>
                <a:spcPct val="80000"/>
              </a:lnSpc>
              <a:spcBef>
                <a:spcPct val="0"/>
              </a:spcBef>
              <a:spcAft>
                <a:spcPct val="0"/>
              </a:spcAft>
              <a:defRPr/>
            </a:pPr>
            <a:r>
              <a:rPr lang="en-CA" sz="2667" b="1" dirty="0">
                <a:solidFill>
                  <a:srgbClr val="FFFFFF"/>
                </a:solidFill>
                <a:latin typeface="Arial" charset="0"/>
                <a:cs typeface="Arial" charset="0"/>
              </a:rPr>
              <a:t>Suite</a:t>
            </a:r>
          </a:p>
        </p:txBody>
      </p:sp>
    </p:spTree>
    <p:extLst>
      <p:ext uri="{BB962C8B-B14F-4D97-AF65-F5344CB8AC3E}">
        <p14:creationId xmlns:p14="http://schemas.microsoft.com/office/powerpoint/2010/main" val="4031895924"/>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36">
            <a:hlinkClick r:id="rId2" action="ppaction://hlinksldjump" highlightClick="1"/>
            <a:extLst>
              <a:ext uri="{FF2B5EF4-FFF2-40B4-BE49-F238E27FC236}">
                <a16:creationId xmlns:a16="http://schemas.microsoft.com/office/drawing/2014/main" id="{2260A24A-C745-4387-2637-E69AF672FA24}"/>
              </a:ext>
            </a:extLst>
          </p:cNvPr>
          <p:cNvSpPr>
            <a:spLocks noChangeArrowheads="1"/>
          </p:cNvSpPr>
          <p:nvPr/>
        </p:nvSpPr>
        <p:spPr bwMode="auto">
          <a:xfrm>
            <a:off x="3183467" y="1765301"/>
            <a:ext cx="5825067" cy="3327399"/>
          </a:xfrm>
          <a:prstGeom prst="actionButtonBlank">
            <a:avLst/>
          </a:prstGeom>
          <a:solidFill>
            <a:srgbClr val="3333CC"/>
          </a:solidFill>
          <a:ln w="12700">
            <a:solidFill>
              <a:schemeClr val="tx1"/>
            </a:solidFill>
            <a:miter lim="800000"/>
            <a:headEnd/>
            <a:tailEnd/>
          </a:ln>
        </p:spPr>
        <p:txBody>
          <a:bodyPr wrap="none" tIns="158400" bIns="158400" anchor="ctr"/>
          <a:lstStyle/>
          <a:p>
            <a:pPr marL="0" marR="0" lvl="0" indent="0" algn="ctr" defTabSz="1219170" rtl="0" eaLnBrk="1" fontAlgn="base" latinLnBrk="0" hangingPunct="1">
              <a:lnSpc>
                <a:spcPct val="80000"/>
              </a:lnSpc>
              <a:spcBef>
                <a:spcPct val="0"/>
              </a:spcBef>
              <a:spcAft>
                <a:spcPct val="0"/>
              </a:spcAft>
              <a:buClrTx/>
              <a:buSzTx/>
              <a:buFontTx/>
              <a:buNone/>
              <a:tabLst/>
              <a:defRPr/>
            </a:pPr>
            <a:r>
              <a:rPr kumimoji="0" lang="en-CA" sz="7200" b="1" i="0" u="none" strike="noStrike" kern="1200" cap="none" spc="0" normalizeH="0" baseline="0" noProof="0" dirty="0">
                <a:ln>
                  <a:noFill/>
                </a:ln>
                <a:solidFill>
                  <a:srgbClr val="FFFFFF"/>
                </a:solidFill>
                <a:effectLst/>
                <a:uLnTx/>
                <a:uFillTx/>
                <a:latin typeface="Arial" charset="0"/>
                <a:ea typeface="+mn-ea"/>
                <a:cs typeface="Arial" charset="0"/>
              </a:rPr>
              <a:t>Suite</a:t>
            </a:r>
          </a:p>
        </p:txBody>
      </p:sp>
    </p:spTree>
    <p:extLst>
      <p:ext uri="{BB962C8B-B14F-4D97-AF65-F5344CB8AC3E}">
        <p14:creationId xmlns:p14="http://schemas.microsoft.com/office/powerpoint/2010/main" val="38360259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495902" name="Group 30"/>
          <p:cNvGraphicFramePr>
            <a:graphicFrameLocks noGrp="1"/>
          </p:cNvGraphicFramePr>
          <p:nvPr>
            <p:extLst>
              <p:ext uri="{D42A27DB-BD31-4B8C-83A1-F6EECF244321}">
                <p14:modId xmlns:p14="http://schemas.microsoft.com/office/powerpoint/2010/main" val="607322940"/>
              </p:ext>
            </p:extLst>
          </p:nvPr>
        </p:nvGraphicFramePr>
        <p:xfrm>
          <a:off x="0" y="613976"/>
          <a:ext cx="12192000" cy="5775960"/>
        </p:xfrm>
        <a:graphic>
          <a:graphicData uri="http://schemas.openxmlformats.org/drawingml/2006/table">
            <a:tbl>
              <a:tblPr/>
              <a:tblGrid>
                <a:gridCol w="6683983">
                  <a:extLst>
                    <a:ext uri="{9D8B030D-6E8A-4147-A177-3AD203B41FA5}">
                      <a16:colId xmlns:a16="http://schemas.microsoft.com/office/drawing/2014/main" val="20000"/>
                    </a:ext>
                  </a:extLst>
                </a:gridCol>
                <a:gridCol w="5508017">
                  <a:extLst>
                    <a:ext uri="{9D8B030D-6E8A-4147-A177-3AD203B41FA5}">
                      <a16:colId xmlns:a16="http://schemas.microsoft.com/office/drawing/2014/main" val="3500270401"/>
                    </a:ext>
                  </a:extLst>
                </a:gridCol>
              </a:tblGrid>
              <a:tr h="212344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700" b="0" i="0" u="none" strike="noStrike" cap="none" normalizeH="0" baseline="0" dirty="0">
                          <a:ln>
                            <a:noFill/>
                          </a:ln>
                          <a:solidFill>
                            <a:srgbClr val="FFFFFF"/>
                          </a:solidFill>
                          <a:effectLst/>
                          <a:latin typeface="Arial" charset="0"/>
                          <a:cs typeface="Arial" pitchFamily="34" charset="0"/>
                        </a:rPr>
                        <a:t>Salut à vous ô martyrs, salut aux courageux héros, salut aux persévérants,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fr-CA" sz="2700" b="0" i="0" u="none" strike="noStrike" cap="none" normalizeH="0" baseline="0" dirty="0">
                          <a:ln>
                            <a:noFill/>
                          </a:ln>
                          <a:solidFill>
                            <a:srgbClr val="FFFFFF"/>
                          </a:solidFill>
                          <a:effectLst/>
                          <a:latin typeface="Arial" charset="0"/>
                          <a:cs typeface="Arial" pitchFamily="34" charset="0"/>
                        </a:rPr>
                        <a:t>Mon seigneur le roi Georges, Théodore le stratège, </a:t>
                      </a:r>
                      <a:r>
                        <a:rPr kumimoji="0" lang="en-US" sz="2700" b="0" i="0" u="none" strike="noStrike" cap="none" normalizeH="0" baseline="0" dirty="0" err="1">
                          <a:ln>
                            <a:noFill/>
                          </a:ln>
                          <a:solidFill>
                            <a:srgbClr val="FFFFFF"/>
                          </a:solidFill>
                          <a:effectLst/>
                          <a:latin typeface="Arial" charset="0"/>
                          <a:cs typeface="Arial" charset="0"/>
                        </a:rPr>
                        <a:t>Philopatir</a:t>
                      </a:r>
                      <a:r>
                        <a:rPr kumimoji="0" lang="en-US" sz="2700" b="0" i="0" u="none" strike="noStrike" cap="none" normalizeH="0" baseline="0" dirty="0">
                          <a:ln>
                            <a:noFill/>
                          </a:ln>
                          <a:solidFill>
                            <a:srgbClr val="FFFFFF"/>
                          </a:solidFill>
                          <a:effectLst/>
                          <a:latin typeface="Arial" charset="0"/>
                          <a:cs typeface="Arial" charset="0"/>
                        </a:rPr>
                        <a:t> </a:t>
                      </a:r>
                      <a:r>
                        <a:rPr kumimoji="0" lang="en-US" sz="2700" b="0" i="0" u="none" strike="noStrike" cap="none" normalizeH="0" baseline="0" dirty="0" err="1">
                          <a:ln>
                            <a:noFill/>
                          </a:ln>
                          <a:solidFill>
                            <a:srgbClr val="FFFFFF"/>
                          </a:solidFill>
                          <a:effectLst/>
                          <a:latin typeface="Arial" charset="0"/>
                          <a:cs typeface="Arial" charset="0"/>
                        </a:rPr>
                        <a:t>Mercourios</a:t>
                      </a:r>
                      <a:r>
                        <a:rPr kumimoji="0" lang="en-US" sz="2700" b="0" i="0" u="none" strike="noStrike" cap="none" normalizeH="0" baseline="0" dirty="0">
                          <a:ln>
                            <a:noFill/>
                          </a:ln>
                          <a:solidFill>
                            <a:srgbClr val="FFFFFF"/>
                          </a:solidFill>
                          <a:effectLst/>
                          <a:latin typeface="Arial" charset="0"/>
                          <a:cs typeface="Arial" charset="0"/>
                        </a:rPr>
                        <a:t>, </a:t>
                      </a:r>
                      <a:r>
                        <a:rPr kumimoji="0" lang="fr-CA" sz="2700" b="0" i="0" u="none" strike="noStrike" cap="none" normalizeH="0" baseline="0" dirty="0">
                          <a:ln>
                            <a:noFill/>
                          </a:ln>
                          <a:solidFill>
                            <a:srgbClr val="FFFFFF"/>
                          </a:solidFill>
                          <a:effectLst/>
                          <a:latin typeface="Arial" charset="0"/>
                          <a:cs typeface="Arial" pitchFamily="34" charset="0"/>
                        </a:rPr>
                        <a:t>le saint </a:t>
                      </a:r>
                      <a:r>
                        <a:rPr kumimoji="0" lang="fr-CA" sz="2700" b="0" i="0" u="none" strike="noStrike" cap="none" normalizeH="0" baseline="0" dirty="0" err="1">
                          <a:ln>
                            <a:noFill/>
                          </a:ln>
                          <a:solidFill>
                            <a:srgbClr val="FFFFFF"/>
                          </a:solidFill>
                          <a:effectLst/>
                          <a:latin typeface="Arial" charset="0"/>
                          <a:cs typeface="Arial" pitchFamily="34" charset="0"/>
                        </a:rPr>
                        <a:t>abba</a:t>
                      </a:r>
                      <a:r>
                        <a:rPr kumimoji="0" lang="fr-CA" sz="2700" b="0" i="0" u="none" strike="noStrike" cap="none" normalizeH="0" baseline="0" dirty="0">
                          <a:ln>
                            <a:noFill/>
                          </a:ln>
                          <a:solidFill>
                            <a:srgbClr val="FFFFFF"/>
                          </a:solidFill>
                          <a:effectLst/>
                          <a:latin typeface="Arial" charset="0"/>
                          <a:cs typeface="Arial" pitchFamily="34" charset="0"/>
                        </a:rPr>
                        <a:t> Mina</a:t>
                      </a:r>
                      <a:r>
                        <a:rPr kumimoji="0" lang="en-US" sz="2700" b="0" i="0" u="none" strike="noStrike" cap="none" normalizeH="0" baseline="0" dirty="0">
                          <a:ln>
                            <a:noFill/>
                          </a:ln>
                          <a:solidFill>
                            <a:srgbClr val="FFFFFF"/>
                          </a:solidFill>
                          <a:effectLst/>
                          <a:latin typeface="Arial" charset="0"/>
                          <a:cs typeface="Arial" charset="0"/>
                        </a:rPr>
                        <a:t>.</a:t>
                      </a:r>
                      <a:endParaRPr kumimoji="0" lang="fr-CA" sz="2700" b="0" i="0" u="none" strike="noStrike" cap="none" normalizeH="0" baseline="0" dirty="0">
                        <a:ln>
                          <a:noFill/>
                        </a:ln>
                        <a:solidFill>
                          <a:srgbClr val="FFFFFF"/>
                        </a:solidFill>
                        <a:effectLst/>
                        <a:latin typeface="Arial" charset="0"/>
                        <a:cs typeface="Arial" pitchFamily="34" charset="0"/>
                      </a:endParaRPr>
                    </a:p>
                  </a:txBody>
                  <a:tcPr marL="121920" marR="121920" anchor="ctr" horzOverflow="overflow">
                    <a:lnL>
                      <a:noFill/>
                    </a:lnL>
                    <a:lnR cap="flat">
                      <a:noFill/>
                    </a:lnR>
                    <a:lnT cap="flat">
                      <a:noFill/>
                    </a:lnT>
                    <a:lnB>
                      <a:noFill/>
                    </a:lnB>
                    <a:lnTlToBr>
                      <a:noFill/>
                    </a:lnTlToBr>
                    <a:lnBlToTr>
                      <a:noFill/>
                    </a:lnBlToTr>
                    <a:noFill/>
                  </a:tcPr>
                </a:tc>
                <a:tc>
                  <a:txBody>
                    <a:bodyPr/>
                    <a:lstStyle/>
                    <a:p>
                      <a:pPr marL="0" marR="0" lvl="0" indent="0" algn="ctr" defTabSz="914400" rtl="1" eaLnBrk="1" fontAlgn="base" latinLnBrk="0" hangingPunct="1">
                        <a:lnSpc>
                          <a:spcPct val="100000"/>
                        </a:lnSpc>
                        <a:spcBef>
                          <a:spcPts val="0"/>
                        </a:spcBef>
                        <a:spcAft>
                          <a:spcPct val="0"/>
                        </a:spcAft>
                        <a:buClrTx/>
                        <a:buSzTx/>
                        <a:buFontTx/>
                        <a:buNone/>
                        <a:tabLst/>
                      </a:pPr>
                      <a:r>
                        <a:rPr kumimoji="0" lang="ar-EG" sz="2900" b="0" i="0" u="none" strike="noStrike" cap="none" normalizeH="0" baseline="0" dirty="0">
                          <a:ln>
                            <a:noFill/>
                          </a:ln>
                          <a:solidFill>
                            <a:srgbClr val="FFFFFF"/>
                          </a:solidFill>
                          <a:effectLst/>
                          <a:latin typeface="Arial" charset="0"/>
                          <a:cs typeface="Arial" charset="0"/>
                        </a:rPr>
                        <a:t>السلام لكم أيها الشهداء</a:t>
                      </a:r>
                      <a:r>
                        <a:rPr kumimoji="0" lang="ar-EG" sz="3200" b="0" i="0" u="none" strike="noStrike" cap="none" normalizeH="0" baseline="0" dirty="0">
                          <a:ln>
                            <a:noFill/>
                          </a:ln>
                          <a:solidFill>
                            <a:srgbClr val="FFFFFF"/>
                          </a:solidFill>
                          <a:effectLst/>
                          <a:latin typeface="Arial" charset="0"/>
                          <a:cs typeface="Arial" charset="0"/>
                        </a:rPr>
                        <a:t>،</a:t>
                      </a:r>
                      <a:r>
                        <a:rPr kumimoji="0" lang="ar-EG" sz="2900" b="0" i="0" u="none" strike="noStrike" cap="none" normalizeH="0" baseline="0" dirty="0">
                          <a:ln>
                            <a:noFill/>
                          </a:ln>
                          <a:solidFill>
                            <a:srgbClr val="FFFFFF"/>
                          </a:solidFill>
                          <a:effectLst/>
                          <a:latin typeface="Arial" charset="0"/>
                          <a:cs typeface="Arial" charset="0"/>
                        </a:rPr>
                        <a:t> السلام </a:t>
                      </a:r>
                      <a:r>
                        <a:rPr kumimoji="0" lang="ar-EG" sz="2900" b="0" i="0" u="none" strike="noStrike" cap="none" normalizeH="0" baseline="0" dirty="0" err="1">
                          <a:ln>
                            <a:noFill/>
                          </a:ln>
                          <a:solidFill>
                            <a:srgbClr val="FFFFFF"/>
                          </a:solidFill>
                          <a:effectLst/>
                          <a:latin typeface="Arial" charset="0"/>
                          <a:cs typeface="Arial" charset="0"/>
                        </a:rPr>
                        <a:t>للشجعان</a:t>
                      </a:r>
                      <a:r>
                        <a:rPr kumimoji="0" lang="ar-EG" sz="2900" b="0" i="0" u="none" strike="noStrike" cap="none" normalizeH="0" baseline="0" dirty="0">
                          <a:ln>
                            <a:noFill/>
                          </a:ln>
                          <a:solidFill>
                            <a:srgbClr val="FFFFFF"/>
                          </a:solidFill>
                          <a:effectLst/>
                          <a:latin typeface="Arial" charset="0"/>
                          <a:cs typeface="Arial" charset="0"/>
                        </a:rPr>
                        <a:t> الأبطال</a:t>
                      </a:r>
                      <a:r>
                        <a:rPr kumimoji="0" lang="ar-EG" sz="3200" b="0" i="0" u="none" strike="noStrike" cap="none" normalizeH="0" baseline="0" dirty="0">
                          <a:ln>
                            <a:noFill/>
                          </a:ln>
                          <a:solidFill>
                            <a:srgbClr val="FFFFFF"/>
                          </a:solidFill>
                          <a:effectLst/>
                          <a:latin typeface="Arial" charset="0"/>
                          <a:cs typeface="Arial" charset="0"/>
                        </a:rPr>
                        <a:t>،</a:t>
                      </a:r>
                      <a:r>
                        <a:rPr kumimoji="0" lang="ar-EG" sz="2900" b="0" i="0" u="none" strike="noStrike" cap="none" normalizeH="0" baseline="0" dirty="0">
                          <a:ln>
                            <a:noFill/>
                          </a:ln>
                          <a:solidFill>
                            <a:srgbClr val="FFFFFF"/>
                          </a:solidFill>
                          <a:effectLst/>
                          <a:latin typeface="Arial" charset="0"/>
                          <a:cs typeface="Arial" charset="0"/>
                        </a:rPr>
                        <a:t> السلام للابسي الجهاد</a:t>
                      </a:r>
                      <a:r>
                        <a:rPr kumimoji="0" lang="ar-EG" sz="3200" b="0" i="0" u="none" strike="noStrike" cap="none" normalizeH="0" baseline="0" dirty="0">
                          <a:ln>
                            <a:noFill/>
                          </a:ln>
                          <a:solidFill>
                            <a:srgbClr val="FFFFFF"/>
                          </a:solidFill>
                          <a:effectLst/>
                          <a:latin typeface="Arial" charset="0"/>
                          <a:cs typeface="Arial" charset="0"/>
                        </a:rPr>
                        <a:t>،</a:t>
                      </a:r>
                      <a:r>
                        <a:rPr kumimoji="0" lang="ar-EG" sz="2900" b="0" i="0" u="none" strike="noStrike" cap="none" normalizeH="0" baseline="0" dirty="0">
                          <a:ln>
                            <a:noFill/>
                          </a:ln>
                          <a:solidFill>
                            <a:srgbClr val="FFFFFF"/>
                          </a:solidFill>
                          <a:effectLst/>
                          <a:latin typeface="Arial" charset="0"/>
                          <a:cs typeface="Arial" charset="0"/>
                        </a:rPr>
                        <a:t> سيدي الملك جيؤرجيوس،</a:t>
                      </a:r>
                      <a:r>
                        <a:rPr kumimoji="0" lang="fr-FR" sz="2900" b="0" i="0" u="none" strike="noStrike" cap="none" normalizeH="0" baseline="0" dirty="0">
                          <a:ln>
                            <a:noFill/>
                          </a:ln>
                          <a:solidFill>
                            <a:srgbClr val="FFFFFF"/>
                          </a:solidFill>
                          <a:effectLst/>
                          <a:latin typeface="Arial" charset="0"/>
                          <a:cs typeface="Arial" charset="0"/>
                        </a:rPr>
                        <a:t> </a:t>
                      </a:r>
                      <a:r>
                        <a:rPr kumimoji="0" lang="ar-EG" sz="2900" b="0" i="0" u="none" strike="noStrike" cap="none" normalizeH="0" baseline="0" dirty="0">
                          <a:ln>
                            <a:noFill/>
                          </a:ln>
                          <a:solidFill>
                            <a:srgbClr val="FFFFFF"/>
                          </a:solidFill>
                          <a:effectLst/>
                          <a:latin typeface="Arial" charset="0"/>
                          <a:cs typeface="Arial" charset="0"/>
                        </a:rPr>
                        <a:t>ثيؤذوروس الآسفهسلار، فيلوباتير مرقوريوس،</a:t>
                      </a:r>
                      <a:r>
                        <a:rPr kumimoji="0" lang="en-US" sz="2900" b="0" i="0" u="none" strike="noStrike" cap="none" normalizeH="0" baseline="0" dirty="0">
                          <a:ln>
                            <a:noFill/>
                          </a:ln>
                          <a:solidFill>
                            <a:srgbClr val="FFFFFF"/>
                          </a:solidFill>
                          <a:effectLst/>
                          <a:latin typeface="Arial" charset="0"/>
                          <a:cs typeface="Arial" charset="0"/>
                        </a:rPr>
                        <a:t> </a:t>
                      </a:r>
                      <a:r>
                        <a:rPr kumimoji="0" lang="ar-EG" sz="2900" b="0" i="0" u="none" strike="noStrike" cap="none" normalizeH="0" baseline="0" dirty="0">
                          <a:ln>
                            <a:noFill/>
                          </a:ln>
                          <a:solidFill>
                            <a:srgbClr val="FFFFFF"/>
                          </a:solidFill>
                          <a:effectLst/>
                          <a:latin typeface="Arial" charset="0"/>
                          <a:cs typeface="Arial" charset="0"/>
                        </a:rPr>
                        <a:t>القديس أبا مينا.</a:t>
                      </a:r>
                      <a:endParaRPr kumimoji="0" lang="en-US" sz="2900" b="0" i="0" u="none" strike="noStrike" cap="none" normalizeH="0" baseline="0" dirty="0">
                        <a:ln>
                          <a:noFill/>
                        </a:ln>
                        <a:solidFill>
                          <a:srgbClr val="FFFFFF"/>
                        </a:solidFill>
                        <a:effectLst/>
                        <a:latin typeface="Arial" charset="0"/>
                        <a:cs typeface="Arial" charset="0"/>
                      </a:endParaRPr>
                    </a:p>
                  </a:txBody>
                  <a:tcPr marL="121920" marR="121920" anchor="ctr"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3601720">
                <a:tc gridSpan="2">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4700" b="0" i="0" u="none" strike="noStrike" cap="none" normalizeH="0" baseline="0" dirty="0">
                          <a:ln>
                            <a:noFill/>
                          </a:ln>
                          <a:solidFill>
                            <a:srgbClr val="FFFF00"/>
                          </a:solidFill>
                          <a:effectLst/>
                          <a:latin typeface="Coptic1" pitchFamily="2" charset="0"/>
                          <a:cs typeface="Arial" charset="0"/>
                        </a:rPr>
                        <a:t>&lt;ere </a:t>
                      </a:r>
                      <a:r>
                        <a:rPr kumimoji="0" lang="en-US" sz="4700" b="0" i="0" u="none" strike="noStrike" cap="none" normalizeH="0" baseline="0" dirty="0" err="1">
                          <a:ln>
                            <a:noFill/>
                          </a:ln>
                          <a:solidFill>
                            <a:srgbClr val="FFFF00"/>
                          </a:solidFill>
                          <a:effectLst/>
                          <a:latin typeface="Coptic1" pitchFamily="2" charset="0"/>
                          <a:cs typeface="Arial" charset="0"/>
                        </a:rPr>
                        <a:t>nwten</a:t>
                      </a:r>
                      <a:r>
                        <a:rPr kumimoji="0" lang="en-US" sz="4700" b="0" i="0" u="none" strike="noStrike" cap="none" normalizeH="0" baseline="0" dirty="0">
                          <a:ln>
                            <a:noFill/>
                          </a:ln>
                          <a:solidFill>
                            <a:srgbClr val="FFFF00"/>
                          </a:solidFill>
                          <a:effectLst/>
                          <a:latin typeface="Coptic1" pitchFamily="2" charset="0"/>
                          <a:cs typeface="Arial" charset="0"/>
                        </a:rPr>
                        <a:t> w~ </a:t>
                      </a:r>
                      <a:r>
                        <a:rPr kumimoji="0" lang="en-US" sz="4700" b="0" i="0" u="none" strike="noStrike" cap="none" normalizeH="0" baseline="0" dirty="0" err="1">
                          <a:ln>
                            <a:noFill/>
                          </a:ln>
                          <a:solidFill>
                            <a:srgbClr val="FFFF00"/>
                          </a:solidFill>
                          <a:effectLst/>
                          <a:latin typeface="Coptic1" pitchFamily="2" charset="0"/>
                          <a:cs typeface="Arial" charset="0"/>
                        </a:rPr>
                        <a:t>nimarturoc</a:t>
                      </a:r>
                      <a:r>
                        <a:rPr kumimoji="0" lang="en-US" sz="4700" b="0" i="0" u="none" strike="noStrike" cap="none" normalizeH="0" baseline="0" dirty="0">
                          <a:ln>
                            <a:noFill/>
                          </a:ln>
                          <a:solidFill>
                            <a:srgbClr val="FFFF00"/>
                          </a:solidFill>
                          <a:effectLst/>
                          <a:latin typeface="Coptic1" pitchFamily="2" charset="0"/>
                          <a:cs typeface="Arial" charset="0"/>
                        </a:rPr>
                        <a:t> : ,ere </a:t>
                      </a:r>
                      <a:r>
                        <a:rPr kumimoji="0" lang="en-US" sz="4700" b="0" i="0" u="none" strike="noStrike" cap="none" normalizeH="0" baseline="0" dirty="0" err="1">
                          <a:ln>
                            <a:noFill/>
                          </a:ln>
                          <a:solidFill>
                            <a:srgbClr val="FFFF00"/>
                          </a:solidFill>
                          <a:effectLst/>
                          <a:latin typeface="Coptic1" pitchFamily="2" charset="0"/>
                          <a:cs typeface="Arial" charset="0"/>
                        </a:rPr>
                        <a:t>niswij</a:t>
                      </a:r>
                      <a:r>
                        <a:rPr kumimoji="0" lang="en-US" sz="4700" b="0" i="0" u="none" strike="noStrike" cap="none" normalizeH="0" baseline="0" dirty="0">
                          <a:ln>
                            <a:noFill/>
                          </a:ln>
                          <a:solidFill>
                            <a:srgbClr val="FFFF00"/>
                          </a:solidFill>
                          <a:effectLst/>
                          <a:latin typeface="Coptic1" pitchFamily="2" charset="0"/>
                          <a:cs typeface="Arial" charset="0"/>
                        </a:rPr>
                        <a:t> </a:t>
                      </a:r>
                      <a:r>
                        <a:rPr kumimoji="0" lang="en-US" sz="4700" b="0" i="0" u="none" strike="noStrike" cap="none" normalizeH="0" baseline="0" dirty="0" err="1">
                          <a:ln>
                            <a:noFill/>
                          </a:ln>
                          <a:solidFill>
                            <a:srgbClr val="FFFF00"/>
                          </a:solidFill>
                          <a:effectLst/>
                          <a:latin typeface="Coptic1" pitchFamily="2" charset="0"/>
                          <a:cs typeface="Arial" charset="0"/>
                        </a:rPr>
                        <a:t>n~genneoc</a:t>
                      </a:r>
                      <a:r>
                        <a:rPr kumimoji="0" lang="en-US" sz="4700" b="0" i="0" u="none" strike="noStrike" cap="none" normalizeH="0" baseline="0" dirty="0">
                          <a:ln>
                            <a:noFill/>
                          </a:ln>
                          <a:solidFill>
                            <a:srgbClr val="FFFF00"/>
                          </a:solidFill>
                          <a:effectLst/>
                          <a:latin typeface="Coptic1" pitchFamily="2" charset="0"/>
                          <a:cs typeface="Arial" charset="0"/>
                        </a:rPr>
                        <a:t> : ,ere </a:t>
                      </a:r>
                      <a:r>
                        <a:rPr kumimoji="0" lang="en-US" sz="4700" b="0" i="0" u="none" strike="noStrike" cap="none" normalizeH="0" baseline="0" dirty="0" err="1">
                          <a:ln>
                            <a:noFill/>
                          </a:ln>
                          <a:solidFill>
                            <a:srgbClr val="FFFF00"/>
                          </a:solidFill>
                          <a:effectLst/>
                          <a:latin typeface="Coptic1" pitchFamily="2" charset="0"/>
                          <a:cs typeface="Arial" charset="0"/>
                        </a:rPr>
                        <a:t>niaylovoroc</a:t>
                      </a:r>
                      <a:r>
                        <a:rPr kumimoji="0" lang="en-US" sz="4700" b="0" i="0" u="none" strike="noStrike" cap="none" normalizeH="0" baseline="0" dirty="0">
                          <a:ln>
                            <a:noFill/>
                          </a:ln>
                          <a:solidFill>
                            <a:srgbClr val="FFFF00"/>
                          </a:solidFill>
                          <a:effectLst/>
                          <a:latin typeface="Coptic1" pitchFamily="2" charset="0"/>
                          <a:cs typeface="Arial" charset="0"/>
                        </a:rPr>
                        <a:t> : pa[</a:t>
                      </a:r>
                      <a:r>
                        <a:rPr kumimoji="0" lang="en-US" sz="4700" b="0" i="0" u="none" strike="noStrike" cap="none" normalizeH="0" baseline="0" dirty="0" err="1">
                          <a:ln>
                            <a:noFill/>
                          </a:ln>
                          <a:solidFill>
                            <a:srgbClr val="FFFF00"/>
                          </a:solidFill>
                          <a:effectLst/>
                          <a:latin typeface="Coptic1" pitchFamily="2" charset="0"/>
                          <a:cs typeface="Arial" charset="0"/>
                        </a:rPr>
                        <a:t>oic</a:t>
                      </a:r>
                      <a:r>
                        <a:rPr kumimoji="0" lang="en-US" sz="4700" b="0" i="0" u="none" strike="noStrike" cap="none" normalizeH="0" baseline="0" dirty="0">
                          <a:ln>
                            <a:noFill/>
                          </a:ln>
                          <a:solidFill>
                            <a:srgbClr val="FFFF00"/>
                          </a:solidFill>
                          <a:effectLst/>
                          <a:latin typeface="Coptic1" pitchFamily="2" charset="0"/>
                          <a:cs typeface="Arial" charset="0"/>
                        </a:rPr>
                        <a:t> </a:t>
                      </a:r>
                      <a:r>
                        <a:rPr kumimoji="0" lang="en-US" sz="4700" b="0" i="0" u="none" strike="noStrike" cap="none" normalizeH="0" baseline="0" dirty="0" err="1">
                          <a:ln>
                            <a:noFill/>
                          </a:ln>
                          <a:solidFill>
                            <a:srgbClr val="FFFF00"/>
                          </a:solidFill>
                          <a:effectLst/>
                          <a:latin typeface="Coptic1" pitchFamily="2" charset="0"/>
                          <a:cs typeface="Arial" charset="0"/>
                        </a:rPr>
                        <a:t>p~ouro</a:t>
                      </a:r>
                      <a:r>
                        <a:rPr kumimoji="0" lang="en-US" sz="4700" b="0" i="0" u="none" strike="noStrike" cap="none" normalizeH="0" baseline="0" dirty="0">
                          <a:ln>
                            <a:noFill/>
                          </a:ln>
                          <a:solidFill>
                            <a:srgbClr val="FFFF00"/>
                          </a:solidFill>
                          <a:effectLst/>
                          <a:latin typeface="Coptic1" pitchFamily="2" charset="0"/>
                          <a:cs typeface="Arial" charset="0"/>
                        </a:rPr>
                        <a:t> </a:t>
                      </a:r>
                      <a:r>
                        <a:rPr kumimoji="0" lang="en-US" sz="4700" b="0" i="0" u="none" strike="noStrike" cap="none" normalizeH="0" baseline="0" dirty="0" err="1">
                          <a:ln>
                            <a:noFill/>
                          </a:ln>
                          <a:solidFill>
                            <a:srgbClr val="FFFF00"/>
                          </a:solidFill>
                          <a:effectLst/>
                          <a:latin typeface="Coptic1" pitchFamily="2" charset="0"/>
                          <a:cs typeface="Arial" charset="0"/>
                        </a:rPr>
                        <a:t>Gewrgioc</a:t>
                      </a:r>
                      <a:r>
                        <a:rPr kumimoji="0" lang="en-US" sz="4700" b="0" i="0" u="none" strike="noStrike" cap="none" normalizeH="0" baseline="0" dirty="0">
                          <a:ln>
                            <a:noFill/>
                          </a:ln>
                          <a:solidFill>
                            <a:srgbClr val="FFFF00"/>
                          </a:solidFill>
                          <a:effectLst/>
                          <a:latin typeface="Coptic1" pitchFamily="2" charset="0"/>
                          <a:cs typeface="Arial" charset="0"/>
                        </a:rPr>
                        <a:t> : </a:t>
                      </a:r>
                      <a:r>
                        <a:rPr kumimoji="0" lang="en-US" sz="4700" b="0" i="0" u="none" strike="noStrike" cap="none" normalizeH="0" baseline="0" dirty="0" err="1">
                          <a:ln>
                            <a:noFill/>
                          </a:ln>
                          <a:solidFill>
                            <a:srgbClr val="FFFF00"/>
                          </a:solidFill>
                          <a:effectLst/>
                          <a:latin typeface="Coptic1" pitchFamily="2" charset="0"/>
                          <a:cs typeface="Arial" charset="0"/>
                        </a:rPr>
                        <a:t>Yeo~dwroc</a:t>
                      </a:r>
                      <a:r>
                        <a:rPr kumimoji="0" lang="en-US" sz="4700" b="0" i="0" u="none" strike="noStrike" cap="none" normalizeH="0" baseline="0" dirty="0">
                          <a:ln>
                            <a:noFill/>
                          </a:ln>
                          <a:solidFill>
                            <a:srgbClr val="FFFF00"/>
                          </a:solidFill>
                          <a:effectLst/>
                          <a:latin typeface="Coptic1" pitchFamily="2" charset="0"/>
                          <a:cs typeface="Arial" charset="0"/>
                        </a:rPr>
                        <a:t> </a:t>
                      </a:r>
                      <a:r>
                        <a:rPr kumimoji="0" lang="en-US" sz="4700" b="0" i="0" u="none" strike="noStrike" cap="none" normalizeH="0" baseline="0" dirty="0" err="1">
                          <a:ln>
                            <a:noFill/>
                          </a:ln>
                          <a:solidFill>
                            <a:srgbClr val="FFFF00"/>
                          </a:solidFill>
                          <a:effectLst/>
                          <a:latin typeface="Coptic1" pitchFamily="2" charset="0"/>
                          <a:cs typeface="Arial" charset="0"/>
                        </a:rPr>
                        <a:t>pictratilat</a:t>
                      </a:r>
                      <a:r>
                        <a:rPr kumimoji="0" lang="en-US" sz="4700" b="0" i="0" u="none" strike="noStrike" cap="none" normalizeH="0" baseline="0" dirty="0">
                          <a:ln>
                            <a:noFill/>
                          </a:ln>
                          <a:solidFill>
                            <a:srgbClr val="FFFF00"/>
                          </a:solidFill>
                          <a:effectLst/>
                          <a:latin typeface="Coptic1" pitchFamily="2" charset="0"/>
                          <a:cs typeface="Arial" charset="0"/>
                        </a:rPr>
                        <a:t>/c : </a:t>
                      </a:r>
                      <a:r>
                        <a:rPr kumimoji="0" lang="en-US" sz="4700" b="0" i="0" u="none" strike="noStrike" cap="none" normalizeH="0" baseline="0" dirty="0" err="1">
                          <a:ln>
                            <a:noFill/>
                          </a:ln>
                          <a:solidFill>
                            <a:srgbClr val="FFFF00"/>
                          </a:solidFill>
                          <a:effectLst/>
                          <a:latin typeface="Coptic1" pitchFamily="2" charset="0"/>
                          <a:cs typeface="Arial" charset="0"/>
                        </a:rPr>
                        <a:t>Vilopat</a:t>
                      </a:r>
                      <a:r>
                        <a:rPr kumimoji="0" lang="en-US" sz="4700" b="0" i="0" u="none" strike="noStrike" cap="none" normalizeH="0" baseline="0" dirty="0">
                          <a:ln>
                            <a:noFill/>
                          </a:ln>
                          <a:solidFill>
                            <a:srgbClr val="FFFF00"/>
                          </a:solidFill>
                          <a:effectLst/>
                          <a:latin typeface="Coptic1" pitchFamily="2" charset="0"/>
                          <a:cs typeface="Arial" charset="0"/>
                        </a:rPr>
                        <a:t>/r </a:t>
                      </a:r>
                      <a:r>
                        <a:rPr kumimoji="0" lang="en-US" sz="4700" b="0" i="0" u="none" strike="noStrike" cap="none" normalizeH="0" baseline="0" dirty="0" err="1">
                          <a:ln>
                            <a:noFill/>
                          </a:ln>
                          <a:solidFill>
                            <a:srgbClr val="FFFF00"/>
                          </a:solidFill>
                          <a:effectLst/>
                          <a:latin typeface="Coptic1" pitchFamily="2" charset="0"/>
                          <a:cs typeface="Arial" charset="0"/>
                        </a:rPr>
                        <a:t>Merkourioc</a:t>
                      </a:r>
                      <a:r>
                        <a:rPr kumimoji="0" lang="en-US" sz="4700" b="0" i="0" u="none" strike="noStrike" cap="none" normalizeH="0" baseline="0" dirty="0">
                          <a:ln>
                            <a:noFill/>
                          </a:ln>
                          <a:solidFill>
                            <a:srgbClr val="FFFF00"/>
                          </a:solidFill>
                          <a:effectLst/>
                          <a:latin typeface="Coptic1" pitchFamily="2" charset="0"/>
                          <a:cs typeface="Arial" charset="0"/>
                        </a:rPr>
                        <a:t>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4700" b="0" i="0" u="none" strike="noStrike" cap="none" normalizeH="0" baseline="0" dirty="0" err="1">
                          <a:ln>
                            <a:noFill/>
                          </a:ln>
                          <a:solidFill>
                            <a:srgbClr val="FFFF00"/>
                          </a:solidFill>
                          <a:effectLst/>
                          <a:latin typeface="Coptic1" pitchFamily="2" charset="0"/>
                          <a:cs typeface="Arial" charset="0"/>
                        </a:rPr>
                        <a:t>pia~gioc</a:t>
                      </a:r>
                      <a:r>
                        <a:rPr kumimoji="0" lang="en-US" sz="4700" b="0" i="0" u="none" strike="noStrike" cap="none" normalizeH="0" baseline="0" dirty="0">
                          <a:ln>
                            <a:noFill/>
                          </a:ln>
                          <a:solidFill>
                            <a:srgbClr val="FFFF00"/>
                          </a:solidFill>
                          <a:effectLst/>
                          <a:latin typeface="Coptic1" pitchFamily="2" charset="0"/>
                          <a:cs typeface="Arial" charset="0"/>
                        </a:rPr>
                        <a:t> </a:t>
                      </a:r>
                      <a:r>
                        <a:rPr kumimoji="0" lang="en-US" sz="4700" b="0" i="0" u="none" strike="noStrike" cap="none" normalizeH="0" baseline="0" dirty="0" err="1">
                          <a:ln>
                            <a:noFill/>
                          </a:ln>
                          <a:solidFill>
                            <a:srgbClr val="FFFF00"/>
                          </a:solidFill>
                          <a:effectLst/>
                          <a:latin typeface="Coptic1" pitchFamily="2" charset="0"/>
                          <a:cs typeface="Arial" charset="0"/>
                        </a:rPr>
                        <a:t>a~pa</a:t>
                      </a:r>
                      <a:r>
                        <a:rPr kumimoji="0" lang="en-US" sz="4700" b="0" i="0" u="none" strike="noStrike" cap="none" normalizeH="0" baseline="0" dirty="0">
                          <a:ln>
                            <a:noFill/>
                          </a:ln>
                          <a:solidFill>
                            <a:srgbClr val="FFFF00"/>
                          </a:solidFill>
                          <a:effectLst/>
                          <a:latin typeface="Coptic1" pitchFamily="2" charset="0"/>
                          <a:cs typeface="Arial" charset="0"/>
                        </a:rPr>
                        <a:t> M/</a:t>
                      </a:r>
                      <a:r>
                        <a:rPr kumimoji="0" lang="en-US" sz="4700" b="0" i="0" u="none" strike="noStrike" cap="none" normalizeH="0" baseline="0" dirty="0" err="1">
                          <a:ln>
                            <a:noFill/>
                          </a:ln>
                          <a:solidFill>
                            <a:srgbClr val="FFFF00"/>
                          </a:solidFill>
                          <a:effectLst/>
                          <a:latin typeface="Coptic1" pitchFamily="2" charset="0"/>
                          <a:cs typeface="Arial" charset="0"/>
                        </a:rPr>
                        <a:t>na.</a:t>
                      </a:r>
                      <a:endParaRPr kumimoji="0" lang="en-US" sz="4700" b="0" i="0" u="none" strike="noStrike" cap="none" normalizeH="0" baseline="0" dirty="0">
                        <a:ln>
                          <a:noFill/>
                        </a:ln>
                        <a:solidFill>
                          <a:srgbClr val="FFFF00"/>
                        </a:solidFill>
                        <a:effectLst/>
                        <a:latin typeface="Coptic1" pitchFamily="2" charset="0"/>
                        <a:cs typeface="Arial" charset="0"/>
                      </a:endParaRPr>
                    </a:p>
                  </a:txBody>
                  <a:tcPr marL="121920" marR="121920" marT="0" anchor="ctr" horzOverflow="overflow">
                    <a:lnL cap="flat">
                      <a:noFill/>
                    </a:lnL>
                    <a:lnR cap="flat">
                      <a:noFill/>
                    </a:lnR>
                    <a:lnT>
                      <a:noFill/>
                    </a:lnT>
                    <a:lnB>
                      <a:noFill/>
                    </a:lnB>
                    <a:lnTlToBr>
                      <a:noFill/>
                    </a:lnTlToBr>
                    <a:lnBlToTr>
                      <a:noFill/>
                    </a:lnBlToTr>
                    <a:noFill/>
                  </a:tcPr>
                </a:tc>
                <a:tc hMerge="1">
                  <a:txBody>
                    <a:bodyPr/>
                    <a:lstStyle/>
                    <a:p>
                      <a:endParaRPr lang="fr-FR"/>
                    </a:p>
                  </a:txBody>
                  <a:tcPr/>
                </a:tc>
                <a:extLst>
                  <a:ext uri="{0D108BD9-81ED-4DB2-BD59-A6C34878D82A}">
                    <a16:rowId xmlns:a16="http://schemas.microsoft.com/office/drawing/2014/main" val="10001"/>
                  </a:ext>
                </a:extLst>
              </a:tr>
            </a:tbl>
          </a:graphicData>
        </a:graphic>
      </p:graphicFrame>
      <p:graphicFrame>
        <p:nvGraphicFramePr>
          <p:cNvPr id="12" name="Tableau 3">
            <a:extLst>
              <a:ext uri="{FF2B5EF4-FFF2-40B4-BE49-F238E27FC236}">
                <a16:creationId xmlns:a16="http://schemas.microsoft.com/office/drawing/2014/main" id="{01352E11-8246-46A6-9DF0-FE8102D25243}"/>
              </a:ext>
            </a:extLst>
          </p:cNvPr>
          <p:cNvGraphicFramePr>
            <a:graphicFrameLocks noGrp="1"/>
          </p:cNvGraphicFramePr>
          <p:nvPr>
            <p:extLst>
              <p:ext uri="{D42A27DB-BD31-4B8C-83A1-F6EECF244321}">
                <p14:modId xmlns:p14="http://schemas.microsoft.com/office/powerpoint/2010/main" val="3465099003"/>
              </p:ext>
            </p:extLst>
          </p:nvPr>
        </p:nvGraphicFramePr>
        <p:xfrm>
          <a:off x="2032000" y="0"/>
          <a:ext cx="8128000" cy="649224"/>
        </p:xfrm>
        <a:graphic>
          <a:graphicData uri="http://schemas.openxmlformats.org/drawingml/2006/table">
            <a:tbl>
              <a:tblPr firstRow="1" bandRow="1">
                <a:tableStyleId>{2D5ABB26-0587-4C30-8999-92F81FD0307C}</a:tableStyleId>
              </a:tblPr>
              <a:tblGrid>
                <a:gridCol w="8128000">
                  <a:extLst>
                    <a:ext uri="{9D8B030D-6E8A-4147-A177-3AD203B41FA5}">
                      <a16:colId xmlns:a16="http://schemas.microsoft.com/office/drawing/2014/main" val="605294964"/>
                    </a:ext>
                  </a:extLst>
                </a:gridCol>
              </a:tblGrid>
              <a:tr h="649224">
                <a:tc>
                  <a:txBody>
                    <a:bodyPr/>
                    <a:lstStyle/>
                    <a:p>
                      <a:pPr algn="ctr">
                        <a:lnSpc>
                          <a:spcPct val="80000"/>
                        </a:lnSpc>
                        <a:spcBef>
                          <a:spcPct val="0"/>
                        </a:spcBef>
                      </a:pPr>
                      <a:r>
                        <a:rPr lang="en-CA" sz="2100" dirty="0">
                          <a:solidFill>
                            <a:srgbClr val="FFFFFF"/>
                          </a:solidFill>
                          <a:latin typeface="Arial" panose="020B0604020202020204" pitchFamily="34" charset="0"/>
                        </a:rPr>
                        <a:t>Sts Georges, Théodore, </a:t>
                      </a:r>
                      <a:r>
                        <a:rPr lang="en-CA" sz="2100" dirty="0" err="1">
                          <a:solidFill>
                            <a:srgbClr val="FFFFFF"/>
                          </a:solidFill>
                          <a:latin typeface="Arial" panose="020B0604020202020204" pitchFamily="34" charset="0"/>
                        </a:rPr>
                        <a:t>Mercourios</a:t>
                      </a:r>
                      <a:r>
                        <a:rPr lang="en-CA" sz="2100" dirty="0">
                          <a:solidFill>
                            <a:srgbClr val="FFFFFF"/>
                          </a:solidFill>
                          <a:latin typeface="Arial" panose="020B0604020202020204" pitchFamily="34" charset="0"/>
                        </a:rPr>
                        <a:t>, Mina</a:t>
                      </a:r>
                      <a:endParaRPr lang="ar-EG" sz="2100" dirty="0">
                        <a:solidFill>
                          <a:srgbClr val="FFFFFF"/>
                        </a:solidFill>
                      </a:endParaRPr>
                    </a:p>
                    <a:p>
                      <a:pPr algn="ctr">
                        <a:lnSpc>
                          <a:spcPct val="80000"/>
                        </a:lnSpc>
                        <a:spcBef>
                          <a:spcPct val="0"/>
                        </a:spcBef>
                      </a:pPr>
                      <a:r>
                        <a:rPr lang="ar-EG" sz="2100" dirty="0">
                          <a:solidFill>
                            <a:srgbClr val="FFFFFF"/>
                          </a:solidFill>
                        </a:rPr>
                        <a:t>مارجرجس والأمير تادرس وأبى سيفين </a:t>
                      </a:r>
                      <a:r>
                        <a:rPr lang="ar-EG" sz="2100" dirty="0" err="1">
                          <a:solidFill>
                            <a:srgbClr val="FFFFFF"/>
                          </a:solidFill>
                        </a:rPr>
                        <a:t>ومارمينا</a:t>
                      </a:r>
                      <a:endParaRPr lang="fr-FR" sz="2100" dirty="0">
                        <a:solidFill>
                          <a:srgbClr val="FFFFFF"/>
                        </a:solidFill>
                      </a:endParaRPr>
                    </a:p>
                  </a:txBody>
                  <a:tcPr marL="121920" marR="121920" marT="60960" marB="6096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62821359"/>
                  </a:ext>
                </a:extLst>
              </a:tr>
            </a:tbl>
          </a:graphicData>
        </a:graphic>
      </p:graphicFrame>
      <p:sp>
        <p:nvSpPr>
          <p:cNvPr id="3" name="AutoShape 15">
            <a:hlinkClick r:id="rId3" action="ppaction://hlinksldjump" highlightClick="1"/>
            <a:extLst>
              <a:ext uri="{FF2B5EF4-FFF2-40B4-BE49-F238E27FC236}">
                <a16:creationId xmlns:a16="http://schemas.microsoft.com/office/drawing/2014/main" id="{50848DCA-2B68-FB7A-9993-33D98F26CF31}"/>
              </a:ext>
            </a:extLst>
          </p:cNvPr>
          <p:cNvSpPr>
            <a:spLocks noChangeArrowheads="1"/>
          </p:cNvSpPr>
          <p:nvPr/>
        </p:nvSpPr>
        <p:spPr bwMode="auto">
          <a:xfrm>
            <a:off x="0" y="6236648"/>
            <a:ext cx="2544147" cy="613976"/>
          </a:xfrm>
          <a:prstGeom prst="actionButtonBlank">
            <a:avLst/>
          </a:prstGeom>
          <a:solidFill>
            <a:srgbClr val="800000"/>
          </a:solidFill>
          <a:ln w="12700">
            <a:solidFill>
              <a:schemeClr val="tx1"/>
            </a:solidFill>
            <a:miter lim="800000"/>
            <a:headEnd/>
            <a:tailEnd/>
          </a:ln>
        </p:spPr>
        <p:txBody>
          <a:bodyPr wrap="none" tIns="158400" bIns="158400" anchor="ctr"/>
          <a:lstStyle/>
          <a:p>
            <a:pPr algn="ctr" defTabSz="1219170" fontAlgn="base">
              <a:spcAft>
                <a:spcPct val="0"/>
              </a:spcAft>
              <a:defRPr/>
            </a:pPr>
            <a:r>
              <a:rPr lang="en-CA" sz="2000" dirty="0">
                <a:solidFill>
                  <a:srgbClr val="FFFFFF"/>
                </a:solidFill>
                <a:latin typeface="Arial" charset="0"/>
                <a:cs typeface="Arial" charset="0"/>
              </a:rPr>
              <a:t>Le </a:t>
            </a:r>
            <a:r>
              <a:rPr lang="en-CA" sz="2000" dirty="0" err="1">
                <a:solidFill>
                  <a:srgbClr val="FFFFFF"/>
                </a:solidFill>
                <a:latin typeface="Arial" charset="0"/>
                <a:cs typeface="Arial" charset="0"/>
              </a:rPr>
              <a:t>pape</a:t>
            </a:r>
            <a:r>
              <a:rPr lang="en-CA" sz="2000" dirty="0">
                <a:solidFill>
                  <a:srgbClr val="FFFFFF"/>
                </a:solidFill>
                <a:latin typeface="Arial" charset="0"/>
                <a:cs typeface="Arial" charset="0"/>
              </a:rPr>
              <a:t> / </a:t>
            </a:r>
            <a:r>
              <a:rPr lang="en-CA" sz="2000" dirty="0" err="1">
                <a:solidFill>
                  <a:srgbClr val="FFFFFF"/>
                </a:solidFill>
                <a:latin typeface="Arial" charset="0"/>
                <a:cs typeface="Arial" charset="0"/>
              </a:rPr>
              <a:t>L'évêque</a:t>
            </a:r>
            <a:endParaRPr lang="en-CA" sz="2000" dirty="0">
              <a:solidFill>
                <a:srgbClr val="FFFFFF"/>
              </a:solidFill>
              <a:latin typeface="Arial" charset="0"/>
              <a:cs typeface="Arial" charset="0"/>
            </a:endParaRPr>
          </a:p>
          <a:p>
            <a:pPr algn="ctr" defTabSz="1219170" rtl="1" fontAlgn="base">
              <a:spcAft>
                <a:spcPct val="0"/>
              </a:spcAft>
              <a:defRPr/>
            </a:pPr>
            <a:r>
              <a:rPr lang="ar-EG" sz="2000" dirty="0"/>
              <a:t>البابا</a:t>
            </a:r>
            <a:r>
              <a:rPr lang="fr-FR" sz="2000" dirty="0"/>
              <a:t> </a:t>
            </a:r>
            <a:r>
              <a:rPr lang="fr-FR" sz="2000" dirty="0">
                <a:solidFill>
                  <a:srgbClr val="FFFFFF"/>
                </a:solidFill>
                <a:latin typeface="Arial" charset="0"/>
                <a:cs typeface="Arial" charset="0"/>
              </a:rPr>
              <a:t>/ </a:t>
            </a:r>
            <a:r>
              <a:rPr lang="ar-EG" sz="2000" dirty="0">
                <a:solidFill>
                  <a:srgbClr val="FFFFFF"/>
                </a:solidFill>
                <a:latin typeface="Arial" charset="0"/>
                <a:cs typeface="Arial" charset="0"/>
              </a:rPr>
              <a:t>الأسقف</a:t>
            </a:r>
            <a:endParaRPr lang="en-CA" sz="2000" dirty="0">
              <a:solidFill>
                <a:srgbClr val="FFFFFF"/>
              </a:solidFill>
              <a:latin typeface="Arial" charset="0"/>
              <a:cs typeface="Arial" charset="0"/>
            </a:endParaRPr>
          </a:p>
        </p:txBody>
      </p:sp>
      <p:sp>
        <p:nvSpPr>
          <p:cNvPr id="4" name="AutoShape 15">
            <a:hlinkClick r:id="rId4" action="ppaction://hlinksldjump" highlightClick="1"/>
            <a:extLst>
              <a:ext uri="{FF2B5EF4-FFF2-40B4-BE49-F238E27FC236}">
                <a16:creationId xmlns:a16="http://schemas.microsoft.com/office/drawing/2014/main" id="{CDC1CF7D-2218-E961-5670-3EA09DF30824}"/>
              </a:ext>
            </a:extLst>
          </p:cNvPr>
          <p:cNvSpPr>
            <a:spLocks noChangeArrowheads="1"/>
          </p:cNvSpPr>
          <p:nvPr/>
        </p:nvSpPr>
        <p:spPr bwMode="auto">
          <a:xfrm>
            <a:off x="9647853" y="6236648"/>
            <a:ext cx="2544147" cy="613976"/>
          </a:xfrm>
          <a:prstGeom prst="actionButtonBlank">
            <a:avLst/>
          </a:prstGeom>
          <a:solidFill>
            <a:srgbClr val="800000"/>
          </a:solidFill>
          <a:ln w="12700">
            <a:solidFill>
              <a:schemeClr val="tx1"/>
            </a:solidFill>
            <a:miter lim="800000"/>
            <a:headEnd/>
            <a:tailEnd/>
          </a:ln>
        </p:spPr>
        <p:txBody>
          <a:bodyPr wrap="none" tIns="158400" bIns="158400" anchor="ctr"/>
          <a:lstStyle/>
          <a:p>
            <a:pPr algn="ctr" defTabSz="1219170" fontAlgn="base">
              <a:spcAft>
                <a:spcPct val="0"/>
              </a:spcAft>
              <a:defRPr/>
            </a:pPr>
            <a:r>
              <a:rPr lang="en-CA" sz="2000" dirty="0" err="1">
                <a:solidFill>
                  <a:srgbClr val="FFFFFF"/>
                </a:solidFill>
                <a:latin typeface="Arial" charset="0"/>
                <a:cs typeface="Arial" charset="0"/>
              </a:rPr>
              <a:t>Sts</a:t>
            </a:r>
            <a:r>
              <a:rPr lang="en-CA" sz="2000" dirty="0">
                <a:solidFill>
                  <a:srgbClr val="FFFFFF"/>
                </a:solidFill>
                <a:latin typeface="Arial" charset="0"/>
                <a:cs typeface="Arial" charset="0"/>
              </a:rPr>
              <a:t>. Antoine &amp; Paul</a:t>
            </a:r>
          </a:p>
          <a:p>
            <a:pPr algn="ctr" defTabSz="1219170" rtl="1" fontAlgn="base">
              <a:spcAft>
                <a:spcPct val="0"/>
              </a:spcAft>
              <a:defRPr/>
            </a:pPr>
            <a:r>
              <a:rPr lang="ar-EG" sz="2000" dirty="0"/>
              <a:t>أنبا أنطونيوس وأنبا بولا</a:t>
            </a:r>
            <a:endParaRPr lang="en-CA" sz="2000" dirty="0">
              <a:solidFill>
                <a:srgbClr val="FFFFFF"/>
              </a:solidFill>
              <a:latin typeface="Arial" charset="0"/>
              <a:cs typeface="Arial" charset="0"/>
            </a:endParaRPr>
          </a:p>
        </p:txBody>
      </p:sp>
    </p:spTree>
    <p:extLst>
      <p:ext uri="{BB962C8B-B14F-4D97-AF65-F5344CB8AC3E}">
        <p14:creationId xmlns:p14="http://schemas.microsoft.com/office/powerpoint/2010/main" val="2488315466"/>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1F3EAE8B-8921-79D9-FEAB-D25AC138FD5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8415"/>
          <a:stretch/>
        </p:blipFill>
        <p:spPr bwMode="auto">
          <a:xfrm>
            <a:off x="10935288" y="5487643"/>
            <a:ext cx="1256713" cy="1370357"/>
          </a:xfrm>
          <a:prstGeom prst="ellipse">
            <a:avLst/>
          </a:prstGeom>
          <a:noFill/>
          <a:extLst>
            <a:ext uri="{909E8E84-426E-40DD-AFC4-6F175D3DCCD1}">
              <a14:hiddenFill xmlns:a14="http://schemas.microsoft.com/office/drawing/2010/main">
                <a:solidFill>
                  <a:srgbClr val="FFFFFF"/>
                </a:solidFill>
              </a14:hiddenFill>
            </a:ext>
          </a:extLst>
        </p:spPr>
      </p:pic>
      <p:graphicFrame>
        <p:nvGraphicFramePr>
          <p:cNvPr id="2" name="Group 32">
            <a:extLst>
              <a:ext uri="{FF2B5EF4-FFF2-40B4-BE49-F238E27FC236}">
                <a16:creationId xmlns:a16="http://schemas.microsoft.com/office/drawing/2014/main" id="{CD3386A4-940C-0574-CC46-775062A5E189}"/>
              </a:ext>
            </a:extLst>
          </p:cNvPr>
          <p:cNvGraphicFramePr>
            <a:graphicFrameLocks noGrp="1"/>
          </p:cNvGraphicFramePr>
          <p:nvPr/>
        </p:nvGraphicFramePr>
        <p:xfrm>
          <a:off x="0" y="523778"/>
          <a:ext cx="12192000" cy="5710141"/>
        </p:xfrm>
        <a:graphic>
          <a:graphicData uri="http://schemas.openxmlformats.org/drawingml/2006/table">
            <a:tbl>
              <a:tblPr/>
              <a:tblGrid>
                <a:gridCol w="6977576">
                  <a:extLst>
                    <a:ext uri="{9D8B030D-6E8A-4147-A177-3AD203B41FA5}">
                      <a16:colId xmlns:a16="http://schemas.microsoft.com/office/drawing/2014/main" val="20000"/>
                    </a:ext>
                  </a:extLst>
                </a:gridCol>
                <a:gridCol w="5214424">
                  <a:extLst>
                    <a:ext uri="{9D8B030D-6E8A-4147-A177-3AD203B41FA5}">
                      <a16:colId xmlns:a16="http://schemas.microsoft.com/office/drawing/2014/main" val="20001"/>
                    </a:ext>
                  </a:extLst>
                </a:gridCol>
              </a:tblGrid>
              <a:tr h="244878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900" b="0" i="0" u="none" strike="noStrike" cap="none" normalizeH="0" baseline="0" dirty="0">
                          <a:ln>
                            <a:noFill/>
                          </a:ln>
                          <a:solidFill>
                            <a:schemeClr val="tx1"/>
                          </a:solidFill>
                          <a:effectLst/>
                          <a:latin typeface="Arial" charset="0"/>
                          <a:cs typeface="Arial" charset="0"/>
                        </a:rPr>
                        <a:t>Nous t’implorons, ô Fils de Dieu, </a:t>
                      </a:r>
                      <a:br>
                        <a:rPr kumimoji="0" lang="fr-FR" sz="2900" b="0" i="0" u="none" strike="noStrike" cap="none" normalizeH="0" baseline="0" dirty="0">
                          <a:ln>
                            <a:noFill/>
                          </a:ln>
                          <a:solidFill>
                            <a:schemeClr val="tx1"/>
                          </a:solidFill>
                          <a:effectLst/>
                          <a:latin typeface="Arial" charset="0"/>
                          <a:cs typeface="Arial" charset="0"/>
                        </a:rPr>
                      </a:br>
                      <a:r>
                        <a:rPr kumimoji="0" lang="fr-FR" sz="2900" b="0" i="0" u="none" strike="noStrike" cap="none" normalizeH="0" baseline="0" dirty="0">
                          <a:ln>
                            <a:noFill/>
                          </a:ln>
                          <a:solidFill>
                            <a:schemeClr val="tx1"/>
                          </a:solidFill>
                          <a:effectLst/>
                          <a:latin typeface="Arial" charset="0"/>
                          <a:cs typeface="Arial" charset="0"/>
                        </a:rPr>
                        <a:t>de préserver la vie de notre patriarche, </a:t>
                      </a:r>
                      <a:br>
                        <a:rPr kumimoji="0" lang="fr-FR" sz="2900" b="0" i="0" u="none" strike="noStrike" cap="none" normalizeH="0" baseline="0" dirty="0">
                          <a:ln>
                            <a:noFill/>
                          </a:ln>
                          <a:solidFill>
                            <a:schemeClr val="tx1"/>
                          </a:solidFill>
                          <a:effectLst/>
                          <a:latin typeface="Arial" charset="0"/>
                          <a:cs typeface="Arial" charset="0"/>
                        </a:rPr>
                      </a:br>
                      <a:r>
                        <a:rPr kumimoji="0" lang="fr-FR" sz="2900" b="0" i="0" u="none" strike="noStrike" cap="none" normalizeH="0" baseline="0" dirty="0">
                          <a:ln>
                            <a:noFill/>
                          </a:ln>
                          <a:solidFill>
                            <a:schemeClr val="tx1"/>
                          </a:solidFill>
                          <a:effectLst/>
                          <a:latin typeface="Arial" charset="0"/>
                          <a:cs typeface="Arial" charset="0"/>
                        </a:rPr>
                        <a:t>pape </a:t>
                      </a:r>
                      <a:r>
                        <a:rPr kumimoji="0" lang="fr-FR" sz="2900" b="0" i="0" u="none" strike="noStrike" cap="none" normalizeH="0" baseline="0" dirty="0" err="1">
                          <a:ln>
                            <a:noFill/>
                          </a:ln>
                          <a:solidFill>
                            <a:schemeClr val="tx1"/>
                          </a:solidFill>
                          <a:effectLst/>
                          <a:latin typeface="Arial" charset="0"/>
                          <a:cs typeface="Arial" charset="0"/>
                        </a:rPr>
                        <a:t>abba</a:t>
                      </a:r>
                      <a:r>
                        <a:rPr kumimoji="0" lang="fr-FR" sz="2900" b="0" i="0" u="none" strike="noStrike" cap="none" normalizeH="0" baseline="0" dirty="0">
                          <a:ln>
                            <a:noFill/>
                          </a:ln>
                          <a:solidFill>
                            <a:schemeClr val="tx1"/>
                          </a:solidFill>
                          <a:effectLst/>
                          <a:latin typeface="Arial" charset="0"/>
                          <a:cs typeface="Arial" charset="0"/>
                        </a:rPr>
                        <a:t> </a:t>
                      </a:r>
                      <a:r>
                        <a:rPr kumimoji="0" lang="fr-FR" sz="2900" b="0" i="0" u="none" strike="noStrike" cap="none" normalizeH="0" baseline="0" dirty="0" err="1">
                          <a:ln>
                            <a:noFill/>
                          </a:ln>
                          <a:solidFill>
                            <a:schemeClr val="tx1"/>
                          </a:solidFill>
                          <a:effectLst/>
                          <a:latin typeface="Arial" charset="0"/>
                          <a:cs typeface="Arial" charset="0"/>
                        </a:rPr>
                        <a:t>Tawadros</a:t>
                      </a:r>
                      <a:r>
                        <a:rPr kumimoji="0" lang="fr-FR" sz="2900" b="0" i="0" u="none" strike="noStrike" cap="none" normalizeH="0" baseline="0" dirty="0">
                          <a:ln>
                            <a:noFill/>
                          </a:ln>
                          <a:solidFill>
                            <a:schemeClr val="tx1"/>
                          </a:solidFill>
                          <a:effectLst/>
                          <a:latin typeface="Arial" charset="0"/>
                          <a:cs typeface="Arial" charset="0"/>
                        </a:rPr>
                        <a:t> le grand prêtre ; </a:t>
                      </a:r>
                      <a:br>
                        <a:rPr kumimoji="0" lang="fr-FR" sz="2900" b="0" i="0" u="none" strike="noStrike" cap="none" normalizeH="0" baseline="0" dirty="0">
                          <a:ln>
                            <a:noFill/>
                          </a:ln>
                          <a:solidFill>
                            <a:schemeClr val="tx1"/>
                          </a:solidFill>
                          <a:effectLst/>
                          <a:latin typeface="Arial" charset="0"/>
                          <a:cs typeface="Arial" charset="0"/>
                        </a:rPr>
                      </a:br>
                      <a:r>
                        <a:rPr kumimoji="0" lang="fr-FR" sz="2900" b="0" i="0" u="none" strike="noStrike" cap="none" normalizeH="0" baseline="0" dirty="0">
                          <a:ln>
                            <a:noFill/>
                          </a:ln>
                          <a:solidFill>
                            <a:schemeClr val="tx1"/>
                          </a:solidFill>
                          <a:effectLst/>
                          <a:latin typeface="Arial" charset="0"/>
                          <a:cs typeface="Arial" charset="0"/>
                        </a:rPr>
                        <a:t>maintiens-le sur son trône.</a:t>
                      </a:r>
                      <a:endParaRPr kumimoji="0" lang="fr-CA" sz="2900" b="0" i="0" u="none" strike="noStrike" cap="none" normalizeH="0" baseline="0" dirty="0">
                        <a:ln>
                          <a:noFill/>
                        </a:ln>
                        <a:solidFill>
                          <a:schemeClr val="tx1"/>
                        </a:solidFill>
                        <a:effectLst/>
                        <a:latin typeface="Arial" charset="0"/>
                        <a:cs typeface="Arial" charset="0"/>
                      </a:endParaRPr>
                    </a:p>
                  </a:txBody>
                  <a:tcPr marL="121920" marR="121920" anchor="ctr" horzOverflow="overflow">
                    <a:lnL cap="flat">
                      <a:noFill/>
                    </a:lnL>
                    <a:lnR>
                      <a:noFill/>
                    </a:lnR>
                    <a:lnT cap="flat">
                      <a:noFill/>
                    </a:lnT>
                    <a:lnB>
                      <a:noFill/>
                    </a:lnB>
                    <a:lnTlToBr>
                      <a:noFill/>
                    </a:lnTlToBr>
                    <a:lnBlToTr>
                      <a:noFill/>
                    </a:lnBlToTr>
                    <a:noFill/>
                  </a:tcPr>
                </a:tc>
                <a:tc>
                  <a:txBody>
                    <a:bodyPr/>
                    <a:lstStyle/>
                    <a:p>
                      <a:pPr marL="0" marR="0" lvl="0" indent="0" algn="ctr" defTabSz="914400" rtl="1" eaLnBrk="1" fontAlgn="base" latinLnBrk="0" hangingPunct="1">
                        <a:lnSpc>
                          <a:spcPct val="100000"/>
                        </a:lnSpc>
                        <a:spcBef>
                          <a:spcPts val="0"/>
                        </a:spcBef>
                        <a:spcAft>
                          <a:spcPct val="0"/>
                        </a:spcAft>
                        <a:buClrTx/>
                        <a:buSzTx/>
                        <a:buFontTx/>
                        <a:buNone/>
                        <a:tabLst/>
                      </a:pPr>
                      <a:r>
                        <a:rPr kumimoji="0" lang="ar-SA" sz="3700" b="0" i="0" u="none" strike="noStrike" cap="none" normalizeH="0" baseline="0" dirty="0">
                          <a:ln>
                            <a:noFill/>
                          </a:ln>
                          <a:solidFill>
                            <a:schemeClr val="tx1"/>
                          </a:solidFill>
                          <a:effectLst/>
                          <a:latin typeface="Arial" charset="0"/>
                          <a:cs typeface="Arial" charset="0"/>
                        </a:rPr>
                        <a:t>نسألك يا أبن الله</a:t>
                      </a:r>
                      <a:r>
                        <a:rPr lang="ar-AE" sz="3700" b="0" i="0" kern="1200" dirty="0">
                          <a:solidFill>
                            <a:schemeClr val="tx1"/>
                          </a:solidFill>
                          <a:effectLst/>
                          <a:latin typeface="+mn-lt"/>
                          <a:ea typeface="+mn-ea"/>
                          <a:cs typeface="+mn-cs"/>
                        </a:rPr>
                        <a:t>،</a:t>
                      </a:r>
                      <a:br>
                        <a:rPr kumimoji="0" lang="fr-FR" sz="3700" b="0" i="0" u="none" strike="noStrike" kern="1200" cap="none" normalizeH="0" baseline="0" dirty="0">
                          <a:ln>
                            <a:noFill/>
                          </a:ln>
                          <a:solidFill>
                            <a:schemeClr val="tx1"/>
                          </a:solidFill>
                          <a:effectLst/>
                          <a:latin typeface="Arial" charset="0"/>
                          <a:ea typeface="+mn-ea"/>
                          <a:cs typeface="Arial" charset="0"/>
                        </a:rPr>
                      </a:br>
                      <a:r>
                        <a:rPr kumimoji="0" lang="ar-SA" sz="3700" b="0" i="0" u="none" strike="noStrike" cap="none" normalizeH="0" baseline="0" dirty="0">
                          <a:ln>
                            <a:noFill/>
                          </a:ln>
                          <a:solidFill>
                            <a:schemeClr val="tx1"/>
                          </a:solidFill>
                          <a:effectLst/>
                          <a:latin typeface="Arial" charset="0"/>
                          <a:cs typeface="Arial" charset="0"/>
                        </a:rPr>
                        <a:t>أن تحفظ حياة بطريركنا</a:t>
                      </a:r>
                      <a:r>
                        <a:rPr lang="ar-AE" sz="3700" b="0" i="0" kern="1200" dirty="0">
                          <a:solidFill>
                            <a:schemeClr val="tx1"/>
                          </a:solidFill>
                          <a:effectLst/>
                          <a:latin typeface="+mn-lt"/>
                          <a:ea typeface="+mn-ea"/>
                          <a:cs typeface="+mn-cs"/>
                        </a:rPr>
                        <a:t>،</a:t>
                      </a:r>
                      <a:br>
                        <a:rPr kumimoji="0" lang="fr-FR" sz="3700" b="0" i="0" u="none" strike="noStrike" kern="1200" cap="none" normalizeH="0" baseline="0" dirty="0">
                          <a:ln>
                            <a:noFill/>
                          </a:ln>
                          <a:solidFill>
                            <a:schemeClr val="tx1"/>
                          </a:solidFill>
                          <a:effectLst/>
                          <a:latin typeface="Arial" charset="0"/>
                          <a:ea typeface="+mn-ea"/>
                          <a:cs typeface="Arial" charset="0"/>
                        </a:rPr>
                      </a:br>
                      <a:r>
                        <a:rPr kumimoji="0" lang="ar-SA" sz="3700" b="0" i="0" u="none" strike="noStrike" cap="none" normalizeH="0" baseline="0" dirty="0">
                          <a:ln>
                            <a:noFill/>
                          </a:ln>
                          <a:solidFill>
                            <a:schemeClr val="tx1"/>
                          </a:solidFill>
                          <a:effectLst/>
                          <a:latin typeface="Arial" charset="0"/>
                          <a:cs typeface="Arial" charset="0"/>
                        </a:rPr>
                        <a:t>بابا أنبا </a:t>
                      </a:r>
                      <a:r>
                        <a:rPr kumimoji="0" lang="ar-EG" sz="3700" b="0" i="0" u="none" strike="noStrike" cap="none" normalizeH="0" baseline="0" dirty="0">
                          <a:ln>
                            <a:noFill/>
                          </a:ln>
                          <a:solidFill>
                            <a:schemeClr val="tx1"/>
                          </a:solidFill>
                          <a:effectLst/>
                          <a:latin typeface="Coptic1" pitchFamily="2" charset="0"/>
                          <a:cs typeface="Arial" charset="0"/>
                        </a:rPr>
                        <a:t>تواضروس</a:t>
                      </a:r>
                      <a:r>
                        <a:rPr kumimoji="0" lang="ar-SA" sz="3700" b="0" i="0" u="none" strike="noStrike" cap="none" normalizeH="0" baseline="0" dirty="0">
                          <a:ln>
                            <a:noFill/>
                          </a:ln>
                          <a:solidFill>
                            <a:schemeClr val="tx1"/>
                          </a:solidFill>
                          <a:effectLst/>
                          <a:latin typeface="Arial" charset="0"/>
                          <a:cs typeface="Arial" charset="0"/>
                        </a:rPr>
                        <a:t> رئيس</a:t>
                      </a:r>
                      <a:r>
                        <a:rPr kumimoji="0" lang="fr-FR" sz="3700" b="0" i="0" u="none" strike="noStrike" cap="none" normalizeH="0" baseline="0" dirty="0">
                          <a:ln>
                            <a:noFill/>
                          </a:ln>
                          <a:solidFill>
                            <a:schemeClr val="tx1"/>
                          </a:solidFill>
                          <a:effectLst/>
                          <a:latin typeface="Arial" charset="0"/>
                          <a:cs typeface="Arial" charset="0"/>
                        </a:rPr>
                        <a:t> </a:t>
                      </a:r>
                      <a:r>
                        <a:rPr kumimoji="0" lang="ar-SA" sz="3700" b="0" i="0" u="none" strike="noStrike" cap="none" normalizeH="0" baseline="0" dirty="0">
                          <a:ln>
                            <a:noFill/>
                          </a:ln>
                          <a:solidFill>
                            <a:schemeClr val="tx1"/>
                          </a:solidFill>
                          <a:effectLst/>
                          <a:latin typeface="Arial" charset="0"/>
                          <a:cs typeface="Arial" charset="0"/>
                        </a:rPr>
                        <a:t>الكهنة</a:t>
                      </a:r>
                      <a:r>
                        <a:rPr lang="ar-AE" sz="3700" b="0" i="0" kern="1200" dirty="0">
                          <a:solidFill>
                            <a:schemeClr val="tx1"/>
                          </a:solidFill>
                          <a:effectLst/>
                          <a:latin typeface="+mn-lt"/>
                          <a:ea typeface="+mn-ea"/>
                          <a:cs typeface="+mn-cs"/>
                        </a:rPr>
                        <a:t>،</a:t>
                      </a:r>
                      <a:br>
                        <a:rPr kumimoji="0" lang="fr-FR" sz="3700" b="0" i="0" u="none" strike="noStrike" kern="1200" cap="none" normalizeH="0" baseline="0" dirty="0">
                          <a:ln>
                            <a:noFill/>
                          </a:ln>
                          <a:solidFill>
                            <a:schemeClr val="tx1"/>
                          </a:solidFill>
                          <a:effectLst/>
                          <a:latin typeface="Arial" charset="0"/>
                          <a:ea typeface="+mn-ea"/>
                          <a:cs typeface="Arial" charset="0"/>
                        </a:rPr>
                      </a:br>
                      <a:r>
                        <a:rPr kumimoji="0" lang="ar-SA" sz="3700" b="0" i="0" u="none" strike="noStrike" cap="none" normalizeH="0" baseline="0" dirty="0">
                          <a:ln>
                            <a:noFill/>
                          </a:ln>
                          <a:solidFill>
                            <a:schemeClr val="tx1"/>
                          </a:solidFill>
                          <a:effectLst/>
                          <a:latin typeface="Arial" charset="0"/>
                          <a:cs typeface="Arial" charset="0"/>
                        </a:rPr>
                        <a:t>ثبته على كرسيه.</a:t>
                      </a:r>
                      <a:endParaRPr kumimoji="0" lang="en-CA" sz="3700" b="0" i="0" u="none" strike="noStrike" cap="none" normalizeH="0" baseline="0" dirty="0">
                        <a:ln>
                          <a:noFill/>
                        </a:ln>
                        <a:solidFill>
                          <a:schemeClr val="tx1"/>
                        </a:solidFill>
                        <a:effectLst/>
                        <a:latin typeface="Arial" charset="0"/>
                        <a:cs typeface="Arial" charset="0"/>
                      </a:endParaRPr>
                    </a:p>
                  </a:txBody>
                  <a:tcPr marL="121920" marR="121920" anchor="ctr"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3261360">
                <a:tc gridSpan="2">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5200" b="0" i="0" u="none" strike="noStrike" cap="none" normalizeH="0" baseline="0" dirty="0">
                          <a:ln>
                            <a:noFill/>
                          </a:ln>
                          <a:solidFill>
                            <a:srgbClr val="FFFF00"/>
                          </a:solidFill>
                          <a:effectLst/>
                          <a:latin typeface="Coptic1" pitchFamily="2" charset="0"/>
                          <a:cs typeface="Arial" charset="0"/>
                        </a:rPr>
                        <a:t>Ten]ho </a:t>
                      </a:r>
                      <a:r>
                        <a:rPr kumimoji="0" lang="en-US" sz="5200" b="0" i="0" u="none" strike="noStrike" cap="none" normalizeH="0" baseline="0" dirty="0" err="1">
                          <a:ln>
                            <a:noFill/>
                          </a:ln>
                          <a:solidFill>
                            <a:srgbClr val="FFFF00"/>
                          </a:solidFill>
                          <a:effectLst/>
                          <a:latin typeface="Coptic1" pitchFamily="2" charset="0"/>
                          <a:cs typeface="Arial" charset="0"/>
                        </a:rPr>
                        <a:t>e~rok</a:t>
                      </a:r>
                      <a:r>
                        <a:rPr kumimoji="0" lang="en-US" sz="5200" b="0" i="0" u="none" strike="noStrike" cap="none" normalizeH="0" baseline="0" dirty="0">
                          <a:ln>
                            <a:noFill/>
                          </a:ln>
                          <a:solidFill>
                            <a:srgbClr val="FFFF00"/>
                          </a:solidFill>
                          <a:effectLst/>
                          <a:latin typeface="Coptic1" pitchFamily="2" charset="0"/>
                          <a:cs typeface="Arial" charset="0"/>
                        </a:rPr>
                        <a:t> w~ </a:t>
                      </a:r>
                      <a:r>
                        <a:rPr kumimoji="0" lang="en-US" sz="5200" b="0" i="0" u="none" strike="noStrike" cap="none" normalizeH="0" baseline="0" dirty="0" err="1">
                          <a:ln>
                            <a:noFill/>
                          </a:ln>
                          <a:solidFill>
                            <a:srgbClr val="FFFF00"/>
                          </a:solidFill>
                          <a:effectLst/>
                          <a:latin typeface="Coptic1" pitchFamily="2" charset="0"/>
                          <a:cs typeface="Arial" charset="0"/>
                        </a:rPr>
                        <a:t>U~ioc</a:t>
                      </a:r>
                      <a:r>
                        <a:rPr kumimoji="0" lang="en-US" sz="5200" b="0" i="0" u="none" strike="noStrike" cap="none" normalizeH="0" baseline="0" dirty="0">
                          <a:ln>
                            <a:noFill/>
                          </a:ln>
                          <a:solidFill>
                            <a:srgbClr val="FFFF00"/>
                          </a:solidFill>
                          <a:effectLst/>
                          <a:latin typeface="Coptic1" pitchFamily="2" charset="0"/>
                          <a:cs typeface="Arial" charset="0"/>
                        </a:rPr>
                        <a:t> </a:t>
                      </a:r>
                      <a:r>
                        <a:rPr kumimoji="0" lang="en-US" sz="5200" b="0" i="0" u="none" strike="noStrike" cap="none" normalizeH="0" baseline="0" dirty="0" err="1">
                          <a:ln>
                            <a:noFill/>
                          </a:ln>
                          <a:solidFill>
                            <a:srgbClr val="FFFF00"/>
                          </a:solidFill>
                          <a:effectLst/>
                          <a:latin typeface="Coptic1" pitchFamily="2" charset="0"/>
                          <a:cs typeface="Arial" charset="0"/>
                        </a:rPr>
                        <a:t>Yeoc</a:t>
                      </a:r>
                      <a:r>
                        <a:rPr kumimoji="0" lang="en-US" sz="5200" b="0" i="0" u="none" strike="noStrike" cap="none" normalizeH="0" baseline="0" dirty="0">
                          <a:ln>
                            <a:noFill/>
                          </a:ln>
                          <a:solidFill>
                            <a:srgbClr val="FFFF00"/>
                          </a:solidFill>
                          <a:effectLst/>
                          <a:latin typeface="Coptic1" pitchFamily="2" charset="0"/>
                          <a:cs typeface="Arial" charset="0"/>
                        </a:rPr>
                        <a:t> :</a:t>
                      </a:r>
                    </a:p>
                    <a:p>
                      <a:pPr marL="0" marR="0" lvl="0" indent="0" algn="ctr" defTabSz="914400" rtl="0" eaLnBrk="1" fontAlgn="base" latinLnBrk="0" hangingPunct="1">
                        <a:lnSpc>
                          <a:spcPct val="100000"/>
                        </a:lnSpc>
                        <a:spcBef>
                          <a:spcPts val="0"/>
                        </a:spcBef>
                        <a:spcAft>
                          <a:spcPct val="0"/>
                        </a:spcAft>
                        <a:buClrTx/>
                        <a:buSzTx/>
                        <a:buFontTx/>
                        <a:buNone/>
                        <a:tabLst/>
                      </a:pPr>
                      <a:r>
                        <a:rPr kumimoji="0" lang="en-US" sz="5200" b="0" i="0" u="none" strike="noStrike" cap="none" normalizeH="0" baseline="0" dirty="0" err="1">
                          <a:ln>
                            <a:noFill/>
                          </a:ln>
                          <a:solidFill>
                            <a:srgbClr val="FFFF00"/>
                          </a:solidFill>
                          <a:effectLst/>
                          <a:latin typeface="Coptic1" pitchFamily="2" charset="0"/>
                          <a:cs typeface="Arial" charset="0"/>
                        </a:rPr>
                        <a:t>eyreka~reh</a:t>
                      </a:r>
                      <a:r>
                        <a:rPr kumimoji="0" lang="en-US" sz="5200" b="0" i="0" u="none" strike="noStrike" cap="none" normalizeH="0" baseline="0" dirty="0">
                          <a:ln>
                            <a:noFill/>
                          </a:ln>
                          <a:solidFill>
                            <a:srgbClr val="FFFF00"/>
                          </a:solidFill>
                          <a:effectLst/>
                          <a:latin typeface="Coptic1" pitchFamily="2" charset="0"/>
                          <a:cs typeface="Arial" charset="0"/>
                        </a:rPr>
                        <a:t> </a:t>
                      </a:r>
                      <a:r>
                        <a:rPr kumimoji="0" lang="en-US" sz="5200" b="0" i="0" u="none" strike="noStrike" cap="none" normalizeH="0" baseline="0" dirty="0" err="1">
                          <a:ln>
                            <a:noFill/>
                          </a:ln>
                          <a:solidFill>
                            <a:srgbClr val="FFFF00"/>
                          </a:solidFill>
                          <a:effectLst/>
                          <a:latin typeface="Coptic1" pitchFamily="2" charset="0"/>
                          <a:cs typeface="Arial" charset="0"/>
                        </a:rPr>
                        <a:t>e~p~wnq</a:t>
                      </a:r>
                      <a:r>
                        <a:rPr kumimoji="0" lang="en-US" sz="5200" b="0" i="0" u="none" strike="noStrike" cap="none" normalizeH="0" baseline="0" dirty="0">
                          <a:ln>
                            <a:noFill/>
                          </a:ln>
                          <a:solidFill>
                            <a:srgbClr val="FFFF00"/>
                          </a:solidFill>
                          <a:effectLst/>
                          <a:latin typeface="Coptic1" pitchFamily="2" charset="0"/>
                          <a:cs typeface="Arial" charset="0"/>
                        </a:rPr>
                        <a:t> </a:t>
                      </a:r>
                      <a:r>
                        <a:rPr kumimoji="0" lang="en-US" sz="5200" b="0" i="0" u="none" strike="noStrike" cap="none" normalizeH="0" baseline="0" dirty="0" err="1">
                          <a:ln>
                            <a:noFill/>
                          </a:ln>
                          <a:solidFill>
                            <a:srgbClr val="FFFF00"/>
                          </a:solidFill>
                          <a:effectLst/>
                          <a:latin typeface="Coptic1" pitchFamily="2" charset="0"/>
                          <a:cs typeface="Arial" charset="0"/>
                        </a:rPr>
                        <a:t>m~penpatriar</a:t>
                      </a:r>
                      <a:r>
                        <a:rPr kumimoji="0" lang="en-US" sz="5200" b="0" i="0" u="none" strike="noStrike" cap="none" normalizeH="0" baseline="0" dirty="0">
                          <a:ln>
                            <a:noFill/>
                          </a:ln>
                          <a:solidFill>
                            <a:srgbClr val="FFFF00"/>
                          </a:solidFill>
                          <a:effectLst/>
                          <a:latin typeface="Coptic1" pitchFamily="2" charset="0"/>
                          <a:cs typeface="Arial" charset="0"/>
                        </a:rPr>
                        <a:t>,/c :</a:t>
                      </a:r>
                    </a:p>
                    <a:p>
                      <a:pPr marL="0" marR="0" lvl="0" indent="0" algn="ctr" defTabSz="914400" rtl="0" eaLnBrk="1" fontAlgn="base" latinLnBrk="0" hangingPunct="1">
                        <a:lnSpc>
                          <a:spcPct val="100000"/>
                        </a:lnSpc>
                        <a:spcBef>
                          <a:spcPts val="0"/>
                        </a:spcBef>
                        <a:spcAft>
                          <a:spcPct val="0"/>
                        </a:spcAft>
                        <a:buClrTx/>
                        <a:buSzTx/>
                        <a:buFontTx/>
                        <a:buNone/>
                        <a:tabLst/>
                      </a:pPr>
                      <a:r>
                        <a:rPr kumimoji="0" lang="en-US" sz="5200" b="0" i="0" u="none" strike="noStrike" cap="none" normalizeH="0" baseline="0" dirty="0">
                          <a:ln>
                            <a:noFill/>
                          </a:ln>
                          <a:solidFill>
                            <a:srgbClr val="FFFF00"/>
                          </a:solidFill>
                          <a:effectLst/>
                          <a:latin typeface="Coptic1" pitchFamily="2" charset="0"/>
                          <a:cs typeface="Arial" charset="0"/>
                        </a:rPr>
                        <a:t>papa abba </a:t>
                      </a:r>
                      <a:r>
                        <a:rPr kumimoji="0" lang="en-US" sz="5200" b="0" i="0" u="none" strike="noStrike" cap="none" normalizeH="0" baseline="0" dirty="0" err="1">
                          <a:ln>
                            <a:noFill/>
                          </a:ln>
                          <a:solidFill>
                            <a:srgbClr val="FFFF00"/>
                          </a:solidFill>
                          <a:effectLst/>
                          <a:latin typeface="Coptic1" pitchFamily="2" charset="0"/>
                          <a:cs typeface="Arial" charset="0"/>
                        </a:rPr>
                        <a:t>Tawadroc</a:t>
                      </a:r>
                      <a:r>
                        <a:rPr kumimoji="0" lang="en-US" sz="5200" b="0" i="0" u="none" strike="noStrike" cap="none" normalizeH="0" baseline="0" dirty="0">
                          <a:ln>
                            <a:noFill/>
                          </a:ln>
                          <a:solidFill>
                            <a:srgbClr val="FFFF00"/>
                          </a:solidFill>
                          <a:effectLst/>
                          <a:latin typeface="Coptic1" pitchFamily="2" charset="0"/>
                          <a:cs typeface="Arial" charset="0"/>
                        </a:rPr>
                        <a:t> </a:t>
                      </a:r>
                      <a:r>
                        <a:rPr kumimoji="0" lang="en-US" sz="5200" b="0" i="0" u="none" strike="noStrike" cap="none" normalizeH="0" baseline="0" dirty="0" err="1">
                          <a:ln>
                            <a:noFill/>
                          </a:ln>
                          <a:solidFill>
                            <a:srgbClr val="FFFF00"/>
                          </a:solidFill>
                          <a:effectLst/>
                          <a:latin typeface="Coptic1" pitchFamily="2" charset="0"/>
                          <a:cs typeface="Arial" charset="0"/>
                        </a:rPr>
                        <a:t>piar</a:t>
                      </a:r>
                      <a:r>
                        <a:rPr kumimoji="0" lang="en-US" sz="5200" b="0" i="0" u="none" strike="noStrike" cap="none" normalizeH="0" baseline="0" dirty="0">
                          <a:ln>
                            <a:noFill/>
                          </a:ln>
                          <a:solidFill>
                            <a:srgbClr val="FFFF00"/>
                          </a:solidFill>
                          <a:effectLst/>
                          <a:latin typeface="Coptic1" pitchFamily="2" charset="0"/>
                          <a:cs typeface="Arial" charset="0"/>
                        </a:rPr>
                        <a:t>,/</a:t>
                      </a:r>
                      <a:r>
                        <a:rPr kumimoji="0" lang="en-US" sz="5200" b="0" i="0" u="none" strike="noStrike" cap="none" normalizeH="0" baseline="0" dirty="0" err="1">
                          <a:ln>
                            <a:noFill/>
                          </a:ln>
                          <a:solidFill>
                            <a:srgbClr val="FFFF00"/>
                          </a:solidFill>
                          <a:effectLst/>
                          <a:latin typeface="Coptic1" pitchFamily="2" charset="0"/>
                          <a:cs typeface="Arial" charset="0"/>
                        </a:rPr>
                        <a:t>e~reuc</a:t>
                      </a:r>
                      <a:r>
                        <a:rPr kumimoji="0" lang="en-US" sz="5200" b="0" i="0" u="none" strike="noStrike" cap="none" normalizeH="0" baseline="0" dirty="0">
                          <a:ln>
                            <a:noFill/>
                          </a:ln>
                          <a:solidFill>
                            <a:srgbClr val="FFFF00"/>
                          </a:solidFill>
                          <a:effectLst/>
                          <a:latin typeface="Coptic1" pitchFamily="2" charset="0"/>
                          <a:cs typeface="Arial" charset="0"/>
                        </a:rPr>
                        <a:t> :</a:t>
                      </a:r>
                      <a:br>
                        <a:rPr kumimoji="0" lang="en-US" sz="5200" b="0" i="0" u="none" strike="noStrike" cap="none" normalizeH="0" baseline="0" dirty="0">
                          <a:ln>
                            <a:noFill/>
                          </a:ln>
                          <a:solidFill>
                            <a:srgbClr val="FFFF00"/>
                          </a:solidFill>
                          <a:effectLst/>
                          <a:latin typeface="Coptic1" pitchFamily="2" charset="0"/>
                          <a:cs typeface="Arial" charset="0"/>
                        </a:rPr>
                      </a:br>
                      <a:r>
                        <a:rPr kumimoji="0" lang="en-US" sz="5200" b="0" i="0" u="none" strike="noStrike" cap="none" normalizeH="0" baseline="0" dirty="0" err="1">
                          <a:ln>
                            <a:noFill/>
                          </a:ln>
                          <a:solidFill>
                            <a:srgbClr val="FFFF00"/>
                          </a:solidFill>
                          <a:effectLst/>
                          <a:latin typeface="Coptic1" pitchFamily="2" charset="0"/>
                          <a:cs typeface="Arial" charset="0"/>
                        </a:rPr>
                        <a:t>matajrof</a:t>
                      </a:r>
                      <a:r>
                        <a:rPr kumimoji="0" lang="en-US" sz="5200" b="0" i="0" u="none" strike="noStrike" cap="none" normalizeH="0" baseline="0" dirty="0">
                          <a:ln>
                            <a:noFill/>
                          </a:ln>
                          <a:solidFill>
                            <a:srgbClr val="FFFF00"/>
                          </a:solidFill>
                          <a:effectLst/>
                          <a:latin typeface="Coptic1" pitchFamily="2" charset="0"/>
                          <a:cs typeface="Arial" charset="0"/>
                        </a:rPr>
                        <a:t> </a:t>
                      </a:r>
                      <a:r>
                        <a:rPr kumimoji="0" lang="en-US" sz="5200" b="0" i="0" u="none" strike="noStrike" cap="none" normalizeH="0" baseline="0" dirty="0" err="1">
                          <a:ln>
                            <a:noFill/>
                          </a:ln>
                          <a:solidFill>
                            <a:srgbClr val="FFFF00"/>
                          </a:solidFill>
                          <a:effectLst/>
                          <a:latin typeface="Coptic1" pitchFamily="2" charset="0"/>
                          <a:cs typeface="Arial" charset="0"/>
                        </a:rPr>
                        <a:t>hijen</a:t>
                      </a:r>
                      <a:r>
                        <a:rPr kumimoji="0" lang="en-US" sz="5200" b="0" i="0" u="none" strike="noStrike" cap="none" normalizeH="0" baseline="0" dirty="0">
                          <a:ln>
                            <a:noFill/>
                          </a:ln>
                          <a:solidFill>
                            <a:srgbClr val="FFFF00"/>
                          </a:solidFill>
                          <a:effectLst/>
                          <a:latin typeface="Coptic1" pitchFamily="2" charset="0"/>
                          <a:cs typeface="Arial" charset="0"/>
                        </a:rPr>
                        <a:t> </a:t>
                      </a:r>
                      <a:r>
                        <a:rPr kumimoji="0" lang="en-US" sz="5200" b="0" i="0" u="none" strike="noStrike" cap="none" normalizeH="0" baseline="0" dirty="0" err="1">
                          <a:ln>
                            <a:noFill/>
                          </a:ln>
                          <a:solidFill>
                            <a:srgbClr val="FFFF00"/>
                          </a:solidFill>
                          <a:effectLst/>
                          <a:latin typeface="Coptic1" pitchFamily="2" charset="0"/>
                          <a:cs typeface="Arial" charset="0"/>
                        </a:rPr>
                        <a:t>pefy~ronoc</a:t>
                      </a:r>
                      <a:r>
                        <a:rPr kumimoji="0" lang="en-US" sz="5200" b="0" i="0" u="none" strike="noStrike" cap="none" normalizeH="0" baseline="0" dirty="0">
                          <a:ln>
                            <a:noFill/>
                          </a:ln>
                          <a:solidFill>
                            <a:srgbClr val="FFFF00"/>
                          </a:solidFill>
                          <a:effectLst/>
                          <a:latin typeface="Coptic1" pitchFamily="2" charset="0"/>
                          <a:cs typeface="Arial" charset="0"/>
                        </a:rPr>
                        <a:t>.</a:t>
                      </a:r>
                    </a:p>
                  </a:txBody>
                  <a:tcPr marL="121920" marR="121920" anchor="ctr" horzOverflow="overflow">
                    <a:lnL cap="flat">
                      <a:noFill/>
                    </a:lnL>
                    <a:lnR cap="flat">
                      <a:noFill/>
                    </a:lnR>
                    <a:lnT>
                      <a:noFill/>
                    </a:lnT>
                    <a:lnB>
                      <a:noFill/>
                    </a:lnB>
                    <a:lnTlToBr>
                      <a:noFill/>
                    </a:lnTlToBr>
                    <a:lnBlToTr>
                      <a:noFill/>
                    </a:lnBlToTr>
                    <a:noFill/>
                  </a:tcPr>
                </a:tc>
                <a:tc hMerge="1">
                  <a:txBody>
                    <a:bodyPr/>
                    <a:lstStyle/>
                    <a:p>
                      <a:endParaRPr lang="en-CA"/>
                    </a:p>
                  </a:txBody>
                  <a:tcPr/>
                </a:tc>
                <a:extLst>
                  <a:ext uri="{0D108BD9-81ED-4DB2-BD59-A6C34878D82A}">
                    <a16:rowId xmlns:a16="http://schemas.microsoft.com/office/drawing/2014/main" val="10001"/>
                  </a:ext>
                </a:extLst>
              </a:tr>
            </a:tbl>
          </a:graphicData>
        </a:graphic>
      </p:graphicFrame>
      <p:graphicFrame>
        <p:nvGraphicFramePr>
          <p:cNvPr id="4" name="Tableau 6">
            <a:extLst>
              <a:ext uri="{FF2B5EF4-FFF2-40B4-BE49-F238E27FC236}">
                <a16:creationId xmlns:a16="http://schemas.microsoft.com/office/drawing/2014/main" id="{71135378-02B1-FAF0-7AF9-0AB89546A199}"/>
              </a:ext>
            </a:extLst>
          </p:cNvPr>
          <p:cNvGraphicFramePr>
            <a:graphicFrameLocks noGrp="1"/>
          </p:cNvGraphicFramePr>
          <p:nvPr/>
        </p:nvGraphicFramePr>
        <p:xfrm>
          <a:off x="2032000" y="0"/>
          <a:ext cx="8128000" cy="533400"/>
        </p:xfrm>
        <a:graphic>
          <a:graphicData uri="http://schemas.openxmlformats.org/drawingml/2006/table">
            <a:tbl>
              <a:tblPr firstRow="1" bandRow="1">
                <a:tableStyleId>{2D5ABB26-0587-4C30-8999-92F81FD0307C}</a:tableStyleId>
              </a:tblPr>
              <a:tblGrid>
                <a:gridCol w="8128000">
                  <a:extLst>
                    <a:ext uri="{9D8B030D-6E8A-4147-A177-3AD203B41FA5}">
                      <a16:colId xmlns:a16="http://schemas.microsoft.com/office/drawing/2014/main" val="3317870377"/>
                    </a:ext>
                  </a:extLst>
                </a:gridCol>
              </a:tblGrid>
              <a:tr h="528320">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lang="en-CA" sz="2400" dirty="0">
                          <a:solidFill>
                            <a:srgbClr val="FFFFFF"/>
                          </a:solidFill>
                          <a:latin typeface="Arial" charset="0"/>
                          <a:cs typeface="Arial" charset="0"/>
                        </a:rPr>
                        <a:t>Le </a:t>
                      </a:r>
                      <a:r>
                        <a:rPr lang="en-CA" sz="2400" dirty="0" err="1">
                          <a:solidFill>
                            <a:srgbClr val="FFFFFF"/>
                          </a:solidFill>
                          <a:latin typeface="Arial" charset="0"/>
                          <a:cs typeface="Arial" charset="0"/>
                        </a:rPr>
                        <a:t>pape</a:t>
                      </a:r>
                      <a:r>
                        <a:rPr lang="en-CA" sz="2400" dirty="0">
                          <a:solidFill>
                            <a:srgbClr val="FFFFFF"/>
                          </a:solidFill>
                          <a:latin typeface="Arial" charset="0"/>
                          <a:cs typeface="Arial" charset="0"/>
                        </a:rPr>
                        <a:t> – </a:t>
                      </a:r>
                      <a:r>
                        <a:rPr lang="ar-EG" sz="2700" dirty="0">
                          <a:solidFill>
                            <a:srgbClr val="FFFFFF"/>
                          </a:solidFill>
                          <a:latin typeface="Arial" charset="0"/>
                          <a:cs typeface="Arial" charset="0"/>
                        </a:rPr>
                        <a:t>البابا</a:t>
                      </a:r>
                      <a:endParaRPr lang="en-CA" sz="2400" dirty="0">
                        <a:solidFill>
                          <a:srgbClr val="FFFFFF"/>
                        </a:solidFill>
                        <a:latin typeface="Arial" charset="0"/>
                        <a:cs typeface="Arial" charset="0"/>
                      </a:endParaRPr>
                    </a:p>
                  </a:txBody>
                  <a:tcPr marL="121920" marR="121920" marT="60960" marB="6096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63262140"/>
                  </a:ext>
                </a:extLst>
              </a:tr>
            </a:tbl>
          </a:graphicData>
        </a:graphic>
      </p:graphicFrame>
    </p:spTree>
    <p:extLst>
      <p:ext uri="{BB962C8B-B14F-4D97-AF65-F5344CB8AC3E}">
        <p14:creationId xmlns:p14="http://schemas.microsoft.com/office/powerpoint/2010/main" val="2405630760"/>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28691D1F-B0F2-E9FC-41EC-C105BBD29BF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9521"/>
          <a:stretch/>
        </p:blipFill>
        <p:spPr bwMode="auto">
          <a:xfrm>
            <a:off x="10464800" y="4933347"/>
            <a:ext cx="1727200" cy="1924653"/>
          </a:xfrm>
          <a:prstGeom prst="ellipse">
            <a:avLst/>
          </a:prstGeom>
          <a:noFill/>
          <a:extLst>
            <a:ext uri="{909E8E84-426E-40DD-AFC4-6F175D3DCCD1}">
              <a14:hiddenFill xmlns:a14="http://schemas.microsoft.com/office/drawing/2010/main">
                <a:solidFill>
                  <a:srgbClr val="FFFFFF"/>
                </a:solidFill>
              </a14:hiddenFill>
            </a:ext>
          </a:extLst>
        </p:spPr>
      </p:pic>
      <p:sp>
        <p:nvSpPr>
          <p:cNvPr id="2" name="AutoShape 36">
            <a:hlinkClick r:id="rId4" action="ppaction://hlinksldjump" highlightClick="1"/>
            <a:extLst>
              <a:ext uri="{FF2B5EF4-FFF2-40B4-BE49-F238E27FC236}">
                <a16:creationId xmlns:a16="http://schemas.microsoft.com/office/drawing/2014/main" id="{7C1C1CE4-70F8-17AA-A6EE-8E4C786691F0}"/>
              </a:ext>
            </a:extLst>
          </p:cNvPr>
          <p:cNvSpPr>
            <a:spLocks noChangeArrowheads="1"/>
          </p:cNvSpPr>
          <p:nvPr/>
        </p:nvSpPr>
        <p:spPr bwMode="auto">
          <a:xfrm>
            <a:off x="8559800" y="6434137"/>
            <a:ext cx="1600200" cy="423863"/>
          </a:xfrm>
          <a:prstGeom prst="actionButtonBlank">
            <a:avLst/>
          </a:prstGeom>
          <a:solidFill>
            <a:srgbClr val="3333CC"/>
          </a:solidFill>
          <a:ln w="12700">
            <a:solidFill>
              <a:schemeClr val="tx1"/>
            </a:solidFill>
            <a:miter lim="800000"/>
            <a:headEnd/>
            <a:tailEnd/>
          </a:ln>
        </p:spPr>
        <p:txBody>
          <a:bodyPr wrap="none" tIns="158400" bIns="158400" anchor="ctr"/>
          <a:lstStyle/>
          <a:p>
            <a:pPr algn="ctr" defTabSz="1219170" fontAlgn="base">
              <a:lnSpc>
                <a:spcPct val="80000"/>
              </a:lnSpc>
              <a:spcBef>
                <a:spcPct val="0"/>
              </a:spcBef>
              <a:spcAft>
                <a:spcPct val="0"/>
              </a:spcAft>
              <a:defRPr/>
            </a:pPr>
            <a:r>
              <a:rPr lang="en-CA" sz="2667" b="1" dirty="0">
                <a:solidFill>
                  <a:srgbClr val="FFFFFF"/>
                </a:solidFill>
                <a:latin typeface="Arial" charset="0"/>
                <a:cs typeface="Arial" charset="0"/>
              </a:rPr>
              <a:t>Suite</a:t>
            </a:r>
          </a:p>
        </p:txBody>
      </p:sp>
      <p:graphicFrame>
        <p:nvGraphicFramePr>
          <p:cNvPr id="4" name="Group 29">
            <a:extLst>
              <a:ext uri="{FF2B5EF4-FFF2-40B4-BE49-F238E27FC236}">
                <a16:creationId xmlns:a16="http://schemas.microsoft.com/office/drawing/2014/main" id="{C48219D7-FD37-B77D-7601-BB287E329E78}"/>
              </a:ext>
            </a:extLst>
          </p:cNvPr>
          <p:cNvGraphicFramePr>
            <a:graphicFrameLocks noGrp="1"/>
          </p:cNvGraphicFramePr>
          <p:nvPr/>
        </p:nvGraphicFramePr>
        <p:xfrm>
          <a:off x="0" y="525801"/>
          <a:ext cx="12192000" cy="5628640"/>
        </p:xfrm>
        <a:graphic>
          <a:graphicData uri="http://schemas.openxmlformats.org/drawingml/2006/table">
            <a:tbl>
              <a:tblPr/>
              <a:tblGrid>
                <a:gridCol w="6922576">
                  <a:extLst>
                    <a:ext uri="{9D8B030D-6E8A-4147-A177-3AD203B41FA5}">
                      <a16:colId xmlns:a16="http://schemas.microsoft.com/office/drawing/2014/main" val="20000"/>
                    </a:ext>
                  </a:extLst>
                </a:gridCol>
                <a:gridCol w="5269424">
                  <a:extLst>
                    <a:ext uri="{9D8B030D-6E8A-4147-A177-3AD203B41FA5}">
                      <a16:colId xmlns:a16="http://schemas.microsoft.com/office/drawing/2014/main" val="20001"/>
                    </a:ext>
                  </a:extLst>
                </a:gridCol>
              </a:tblGrid>
              <a:tr h="236728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3200" b="0" i="0" u="none" strike="noStrike" cap="none" normalizeH="0" baseline="0" dirty="0">
                          <a:ln>
                            <a:noFill/>
                          </a:ln>
                          <a:solidFill>
                            <a:schemeClr val="tx1"/>
                          </a:solidFill>
                          <a:effectLst/>
                          <a:latin typeface="Arial" charset="0"/>
                          <a:cs typeface="Arial" charset="0"/>
                        </a:rPr>
                        <a:t>Et son partenaire dans le service, </a:t>
                      </a:r>
                      <a:br>
                        <a:rPr kumimoji="0" lang="fr-FR" sz="3200" b="0" i="0" u="none" strike="noStrike" cap="none" normalizeH="0" baseline="0" dirty="0">
                          <a:ln>
                            <a:noFill/>
                          </a:ln>
                          <a:solidFill>
                            <a:schemeClr val="tx1"/>
                          </a:solidFill>
                          <a:effectLst/>
                          <a:latin typeface="Arial" charset="0"/>
                          <a:cs typeface="Arial" charset="0"/>
                        </a:rPr>
                      </a:br>
                      <a:r>
                        <a:rPr kumimoji="0" lang="fr-FR" sz="3200" b="0" i="0" u="none" strike="noStrike" cap="none" normalizeH="0" baseline="0" dirty="0">
                          <a:ln>
                            <a:noFill/>
                          </a:ln>
                          <a:solidFill>
                            <a:schemeClr val="tx1"/>
                          </a:solidFill>
                          <a:effectLst/>
                          <a:latin typeface="Arial" charset="0"/>
                          <a:cs typeface="Arial" charset="0"/>
                        </a:rPr>
                        <a:t>notre saint père le juste, </a:t>
                      </a:r>
                      <a:br>
                        <a:rPr kumimoji="0" lang="fr-FR" sz="3200" b="0" i="0" u="none" strike="noStrike" cap="none" normalizeH="0" baseline="0" dirty="0">
                          <a:ln>
                            <a:noFill/>
                          </a:ln>
                          <a:solidFill>
                            <a:schemeClr val="tx1"/>
                          </a:solidFill>
                          <a:effectLst/>
                          <a:latin typeface="Arial" charset="0"/>
                          <a:cs typeface="Arial" charset="0"/>
                        </a:rPr>
                      </a:br>
                      <a:r>
                        <a:rPr kumimoji="0" lang="fr-FR" sz="3200" b="0" i="0" u="none" strike="noStrike" cap="none" normalizeH="0" baseline="0" dirty="0" err="1">
                          <a:ln>
                            <a:noFill/>
                          </a:ln>
                          <a:solidFill>
                            <a:schemeClr val="tx1"/>
                          </a:solidFill>
                          <a:effectLst/>
                          <a:latin typeface="Arial" charset="0"/>
                          <a:cs typeface="Arial" charset="0"/>
                        </a:rPr>
                        <a:t>abba</a:t>
                      </a:r>
                      <a:r>
                        <a:rPr kumimoji="0" lang="fr-FR" sz="3200" b="0" i="0" u="none" strike="noStrike" cap="none" normalizeH="0" baseline="0" dirty="0">
                          <a:ln>
                            <a:noFill/>
                          </a:ln>
                          <a:solidFill>
                            <a:schemeClr val="tx1"/>
                          </a:solidFill>
                          <a:effectLst/>
                          <a:latin typeface="Arial" charset="0"/>
                          <a:cs typeface="Arial" charset="0"/>
                        </a:rPr>
                        <a:t> Marc l'évêque ; </a:t>
                      </a:r>
                      <a:br>
                        <a:rPr kumimoji="0" lang="fr-FR" sz="3200" b="0" i="0" u="none" strike="noStrike" cap="none" normalizeH="0" baseline="0" dirty="0">
                          <a:ln>
                            <a:noFill/>
                          </a:ln>
                          <a:solidFill>
                            <a:schemeClr val="tx1"/>
                          </a:solidFill>
                          <a:effectLst/>
                          <a:latin typeface="Arial" charset="0"/>
                          <a:cs typeface="Arial" charset="0"/>
                        </a:rPr>
                      </a:br>
                      <a:r>
                        <a:rPr kumimoji="0" lang="fr-FR" sz="3200" b="0" i="0" u="none" strike="noStrike" cap="none" normalizeH="0" baseline="0" dirty="0">
                          <a:ln>
                            <a:noFill/>
                          </a:ln>
                          <a:solidFill>
                            <a:schemeClr val="tx1"/>
                          </a:solidFill>
                          <a:effectLst/>
                          <a:latin typeface="Arial" charset="0"/>
                          <a:cs typeface="Arial" charset="0"/>
                        </a:rPr>
                        <a:t>maintiens-le sur son siège.</a:t>
                      </a:r>
                      <a:endParaRPr kumimoji="0" lang="fr-CA" sz="3200" b="0" i="0" u="none" strike="noStrike" cap="none" normalizeH="0" baseline="0" dirty="0">
                        <a:ln>
                          <a:noFill/>
                        </a:ln>
                        <a:solidFill>
                          <a:schemeClr val="tx1"/>
                        </a:solidFill>
                        <a:effectLst/>
                        <a:latin typeface="Arial" charset="0"/>
                        <a:cs typeface="Arial" charset="0"/>
                      </a:endParaRPr>
                    </a:p>
                  </a:txBody>
                  <a:tcPr marL="121920" marR="121920" anchor="ctr" horzOverflow="overflow">
                    <a:lnL cap="flat">
                      <a:noFill/>
                    </a:lnL>
                    <a:lnR>
                      <a:noFill/>
                    </a:lnR>
                    <a:lnT cap="flat">
                      <a:noFill/>
                    </a:lnT>
                    <a:lnB>
                      <a:noFill/>
                    </a:lnB>
                    <a:lnTlToBr>
                      <a:noFill/>
                    </a:lnTlToBr>
                    <a:lnBlToTr>
                      <a:noFill/>
                    </a:lnBlToTr>
                    <a:noFill/>
                  </a:tcPr>
                </a:tc>
                <a:tc>
                  <a:txBody>
                    <a:bodyPr/>
                    <a:lstStyle/>
                    <a:p>
                      <a:pPr marL="0" marR="0" lvl="0" indent="0" algn="ctr" defTabSz="914400" rtl="1" eaLnBrk="1" fontAlgn="base" latinLnBrk="0" hangingPunct="1">
                        <a:lnSpc>
                          <a:spcPct val="100000"/>
                        </a:lnSpc>
                        <a:spcBef>
                          <a:spcPts val="0"/>
                        </a:spcBef>
                        <a:spcAft>
                          <a:spcPct val="0"/>
                        </a:spcAft>
                        <a:buClrTx/>
                        <a:buSzTx/>
                        <a:buFontTx/>
                        <a:buNone/>
                        <a:tabLst/>
                      </a:pPr>
                      <a:r>
                        <a:rPr kumimoji="0" lang="ar-SA" sz="3700" b="0" i="0" u="none" strike="noStrike" cap="none" normalizeH="0" baseline="0" dirty="0">
                          <a:ln>
                            <a:noFill/>
                          </a:ln>
                          <a:solidFill>
                            <a:schemeClr val="tx1"/>
                          </a:solidFill>
                          <a:effectLst/>
                          <a:latin typeface="Arial" charset="0"/>
                          <a:cs typeface="Arial" charset="0"/>
                        </a:rPr>
                        <a:t>وشريكه في الخدمة</a:t>
                      </a:r>
                      <a:r>
                        <a:rPr lang="ar-AE" sz="3700" b="0" i="0" kern="1200" dirty="0">
                          <a:solidFill>
                            <a:schemeClr val="tx1"/>
                          </a:solidFill>
                          <a:effectLst/>
                          <a:latin typeface="+mn-lt"/>
                          <a:ea typeface="+mn-ea"/>
                          <a:cs typeface="+mn-cs"/>
                        </a:rPr>
                        <a:t>،</a:t>
                      </a:r>
                      <a:r>
                        <a:rPr kumimoji="0" lang="fr-FR" sz="3700" b="0" i="0" u="none" strike="noStrike" kern="1200" cap="none" normalizeH="0" baseline="0" dirty="0">
                          <a:ln>
                            <a:noFill/>
                          </a:ln>
                          <a:solidFill>
                            <a:schemeClr val="tx1"/>
                          </a:solidFill>
                          <a:effectLst/>
                          <a:latin typeface="Arial" charset="0"/>
                          <a:ea typeface="+mn-ea"/>
                          <a:cs typeface="Arial" charset="0"/>
                        </a:rPr>
                        <a:t> </a:t>
                      </a:r>
                      <a:br>
                        <a:rPr kumimoji="0" lang="fr-FR" sz="3700" b="0" i="0" u="none" strike="noStrike" kern="1200" cap="none" normalizeH="0" baseline="0" dirty="0">
                          <a:ln>
                            <a:noFill/>
                          </a:ln>
                          <a:solidFill>
                            <a:schemeClr val="tx1"/>
                          </a:solidFill>
                          <a:effectLst/>
                          <a:latin typeface="Arial" charset="0"/>
                          <a:ea typeface="+mn-ea"/>
                          <a:cs typeface="Arial" charset="0"/>
                        </a:rPr>
                      </a:br>
                      <a:r>
                        <a:rPr kumimoji="0" lang="ar-SA" sz="3700" b="0" i="0" u="none" strike="noStrike" cap="none" normalizeH="0" baseline="0" dirty="0">
                          <a:ln>
                            <a:noFill/>
                          </a:ln>
                          <a:solidFill>
                            <a:schemeClr val="tx1"/>
                          </a:solidFill>
                          <a:effectLst/>
                          <a:latin typeface="Arial" charset="0"/>
                          <a:cs typeface="Arial" charset="0"/>
                        </a:rPr>
                        <a:t>أبانا القديس البار</a:t>
                      </a:r>
                      <a:r>
                        <a:rPr lang="ar-AE" sz="3700" b="0" i="0" kern="1200" dirty="0">
                          <a:solidFill>
                            <a:schemeClr val="tx1"/>
                          </a:solidFill>
                          <a:effectLst/>
                          <a:latin typeface="+mn-lt"/>
                          <a:ea typeface="+mn-ea"/>
                          <a:cs typeface="+mn-cs"/>
                        </a:rPr>
                        <a:t>،</a:t>
                      </a:r>
                      <a:r>
                        <a:rPr kumimoji="0" lang="fr-FR" sz="3700" b="0" i="0" u="none" strike="noStrike" kern="1200" cap="none" normalizeH="0" baseline="0" dirty="0">
                          <a:ln>
                            <a:noFill/>
                          </a:ln>
                          <a:solidFill>
                            <a:schemeClr val="tx1"/>
                          </a:solidFill>
                          <a:effectLst/>
                          <a:latin typeface="Arial" charset="0"/>
                          <a:ea typeface="+mn-ea"/>
                          <a:cs typeface="Arial" charset="0"/>
                        </a:rPr>
                        <a:t> </a:t>
                      </a:r>
                      <a:br>
                        <a:rPr kumimoji="0" lang="fr-FR" sz="3700" b="0" i="0" u="none" strike="noStrike" kern="1200" cap="none" normalizeH="0" baseline="0" dirty="0">
                          <a:ln>
                            <a:noFill/>
                          </a:ln>
                          <a:solidFill>
                            <a:schemeClr val="tx1"/>
                          </a:solidFill>
                          <a:effectLst/>
                          <a:latin typeface="Arial" charset="0"/>
                          <a:ea typeface="+mn-ea"/>
                          <a:cs typeface="Arial" charset="0"/>
                        </a:rPr>
                      </a:br>
                      <a:r>
                        <a:rPr kumimoji="0" lang="ar-SA" sz="3700" b="0" i="0" u="none" strike="noStrike" cap="none" normalizeH="0" baseline="0" dirty="0">
                          <a:ln>
                            <a:noFill/>
                          </a:ln>
                          <a:solidFill>
                            <a:schemeClr val="tx1"/>
                          </a:solidFill>
                          <a:effectLst/>
                          <a:latin typeface="Arial" charset="0"/>
                          <a:cs typeface="Arial" charset="0"/>
                        </a:rPr>
                        <a:t>أنبا</a:t>
                      </a:r>
                      <a:r>
                        <a:rPr kumimoji="0" lang="fr-FR" sz="3700" b="0" i="0" u="none" strike="noStrike" cap="none" normalizeH="0" baseline="0" dirty="0">
                          <a:ln>
                            <a:noFill/>
                          </a:ln>
                          <a:solidFill>
                            <a:schemeClr val="tx1"/>
                          </a:solidFill>
                          <a:effectLst/>
                          <a:latin typeface="Arial" charset="0"/>
                          <a:cs typeface="Arial" charset="0"/>
                        </a:rPr>
                        <a:t> </a:t>
                      </a:r>
                      <a:r>
                        <a:rPr lang="ar-EG" sz="3700" dirty="0"/>
                        <a:t>مارك</a:t>
                      </a:r>
                      <a:r>
                        <a:rPr kumimoji="0" lang="ar-SA" sz="3700" b="0" i="0" u="none" strike="noStrike" cap="none" normalizeH="0" baseline="0" dirty="0">
                          <a:ln>
                            <a:noFill/>
                          </a:ln>
                          <a:solidFill>
                            <a:schemeClr val="tx1"/>
                          </a:solidFill>
                          <a:effectLst/>
                          <a:latin typeface="Arial" charset="0"/>
                          <a:cs typeface="Arial" charset="0"/>
                        </a:rPr>
                        <a:t> الأسقف</a:t>
                      </a:r>
                      <a:r>
                        <a:rPr lang="ar-AE" sz="3700" b="0" i="0" kern="1200" dirty="0">
                          <a:solidFill>
                            <a:schemeClr val="tx1"/>
                          </a:solidFill>
                          <a:effectLst/>
                          <a:latin typeface="+mn-lt"/>
                          <a:ea typeface="+mn-ea"/>
                          <a:cs typeface="+mn-cs"/>
                        </a:rPr>
                        <a:t>،</a:t>
                      </a:r>
                      <a:r>
                        <a:rPr kumimoji="0" lang="fr-FR" sz="3700" b="0" i="0" u="none" strike="noStrike" kern="1200" cap="none" normalizeH="0" baseline="0" dirty="0">
                          <a:ln>
                            <a:noFill/>
                          </a:ln>
                          <a:solidFill>
                            <a:schemeClr val="tx1"/>
                          </a:solidFill>
                          <a:effectLst/>
                          <a:latin typeface="Arial" charset="0"/>
                          <a:ea typeface="+mn-ea"/>
                          <a:cs typeface="Arial" charset="0"/>
                        </a:rPr>
                        <a:t> </a:t>
                      </a:r>
                      <a:br>
                        <a:rPr kumimoji="0" lang="fr-FR" sz="3700" b="0" i="0" u="none" strike="noStrike" kern="1200" cap="none" normalizeH="0" baseline="0" dirty="0">
                          <a:ln>
                            <a:noFill/>
                          </a:ln>
                          <a:solidFill>
                            <a:schemeClr val="tx1"/>
                          </a:solidFill>
                          <a:effectLst/>
                          <a:latin typeface="Arial" charset="0"/>
                          <a:ea typeface="+mn-ea"/>
                          <a:cs typeface="Arial" charset="0"/>
                        </a:rPr>
                      </a:br>
                      <a:r>
                        <a:rPr kumimoji="0" lang="ar-SA" sz="3700" b="0" i="0" u="none" strike="noStrike" cap="none" normalizeH="0" baseline="0" dirty="0">
                          <a:ln>
                            <a:noFill/>
                          </a:ln>
                          <a:solidFill>
                            <a:schemeClr val="tx1"/>
                          </a:solidFill>
                          <a:effectLst/>
                          <a:latin typeface="Arial" charset="0"/>
                          <a:cs typeface="Arial" charset="0"/>
                        </a:rPr>
                        <a:t>ثبته على كرسيه.</a:t>
                      </a:r>
                      <a:endParaRPr kumimoji="0" lang="en-CA" sz="3700" b="0" i="0" u="none" strike="noStrike" cap="none" normalizeH="0" baseline="0" dirty="0">
                        <a:ln>
                          <a:noFill/>
                        </a:ln>
                        <a:solidFill>
                          <a:schemeClr val="tx1"/>
                        </a:solidFill>
                        <a:effectLst/>
                        <a:latin typeface="Arial" charset="0"/>
                        <a:cs typeface="Arial" charset="0"/>
                      </a:endParaRPr>
                    </a:p>
                  </a:txBody>
                  <a:tcPr marL="121920" marR="121920" anchor="ctr"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3261360">
                <a:tc gridSpan="2">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5200" b="0" i="0" u="none" strike="noStrike" cap="none" normalizeH="0" baseline="0" dirty="0">
                          <a:ln>
                            <a:noFill/>
                          </a:ln>
                          <a:solidFill>
                            <a:srgbClr val="FFFF00"/>
                          </a:solidFill>
                          <a:effectLst/>
                          <a:latin typeface="Coptic1" pitchFamily="2" charset="0"/>
                          <a:cs typeface="Arial" charset="0"/>
                        </a:rPr>
                        <a:t>Nem </a:t>
                      </a:r>
                      <a:r>
                        <a:rPr kumimoji="0" lang="en-US" sz="5200" b="0" i="0" u="none" strike="noStrike" cap="none" normalizeH="0" baseline="0" dirty="0" err="1">
                          <a:ln>
                            <a:noFill/>
                          </a:ln>
                          <a:solidFill>
                            <a:srgbClr val="FFFF00"/>
                          </a:solidFill>
                          <a:effectLst/>
                          <a:latin typeface="Coptic1" pitchFamily="2" charset="0"/>
                          <a:cs typeface="Arial" charset="0"/>
                        </a:rPr>
                        <a:t>pefkes~v</a:t>
                      </a:r>
                      <a:r>
                        <a:rPr kumimoji="0" lang="en-US" sz="5200" b="0" i="0" u="none" strike="noStrike" cap="none" normalizeH="0" baseline="0" dirty="0">
                          <a:ln>
                            <a:noFill/>
                          </a:ln>
                          <a:solidFill>
                            <a:srgbClr val="FFFF00"/>
                          </a:solidFill>
                          <a:effectLst/>
                          <a:latin typeface="Coptic1" pitchFamily="2" charset="0"/>
                          <a:cs typeface="Arial" charset="0"/>
                        </a:rPr>
                        <a:t>/r </a:t>
                      </a:r>
                      <a:r>
                        <a:rPr kumimoji="0" lang="en-US" sz="5200" b="0" i="0" u="none" strike="noStrike" cap="none" normalizeH="0" baseline="0" dirty="0" err="1">
                          <a:ln>
                            <a:noFill/>
                          </a:ln>
                          <a:solidFill>
                            <a:srgbClr val="FFFF00"/>
                          </a:solidFill>
                          <a:effectLst/>
                          <a:latin typeface="Coptic1" pitchFamily="2" charset="0"/>
                          <a:cs typeface="Arial" charset="0"/>
                        </a:rPr>
                        <a:t>n~litourgoc</a:t>
                      </a:r>
                      <a:r>
                        <a:rPr kumimoji="0" lang="en-US" sz="5200" b="0" i="0" u="none" strike="noStrike" cap="none" normalizeH="0" baseline="0" dirty="0">
                          <a:ln>
                            <a:noFill/>
                          </a:ln>
                          <a:solidFill>
                            <a:srgbClr val="FFFF00"/>
                          </a:solidFill>
                          <a:effectLst/>
                          <a:latin typeface="Coptic1" pitchFamily="2" charset="0"/>
                          <a:cs typeface="Arial" charset="0"/>
                        </a:rPr>
                        <a:t> :</a:t>
                      </a:r>
                    </a:p>
                    <a:p>
                      <a:pPr marL="0" marR="0" lvl="0" indent="0" algn="ctr" defTabSz="914400" rtl="0" eaLnBrk="1" fontAlgn="base" latinLnBrk="0" hangingPunct="1">
                        <a:lnSpc>
                          <a:spcPct val="100000"/>
                        </a:lnSpc>
                        <a:spcBef>
                          <a:spcPts val="0"/>
                        </a:spcBef>
                        <a:spcAft>
                          <a:spcPct val="0"/>
                        </a:spcAft>
                        <a:buClrTx/>
                        <a:buSzTx/>
                        <a:buFontTx/>
                        <a:buNone/>
                        <a:tabLst/>
                      </a:pPr>
                      <a:r>
                        <a:rPr kumimoji="0" lang="en-US" sz="5200" b="0" i="0" u="none" strike="noStrike" cap="none" normalizeH="0" baseline="0" dirty="0" err="1">
                          <a:ln>
                            <a:noFill/>
                          </a:ln>
                          <a:solidFill>
                            <a:srgbClr val="FFFF00"/>
                          </a:solidFill>
                          <a:effectLst/>
                          <a:latin typeface="Coptic1" pitchFamily="2" charset="0"/>
                          <a:cs typeface="Arial" charset="0"/>
                        </a:rPr>
                        <a:t>peniwt</a:t>
                      </a:r>
                      <a:r>
                        <a:rPr kumimoji="0" lang="en-US" sz="5200" b="0" i="0" u="none" strike="noStrike" cap="none" normalizeH="0" baseline="0" dirty="0">
                          <a:ln>
                            <a:noFill/>
                          </a:ln>
                          <a:solidFill>
                            <a:srgbClr val="FFFF00"/>
                          </a:solidFill>
                          <a:effectLst/>
                          <a:latin typeface="Coptic1" pitchFamily="2" charset="0"/>
                          <a:cs typeface="Arial" charset="0"/>
                        </a:rPr>
                        <a:t> </a:t>
                      </a:r>
                      <a:r>
                        <a:rPr kumimoji="0" lang="en-US" sz="5200" b="0" i="0" u="none" strike="noStrike" cap="none" normalizeH="0" baseline="0" dirty="0" err="1">
                          <a:ln>
                            <a:noFill/>
                          </a:ln>
                          <a:solidFill>
                            <a:srgbClr val="FFFF00"/>
                          </a:solidFill>
                          <a:effectLst/>
                          <a:latin typeface="Coptic1" pitchFamily="2" charset="0"/>
                          <a:cs typeface="Arial" charset="0"/>
                        </a:rPr>
                        <a:t>e~youab</a:t>
                      </a:r>
                      <a:r>
                        <a:rPr kumimoji="0" lang="en-US" sz="5200" b="0" i="0" u="none" strike="noStrike" cap="none" normalizeH="0" baseline="0" dirty="0">
                          <a:ln>
                            <a:noFill/>
                          </a:ln>
                          <a:solidFill>
                            <a:srgbClr val="FFFF00"/>
                          </a:solidFill>
                          <a:effectLst/>
                          <a:latin typeface="Coptic1" pitchFamily="2" charset="0"/>
                          <a:cs typeface="Arial" charset="0"/>
                        </a:rPr>
                        <a:t> </a:t>
                      </a:r>
                      <a:r>
                        <a:rPr kumimoji="0" lang="en-US" sz="5200" b="0" i="0" u="none" strike="noStrike" cap="none" normalizeH="0" baseline="0" dirty="0" err="1">
                          <a:ln>
                            <a:noFill/>
                          </a:ln>
                          <a:solidFill>
                            <a:srgbClr val="FFFF00"/>
                          </a:solidFill>
                          <a:effectLst/>
                          <a:latin typeface="Coptic1" pitchFamily="2" charset="0"/>
                          <a:cs typeface="Arial" charset="0"/>
                        </a:rPr>
                        <a:t>n~dikeoc</a:t>
                      </a:r>
                      <a:r>
                        <a:rPr kumimoji="0" lang="en-US" sz="5200" b="0" i="0" u="none" strike="noStrike" cap="none" normalizeH="0" baseline="0" dirty="0">
                          <a:ln>
                            <a:noFill/>
                          </a:ln>
                          <a:solidFill>
                            <a:srgbClr val="FFFF00"/>
                          </a:solidFill>
                          <a:effectLst/>
                          <a:latin typeface="Coptic1" pitchFamily="2" charset="0"/>
                          <a:cs typeface="Arial" charset="0"/>
                        </a:rPr>
                        <a:t> :</a:t>
                      </a:r>
                    </a:p>
                    <a:p>
                      <a:pPr marL="0" marR="0" lvl="0" indent="0" algn="ctr" defTabSz="914400" rtl="0" eaLnBrk="1" fontAlgn="base" latinLnBrk="0" hangingPunct="1">
                        <a:lnSpc>
                          <a:spcPct val="100000"/>
                        </a:lnSpc>
                        <a:spcBef>
                          <a:spcPts val="0"/>
                        </a:spcBef>
                        <a:spcAft>
                          <a:spcPct val="0"/>
                        </a:spcAft>
                        <a:buClrTx/>
                        <a:buSzTx/>
                        <a:buFontTx/>
                        <a:buNone/>
                        <a:tabLst/>
                      </a:pPr>
                      <a:r>
                        <a:rPr kumimoji="0" lang="en-US" sz="5200" b="0" i="0" u="none" strike="noStrike" cap="none" normalizeH="0" baseline="0" dirty="0">
                          <a:ln>
                            <a:noFill/>
                          </a:ln>
                          <a:solidFill>
                            <a:srgbClr val="FFFF00"/>
                          </a:solidFill>
                          <a:effectLst/>
                          <a:latin typeface="Coptic1" pitchFamily="2" charset="0"/>
                          <a:cs typeface="Arial" charset="0"/>
                        </a:rPr>
                        <a:t>abba Mark </a:t>
                      </a:r>
                      <a:r>
                        <a:rPr kumimoji="0" lang="en-US" sz="5200" b="0" i="0" u="none" strike="noStrike" cap="none" normalizeH="0" baseline="0" dirty="0" err="1">
                          <a:ln>
                            <a:noFill/>
                          </a:ln>
                          <a:solidFill>
                            <a:srgbClr val="FFFF00"/>
                          </a:solidFill>
                          <a:effectLst/>
                          <a:latin typeface="Coptic1" pitchFamily="2" charset="0"/>
                          <a:cs typeface="Arial" charset="0"/>
                        </a:rPr>
                        <a:t>pie~pickopoc</a:t>
                      </a:r>
                      <a:r>
                        <a:rPr kumimoji="0" lang="en-US" sz="5200" b="0" i="0" u="none" strike="noStrike" cap="none" normalizeH="0" baseline="0" dirty="0">
                          <a:ln>
                            <a:noFill/>
                          </a:ln>
                          <a:solidFill>
                            <a:srgbClr val="FFFF00"/>
                          </a:solidFill>
                          <a:effectLst/>
                          <a:latin typeface="Coptic1" pitchFamily="2" charset="0"/>
                          <a:cs typeface="Arial" charset="0"/>
                        </a:rPr>
                        <a:t> :</a:t>
                      </a:r>
                    </a:p>
                    <a:p>
                      <a:pPr marL="0" marR="0" lvl="0" indent="0" algn="ctr" defTabSz="914400" rtl="0" eaLnBrk="1" fontAlgn="base" latinLnBrk="0" hangingPunct="1">
                        <a:lnSpc>
                          <a:spcPct val="100000"/>
                        </a:lnSpc>
                        <a:spcBef>
                          <a:spcPts val="0"/>
                        </a:spcBef>
                        <a:spcAft>
                          <a:spcPct val="0"/>
                        </a:spcAft>
                        <a:buClrTx/>
                        <a:buSzTx/>
                        <a:buFontTx/>
                        <a:buNone/>
                        <a:tabLst/>
                      </a:pPr>
                      <a:r>
                        <a:rPr kumimoji="0" lang="en-US" sz="5200" b="0" i="0" u="none" strike="noStrike" cap="none" normalizeH="0" baseline="0" dirty="0" err="1">
                          <a:ln>
                            <a:noFill/>
                          </a:ln>
                          <a:solidFill>
                            <a:srgbClr val="FFFF00"/>
                          </a:solidFill>
                          <a:effectLst/>
                          <a:latin typeface="Coptic1" pitchFamily="2" charset="0"/>
                          <a:cs typeface="Arial" charset="0"/>
                        </a:rPr>
                        <a:t>matajrof</a:t>
                      </a:r>
                      <a:r>
                        <a:rPr kumimoji="0" lang="en-US" sz="5200" b="0" i="0" u="none" strike="noStrike" cap="none" normalizeH="0" baseline="0" dirty="0">
                          <a:ln>
                            <a:noFill/>
                          </a:ln>
                          <a:solidFill>
                            <a:srgbClr val="FFFF00"/>
                          </a:solidFill>
                          <a:effectLst/>
                          <a:latin typeface="Coptic1" pitchFamily="2" charset="0"/>
                          <a:cs typeface="Arial" charset="0"/>
                        </a:rPr>
                        <a:t> </a:t>
                      </a:r>
                      <a:r>
                        <a:rPr kumimoji="0" lang="en-US" sz="5200" b="0" i="0" u="none" strike="noStrike" cap="none" normalizeH="0" baseline="0" dirty="0" err="1">
                          <a:ln>
                            <a:noFill/>
                          </a:ln>
                          <a:solidFill>
                            <a:srgbClr val="FFFF00"/>
                          </a:solidFill>
                          <a:effectLst/>
                          <a:latin typeface="Coptic1" pitchFamily="2" charset="0"/>
                          <a:cs typeface="Arial" charset="0"/>
                        </a:rPr>
                        <a:t>hijen</a:t>
                      </a:r>
                      <a:r>
                        <a:rPr kumimoji="0" lang="en-US" sz="5200" b="0" i="0" u="none" strike="noStrike" cap="none" normalizeH="0" baseline="0" dirty="0">
                          <a:ln>
                            <a:noFill/>
                          </a:ln>
                          <a:solidFill>
                            <a:srgbClr val="FFFF00"/>
                          </a:solidFill>
                          <a:effectLst/>
                          <a:latin typeface="Coptic1" pitchFamily="2" charset="0"/>
                          <a:cs typeface="Arial" charset="0"/>
                        </a:rPr>
                        <a:t> </a:t>
                      </a:r>
                      <a:r>
                        <a:rPr kumimoji="0" lang="en-US" sz="5200" b="0" i="0" u="none" strike="noStrike" cap="none" normalizeH="0" baseline="0" dirty="0" err="1">
                          <a:ln>
                            <a:noFill/>
                          </a:ln>
                          <a:solidFill>
                            <a:srgbClr val="FFFF00"/>
                          </a:solidFill>
                          <a:effectLst/>
                          <a:latin typeface="Coptic1" pitchFamily="2" charset="0"/>
                          <a:cs typeface="Arial" charset="0"/>
                        </a:rPr>
                        <a:t>pefy~ronoc</a:t>
                      </a:r>
                      <a:r>
                        <a:rPr kumimoji="0" lang="en-US" sz="5200" b="0" i="0" u="none" strike="noStrike" cap="none" normalizeH="0" baseline="0" dirty="0">
                          <a:ln>
                            <a:noFill/>
                          </a:ln>
                          <a:solidFill>
                            <a:srgbClr val="FFFF00"/>
                          </a:solidFill>
                          <a:effectLst/>
                          <a:latin typeface="Coptic1" pitchFamily="2" charset="0"/>
                          <a:cs typeface="Arial" charset="0"/>
                        </a:rPr>
                        <a:t>.</a:t>
                      </a:r>
                    </a:p>
                  </a:txBody>
                  <a:tcPr marL="121920" marR="121920" anchor="ctr" horzOverflow="overflow">
                    <a:lnL cap="flat">
                      <a:noFill/>
                    </a:lnL>
                    <a:lnR cap="flat">
                      <a:noFill/>
                    </a:lnR>
                    <a:lnT>
                      <a:noFill/>
                    </a:lnT>
                    <a:lnB>
                      <a:noFill/>
                    </a:lnB>
                    <a:lnTlToBr>
                      <a:noFill/>
                    </a:lnTlToBr>
                    <a:lnBlToTr>
                      <a:noFill/>
                    </a:lnBlToTr>
                    <a:noFill/>
                  </a:tcPr>
                </a:tc>
                <a:tc hMerge="1">
                  <a:txBody>
                    <a:bodyPr/>
                    <a:lstStyle/>
                    <a:p>
                      <a:endParaRPr lang="en-CA"/>
                    </a:p>
                  </a:txBody>
                  <a:tcPr/>
                </a:tc>
                <a:extLst>
                  <a:ext uri="{0D108BD9-81ED-4DB2-BD59-A6C34878D82A}">
                    <a16:rowId xmlns:a16="http://schemas.microsoft.com/office/drawing/2014/main" val="10001"/>
                  </a:ext>
                </a:extLst>
              </a:tr>
            </a:tbl>
          </a:graphicData>
        </a:graphic>
      </p:graphicFrame>
      <p:graphicFrame>
        <p:nvGraphicFramePr>
          <p:cNvPr id="6" name="Tableau 6">
            <a:extLst>
              <a:ext uri="{FF2B5EF4-FFF2-40B4-BE49-F238E27FC236}">
                <a16:creationId xmlns:a16="http://schemas.microsoft.com/office/drawing/2014/main" id="{D4CD0C65-176E-D41C-29EA-1ACACFE0C037}"/>
              </a:ext>
            </a:extLst>
          </p:cNvPr>
          <p:cNvGraphicFramePr>
            <a:graphicFrameLocks noGrp="1"/>
          </p:cNvGraphicFramePr>
          <p:nvPr/>
        </p:nvGraphicFramePr>
        <p:xfrm>
          <a:off x="2014708" y="0"/>
          <a:ext cx="8128000" cy="533400"/>
        </p:xfrm>
        <a:graphic>
          <a:graphicData uri="http://schemas.openxmlformats.org/drawingml/2006/table">
            <a:tbl>
              <a:tblPr firstRow="1" bandRow="1">
                <a:tableStyleId>{2D5ABB26-0587-4C30-8999-92F81FD0307C}</a:tableStyleId>
              </a:tblPr>
              <a:tblGrid>
                <a:gridCol w="8128000">
                  <a:extLst>
                    <a:ext uri="{9D8B030D-6E8A-4147-A177-3AD203B41FA5}">
                      <a16:colId xmlns:a16="http://schemas.microsoft.com/office/drawing/2014/main" val="3317870377"/>
                    </a:ext>
                  </a:extLst>
                </a:gridCol>
              </a:tblGrid>
              <a:tr h="528320">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lang="en-CA" sz="2400" dirty="0" err="1">
                          <a:solidFill>
                            <a:srgbClr val="FFFFFF"/>
                          </a:solidFill>
                          <a:latin typeface="Arial" charset="0"/>
                          <a:cs typeface="Arial" charset="0"/>
                        </a:rPr>
                        <a:t>L’évêque</a:t>
                      </a:r>
                      <a:r>
                        <a:rPr lang="en-CA" sz="2400" dirty="0">
                          <a:solidFill>
                            <a:srgbClr val="FFFFFF"/>
                          </a:solidFill>
                          <a:latin typeface="Arial" charset="0"/>
                          <a:cs typeface="Arial" charset="0"/>
                        </a:rPr>
                        <a:t> – </a:t>
                      </a:r>
                      <a:r>
                        <a:rPr lang="ar-EG" sz="2700" dirty="0">
                          <a:solidFill>
                            <a:srgbClr val="FFFFFF"/>
                          </a:solidFill>
                          <a:latin typeface="Arial" charset="0"/>
                          <a:cs typeface="Arial" charset="0"/>
                        </a:rPr>
                        <a:t>الأسقف</a:t>
                      </a:r>
                      <a:endParaRPr lang="en-CA" sz="2400" dirty="0">
                        <a:solidFill>
                          <a:srgbClr val="FFFFFF"/>
                        </a:solidFill>
                        <a:latin typeface="Arial" charset="0"/>
                        <a:cs typeface="Arial" charset="0"/>
                      </a:endParaRPr>
                    </a:p>
                  </a:txBody>
                  <a:tcPr marL="121920" marR="121920" marT="60960" marB="6096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63262140"/>
                  </a:ext>
                </a:extLst>
              </a:tr>
            </a:tbl>
          </a:graphicData>
        </a:graphic>
      </p:graphicFrame>
    </p:spTree>
    <p:extLst>
      <p:ext uri="{BB962C8B-B14F-4D97-AF65-F5344CB8AC3E}">
        <p14:creationId xmlns:p14="http://schemas.microsoft.com/office/powerpoint/2010/main" val="591677550"/>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36">
            <a:hlinkClick r:id="rId2" action="ppaction://hlinksldjump" highlightClick="1"/>
            <a:extLst>
              <a:ext uri="{FF2B5EF4-FFF2-40B4-BE49-F238E27FC236}">
                <a16:creationId xmlns:a16="http://schemas.microsoft.com/office/drawing/2014/main" id="{D87E4273-A17B-4E5E-B603-1EECC849BA53}"/>
              </a:ext>
            </a:extLst>
          </p:cNvPr>
          <p:cNvSpPr>
            <a:spLocks noChangeArrowheads="1"/>
          </p:cNvSpPr>
          <p:nvPr/>
        </p:nvSpPr>
        <p:spPr bwMode="auto">
          <a:xfrm>
            <a:off x="3183467" y="1765301"/>
            <a:ext cx="5825067" cy="3327399"/>
          </a:xfrm>
          <a:prstGeom prst="actionButtonBlank">
            <a:avLst/>
          </a:prstGeom>
          <a:solidFill>
            <a:srgbClr val="3333CC"/>
          </a:solidFill>
          <a:ln w="12700">
            <a:solidFill>
              <a:schemeClr val="tx1"/>
            </a:solidFill>
            <a:miter lim="800000"/>
            <a:headEnd/>
            <a:tailEnd/>
          </a:ln>
        </p:spPr>
        <p:txBody>
          <a:bodyPr wrap="none" tIns="158400" bIns="158400" anchor="ctr"/>
          <a:lstStyle/>
          <a:p>
            <a:pPr algn="ctr" defTabSz="1219170" fontAlgn="base">
              <a:lnSpc>
                <a:spcPct val="80000"/>
              </a:lnSpc>
              <a:spcBef>
                <a:spcPct val="0"/>
              </a:spcBef>
              <a:spcAft>
                <a:spcPct val="0"/>
              </a:spcAft>
              <a:defRPr/>
            </a:pPr>
            <a:r>
              <a:rPr lang="en-CA" sz="7200" b="1">
                <a:solidFill>
                  <a:srgbClr val="FFFFFF"/>
                </a:solidFill>
                <a:latin typeface="Arial" charset="0"/>
                <a:cs typeface="Arial" charset="0"/>
              </a:rPr>
              <a:t>Suite</a:t>
            </a:r>
            <a:endParaRPr lang="en-CA" sz="7200" b="1" dirty="0">
              <a:solidFill>
                <a:srgbClr val="FFFFFF"/>
              </a:solidFill>
              <a:latin typeface="Arial" charset="0"/>
              <a:cs typeface="Arial" charset="0"/>
            </a:endParaRPr>
          </a:p>
        </p:txBody>
      </p:sp>
    </p:spTree>
    <p:extLst>
      <p:ext uri="{BB962C8B-B14F-4D97-AF65-F5344CB8AC3E}">
        <p14:creationId xmlns:p14="http://schemas.microsoft.com/office/powerpoint/2010/main" val="2258773688"/>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oup 83">
            <a:extLst>
              <a:ext uri="{FF2B5EF4-FFF2-40B4-BE49-F238E27FC236}">
                <a16:creationId xmlns:a16="http://schemas.microsoft.com/office/drawing/2014/main" id="{CD39C2EA-CD0A-4FD8-B9F6-99CCEFB491E8}"/>
              </a:ext>
            </a:extLst>
          </p:cNvPr>
          <p:cNvGraphicFramePr>
            <a:graphicFrameLocks noGrp="1"/>
          </p:cNvGraphicFramePr>
          <p:nvPr>
            <p:extLst>
              <p:ext uri="{D42A27DB-BD31-4B8C-83A1-F6EECF244321}">
                <p14:modId xmlns:p14="http://schemas.microsoft.com/office/powerpoint/2010/main" val="469232679"/>
              </p:ext>
            </p:extLst>
          </p:nvPr>
        </p:nvGraphicFramePr>
        <p:xfrm>
          <a:off x="0" y="583564"/>
          <a:ext cx="12192000" cy="5577840"/>
        </p:xfrm>
        <a:graphic>
          <a:graphicData uri="http://schemas.openxmlformats.org/drawingml/2006/table">
            <a:tbl>
              <a:tblPr/>
              <a:tblGrid>
                <a:gridCol w="4626043">
                  <a:extLst>
                    <a:ext uri="{9D8B030D-6E8A-4147-A177-3AD203B41FA5}">
                      <a16:colId xmlns:a16="http://schemas.microsoft.com/office/drawing/2014/main" val="20000"/>
                    </a:ext>
                  </a:extLst>
                </a:gridCol>
                <a:gridCol w="4150468">
                  <a:extLst>
                    <a:ext uri="{9D8B030D-6E8A-4147-A177-3AD203B41FA5}">
                      <a16:colId xmlns:a16="http://schemas.microsoft.com/office/drawing/2014/main" val="20001"/>
                    </a:ext>
                  </a:extLst>
                </a:gridCol>
                <a:gridCol w="3415489">
                  <a:extLst>
                    <a:ext uri="{9D8B030D-6E8A-4147-A177-3AD203B41FA5}">
                      <a16:colId xmlns:a16="http://schemas.microsoft.com/office/drawing/2014/main" val="20002"/>
                    </a:ext>
                  </a:extLst>
                </a:gridCol>
              </a:tblGrid>
              <a:tr h="2680746">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4000" b="0" i="0" u="none" strike="noStrike" cap="none" normalizeH="0" baseline="0" dirty="0" err="1">
                          <a:ln>
                            <a:noFill/>
                          </a:ln>
                          <a:solidFill>
                            <a:schemeClr val="tx1"/>
                          </a:solidFill>
                          <a:effectLst/>
                          <a:latin typeface="Coptic1" pitchFamily="2" charset="0"/>
                          <a:cs typeface="Arial" charset="0"/>
                        </a:rPr>
                        <a:t>Pih~mot</a:t>
                      </a:r>
                      <a:r>
                        <a:rPr kumimoji="0" lang="en-US" sz="4000" b="0" i="0" u="none" strike="noStrike" cap="none" normalizeH="0" baseline="0" dirty="0">
                          <a:ln>
                            <a:noFill/>
                          </a:ln>
                          <a:solidFill>
                            <a:schemeClr val="tx1"/>
                          </a:solidFill>
                          <a:effectLst/>
                          <a:latin typeface="Coptic1" pitchFamily="2" charset="0"/>
                          <a:cs typeface="Arial" charset="0"/>
                        </a:rPr>
                        <a:t> gar </a:t>
                      </a:r>
                      <a:r>
                        <a:rPr kumimoji="0" lang="en-US" sz="4000" b="0" i="0" u="none" strike="noStrike" cap="none" normalizeH="0" baseline="0" dirty="0" err="1">
                          <a:ln>
                            <a:noFill/>
                          </a:ln>
                          <a:solidFill>
                            <a:schemeClr val="tx1"/>
                          </a:solidFill>
                          <a:effectLst/>
                          <a:latin typeface="Coptic1" pitchFamily="2" charset="0"/>
                          <a:cs typeface="Arial" charset="0"/>
                        </a:rPr>
                        <a:t>m~Pen</a:t>
                      </a:r>
                      <a:r>
                        <a:rPr kumimoji="0" lang="en-US" sz="4000" b="0" i="0" u="none" strike="noStrike" cap="none" normalizeH="0" baseline="0" dirty="0">
                          <a:ln>
                            <a:noFill/>
                          </a:ln>
                          <a:solidFill>
                            <a:schemeClr val="tx1"/>
                          </a:solidFill>
                          <a:effectLst/>
                          <a:latin typeface="Coptic1" pitchFamily="2" charset="0"/>
                          <a:cs typeface="Arial" charset="0"/>
                        </a:rPr>
                        <a:t>{</a:t>
                      </a:r>
                      <a:r>
                        <a:rPr kumimoji="0" lang="en-US" sz="4000" b="0" i="0" u="none" strike="noStrike" cap="none" normalizeH="0" baseline="0" dirty="0" err="1">
                          <a:ln>
                            <a:noFill/>
                          </a:ln>
                          <a:solidFill>
                            <a:schemeClr val="tx1"/>
                          </a:solidFill>
                          <a:effectLst/>
                          <a:latin typeface="Coptic1" pitchFamily="2" charset="0"/>
                          <a:cs typeface="Arial" charset="0"/>
                        </a:rPr>
                        <a:t>oic</a:t>
                      </a:r>
                      <a:r>
                        <a:rPr kumimoji="0" lang="en-US" sz="4000" b="0" i="0" u="none" strike="noStrike" cap="none" normalizeH="0" baseline="0" dirty="0">
                          <a:ln>
                            <a:noFill/>
                          </a:ln>
                          <a:solidFill>
                            <a:schemeClr val="tx1"/>
                          </a:solidFill>
                          <a:effectLst/>
                          <a:latin typeface="Coptic1" pitchFamily="2" charset="0"/>
                          <a:cs typeface="Arial" charset="0"/>
                        </a:rPr>
                        <a:t> I/#c# </a:t>
                      </a:r>
                      <a:r>
                        <a:rPr kumimoji="0" lang="en-US" sz="4000" b="0" i="0" u="none" strike="noStrike" cap="none" normalizeH="0" baseline="0" dirty="0" err="1">
                          <a:ln>
                            <a:noFill/>
                          </a:ln>
                          <a:solidFill>
                            <a:schemeClr val="tx1"/>
                          </a:solidFill>
                          <a:effectLst/>
                          <a:latin typeface="Coptic1" pitchFamily="2" charset="0"/>
                          <a:cs typeface="Arial" charset="0"/>
                        </a:rPr>
                        <a:t>P,#c</a:t>
                      </a:r>
                      <a:r>
                        <a:rPr kumimoji="0" lang="en-US" sz="4000" b="0" i="0" u="none" strike="noStrike" cap="none" normalizeH="0" baseline="0" dirty="0">
                          <a:ln>
                            <a:noFill/>
                          </a:ln>
                          <a:solidFill>
                            <a:schemeClr val="tx1"/>
                          </a:solidFill>
                          <a:effectLst/>
                          <a:latin typeface="Coptic1" pitchFamily="2" charset="0"/>
                          <a:cs typeface="Arial" charset="0"/>
                        </a:rPr>
                        <a:t># : </a:t>
                      </a:r>
                      <a:r>
                        <a:rPr kumimoji="0" lang="en-US" sz="4000" b="0" i="0" u="none" strike="noStrike" cap="none" normalizeH="0" baseline="0" dirty="0" err="1">
                          <a:ln>
                            <a:noFill/>
                          </a:ln>
                          <a:solidFill>
                            <a:schemeClr val="tx1"/>
                          </a:solidFill>
                          <a:effectLst/>
                          <a:latin typeface="Coptic1" pitchFamily="2" charset="0"/>
                          <a:cs typeface="Arial" charset="0"/>
                        </a:rPr>
                        <a:t>efe~swpi</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nem</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peka~gion</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p~neuma</a:t>
                      </a:r>
                      <a:r>
                        <a:rPr kumimoji="0" lang="en-US" sz="4000" b="0" i="0" u="none" strike="noStrike" cap="none" normalizeH="0" baseline="0" dirty="0">
                          <a:ln>
                            <a:noFill/>
                          </a:ln>
                          <a:solidFill>
                            <a:schemeClr val="tx1"/>
                          </a:solidFill>
                          <a:effectLst/>
                          <a:latin typeface="Coptic1" pitchFamily="2" charset="0"/>
                          <a:cs typeface="Arial" charset="0"/>
                        </a:rPr>
                        <a:t> : Pa{</a:t>
                      </a:r>
                      <a:r>
                        <a:rPr kumimoji="0" lang="en-US" sz="4000" b="0" i="0" u="none" strike="noStrike" cap="none" normalizeH="0" baseline="0" dirty="0" err="1">
                          <a:ln>
                            <a:noFill/>
                          </a:ln>
                          <a:solidFill>
                            <a:schemeClr val="tx1"/>
                          </a:solidFill>
                          <a:effectLst/>
                          <a:latin typeface="Coptic1" pitchFamily="2" charset="0"/>
                          <a:cs typeface="Arial" charset="0"/>
                        </a:rPr>
                        <a:t>oic</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n~iwt</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ettai</a:t>
                      </a:r>
                      <a:r>
                        <a:rPr kumimoji="0" lang="en-US" sz="4000" b="0" i="0" u="none" strike="noStrike" cap="none" normalizeH="0" baseline="0" dirty="0">
                          <a:ln>
                            <a:noFill/>
                          </a:ln>
                          <a:solidFill>
                            <a:schemeClr val="tx1"/>
                          </a:solidFill>
                          <a:effectLst/>
                          <a:latin typeface="Coptic1" pitchFamily="2" charset="0"/>
                          <a:cs typeface="Arial" charset="0"/>
                        </a:rPr>
                        <a:t>/out : </a:t>
                      </a:r>
                      <a:r>
                        <a:rPr kumimoji="0" lang="en-US" sz="4000" b="0" i="0" u="none" strike="noStrike" cap="none" normalizeH="0" baseline="0" dirty="0" err="1">
                          <a:ln>
                            <a:noFill/>
                          </a:ln>
                          <a:solidFill>
                            <a:schemeClr val="tx1"/>
                          </a:solidFill>
                          <a:effectLst/>
                          <a:latin typeface="Coptic1" pitchFamily="2" charset="0"/>
                          <a:cs typeface="Arial" charset="0"/>
                        </a:rPr>
                        <a:t>n~ar</a:t>
                      </a:r>
                      <a:r>
                        <a:rPr kumimoji="0" lang="en-US" sz="4000" b="0" i="0" u="none" strike="noStrike" cap="none" normalizeH="0" baseline="0" dirty="0">
                          <a:ln>
                            <a:noFill/>
                          </a:ln>
                          <a:solidFill>
                            <a:schemeClr val="tx1"/>
                          </a:solidFill>
                          <a:effectLst/>
                          <a:latin typeface="Coptic1" pitchFamily="2" charset="0"/>
                          <a:cs typeface="Arial" charset="0"/>
                        </a:rPr>
                        <a:t>,/</a:t>
                      </a:r>
                      <a:r>
                        <a:rPr kumimoji="0" lang="en-US" sz="4000" b="0" i="0" u="none" strike="noStrike" cap="none" normalizeH="0" baseline="0" dirty="0" err="1">
                          <a:ln>
                            <a:noFill/>
                          </a:ln>
                          <a:solidFill>
                            <a:schemeClr val="tx1"/>
                          </a:solidFill>
                          <a:effectLst/>
                          <a:latin typeface="Coptic1" pitchFamily="2" charset="0"/>
                          <a:cs typeface="Arial" charset="0"/>
                        </a:rPr>
                        <a:t>ereuc</a:t>
                      </a:r>
                      <a:r>
                        <a:rPr kumimoji="0" lang="en-US" sz="4000" b="0" i="0" u="none" strike="noStrike" cap="none" normalizeH="0" baseline="0" dirty="0">
                          <a:ln>
                            <a:noFill/>
                          </a:ln>
                          <a:solidFill>
                            <a:schemeClr val="tx1"/>
                          </a:solidFill>
                          <a:effectLst/>
                          <a:latin typeface="Coptic1" pitchFamily="2" charset="0"/>
                          <a:cs typeface="Arial" charset="0"/>
                        </a:rPr>
                        <a:t> papa abba </a:t>
                      </a:r>
                      <a:r>
                        <a:rPr kumimoji="0" lang="en-US" sz="4000" b="0" i="0" u="none" strike="noStrike" cap="none" normalizeH="0" baseline="0" dirty="0" err="1">
                          <a:ln>
                            <a:noFill/>
                          </a:ln>
                          <a:solidFill>
                            <a:schemeClr val="tx1"/>
                          </a:solidFill>
                          <a:effectLst/>
                          <a:latin typeface="Coptic1" pitchFamily="2" charset="0"/>
                          <a:cs typeface="Arial" charset="0"/>
                        </a:rPr>
                        <a:t>Tawadroc</a:t>
                      </a:r>
                      <a:r>
                        <a:rPr kumimoji="0" lang="en-US" sz="4000" b="0" i="0" u="none" strike="noStrike" cap="none" normalizeH="0" baseline="0" dirty="0">
                          <a:ln>
                            <a:noFill/>
                          </a:ln>
                          <a:solidFill>
                            <a:schemeClr val="tx1"/>
                          </a:solidFill>
                          <a:effectLst/>
                          <a:latin typeface="Coptic1" pitchFamily="2" charset="0"/>
                          <a:cs typeface="Arial" charset="0"/>
                        </a:rPr>
                        <a:t>. </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4000" b="0" i="0" u="none" strike="noStrike" cap="none" normalizeH="0" baseline="0" dirty="0">
                          <a:ln>
                            <a:noFill/>
                          </a:ln>
                          <a:solidFill>
                            <a:schemeClr val="tx1"/>
                          </a:solidFill>
                          <a:effectLst/>
                          <a:latin typeface="Arial" charset="0"/>
                          <a:cs typeface="Arial" charset="0"/>
                        </a:rPr>
                        <a:t>Que la grâce de notre Seigneur Jésus-Christ soit avec ton âme pure Ô maître le père honoré chef des prêtres le pape </a:t>
                      </a:r>
                      <a:r>
                        <a:rPr kumimoji="0" lang="fr-CA" sz="4000" b="0" i="0" u="none" strike="noStrike" cap="none" normalizeH="0" baseline="0" dirty="0" err="1">
                          <a:ln>
                            <a:noFill/>
                          </a:ln>
                          <a:solidFill>
                            <a:schemeClr val="tx1"/>
                          </a:solidFill>
                          <a:effectLst/>
                          <a:latin typeface="Arial" charset="0"/>
                          <a:cs typeface="Arial" charset="0"/>
                        </a:rPr>
                        <a:t>abba</a:t>
                      </a:r>
                      <a:r>
                        <a:rPr kumimoji="0" lang="fr-CA" sz="4000" b="0" i="0" u="none" strike="noStrike" cap="none" normalizeH="0" baseline="0" dirty="0">
                          <a:ln>
                            <a:noFill/>
                          </a:ln>
                          <a:solidFill>
                            <a:schemeClr val="tx1"/>
                          </a:solidFill>
                          <a:effectLst/>
                          <a:latin typeface="Arial" charset="0"/>
                          <a:cs typeface="Arial" charset="0"/>
                        </a:rPr>
                        <a:t> Tawadros</a:t>
                      </a:r>
                      <a:endParaRPr kumimoji="0" lang="en-US" sz="40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4800" b="0" i="0" u="none" strike="noStrike" cap="none" normalizeH="0" baseline="0" dirty="0">
                          <a:ln>
                            <a:noFill/>
                          </a:ln>
                          <a:solidFill>
                            <a:schemeClr val="tx1"/>
                          </a:solidFill>
                          <a:effectLst/>
                          <a:latin typeface="Arial" charset="0"/>
                          <a:cs typeface="Arial" charset="0"/>
                        </a:rPr>
                        <a:t>نعمة ربنا يسوع المسيح تكون مع روحِكَ الطاهرة يا سيدي الأب المُكرّم رئيس الكهنة البابا أنبا </a:t>
                      </a:r>
                      <a:r>
                        <a:rPr kumimoji="0" lang="ar-EG" sz="4800" b="0" i="0" u="none" strike="noStrike" cap="none" normalizeH="0" baseline="0" dirty="0">
                          <a:ln>
                            <a:noFill/>
                          </a:ln>
                          <a:solidFill>
                            <a:schemeClr val="tx1"/>
                          </a:solidFill>
                          <a:effectLst/>
                          <a:latin typeface="Coptic1" pitchFamily="2" charset="0"/>
                          <a:cs typeface="Arial" charset="0"/>
                        </a:rPr>
                        <a:t>تواضروس</a:t>
                      </a:r>
                      <a:endParaRPr kumimoji="0" lang="en-US" sz="48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6" name="Tableau 5">
            <a:extLst>
              <a:ext uri="{FF2B5EF4-FFF2-40B4-BE49-F238E27FC236}">
                <a16:creationId xmlns:a16="http://schemas.microsoft.com/office/drawing/2014/main" id="{968946FB-1CCF-458B-8982-FD40D70E7BE2}"/>
              </a:ext>
            </a:extLst>
          </p:cNvPr>
          <p:cNvGraphicFramePr>
            <a:graphicFrameLocks noGrp="1"/>
          </p:cNvGraphicFramePr>
          <p:nvPr/>
        </p:nvGraphicFramePr>
        <p:xfrm>
          <a:off x="2032000" y="0"/>
          <a:ext cx="8128000" cy="502920"/>
        </p:xfrm>
        <a:graphic>
          <a:graphicData uri="http://schemas.openxmlformats.org/drawingml/2006/table">
            <a:tbl>
              <a:tblPr firstRow="1" bandRow="1">
                <a:tableStyleId>{2D5ABB26-0587-4C30-8999-92F81FD0307C}</a:tableStyleId>
              </a:tblPr>
              <a:tblGrid>
                <a:gridCol w="8128000">
                  <a:extLst>
                    <a:ext uri="{9D8B030D-6E8A-4147-A177-3AD203B41FA5}">
                      <a16:colId xmlns:a16="http://schemas.microsoft.com/office/drawing/2014/main" val="1663694013"/>
                    </a:ext>
                  </a:extLst>
                </a:gridCol>
              </a:tblGrid>
              <a:tr h="497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0" i="0" u="none" strike="noStrike" cap="none" normalizeH="0" baseline="0" dirty="0" err="1">
                          <a:ln>
                            <a:noFill/>
                          </a:ln>
                          <a:solidFill>
                            <a:schemeClr val="tx1"/>
                          </a:solidFill>
                          <a:effectLst/>
                          <a:latin typeface="Coptic1" pitchFamily="2" charset="0"/>
                          <a:cs typeface="Arial" charset="0"/>
                        </a:rPr>
                        <a:t>Pih~mot</a:t>
                      </a:r>
                      <a:r>
                        <a:rPr kumimoji="0" lang="en-US" sz="2700" b="0" i="0" u="none" strike="noStrike" cap="none" normalizeH="0" baseline="0" dirty="0">
                          <a:ln>
                            <a:noFill/>
                          </a:ln>
                          <a:solidFill>
                            <a:schemeClr val="tx1"/>
                          </a:solidFill>
                          <a:effectLst/>
                          <a:latin typeface="Coptic1" pitchFamily="2" charset="0"/>
                          <a:cs typeface="Arial" charset="0"/>
                        </a:rPr>
                        <a:t> gar</a:t>
                      </a:r>
                      <a:endParaRPr lang="en-CA" sz="2700" dirty="0"/>
                    </a:p>
                  </a:txBody>
                  <a:tcPr marL="121920" marR="12192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74753540"/>
                  </a:ext>
                </a:extLst>
              </a:tr>
            </a:tbl>
          </a:graphicData>
        </a:graphic>
      </p:graphicFrame>
      <p:sp>
        <p:nvSpPr>
          <p:cNvPr id="8" name="Text Box 20">
            <a:hlinkClick r:id="rId3" action="ppaction://hlinksldjump"/>
            <a:extLst>
              <a:ext uri="{FF2B5EF4-FFF2-40B4-BE49-F238E27FC236}">
                <a16:creationId xmlns:a16="http://schemas.microsoft.com/office/drawing/2014/main" id="{CD7FFBCB-59A9-75D9-C26C-EC08789FE64A}"/>
              </a:ext>
            </a:extLst>
          </p:cNvPr>
          <p:cNvSpPr txBox="1">
            <a:spLocks noChangeArrowheads="1"/>
          </p:cNvSpPr>
          <p:nvPr/>
        </p:nvSpPr>
        <p:spPr bwMode="auto">
          <a:xfrm>
            <a:off x="8845420" y="5914152"/>
            <a:ext cx="3346580" cy="913199"/>
          </a:xfrm>
          <a:prstGeom prst="rect">
            <a:avLst/>
          </a:prstGeom>
          <a:solidFill>
            <a:srgbClr val="800000"/>
          </a:solidFill>
          <a:ln w="57150" cmpd="thickThin">
            <a:solidFill>
              <a:schemeClr val="tx1"/>
            </a:solidFill>
            <a:miter lim="800000"/>
            <a:headEnd/>
            <a:tailEnd/>
          </a:ln>
        </p:spPr>
        <p:txBody>
          <a:bodyPr wrap="square">
            <a:spAutoFit/>
          </a:bodyPr>
          <a:lstStyle/>
          <a:p>
            <a:pPr algn="ctr" defTabSz="1219170" fontAlgn="base">
              <a:spcBef>
                <a:spcPct val="0"/>
              </a:spcBef>
              <a:spcAft>
                <a:spcPct val="0"/>
              </a:spcAft>
              <a:defRPr/>
            </a:pPr>
            <a:r>
              <a:rPr lang="en-US" sz="2667" dirty="0" err="1">
                <a:solidFill>
                  <a:srgbClr val="FFFFFF"/>
                </a:solidFill>
                <a:latin typeface="Coptic1" pitchFamily="2" charset="0"/>
                <a:cs typeface="Arial" charset="0"/>
              </a:rPr>
              <a:t>Pih~mot</a:t>
            </a:r>
            <a:r>
              <a:rPr lang="en-US" sz="2667" dirty="0">
                <a:solidFill>
                  <a:srgbClr val="FFFFFF"/>
                </a:solidFill>
                <a:latin typeface="Coptic1" pitchFamily="2" charset="0"/>
                <a:cs typeface="Arial" charset="0"/>
              </a:rPr>
              <a:t> gar - </a:t>
            </a:r>
            <a:r>
              <a:rPr lang="en-US" sz="2667" dirty="0">
                <a:solidFill>
                  <a:srgbClr val="FFFFFF"/>
                </a:solidFill>
                <a:latin typeface="Arial" panose="020B0604020202020204" pitchFamily="34" charset="0"/>
                <a:cs typeface="Arial" panose="020B0604020202020204" pitchFamily="34" charset="0"/>
              </a:rPr>
              <a:t>Long</a:t>
            </a:r>
            <a:endParaRPr lang="en-CA" sz="2667" dirty="0">
              <a:solidFill>
                <a:srgbClr val="FFFFFF"/>
              </a:solidFill>
              <a:latin typeface="Arial" panose="020B0604020202020204" pitchFamily="34" charset="0"/>
              <a:cs typeface="Arial" panose="020B0604020202020204" pitchFamily="34" charset="0"/>
            </a:endParaRPr>
          </a:p>
          <a:p>
            <a:pPr algn="ctr" defTabSz="1219170" fontAlgn="base">
              <a:spcBef>
                <a:spcPct val="0"/>
              </a:spcBef>
              <a:spcAft>
                <a:spcPct val="0"/>
              </a:spcAft>
              <a:defRPr/>
            </a:pPr>
            <a:r>
              <a:rPr lang="ar-EG" sz="2667" dirty="0" err="1">
                <a:solidFill>
                  <a:srgbClr val="FFFFFF"/>
                </a:solidFill>
                <a:latin typeface="Arial" charset="0"/>
                <a:cs typeface="Arial" charset="0"/>
              </a:rPr>
              <a:t>بى</a:t>
            </a:r>
            <a:r>
              <a:rPr lang="ar-EG" sz="2667" dirty="0">
                <a:solidFill>
                  <a:srgbClr val="FFFFFF"/>
                </a:solidFill>
                <a:latin typeface="Arial" charset="0"/>
                <a:cs typeface="Arial" charset="0"/>
              </a:rPr>
              <a:t> </a:t>
            </a:r>
            <a:r>
              <a:rPr lang="ar-EG" sz="2667" dirty="0" err="1">
                <a:solidFill>
                  <a:srgbClr val="FFFFFF"/>
                </a:solidFill>
                <a:latin typeface="Arial" charset="0"/>
                <a:cs typeface="Arial" charset="0"/>
              </a:rPr>
              <a:t>اهموت</a:t>
            </a:r>
            <a:r>
              <a:rPr lang="ar-EG" sz="2667" dirty="0">
                <a:solidFill>
                  <a:srgbClr val="FFFFFF"/>
                </a:solidFill>
                <a:latin typeface="Arial" charset="0"/>
                <a:cs typeface="Arial" charset="0"/>
              </a:rPr>
              <a:t> غار</a:t>
            </a:r>
            <a:endParaRPr lang="en-CA" sz="2667" dirty="0">
              <a:solidFill>
                <a:srgbClr val="FFFFFF"/>
              </a:solidFill>
              <a:latin typeface="Arial" charset="0"/>
              <a:cs typeface="Arial" charset="0"/>
            </a:endParaRPr>
          </a:p>
        </p:txBody>
      </p:sp>
    </p:spTree>
    <p:extLst>
      <p:ext uri="{BB962C8B-B14F-4D97-AF65-F5344CB8AC3E}">
        <p14:creationId xmlns:p14="http://schemas.microsoft.com/office/powerpoint/2010/main" val="1175442405"/>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oup 83">
            <a:extLst>
              <a:ext uri="{FF2B5EF4-FFF2-40B4-BE49-F238E27FC236}">
                <a16:creationId xmlns:a16="http://schemas.microsoft.com/office/drawing/2014/main" id="{CD39C2EA-CD0A-4FD8-B9F6-99CCEFB491E8}"/>
              </a:ext>
            </a:extLst>
          </p:cNvPr>
          <p:cNvGraphicFramePr>
            <a:graphicFrameLocks noGrp="1"/>
          </p:cNvGraphicFramePr>
          <p:nvPr>
            <p:extLst>
              <p:ext uri="{D42A27DB-BD31-4B8C-83A1-F6EECF244321}">
                <p14:modId xmlns:p14="http://schemas.microsoft.com/office/powerpoint/2010/main" val="3958058830"/>
              </p:ext>
            </p:extLst>
          </p:nvPr>
        </p:nvGraphicFramePr>
        <p:xfrm>
          <a:off x="0" y="261937"/>
          <a:ext cx="12192001" cy="5334000"/>
        </p:xfrm>
        <a:graphic>
          <a:graphicData uri="http://schemas.openxmlformats.org/drawingml/2006/table">
            <a:tbl>
              <a:tblPr/>
              <a:tblGrid>
                <a:gridCol w="4546171">
                  <a:extLst>
                    <a:ext uri="{9D8B030D-6E8A-4147-A177-3AD203B41FA5}">
                      <a16:colId xmlns:a16="http://schemas.microsoft.com/office/drawing/2014/main" val="20000"/>
                    </a:ext>
                  </a:extLst>
                </a:gridCol>
                <a:gridCol w="4236203">
                  <a:extLst>
                    <a:ext uri="{9D8B030D-6E8A-4147-A177-3AD203B41FA5}">
                      <a16:colId xmlns:a16="http://schemas.microsoft.com/office/drawing/2014/main" val="20001"/>
                    </a:ext>
                  </a:extLst>
                </a:gridCol>
                <a:gridCol w="3409627">
                  <a:extLst>
                    <a:ext uri="{9D8B030D-6E8A-4147-A177-3AD203B41FA5}">
                      <a16:colId xmlns:a16="http://schemas.microsoft.com/office/drawing/2014/main" val="20002"/>
                    </a:ext>
                  </a:extLst>
                </a:gridCol>
              </a:tblGrid>
              <a:tr h="529336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4300" b="0" i="0" u="none" strike="noStrike" cap="none" normalizeH="0" baseline="0" dirty="0" err="1">
                          <a:ln>
                            <a:noFill/>
                          </a:ln>
                          <a:solidFill>
                            <a:schemeClr val="tx1"/>
                          </a:solidFill>
                          <a:effectLst/>
                          <a:latin typeface="Coptic1" pitchFamily="2" charset="0"/>
                          <a:cs typeface="Arial" charset="0"/>
                        </a:rPr>
                        <a:t>nem</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peniwt</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n~e~pickopoc</a:t>
                      </a:r>
                      <a:r>
                        <a:rPr kumimoji="0" lang="en-US" sz="4300" b="0" i="0" u="none" strike="noStrike" cap="none" normalizeH="0" baseline="0" dirty="0">
                          <a:ln>
                            <a:noFill/>
                          </a:ln>
                          <a:solidFill>
                            <a:schemeClr val="tx1"/>
                          </a:solidFill>
                          <a:effectLst/>
                          <a:latin typeface="Coptic1" pitchFamily="2" charset="0"/>
                          <a:cs typeface="Arial" charset="0"/>
                        </a:rPr>
                        <a:t> abba Mark. Mare </a:t>
                      </a:r>
                      <a:r>
                        <a:rPr kumimoji="0" lang="en-US" sz="4300" b="0" i="0" u="none" strike="noStrike" cap="none" normalizeH="0" baseline="0" dirty="0" err="1">
                          <a:ln>
                            <a:noFill/>
                          </a:ln>
                          <a:solidFill>
                            <a:schemeClr val="tx1"/>
                          </a:solidFill>
                          <a:effectLst/>
                          <a:latin typeface="Coptic1" pitchFamily="2" charset="0"/>
                          <a:cs typeface="Arial" charset="0"/>
                        </a:rPr>
                        <a:t>pik~l</a:t>
                      </a:r>
                      <a:r>
                        <a:rPr kumimoji="0" lang="en-US" sz="4300" b="0" i="0" u="none" strike="noStrike" cap="none" normalizeH="0" baseline="0" dirty="0">
                          <a:ln>
                            <a:noFill/>
                          </a:ln>
                          <a:solidFill>
                            <a:schemeClr val="tx1"/>
                          </a:solidFill>
                          <a:effectLst/>
                          <a:latin typeface="Coptic1" pitchFamily="2" charset="0"/>
                          <a:cs typeface="Arial" charset="0"/>
                        </a:rPr>
                        <a:t>/roc : </a:t>
                      </a:r>
                      <a:r>
                        <a:rPr kumimoji="0" lang="en-US" sz="4300" b="0" i="0" u="none" strike="noStrike" cap="none" normalizeH="0" baseline="0" dirty="0" err="1">
                          <a:ln>
                            <a:noFill/>
                          </a:ln>
                          <a:solidFill>
                            <a:schemeClr val="tx1"/>
                          </a:solidFill>
                          <a:effectLst/>
                          <a:latin typeface="Coptic1" pitchFamily="2" charset="0"/>
                          <a:cs typeface="Arial" charset="0"/>
                        </a:rPr>
                        <a:t>nem</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pilaoc</a:t>
                      </a:r>
                      <a:r>
                        <a:rPr kumimoji="0" lang="en-US" sz="4300" b="0" i="0" u="none" strike="noStrike" cap="none" normalizeH="0" baseline="0" dirty="0">
                          <a:ln>
                            <a:noFill/>
                          </a:ln>
                          <a:solidFill>
                            <a:schemeClr val="tx1"/>
                          </a:solidFill>
                          <a:effectLst/>
                          <a:latin typeface="Coptic1" pitchFamily="2" charset="0"/>
                          <a:cs typeface="Arial" charset="0"/>
                        </a:rPr>
                        <a:t> t/rf : </a:t>
                      </a:r>
                      <a:r>
                        <a:rPr kumimoji="0" lang="en-US" sz="4300" b="0" i="0" u="none" strike="noStrike" cap="none" normalizeH="0" baseline="0" dirty="0" err="1">
                          <a:ln>
                            <a:noFill/>
                          </a:ln>
                          <a:solidFill>
                            <a:schemeClr val="tx1"/>
                          </a:solidFill>
                          <a:effectLst/>
                          <a:latin typeface="Coptic1" pitchFamily="2" charset="0"/>
                          <a:cs typeface="Arial" charset="0"/>
                        </a:rPr>
                        <a:t>oujai</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qen</a:t>
                      </a:r>
                      <a:r>
                        <a:rPr kumimoji="0" lang="en-US" sz="4300" b="0" i="0" u="none" strike="noStrike" cap="none" normalizeH="0" baseline="0" dirty="0">
                          <a:ln>
                            <a:noFill/>
                          </a:ln>
                          <a:solidFill>
                            <a:schemeClr val="tx1"/>
                          </a:solidFill>
                          <a:effectLst/>
                          <a:latin typeface="Coptic1" pitchFamily="2" charset="0"/>
                          <a:cs typeface="Arial" charset="0"/>
                        </a:rPr>
                        <a:t> P~{</a:t>
                      </a:r>
                      <a:r>
                        <a:rPr kumimoji="0" lang="en-US" sz="4300" b="0" i="0" u="none" strike="noStrike" cap="none" normalizeH="0" baseline="0" dirty="0" err="1">
                          <a:ln>
                            <a:noFill/>
                          </a:ln>
                          <a:solidFill>
                            <a:schemeClr val="tx1"/>
                          </a:solidFill>
                          <a:effectLst/>
                          <a:latin typeface="Coptic1" pitchFamily="2" charset="0"/>
                          <a:cs typeface="Arial" charset="0"/>
                        </a:rPr>
                        <a:t>oic</a:t>
                      </a:r>
                      <a:r>
                        <a:rPr kumimoji="0" lang="en-US" sz="4300" b="0" i="0" u="none" strike="noStrike" cap="none" normalizeH="0" baseline="0" dirty="0">
                          <a:ln>
                            <a:noFill/>
                          </a:ln>
                          <a:solidFill>
                            <a:schemeClr val="tx1"/>
                          </a:solidFill>
                          <a:effectLst/>
                          <a:latin typeface="Coptic1" pitchFamily="2" charset="0"/>
                          <a:cs typeface="Arial" charset="0"/>
                        </a:rPr>
                        <a:t> : je </a:t>
                      </a:r>
                      <a:r>
                        <a:rPr kumimoji="0" lang="en-US" sz="4300" b="0" i="0" u="none" strike="noStrike" cap="none" normalizeH="0" baseline="0" dirty="0" err="1">
                          <a:ln>
                            <a:noFill/>
                          </a:ln>
                          <a:solidFill>
                            <a:schemeClr val="tx1"/>
                          </a:solidFill>
                          <a:effectLst/>
                          <a:latin typeface="Coptic1" pitchFamily="2" charset="0"/>
                          <a:cs typeface="Arial" charset="0"/>
                        </a:rPr>
                        <a:t>a~m</a:t>
                      </a:r>
                      <a:r>
                        <a:rPr kumimoji="0" lang="en-US" sz="4300" b="0" i="0" u="none" strike="noStrike" cap="none" normalizeH="0" baseline="0" dirty="0">
                          <a:ln>
                            <a:noFill/>
                          </a:ln>
                          <a:solidFill>
                            <a:schemeClr val="tx1"/>
                          </a:solidFill>
                          <a:effectLst/>
                          <a:latin typeface="Coptic1" pitchFamily="2" charset="0"/>
                          <a:cs typeface="Arial" charset="0"/>
                        </a:rPr>
                        <a:t>/n </a:t>
                      </a:r>
                      <a:r>
                        <a:rPr kumimoji="0" lang="en-US" sz="4300" b="0" i="0" u="none" strike="noStrike" cap="none" normalizeH="0" baseline="0" dirty="0" err="1">
                          <a:ln>
                            <a:noFill/>
                          </a:ln>
                          <a:solidFill>
                            <a:schemeClr val="tx1"/>
                          </a:solidFill>
                          <a:effectLst/>
                          <a:latin typeface="Coptic1" pitchFamily="2" charset="0"/>
                          <a:cs typeface="Arial" charset="0"/>
                        </a:rPr>
                        <a:t>ece~swpi</a:t>
                      </a:r>
                      <a:r>
                        <a:rPr kumimoji="0" lang="en-US" sz="4300" b="0" i="0" u="none" strike="noStrike" cap="none" normalizeH="0" baseline="0" dirty="0">
                          <a:ln>
                            <a:noFill/>
                          </a:ln>
                          <a:solidFill>
                            <a:schemeClr val="tx1"/>
                          </a:solidFill>
                          <a:effectLst/>
                          <a:latin typeface="Coptic1" pitchFamily="2" charset="0"/>
                          <a:cs typeface="Arial" charset="0"/>
                        </a:rPr>
                        <a:t>.</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fr-FR" sz="3700" b="0" i="0" u="none" strike="noStrike" cap="none" normalizeH="0" baseline="0" dirty="0">
                          <a:ln>
                            <a:noFill/>
                          </a:ln>
                          <a:solidFill>
                            <a:schemeClr val="tx1"/>
                          </a:solidFill>
                          <a:effectLst/>
                          <a:latin typeface="Arial" charset="0"/>
                          <a:cs typeface="Arial" charset="0"/>
                        </a:rPr>
                        <a:t>et notre père le l'évêque </a:t>
                      </a:r>
                      <a:r>
                        <a:rPr kumimoji="0" lang="fr-FR" sz="3700" b="0" i="0" u="none" strike="noStrike" cap="none" normalizeH="0" baseline="0" dirty="0" err="1">
                          <a:ln>
                            <a:noFill/>
                          </a:ln>
                          <a:solidFill>
                            <a:schemeClr val="tx1"/>
                          </a:solidFill>
                          <a:effectLst/>
                          <a:latin typeface="Arial" charset="0"/>
                          <a:cs typeface="Arial" charset="0"/>
                        </a:rPr>
                        <a:t>abba</a:t>
                      </a:r>
                      <a:r>
                        <a:rPr kumimoji="0" lang="fr-FR" sz="3700" b="0" i="0" u="none" strike="noStrike" cap="none" normalizeH="0" baseline="0" dirty="0">
                          <a:ln>
                            <a:noFill/>
                          </a:ln>
                          <a:solidFill>
                            <a:schemeClr val="tx1"/>
                          </a:solidFill>
                          <a:effectLst/>
                          <a:latin typeface="Arial" charset="0"/>
                          <a:cs typeface="Arial" charset="0"/>
                        </a:rPr>
                        <a:t> Marc. </a:t>
                      </a:r>
                    </a:p>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fr-CA" sz="3700" b="0" i="0" u="none" strike="noStrike" cap="none" normalizeH="0" baseline="0" dirty="0">
                          <a:ln>
                            <a:noFill/>
                          </a:ln>
                          <a:solidFill>
                            <a:schemeClr val="tx1"/>
                          </a:solidFill>
                          <a:effectLst/>
                          <a:latin typeface="Arial" charset="0"/>
                          <a:cs typeface="Arial" charset="0"/>
                        </a:rPr>
                        <a:t>Soit le clergé et toute la congrégation sont pardonnés par Le Seigneur. Amen.</a:t>
                      </a:r>
                      <a:endParaRPr kumimoji="0" lang="en-US" sz="37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4300" b="0" i="0" u="none" strike="noStrike" cap="none" normalizeH="0" baseline="0" dirty="0">
                          <a:ln>
                            <a:noFill/>
                          </a:ln>
                          <a:solidFill>
                            <a:schemeClr val="tx1"/>
                          </a:solidFill>
                          <a:effectLst/>
                          <a:latin typeface="Arial" charset="0"/>
                          <a:cs typeface="Arial" charset="0"/>
                        </a:rPr>
                        <a:t>وأبانا الأسقف أنبا </a:t>
                      </a:r>
                      <a:r>
                        <a:rPr lang="ar-EG" sz="4300" dirty="0"/>
                        <a:t>مارك</a:t>
                      </a:r>
                      <a:r>
                        <a:rPr kumimoji="0" lang="ar-SA" sz="4300" b="0" i="0" u="none" strike="noStrike" cap="none" normalizeH="0" baseline="0" dirty="0">
                          <a:ln>
                            <a:noFill/>
                          </a:ln>
                          <a:solidFill>
                            <a:schemeClr val="tx1"/>
                          </a:solidFill>
                          <a:effectLst/>
                          <a:latin typeface="Arial" charset="0"/>
                          <a:cs typeface="Arial" charset="0"/>
                        </a:rPr>
                        <a:t> فليكن الإكليروس وكل الشعب معافين في الرب آمين يكون.</a:t>
                      </a:r>
                      <a:endParaRPr kumimoji="0" lang="en-US" sz="43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2" name="AutoShape 36">
            <a:hlinkClick r:id="rId3" action="ppaction://hlinksldjump" highlightClick="1"/>
            <a:extLst>
              <a:ext uri="{FF2B5EF4-FFF2-40B4-BE49-F238E27FC236}">
                <a16:creationId xmlns:a16="http://schemas.microsoft.com/office/drawing/2014/main" id="{84E8A959-C6E6-0586-C7A3-7B3FB94F133E}"/>
              </a:ext>
            </a:extLst>
          </p:cNvPr>
          <p:cNvSpPr>
            <a:spLocks noChangeArrowheads="1"/>
          </p:cNvSpPr>
          <p:nvPr/>
        </p:nvSpPr>
        <p:spPr bwMode="auto">
          <a:xfrm>
            <a:off x="10591800" y="6434137"/>
            <a:ext cx="1600200" cy="423863"/>
          </a:xfrm>
          <a:prstGeom prst="actionButtonBlank">
            <a:avLst/>
          </a:prstGeom>
          <a:solidFill>
            <a:srgbClr val="3333CC"/>
          </a:solidFill>
          <a:ln w="12700">
            <a:solidFill>
              <a:schemeClr val="tx1"/>
            </a:solidFill>
            <a:miter lim="800000"/>
            <a:headEnd/>
            <a:tailEnd/>
          </a:ln>
        </p:spPr>
        <p:txBody>
          <a:bodyPr wrap="none" tIns="158400" bIns="158400" anchor="ctr"/>
          <a:lstStyle/>
          <a:p>
            <a:pPr algn="ctr" defTabSz="1219170" fontAlgn="base">
              <a:lnSpc>
                <a:spcPct val="80000"/>
              </a:lnSpc>
              <a:spcBef>
                <a:spcPct val="0"/>
              </a:spcBef>
              <a:spcAft>
                <a:spcPct val="0"/>
              </a:spcAft>
              <a:defRPr/>
            </a:pPr>
            <a:r>
              <a:rPr lang="en-CA" sz="2667" b="1" dirty="0">
                <a:solidFill>
                  <a:srgbClr val="FFFFFF"/>
                </a:solidFill>
                <a:latin typeface="Arial" charset="0"/>
                <a:cs typeface="Arial" charset="0"/>
              </a:rPr>
              <a:t>Suite</a:t>
            </a:r>
          </a:p>
        </p:txBody>
      </p:sp>
    </p:spTree>
    <p:extLst>
      <p:ext uri="{BB962C8B-B14F-4D97-AF65-F5344CB8AC3E}">
        <p14:creationId xmlns:p14="http://schemas.microsoft.com/office/powerpoint/2010/main" val="459125146"/>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36">
            <a:hlinkClick r:id="rId2" action="ppaction://hlinksldjump" highlightClick="1"/>
            <a:extLst>
              <a:ext uri="{FF2B5EF4-FFF2-40B4-BE49-F238E27FC236}">
                <a16:creationId xmlns:a16="http://schemas.microsoft.com/office/drawing/2014/main" id="{D87E4273-A17B-4E5E-B603-1EECC849BA53}"/>
              </a:ext>
            </a:extLst>
          </p:cNvPr>
          <p:cNvSpPr>
            <a:spLocks noChangeArrowheads="1"/>
          </p:cNvSpPr>
          <p:nvPr/>
        </p:nvSpPr>
        <p:spPr bwMode="auto">
          <a:xfrm>
            <a:off x="3183467" y="1765301"/>
            <a:ext cx="5825067" cy="3327399"/>
          </a:xfrm>
          <a:prstGeom prst="actionButtonBlank">
            <a:avLst/>
          </a:prstGeom>
          <a:solidFill>
            <a:srgbClr val="3333CC"/>
          </a:solidFill>
          <a:ln w="12700">
            <a:solidFill>
              <a:schemeClr val="tx1"/>
            </a:solidFill>
            <a:miter lim="800000"/>
            <a:headEnd/>
            <a:tailEnd/>
          </a:ln>
        </p:spPr>
        <p:txBody>
          <a:bodyPr wrap="none" tIns="158400" bIns="158400" anchor="ctr"/>
          <a:lstStyle/>
          <a:p>
            <a:pPr algn="ctr" defTabSz="1219170" fontAlgn="base">
              <a:lnSpc>
                <a:spcPct val="80000"/>
              </a:lnSpc>
              <a:spcBef>
                <a:spcPct val="0"/>
              </a:spcBef>
              <a:spcAft>
                <a:spcPct val="0"/>
              </a:spcAft>
              <a:defRPr/>
            </a:pPr>
            <a:r>
              <a:rPr lang="en-CA" sz="7200" b="1">
                <a:solidFill>
                  <a:srgbClr val="FFFFFF"/>
                </a:solidFill>
                <a:latin typeface="Arial" charset="0"/>
                <a:cs typeface="Arial" charset="0"/>
              </a:rPr>
              <a:t>Suite</a:t>
            </a:r>
            <a:endParaRPr lang="en-CA" sz="7200" b="1" dirty="0">
              <a:solidFill>
                <a:srgbClr val="FFFFFF"/>
              </a:solidFill>
              <a:latin typeface="Arial" charset="0"/>
              <a:cs typeface="Arial" charset="0"/>
            </a:endParaRPr>
          </a:p>
        </p:txBody>
      </p:sp>
    </p:spTree>
    <p:extLst>
      <p:ext uri="{BB962C8B-B14F-4D97-AF65-F5344CB8AC3E}">
        <p14:creationId xmlns:p14="http://schemas.microsoft.com/office/powerpoint/2010/main" val="1493940055"/>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83">
            <a:extLst>
              <a:ext uri="{FF2B5EF4-FFF2-40B4-BE49-F238E27FC236}">
                <a16:creationId xmlns:a16="http://schemas.microsoft.com/office/drawing/2014/main" id="{6AC359AE-D9C9-4220-9D33-1FB65AA12B98}"/>
              </a:ext>
            </a:extLst>
          </p:cNvPr>
          <p:cNvGraphicFramePr>
            <a:graphicFrameLocks noGrp="1"/>
          </p:cNvGraphicFramePr>
          <p:nvPr>
            <p:extLst>
              <p:ext uri="{D42A27DB-BD31-4B8C-83A1-F6EECF244321}">
                <p14:modId xmlns:p14="http://schemas.microsoft.com/office/powerpoint/2010/main" val="278063239"/>
              </p:ext>
            </p:extLst>
          </p:nvPr>
        </p:nvGraphicFramePr>
        <p:xfrm>
          <a:off x="101600" y="784005"/>
          <a:ext cx="11988800" cy="6073648"/>
        </p:xfrm>
        <a:graphic>
          <a:graphicData uri="http://schemas.openxmlformats.org/drawingml/2006/table">
            <a:tbl>
              <a:tblPr/>
              <a:tblGrid>
                <a:gridCol w="4470400">
                  <a:extLst>
                    <a:ext uri="{9D8B030D-6E8A-4147-A177-3AD203B41FA5}">
                      <a16:colId xmlns:a16="http://schemas.microsoft.com/office/drawing/2014/main" val="20000"/>
                    </a:ext>
                  </a:extLst>
                </a:gridCol>
                <a:gridCol w="4064000">
                  <a:extLst>
                    <a:ext uri="{9D8B030D-6E8A-4147-A177-3AD203B41FA5}">
                      <a16:colId xmlns:a16="http://schemas.microsoft.com/office/drawing/2014/main" val="20001"/>
                    </a:ext>
                  </a:extLst>
                </a:gridCol>
                <a:gridCol w="3454400">
                  <a:extLst>
                    <a:ext uri="{9D8B030D-6E8A-4147-A177-3AD203B41FA5}">
                      <a16:colId xmlns:a16="http://schemas.microsoft.com/office/drawing/2014/main" val="20002"/>
                    </a:ext>
                  </a:extLst>
                </a:gridCol>
              </a:tblGrid>
              <a:tr h="6073648">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4200" b="0" i="0" u="none" strike="noStrike" cap="none" normalizeH="0" baseline="0" dirty="0" err="1">
                          <a:ln>
                            <a:noFill/>
                          </a:ln>
                          <a:solidFill>
                            <a:schemeClr val="tx1"/>
                          </a:solidFill>
                          <a:effectLst/>
                          <a:latin typeface="Coptic1" pitchFamily="2" charset="0"/>
                          <a:cs typeface="Arial" charset="0"/>
                        </a:rPr>
                        <a:t>Pih~mot</a:t>
                      </a:r>
                      <a:r>
                        <a:rPr kumimoji="0" lang="en-US" sz="4200" b="0" i="0" u="none" strike="noStrike" cap="none" normalizeH="0" baseline="0" dirty="0">
                          <a:ln>
                            <a:noFill/>
                          </a:ln>
                          <a:solidFill>
                            <a:schemeClr val="tx1"/>
                          </a:solidFill>
                          <a:effectLst/>
                          <a:latin typeface="Coptic1" pitchFamily="2" charset="0"/>
                          <a:cs typeface="Arial" charset="0"/>
                        </a:rPr>
                        <a:t> gar </a:t>
                      </a:r>
                      <a:r>
                        <a:rPr kumimoji="0" lang="en-US" sz="4200" b="0" i="0" u="none" strike="noStrike" cap="none" normalizeH="0" baseline="0" dirty="0" err="1">
                          <a:ln>
                            <a:noFill/>
                          </a:ln>
                          <a:solidFill>
                            <a:schemeClr val="tx1"/>
                          </a:solidFill>
                          <a:effectLst/>
                          <a:latin typeface="Coptic1" pitchFamily="2" charset="0"/>
                          <a:cs typeface="Arial" charset="0"/>
                        </a:rPr>
                        <a:t>m~V</a:t>
                      </a:r>
                      <a:r>
                        <a:rPr kumimoji="0" lang="en-US" sz="4200" b="0" i="0" u="none" strike="noStrike" cap="none" normalizeH="0" baseline="0" dirty="0">
                          <a:ln>
                            <a:noFill/>
                          </a:ln>
                          <a:solidFill>
                            <a:schemeClr val="tx1"/>
                          </a:solidFill>
                          <a:effectLst/>
                          <a:latin typeface="Coptic1" pitchFamily="2" charset="0"/>
                          <a:cs typeface="Arial" charset="0"/>
                        </a:rPr>
                        <a:t>~} </a:t>
                      </a:r>
                      <a:r>
                        <a:rPr kumimoji="0" lang="en-US" sz="4200" b="0" i="0" u="none" strike="noStrike" cap="none" normalizeH="0" baseline="0" dirty="0" err="1">
                          <a:ln>
                            <a:noFill/>
                          </a:ln>
                          <a:solidFill>
                            <a:schemeClr val="tx1"/>
                          </a:solidFill>
                          <a:effectLst/>
                          <a:latin typeface="Coptic1" pitchFamily="2" charset="0"/>
                          <a:cs typeface="Arial" charset="0"/>
                        </a:rPr>
                        <a:t>V~Iwt</a:t>
                      </a:r>
                      <a:r>
                        <a:rPr kumimoji="0" lang="en-US" sz="4200" b="0" i="0" u="none" strike="noStrike" cap="none" normalizeH="0" baseline="0" dirty="0">
                          <a:ln>
                            <a:noFill/>
                          </a:ln>
                          <a:solidFill>
                            <a:schemeClr val="tx1"/>
                          </a:solidFill>
                          <a:effectLst/>
                          <a:latin typeface="Coptic1" pitchFamily="2" charset="0"/>
                          <a:cs typeface="Arial" charset="0"/>
                        </a:rPr>
                        <a:t> </a:t>
                      </a:r>
                      <a:r>
                        <a:rPr kumimoji="0" lang="en-US" sz="4200" b="0" i="0" u="none" strike="noStrike" cap="none" normalizeH="0" baseline="0" dirty="0" err="1">
                          <a:ln>
                            <a:noFill/>
                          </a:ln>
                          <a:solidFill>
                            <a:schemeClr val="tx1"/>
                          </a:solidFill>
                          <a:effectLst/>
                          <a:latin typeface="Coptic1" pitchFamily="2" charset="0"/>
                          <a:cs typeface="Arial" charset="0"/>
                        </a:rPr>
                        <a:t>PiPantokratwr</a:t>
                      </a:r>
                      <a:r>
                        <a:rPr kumimoji="0" lang="en-US" sz="4200" b="0" i="0" u="none" strike="noStrike" cap="none" normalizeH="0" baseline="0" dirty="0">
                          <a:ln>
                            <a:noFill/>
                          </a:ln>
                          <a:solidFill>
                            <a:schemeClr val="tx1"/>
                          </a:solidFill>
                          <a:effectLst/>
                          <a:latin typeface="Coptic1" pitchFamily="2" charset="0"/>
                          <a:cs typeface="Arial" charset="0"/>
                        </a:rPr>
                        <a:t>.</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4300" b="0" i="0" u="none" strike="noStrike" cap="none" normalizeH="0" baseline="0" dirty="0">
                          <a:ln>
                            <a:noFill/>
                          </a:ln>
                          <a:solidFill>
                            <a:schemeClr val="tx1"/>
                          </a:solidFill>
                          <a:effectLst/>
                          <a:latin typeface="Coptic1" pitchFamily="2" charset="0"/>
                          <a:cs typeface="Arial" charset="0"/>
                        </a:rPr>
                        <a:t> </a:t>
                      </a:r>
                    </a:p>
                    <a:p>
                      <a:pPr algn="just"/>
                      <a:r>
                        <a:rPr lang="fr-FR" sz="4300" b="0" i="0" u="none" strike="noStrike" kern="1200" baseline="0" dirty="0">
                          <a:solidFill>
                            <a:schemeClr val="tx1"/>
                          </a:solidFill>
                          <a:latin typeface="Coptic1" pitchFamily="2" charset="0"/>
                          <a:ea typeface="+mn-ea"/>
                          <a:cs typeface="+mn-cs"/>
                        </a:rPr>
                        <a:t>Nem ],</a:t>
                      </a:r>
                      <a:r>
                        <a:rPr lang="fr-FR" sz="4300" b="0" i="0" u="none" strike="noStrike" kern="1200" baseline="0" dirty="0" err="1">
                          <a:solidFill>
                            <a:schemeClr val="tx1"/>
                          </a:solidFill>
                          <a:latin typeface="Coptic1" pitchFamily="2" charset="0"/>
                          <a:ea typeface="+mn-ea"/>
                          <a:cs typeface="+mn-cs"/>
                        </a:rPr>
                        <a:t>aric</a:t>
                      </a:r>
                      <a:r>
                        <a:rPr lang="fr-FR" sz="4300" b="0" i="0" u="none" strike="noStrike" kern="1200" baseline="0" dirty="0">
                          <a:solidFill>
                            <a:schemeClr val="tx1"/>
                          </a:solidFill>
                          <a:latin typeface="Coptic1" pitchFamily="2" charset="0"/>
                          <a:ea typeface="+mn-ea"/>
                          <a:cs typeface="+mn-cs"/>
                        </a:rPr>
                        <a:t> </a:t>
                      </a:r>
                      <a:r>
                        <a:rPr lang="fr-FR" sz="4300" b="0" i="0" u="none" strike="noStrike" kern="1200" baseline="0" dirty="0" err="1">
                          <a:solidFill>
                            <a:schemeClr val="tx1"/>
                          </a:solidFill>
                          <a:latin typeface="Coptic1" pitchFamily="2" charset="0"/>
                          <a:ea typeface="+mn-ea"/>
                          <a:cs typeface="+mn-cs"/>
                        </a:rPr>
                        <a:t>n~te</a:t>
                      </a:r>
                      <a:r>
                        <a:rPr lang="fr-FR" sz="4300" b="0" i="0" u="none" strike="noStrike" kern="1200" baseline="0" dirty="0">
                          <a:solidFill>
                            <a:schemeClr val="tx1"/>
                          </a:solidFill>
                          <a:latin typeface="Coptic1" pitchFamily="2" charset="0"/>
                          <a:ea typeface="+mn-ea"/>
                          <a:cs typeface="+mn-cs"/>
                        </a:rPr>
                        <a:t> </a:t>
                      </a:r>
                      <a:r>
                        <a:rPr lang="fr-FR" sz="4300" b="0" i="0" u="none" strike="noStrike" kern="1200" baseline="0" dirty="0" err="1">
                          <a:solidFill>
                            <a:schemeClr val="tx1"/>
                          </a:solidFill>
                          <a:latin typeface="Coptic1" pitchFamily="2" charset="0"/>
                          <a:ea typeface="+mn-ea"/>
                          <a:cs typeface="+mn-cs"/>
                        </a:rPr>
                        <a:t>PefMonogen</a:t>
                      </a:r>
                      <a:r>
                        <a:rPr lang="fr-FR" sz="4300" b="0" i="0" u="none" strike="noStrike" kern="1200" baseline="0" dirty="0">
                          <a:solidFill>
                            <a:schemeClr val="tx1"/>
                          </a:solidFill>
                          <a:latin typeface="Coptic1" pitchFamily="2" charset="0"/>
                          <a:ea typeface="+mn-ea"/>
                          <a:cs typeface="+mn-cs"/>
                        </a:rPr>
                        <a:t>/c </a:t>
                      </a:r>
                      <a:r>
                        <a:rPr lang="fr-FR" sz="4300" b="0" i="0" u="none" strike="noStrike" kern="1200" baseline="0" dirty="0" err="1">
                          <a:solidFill>
                            <a:schemeClr val="tx1"/>
                          </a:solidFill>
                          <a:latin typeface="Coptic1" pitchFamily="2" charset="0"/>
                          <a:ea typeface="+mn-ea"/>
                          <a:cs typeface="+mn-cs"/>
                        </a:rPr>
                        <a:t>n~S</a:t>
                      </a:r>
                      <a:r>
                        <a:rPr lang="fr-FR" sz="4300" b="0" i="0" u="none" strike="noStrike" kern="1200" baseline="0" dirty="0">
                          <a:solidFill>
                            <a:schemeClr val="tx1"/>
                          </a:solidFill>
                          <a:latin typeface="Coptic1" pitchFamily="2" charset="0"/>
                          <a:ea typeface="+mn-ea"/>
                          <a:cs typeface="+mn-cs"/>
                        </a:rPr>
                        <a:t>/ri I/#c# </a:t>
                      </a:r>
                      <a:r>
                        <a:rPr lang="fr-FR" sz="4300" b="0" i="0" u="none" strike="noStrike" kern="1200" baseline="0" dirty="0" err="1">
                          <a:solidFill>
                            <a:schemeClr val="tx1"/>
                          </a:solidFill>
                          <a:latin typeface="Coptic1" pitchFamily="2" charset="0"/>
                          <a:ea typeface="+mn-ea"/>
                          <a:cs typeface="+mn-cs"/>
                        </a:rPr>
                        <a:t>P,#c</a:t>
                      </a:r>
                      <a:r>
                        <a:rPr lang="fr-FR" sz="4300" b="0" i="0" u="none" strike="noStrike" kern="1200" baseline="0" dirty="0">
                          <a:solidFill>
                            <a:schemeClr val="tx1"/>
                          </a:solidFill>
                          <a:latin typeface="Coptic1" pitchFamily="2" charset="0"/>
                          <a:ea typeface="+mn-ea"/>
                          <a:cs typeface="+mn-cs"/>
                        </a:rPr>
                        <a:t># </a:t>
                      </a:r>
                      <a:r>
                        <a:rPr lang="fr-FR" sz="4300" b="0" i="0" u="none" strike="noStrike" kern="1200" baseline="0" dirty="0" err="1">
                          <a:solidFill>
                            <a:schemeClr val="tx1"/>
                          </a:solidFill>
                          <a:latin typeface="Coptic1" pitchFamily="2" charset="0"/>
                          <a:ea typeface="+mn-ea"/>
                          <a:cs typeface="+mn-cs"/>
                        </a:rPr>
                        <a:t>Peno#c</a:t>
                      </a:r>
                      <a:r>
                        <a:rPr lang="fr-FR" sz="4300" b="0" i="0" u="none" strike="noStrike" kern="1200" baseline="0" dirty="0">
                          <a:solidFill>
                            <a:schemeClr val="tx1"/>
                          </a:solidFill>
                          <a:latin typeface="Coptic1" pitchFamily="2" charset="0"/>
                          <a:ea typeface="+mn-ea"/>
                          <a:cs typeface="+mn-cs"/>
                        </a:rPr>
                        <a:t>#.</a:t>
                      </a:r>
                      <a:endParaRPr kumimoji="0" lang="en-US" sz="4300" b="0" i="0" u="none" strike="noStrike" cap="none" normalizeH="0" baseline="0" dirty="0">
                        <a:ln>
                          <a:noFill/>
                        </a:ln>
                        <a:solidFill>
                          <a:schemeClr val="tx1"/>
                        </a:solidFill>
                        <a:effectLst/>
                        <a:latin typeface="Coptic1" pitchFamily="2"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algn="just"/>
                      <a:r>
                        <a:rPr lang="fr-FR" sz="4300" b="0" i="0" u="none" strike="noStrike" kern="1200" baseline="0" dirty="0">
                          <a:solidFill>
                            <a:schemeClr val="tx1"/>
                          </a:solidFill>
                          <a:latin typeface="Arial" panose="020B0604020202020204" pitchFamily="34" charset="0"/>
                          <a:ea typeface="+mn-ea"/>
                          <a:cs typeface="Arial" panose="020B0604020202020204" pitchFamily="34" charset="0"/>
                        </a:rPr>
                        <a:t>La grâce de Dieu le Père le Tout puissant</a:t>
                      </a:r>
                    </a:p>
                    <a:p>
                      <a:pPr algn="just"/>
                      <a:endParaRPr kumimoji="0" lang="fr-FR" sz="4300" b="0" i="0" u="none" strike="noStrike" kern="1200" cap="none" normalizeH="0" baseline="0" dirty="0">
                        <a:ln>
                          <a:noFill/>
                        </a:ln>
                        <a:solidFill>
                          <a:schemeClr val="tx1"/>
                        </a:solidFill>
                        <a:effectLst/>
                        <a:latin typeface="Arial" panose="020B0604020202020204" pitchFamily="34" charset="0"/>
                        <a:ea typeface="+mn-ea"/>
                        <a:cs typeface="Arial" panose="020B0604020202020204" pitchFamily="34" charset="0"/>
                      </a:endParaRPr>
                    </a:p>
                    <a:p>
                      <a:pPr algn="just"/>
                      <a:r>
                        <a:rPr lang="fr-FR" sz="4300" b="0" i="0" u="none" strike="noStrike" kern="1200" baseline="0" dirty="0">
                          <a:solidFill>
                            <a:schemeClr val="tx1"/>
                          </a:solidFill>
                          <a:latin typeface="Arial" panose="020B0604020202020204" pitchFamily="34" charset="0"/>
                          <a:ea typeface="+mn-ea"/>
                          <a:cs typeface="Arial" panose="020B0604020202020204" pitchFamily="34" charset="0"/>
                        </a:rPr>
                        <a:t>et la grâce de son Fils Unique Jésus-Christ notre Seigneur,</a:t>
                      </a:r>
                      <a:endParaRPr kumimoji="0" lang="en-US" sz="43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algn="just" rtl="1"/>
                      <a:r>
                        <a:rPr lang="ar-EG" sz="4300" b="0" i="0" u="none" strike="noStrike" kern="1200" baseline="0" dirty="0">
                          <a:solidFill>
                            <a:schemeClr val="tx1"/>
                          </a:solidFill>
                          <a:latin typeface="+mn-lt"/>
                          <a:ea typeface="+mn-ea"/>
                          <a:cs typeface="+mn-cs"/>
                        </a:rPr>
                        <a:t>نعمة الله الأب ضابط</a:t>
                      </a:r>
                      <a:r>
                        <a:rPr lang="fr-FR" sz="4300" b="0" i="0" u="none" strike="noStrike" kern="1200" baseline="0" dirty="0">
                          <a:solidFill>
                            <a:schemeClr val="tx1"/>
                          </a:solidFill>
                          <a:latin typeface="+mn-lt"/>
                          <a:ea typeface="+mn-ea"/>
                          <a:cs typeface="+mn-cs"/>
                        </a:rPr>
                        <a:t> </a:t>
                      </a:r>
                      <a:r>
                        <a:rPr lang="ar-EG" sz="4300" b="0" i="0" u="none" strike="noStrike" kern="1200" baseline="0" dirty="0">
                          <a:solidFill>
                            <a:schemeClr val="tx1"/>
                          </a:solidFill>
                          <a:latin typeface="+mn-lt"/>
                          <a:ea typeface="+mn-ea"/>
                          <a:cs typeface="+mn-cs"/>
                        </a:rPr>
                        <a:t>الكل</a:t>
                      </a:r>
                      <a:endParaRPr lang="fr-FR" sz="4300" b="0" i="0" u="none" strike="noStrike" kern="1200" baseline="0" dirty="0">
                        <a:solidFill>
                          <a:schemeClr val="tx1"/>
                        </a:solidFill>
                        <a:latin typeface="+mn-lt"/>
                        <a:ea typeface="+mn-ea"/>
                        <a:cs typeface="+mn-cs"/>
                      </a:endParaRPr>
                    </a:p>
                    <a:p>
                      <a:pPr algn="just" rtl="1"/>
                      <a:endParaRPr kumimoji="0" lang="fr-FR" sz="4300" b="0" i="0" u="none" strike="noStrike" kern="1200" cap="none" normalizeH="0" baseline="0" dirty="0">
                        <a:ln>
                          <a:noFill/>
                        </a:ln>
                        <a:solidFill>
                          <a:schemeClr val="tx1"/>
                        </a:solidFill>
                        <a:effectLst/>
                        <a:latin typeface="+mn-lt"/>
                        <a:ea typeface="+mn-ea"/>
                        <a:cs typeface="+mn-cs"/>
                      </a:endParaRPr>
                    </a:p>
                    <a:p>
                      <a:pPr algn="just" rtl="1"/>
                      <a:endParaRPr kumimoji="0" lang="fr-FR" sz="4300" b="0" i="0" u="none" strike="noStrike" kern="1200" cap="none" normalizeH="0" baseline="0" dirty="0">
                        <a:ln>
                          <a:noFill/>
                        </a:ln>
                        <a:solidFill>
                          <a:schemeClr val="tx1"/>
                        </a:solidFill>
                        <a:effectLst/>
                        <a:latin typeface="+mn-lt"/>
                        <a:ea typeface="+mn-ea"/>
                        <a:cs typeface="+mn-cs"/>
                      </a:endParaRPr>
                    </a:p>
                    <a:p>
                      <a:pPr algn="just" rtl="1"/>
                      <a:r>
                        <a:rPr lang="ar-EG" sz="4300" b="0" i="0" u="none" strike="noStrike" kern="1200" baseline="0" dirty="0">
                          <a:solidFill>
                            <a:schemeClr val="tx1"/>
                          </a:solidFill>
                          <a:latin typeface="+mn-lt"/>
                          <a:ea typeface="+mn-ea"/>
                          <a:cs typeface="+mn-cs"/>
                        </a:rPr>
                        <a:t>ونعمة ابنه الوحيد</a:t>
                      </a:r>
                    </a:p>
                    <a:p>
                      <a:pPr algn="just" rtl="1"/>
                      <a:r>
                        <a:rPr lang="ar-EG" sz="4300" b="0" i="0" u="none" strike="noStrike" kern="1200" baseline="0" dirty="0">
                          <a:solidFill>
                            <a:schemeClr val="tx1"/>
                          </a:solidFill>
                          <a:latin typeface="+mn-lt"/>
                          <a:ea typeface="+mn-ea"/>
                          <a:cs typeface="+mn-cs"/>
                        </a:rPr>
                        <a:t>يسوع المسيح ربنا.</a:t>
                      </a:r>
                      <a:endParaRPr kumimoji="0" lang="en-US" sz="43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5" name="Tableau 4">
            <a:extLst>
              <a:ext uri="{FF2B5EF4-FFF2-40B4-BE49-F238E27FC236}">
                <a16:creationId xmlns:a16="http://schemas.microsoft.com/office/drawing/2014/main" id="{E37149AB-DBA3-4A69-826D-5D3B5D7C7947}"/>
              </a:ext>
            </a:extLst>
          </p:cNvPr>
          <p:cNvGraphicFramePr>
            <a:graphicFrameLocks noGrp="1"/>
          </p:cNvGraphicFramePr>
          <p:nvPr/>
        </p:nvGraphicFramePr>
        <p:xfrm>
          <a:off x="2032000" y="68791"/>
          <a:ext cx="8128000" cy="502920"/>
        </p:xfrm>
        <a:graphic>
          <a:graphicData uri="http://schemas.openxmlformats.org/drawingml/2006/table">
            <a:tbl>
              <a:tblPr firstRow="1" bandRow="1">
                <a:tableStyleId>{2D5ABB26-0587-4C30-8999-92F81FD0307C}</a:tableStyleId>
              </a:tblPr>
              <a:tblGrid>
                <a:gridCol w="8128000">
                  <a:extLst>
                    <a:ext uri="{9D8B030D-6E8A-4147-A177-3AD203B41FA5}">
                      <a16:colId xmlns:a16="http://schemas.microsoft.com/office/drawing/2014/main" val="1663694013"/>
                    </a:ext>
                  </a:extLst>
                </a:gridCol>
              </a:tblGrid>
              <a:tr h="497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0" i="0" u="none" strike="noStrike" cap="none" normalizeH="0" baseline="0" dirty="0" err="1">
                          <a:ln>
                            <a:noFill/>
                          </a:ln>
                          <a:solidFill>
                            <a:schemeClr val="tx1"/>
                          </a:solidFill>
                          <a:effectLst/>
                          <a:latin typeface="Coptic1" pitchFamily="2" charset="0"/>
                          <a:cs typeface="Arial" charset="0"/>
                        </a:rPr>
                        <a:t>Pih~mot</a:t>
                      </a:r>
                      <a:r>
                        <a:rPr kumimoji="0" lang="en-US" sz="2700" b="0" i="0" u="none" strike="noStrike" cap="none" normalizeH="0" baseline="0" dirty="0">
                          <a:ln>
                            <a:noFill/>
                          </a:ln>
                          <a:solidFill>
                            <a:schemeClr val="tx1"/>
                          </a:solidFill>
                          <a:effectLst/>
                          <a:latin typeface="Coptic1" pitchFamily="2" charset="0"/>
                          <a:cs typeface="Arial" charset="0"/>
                        </a:rPr>
                        <a:t> gar</a:t>
                      </a:r>
                      <a:endParaRPr lang="en-CA" sz="2700" dirty="0"/>
                    </a:p>
                  </a:txBody>
                  <a:tcPr marL="121920" marR="12192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74753540"/>
                  </a:ext>
                </a:extLst>
              </a:tr>
            </a:tbl>
          </a:graphicData>
        </a:graphic>
      </p:graphicFrame>
    </p:spTree>
    <p:extLst>
      <p:ext uri="{BB962C8B-B14F-4D97-AF65-F5344CB8AC3E}">
        <p14:creationId xmlns:p14="http://schemas.microsoft.com/office/powerpoint/2010/main" val="437173362"/>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83">
            <a:extLst>
              <a:ext uri="{FF2B5EF4-FFF2-40B4-BE49-F238E27FC236}">
                <a16:creationId xmlns:a16="http://schemas.microsoft.com/office/drawing/2014/main" id="{6AC359AE-D9C9-4220-9D33-1FB65AA12B98}"/>
              </a:ext>
            </a:extLst>
          </p:cNvPr>
          <p:cNvGraphicFramePr>
            <a:graphicFrameLocks noGrp="1"/>
          </p:cNvGraphicFramePr>
          <p:nvPr>
            <p:extLst>
              <p:ext uri="{D42A27DB-BD31-4B8C-83A1-F6EECF244321}">
                <p14:modId xmlns:p14="http://schemas.microsoft.com/office/powerpoint/2010/main" val="2871983755"/>
              </p:ext>
            </p:extLst>
          </p:nvPr>
        </p:nvGraphicFramePr>
        <p:xfrm>
          <a:off x="0" y="675249"/>
          <a:ext cx="12192000" cy="3688080"/>
        </p:xfrm>
        <a:graphic>
          <a:graphicData uri="http://schemas.openxmlformats.org/drawingml/2006/table">
            <a:tbl>
              <a:tblPr/>
              <a:tblGrid>
                <a:gridCol w="4248443">
                  <a:extLst>
                    <a:ext uri="{9D8B030D-6E8A-4147-A177-3AD203B41FA5}">
                      <a16:colId xmlns:a16="http://schemas.microsoft.com/office/drawing/2014/main" val="20000"/>
                    </a:ext>
                  </a:extLst>
                </a:gridCol>
                <a:gridCol w="4267200">
                  <a:extLst>
                    <a:ext uri="{9D8B030D-6E8A-4147-A177-3AD203B41FA5}">
                      <a16:colId xmlns:a16="http://schemas.microsoft.com/office/drawing/2014/main" val="20001"/>
                    </a:ext>
                  </a:extLst>
                </a:gridCol>
                <a:gridCol w="3676357">
                  <a:extLst>
                    <a:ext uri="{9D8B030D-6E8A-4147-A177-3AD203B41FA5}">
                      <a16:colId xmlns:a16="http://schemas.microsoft.com/office/drawing/2014/main" val="20002"/>
                    </a:ext>
                  </a:extLst>
                </a:gridCol>
              </a:tblGrid>
              <a:tr h="3667760">
                <a:tc>
                  <a:txBody>
                    <a:bodyPr/>
                    <a:lstStyle/>
                    <a:p>
                      <a:pPr algn="just"/>
                      <a:r>
                        <a:rPr lang="fr-FR" sz="4300" b="0" i="0" u="none" strike="noStrike" kern="1200" baseline="0" dirty="0">
                          <a:solidFill>
                            <a:schemeClr val="tx1"/>
                          </a:solidFill>
                          <a:latin typeface="Coptic1" pitchFamily="2" charset="0"/>
                          <a:ea typeface="+mn-ea"/>
                          <a:cs typeface="+mn-cs"/>
                        </a:rPr>
                        <a:t>Nem ]</a:t>
                      </a:r>
                      <a:r>
                        <a:rPr lang="fr-FR" sz="4300" b="0" i="0" u="none" strike="noStrike" kern="1200" baseline="0" dirty="0" err="1">
                          <a:solidFill>
                            <a:schemeClr val="tx1"/>
                          </a:solidFill>
                          <a:latin typeface="Coptic1" pitchFamily="2" charset="0"/>
                          <a:ea typeface="+mn-ea"/>
                          <a:cs typeface="+mn-cs"/>
                        </a:rPr>
                        <a:t>koinwnia</a:t>
                      </a:r>
                      <a:r>
                        <a:rPr lang="fr-FR" sz="4300" b="0" i="0" u="none" strike="noStrike" kern="1200" baseline="0" dirty="0">
                          <a:solidFill>
                            <a:schemeClr val="tx1"/>
                          </a:solidFill>
                          <a:latin typeface="Coptic1" pitchFamily="2" charset="0"/>
                          <a:ea typeface="+mn-ea"/>
                          <a:cs typeface="+mn-cs"/>
                        </a:rPr>
                        <a:t>~ nem ]</a:t>
                      </a:r>
                      <a:r>
                        <a:rPr lang="fr-FR" sz="4300" b="0" i="0" u="none" strike="noStrike" kern="1200" baseline="0" dirty="0" err="1">
                          <a:solidFill>
                            <a:schemeClr val="tx1"/>
                          </a:solidFill>
                          <a:latin typeface="Coptic1" pitchFamily="2" charset="0"/>
                          <a:ea typeface="+mn-ea"/>
                          <a:cs typeface="+mn-cs"/>
                        </a:rPr>
                        <a:t>dwre~a</a:t>
                      </a:r>
                      <a:r>
                        <a:rPr lang="fr-FR" sz="4300" b="0" i="0" u="none" strike="noStrike" kern="1200" baseline="0" dirty="0">
                          <a:solidFill>
                            <a:schemeClr val="tx1"/>
                          </a:solidFill>
                          <a:latin typeface="Coptic1" pitchFamily="2" charset="0"/>
                          <a:ea typeface="+mn-ea"/>
                          <a:cs typeface="+mn-cs"/>
                        </a:rPr>
                        <a:t>~ </a:t>
                      </a:r>
                      <a:r>
                        <a:rPr lang="fr-FR" sz="4300" b="0" i="0" u="none" strike="noStrike" kern="1200" baseline="0" dirty="0" err="1">
                          <a:solidFill>
                            <a:schemeClr val="tx1"/>
                          </a:solidFill>
                          <a:latin typeface="Coptic1" pitchFamily="2" charset="0"/>
                          <a:ea typeface="+mn-ea"/>
                          <a:cs typeface="+mn-cs"/>
                        </a:rPr>
                        <a:t>n~te</a:t>
                      </a:r>
                      <a:r>
                        <a:rPr lang="fr-FR" sz="4300" b="0" i="0" u="none" strike="noStrike" kern="1200" baseline="0" dirty="0">
                          <a:solidFill>
                            <a:schemeClr val="tx1"/>
                          </a:solidFill>
                          <a:latin typeface="Coptic1" pitchFamily="2" charset="0"/>
                          <a:ea typeface="+mn-ea"/>
                          <a:cs typeface="+mn-cs"/>
                        </a:rPr>
                        <a:t> </a:t>
                      </a:r>
                      <a:r>
                        <a:rPr lang="fr-FR" sz="4300" b="0" i="0" u="none" strike="noStrike" kern="1200" baseline="0" dirty="0" err="1">
                          <a:solidFill>
                            <a:schemeClr val="tx1"/>
                          </a:solidFill>
                          <a:latin typeface="Coptic1" pitchFamily="2" charset="0"/>
                          <a:ea typeface="+mn-ea"/>
                          <a:cs typeface="+mn-cs"/>
                        </a:rPr>
                        <a:t>PiP~neuma</a:t>
                      </a:r>
                      <a:r>
                        <a:rPr lang="fr-FR" sz="4300" b="0" i="0" u="none" strike="noStrike" kern="1200" baseline="0" dirty="0">
                          <a:solidFill>
                            <a:schemeClr val="tx1"/>
                          </a:solidFill>
                          <a:latin typeface="Coptic1" pitchFamily="2" charset="0"/>
                          <a:ea typeface="+mn-ea"/>
                          <a:cs typeface="+mn-cs"/>
                        </a:rPr>
                        <a:t> </a:t>
                      </a:r>
                      <a:r>
                        <a:rPr lang="fr-FR" sz="4300" b="0" i="0" u="none" strike="noStrike" kern="1200" baseline="0" dirty="0" err="1">
                          <a:solidFill>
                            <a:schemeClr val="tx1"/>
                          </a:solidFill>
                          <a:latin typeface="Coptic1" pitchFamily="2" charset="0"/>
                          <a:ea typeface="+mn-ea"/>
                          <a:cs typeface="+mn-cs"/>
                        </a:rPr>
                        <a:t>e#y#u</a:t>
                      </a:r>
                      <a:r>
                        <a:rPr lang="fr-FR" sz="4300" b="0" i="0" u="none" strike="noStrike" kern="1200" baseline="0" dirty="0">
                          <a:solidFill>
                            <a:schemeClr val="tx1"/>
                          </a:solidFill>
                          <a:latin typeface="Coptic1" pitchFamily="2" charset="0"/>
                          <a:ea typeface="+mn-ea"/>
                          <a:cs typeface="+mn-cs"/>
                        </a:rPr>
                        <a:t># </a:t>
                      </a:r>
                      <a:r>
                        <a:rPr lang="fr-FR" sz="4300" b="0" i="0" u="none" strike="noStrike" kern="1200" baseline="0" dirty="0" err="1">
                          <a:solidFill>
                            <a:schemeClr val="tx1"/>
                          </a:solidFill>
                          <a:latin typeface="Coptic1" pitchFamily="2" charset="0"/>
                          <a:ea typeface="+mn-ea"/>
                          <a:cs typeface="+mn-cs"/>
                        </a:rPr>
                        <a:t>m~Parakl</a:t>
                      </a:r>
                      <a:r>
                        <a:rPr lang="fr-FR" sz="4300" b="0" i="0" u="none" strike="noStrike" kern="1200" baseline="0" dirty="0">
                          <a:solidFill>
                            <a:schemeClr val="tx1"/>
                          </a:solidFill>
                          <a:latin typeface="Coptic1" pitchFamily="2" charset="0"/>
                          <a:ea typeface="+mn-ea"/>
                          <a:cs typeface="+mn-cs"/>
                        </a:rPr>
                        <a:t>/ton. </a:t>
                      </a:r>
                    </a:p>
                    <a:p>
                      <a:pPr algn="just"/>
                      <a:endParaRPr lang="fr-FR" sz="2100" b="0" i="0" u="none" strike="noStrike" kern="1200" baseline="0" dirty="0">
                        <a:solidFill>
                          <a:schemeClr val="tx1"/>
                        </a:solidFill>
                        <a:latin typeface="Coptic1" pitchFamily="2" charset="0"/>
                        <a:ea typeface="+mn-ea"/>
                        <a:cs typeface="+mn-cs"/>
                      </a:endParaRPr>
                    </a:p>
                  </a:txBody>
                  <a:tcPr marL="121920" marR="121920" horzOverflow="overflow">
                    <a:lnL>
                      <a:noFill/>
                    </a:lnL>
                    <a:lnR>
                      <a:noFill/>
                    </a:lnR>
                    <a:lnT cap="flat">
                      <a:noFill/>
                    </a:lnT>
                    <a:lnB cap="flat">
                      <a:noFill/>
                    </a:lnB>
                    <a:lnTlToBr>
                      <a:noFill/>
                    </a:lnTlToBr>
                    <a:lnBlToTr>
                      <a:noFill/>
                    </a:lnBlToTr>
                    <a:noFill/>
                  </a:tcPr>
                </a:tc>
                <a:tc>
                  <a:txBody>
                    <a:bodyPr/>
                    <a:lstStyle/>
                    <a:p>
                      <a:pPr algn="just"/>
                      <a:r>
                        <a:rPr lang="fr-FR" sz="4300" b="0" i="0" u="none" strike="noStrike" kern="1200" baseline="0" dirty="0">
                          <a:solidFill>
                            <a:schemeClr val="tx1"/>
                          </a:solidFill>
                          <a:latin typeface="Arial" panose="020B0604020202020204" pitchFamily="34" charset="0"/>
                          <a:ea typeface="+mn-ea"/>
                          <a:cs typeface="Arial" panose="020B0604020202020204" pitchFamily="34" charset="0"/>
                        </a:rPr>
                        <a:t>La communion et le don de l’Esprit Saint Consolateur</a:t>
                      </a:r>
                    </a:p>
                    <a:p>
                      <a:pPr algn="just"/>
                      <a:endParaRPr lang="fr-FR" sz="4300" b="0" i="0" u="none" strike="noStrike" kern="1200" baseline="0" dirty="0">
                        <a:solidFill>
                          <a:schemeClr val="tx1"/>
                        </a:solidFill>
                        <a:latin typeface="Arial" panose="020B0604020202020204" pitchFamily="34" charset="0"/>
                        <a:ea typeface="+mn-ea"/>
                        <a:cs typeface="Arial" panose="020B0604020202020204" pitchFamily="34"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algn="just" rtl="1"/>
                      <a:r>
                        <a:rPr lang="ar-EG" sz="4300" b="0" i="0" u="none" strike="noStrike" kern="1200" baseline="0" dirty="0">
                          <a:solidFill>
                            <a:schemeClr val="tx1"/>
                          </a:solidFill>
                          <a:latin typeface="+mn-lt"/>
                          <a:ea typeface="+mn-ea"/>
                          <a:cs typeface="+mn-cs"/>
                        </a:rPr>
                        <a:t>وشركه وعطية الروح</a:t>
                      </a:r>
                      <a:r>
                        <a:rPr lang="fr-FR" sz="4300" b="0" i="0" u="none" strike="noStrike" kern="1200" baseline="0" dirty="0">
                          <a:solidFill>
                            <a:schemeClr val="tx1"/>
                          </a:solidFill>
                          <a:latin typeface="+mn-lt"/>
                          <a:ea typeface="+mn-ea"/>
                          <a:cs typeface="+mn-cs"/>
                        </a:rPr>
                        <a:t> </a:t>
                      </a:r>
                      <a:r>
                        <a:rPr lang="ar-EG" sz="4300" b="0" i="0" u="none" strike="noStrike" kern="1200" baseline="0" dirty="0">
                          <a:solidFill>
                            <a:schemeClr val="tx1"/>
                          </a:solidFill>
                          <a:latin typeface="+mn-lt"/>
                          <a:ea typeface="+mn-ea"/>
                          <a:cs typeface="+mn-cs"/>
                        </a:rPr>
                        <a:t>القدس المعزي</a:t>
                      </a:r>
                      <a:endParaRPr lang="fr-FR" sz="4300" b="0" i="0" u="none" strike="noStrike" kern="1200" baseline="0" dirty="0">
                        <a:solidFill>
                          <a:schemeClr val="tx1"/>
                        </a:solidFill>
                        <a:latin typeface="+mn-lt"/>
                        <a:ea typeface="+mn-ea"/>
                        <a:cs typeface="+mn-cs"/>
                      </a:endParaRPr>
                    </a:p>
                    <a:p>
                      <a:pPr algn="just" rtl="1"/>
                      <a:endParaRPr kumimoji="0" lang="fr-FR" sz="4300" b="0" i="0" u="none" strike="noStrike" kern="1200" cap="none" normalizeH="0" baseline="0" dirty="0">
                        <a:ln>
                          <a:noFill/>
                        </a:ln>
                        <a:solidFill>
                          <a:schemeClr val="tx1"/>
                        </a:solidFill>
                        <a:effectLst/>
                        <a:latin typeface="+mn-lt"/>
                        <a:ea typeface="+mn-ea"/>
                        <a:cs typeface="+mn-cs"/>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630426367"/>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83">
            <a:extLst>
              <a:ext uri="{FF2B5EF4-FFF2-40B4-BE49-F238E27FC236}">
                <a16:creationId xmlns:a16="http://schemas.microsoft.com/office/drawing/2014/main" id="{6AC359AE-D9C9-4220-9D33-1FB65AA12B98}"/>
              </a:ext>
            </a:extLst>
          </p:cNvPr>
          <p:cNvGraphicFramePr>
            <a:graphicFrameLocks noGrp="1"/>
          </p:cNvGraphicFramePr>
          <p:nvPr>
            <p:extLst>
              <p:ext uri="{D42A27DB-BD31-4B8C-83A1-F6EECF244321}">
                <p14:modId xmlns:p14="http://schemas.microsoft.com/office/powerpoint/2010/main" val="2909697726"/>
              </p:ext>
            </p:extLst>
          </p:nvPr>
        </p:nvGraphicFramePr>
        <p:xfrm>
          <a:off x="0" y="0"/>
          <a:ext cx="12192000" cy="6268936"/>
        </p:xfrm>
        <a:graphic>
          <a:graphicData uri="http://schemas.openxmlformats.org/drawingml/2006/table">
            <a:tbl>
              <a:tblPr/>
              <a:tblGrid>
                <a:gridCol w="4703864">
                  <a:extLst>
                    <a:ext uri="{9D8B030D-6E8A-4147-A177-3AD203B41FA5}">
                      <a16:colId xmlns:a16="http://schemas.microsoft.com/office/drawing/2014/main" val="20000"/>
                    </a:ext>
                  </a:extLst>
                </a:gridCol>
                <a:gridCol w="4236936">
                  <a:extLst>
                    <a:ext uri="{9D8B030D-6E8A-4147-A177-3AD203B41FA5}">
                      <a16:colId xmlns:a16="http://schemas.microsoft.com/office/drawing/2014/main" val="20001"/>
                    </a:ext>
                  </a:extLst>
                </a:gridCol>
                <a:gridCol w="3251200">
                  <a:extLst>
                    <a:ext uri="{9D8B030D-6E8A-4147-A177-3AD203B41FA5}">
                      <a16:colId xmlns:a16="http://schemas.microsoft.com/office/drawing/2014/main" val="20002"/>
                    </a:ext>
                  </a:extLst>
                </a:gridCol>
              </a:tblGrid>
              <a:tr h="6268936">
                <a:tc>
                  <a:txBody>
                    <a:bodyPr/>
                    <a:lstStyle/>
                    <a:p>
                      <a:pPr algn="just"/>
                      <a:r>
                        <a:rPr lang="fr-FR" sz="3700" b="0" i="0" u="none" strike="noStrike" kern="1200" baseline="0" dirty="0" err="1">
                          <a:solidFill>
                            <a:schemeClr val="tx1"/>
                          </a:solidFill>
                          <a:latin typeface="Coptic1" pitchFamily="2" charset="0"/>
                          <a:ea typeface="+mn-ea"/>
                          <a:cs typeface="+mn-cs"/>
                        </a:rPr>
                        <a:t>Efei</a:t>
                      </a:r>
                      <a:r>
                        <a:rPr lang="fr-FR" sz="3700" b="0" i="0" u="none" strike="noStrike" kern="1200" baseline="0" dirty="0">
                          <a:solidFill>
                            <a:schemeClr val="tx1"/>
                          </a:solidFill>
                          <a:latin typeface="Coptic1" pitchFamily="2" charset="0"/>
                          <a:ea typeface="+mn-ea"/>
                          <a:cs typeface="+mn-cs"/>
                        </a:rPr>
                        <a:t>~ </a:t>
                      </a:r>
                      <a:r>
                        <a:rPr lang="fr-FR" sz="3700" b="0" i="0" u="none" strike="noStrike" kern="1200" baseline="0" dirty="0" err="1">
                          <a:solidFill>
                            <a:schemeClr val="tx1"/>
                          </a:solidFill>
                          <a:latin typeface="Coptic1" pitchFamily="2" charset="0"/>
                          <a:ea typeface="+mn-ea"/>
                          <a:cs typeface="+mn-cs"/>
                        </a:rPr>
                        <a:t>e~h</a:t>
                      </a:r>
                      <a:r>
                        <a:rPr lang="fr-FR" sz="3700" b="0" i="0" u="none" strike="noStrike" kern="1200" baseline="0" dirty="0">
                          <a:solidFill>
                            <a:schemeClr val="tx1"/>
                          </a:solidFill>
                          <a:latin typeface="Coptic1" pitchFamily="2" charset="0"/>
                          <a:ea typeface="+mn-ea"/>
                          <a:cs typeface="+mn-cs"/>
                        </a:rPr>
                        <a:t>~/ri </a:t>
                      </a:r>
                      <a:r>
                        <a:rPr lang="fr-FR" sz="3700" b="0" i="0" u="none" strike="noStrike" kern="1200" baseline="0" dirty="0" err="1">
                          <a:solidFill>
                            <a:schemeClr val="tx1"/>
                          </a:solidFill>
                          <a:latin typeface="Coptic1" pitchFamily="2" charset="0"/>
                          <a:ea typeface="+mn-ea"/>
                          <a:cs typeface="+mn-cs"/>
                        </a:rPr>
                        <a:t>e~jen</a:t>
                      </a:r>
                      <a:r>
                        <a:rPr lang="fr-FR" sz="3700" b="0" i="0" u="none" strike="noStrike" kern="1200" baseline="0" dirty="0">
                          <a:solidFill>
                            <a:schemeClr val="tx1"/>
                          </a:solidFill>
                          <a:latin typeface="Coptic1" pitchFamily="2" charset="0"/>
                          <a:ea typeface="+mn-ea"/>
                          <a:cs typeface="+mn-cs"/>
                        </a:rPr>
                        <a:t> </a:t>
                      </a:r>
                      <a:r>
                        <a:rPr lang="fr-FR" sz="3700" b="0" i="0" u="none" strike="noStrike" kern="1200" baseline="0" dirty="0" err="1">
                          <a:solidFill>
                            <a:schemeClr val="tx1"/>
                          </a:solidFill>
                          <a:latin typeface="Coptic1" pitchFamily="2" charset="0"/>
                          <a:ea typeface="+mn-ea"/>
                          <a:cs typeface="+mn-cs"/>
                        </a:rPr>
                        <a:t>t~a~ve</a:t>
                      </a:r>
                      <a:r>
                        <a:rPr lang="fr-FR" sz="3700" b="0" i="0" u="none" strike="noStrike" kern="1200" baseline="0" dirty="0">
                          <a:solidFill>
                            <a:schemeClr val="tx1"/>
                          </a:solidFill>
                          <a:latin typeface="Coptic1" pitchFamily="2" charset="0"/>
                          <a:ea typeface="+mn-ea"/>
                          <a:cs typeface="+mn-cs"/>
                        </a:rPr>
                        <a:t> </a:t>
                      </a:r>
                      <a:r>
                        <a:rPr lang="fr-FR" sz="3700" b="0" i="0" u="none" strike="noStrike" kern="1200" baseline="0" dirty="0" err="1">
                          <a:solidFill>
                            <a:schemeClr val="tx1"/>
                          </a:solidFill>
                          <a:latin typeface="Coptic1" pitchFamily="2" charset="0"/>
                          <a:ea typeface="+mn-ea"/>
                          <a:cs typeface="+mn-cs"/>
                        </a:rPr>
                        <a:t>m~pimakarioc</a:t>
                      </a:r>
                      <a:r>
                        <a:rPr lang="fr-FR" sz="3700" b="0" i="0" u="none" strike="noStrike" kern="1200" baseline="0" dirty="0">
                          <a:solidFill>
                            <a:schemeClr val="tx1"/>
                          </a:solidFill>
                          <a:latin typeface="Coptic1" pitchFamily="2" charset="0"/>
                          <a:ea typeface="+mn-ea"/>
                          <a:cs typeface="+mn-cs"/>
                        </a:rPr>
                        <a:t> </a:t>
                      </a:r>
                      <a:r>
                        <a:rPr lang="fr-FR" sz="3700" b="0" i="0" u="none" strike="noStrike" kern="1200" baseline="0" dirty="0" err="1">
                          <a:solidFill>
                            <a:schemeClr val="tx1"/>
                          </a:solidFill>
                          <a:latin typeface="Coptic1" pitchFamily="2" charset="0"/>
                          <a:ea typeface="+mn-ea"/>
                          <a:cs typeface="+mn-cs"/>
                        </a:rPr>
                        <a:t>n~iwt</a:t>
                      </a:r>
                      <a:r>
                        <a:rPr lang="fr-FR" sz="3700" b="0" i="0" u="none" strike="noStrike" kern="1200" baseline="0" dirty="0">
                          <a:solidFill>
                            <a:schemeClr val="tx1"/>
                          </a:solidFill>
                          <a:latin typeface="Coptic1" pitchFamily="2" charset="0"/>
                          <a:ea typeface="+mn-ea"/>
                          <a:cs typeface="+mn-cs"/>
                        </a:rPr>
                        <a:t> </a:t>
                      </a:r>
                      <a:r>
                        <a:rPr lang="fr-FR" sz="3700" b="0" i="0" u="none" strike="noStrike" kern="1200" baseline="0" dirty="0" err="1">
                          <a:solidFill>
                            <a:schemeClr val="tx1"/>
                          </a:solidFill>
                          <a:latin typeface="Coptic1" pitchFamily="2" charset="0"/>
                          <a:ea typeface="+mn-ea"/>
                          <a:cs typeface="+mn-cs"/>
                        </a:rPr>
                        <a:t>ettai</a:t>
                      </a:r>
                      <a:r>
                        <a:rPr lang="fr-FR" sz="3700" b="0" i="0" u="none" strike="noStrike" kern="1200" baseline="0" dirty="0">
                          <a:solidFill>
                            <a:schemeClr val="tx1"/>
                          </a:solidFill>
                          <a:latin typeface="Coptic1" pitchFamily="2" charset="0"/>
                          <a:ea typeface="+mn-ea"/>
                          <a:cs typeface="+mn-cs"/>
                        </a:rPr>
                        <a:t>/out </a:t>
                      </a:r>
                      <a:r>
                        <a:rPr lang="fr-FR" sz="3700" b="0" i="0" u="none" strike="noStrike" kern="1200" baseline="0" dirty="0" err="1">
                          <a:solidFill>
                            <a:schemeClr val="tx1"/>
                          </a:solidFill>
                          <a:latin typeface="Coptic1" pitchFamily="2" charset="0"/>
                          <a:ea typeface="+mn-ea"/>
                          <a:cs typeface="+mn-cs"/>
                        </a:rPr>
                        <a:t>n~ar</a:t>
                      </a:r>
                      <a:r>
                        <a:rPr lang="fr-FR" sz="3700" b="0" i="0" u="none" strike="noStrike" kern="1200" baseline="0" dirty="0">
                          <a:solidFill>
                            <a:schemeClr val="tx1"/>
                          </a:solidFill>
                          <a:latin typeface="Coptic1" pitchFamily="2" charset="0"/>
                          <a:ea typeface="+mn-ea"/>
                          <a:cs typeface="+mn-cs"/>
                        </a:rPr>
                        <a:t>,/</a:t>
                      </a:r>
                      <a:r>
                        <a:rPr lang="fr-FR" sz="3700" b="0" i="0" u="none" strike="noStrike" kern="1200" baseline="0" dirty="0" err="1">
                          <a:solidFill>
                            <a:schemeClr val="tx1"/>
                          </a:solidFill>
                          <a:latin typeface="Coptic1" pitchFamily="2" charset="0"/>
                          <a:ea typeface="+mn-ea"/>
                          <a:cs typeface="+mn-cs"/>
                        </a:rPr>
                        <a:t>e~reuc</a:t>
                      </a:r>
                      <a:r>
                        <a:rPr lang="fr-FR" sz="3700" b="0" i="0" u="none" strike="noStrike" kern="1200" baseline="0" dirty="0">
                          <a:solidFill>
                            <a:schemeClr val="tx1"/>
                          </a:solidFill>
                          <a:latin typeface="Coptic1" pitchFamily="2" charset="0"/>
                          <a:ea typeface="+mn-ea"/>
                          <a:cs typeface="+mn-cs"/>
                        </a:rPr>
                        <a:t> papa </a:t>
                      </a:r>
                      <a:r>
                        <a:rPr lang="fr-FR" sz="3700" b="0" i="0" u="none" strike="noStrike" kern="1200" baseline="0" dirty="0" err="1">
                          <a:solidFill>
                            <a:schemeClr val="tx1"/>
                          </a:solidFill>
                          <a:latin typeface="Coptic1" pitchFamily="2" charset="0"/>
                          <a:ea typeface="+mn-ea"/>
                          <a:cs typeface="+mn-cs"/>
                        </a:rPr>
                        <a:t>abba</a:t>
                      </a:r>
                      <a:r>
                        <a:rPr lang="fr-FR" sz="3700" b="0" i="0" u="none" strike="noStrike" kern="1200" baseline="0" dirty="0">
                          <a:solidFill>
                            <a:schemeClr val="tx1"/>
                          </a:solidFill>
                          <a:latin typeface="Coptic1" pitchFamily="2" charset="0"/>
                          <a:ea typeface="+mn-ea"/>
                          <a:cs typeface="+mn-cs"/>
                        </a:rPr>
                        <a:t> </a:t>
                      </a:r>
                      <a:r>
                        <a:rPr lang="fr-FR" sz="3700" b="0" i="0" u="none" strike="noStrike" kern="1200" baseline="0" dirty="0" err="1">
                          <a:solidFill>
                            <a:schemeClr val="tx1"/>
                          </a:solidFill>
                          <a:latin typeface="Coptic1" pitchFamily="2" charset="0"/>
                          <a:ea typeface="+mn-ea"/>
                          <a:cs typeface="+mn-cs"/>
                        </a:rPr>
                        <a:t>Tawadroc</a:t>
                      </a:r>
                      <a:r>
                        <a:rPr lang="fr-FR" sz="3700" b="0" i="0" u="none" strike="noStrike" kern="1200" baseline="0" dirty="0">
                          <a:solidFill>
                            <a:schemeClr val="tx1"/>
                          </a:solidFill>
                          <a:latin typeface="Coptic1" pitchFamily="2" charset="0"/>
                          <a:ea typeface="+mn-ea"/>
                          <a:cs typeface="+mn-cs"/>
                        </a:rPr>
                        <a:t>. </a:t>
                      </a:r>
                    </a:p>
                    <a:p>
                      <a:pPr algn="just"/>
                      <a:r>
                        <a:rPr lang="fr-FR" sz="3700" b="0" i="0" u="none" strike="noStrike" kern="1200" baseline="0" dirty="0">
                          <a:solidFill>
                            <a:schemeClr val="tx1"/>
                          </a:solidFill>
                          <a:latin typeface="Coptic1" pitchFamily="2" charset="0"/>
                          <a:ea typeface="+mn-ea"/>
                          <a:cs typeface="+mn-cs"/>
                        </a:rPr>
                        <a:t>Nem </a:t>
                      </a:r>
                      <a:r>
                        <a:rPr lang="fr-FR" sz="3700" b="0" i="0" u="none" strike="noStrike" kern="1200" baseline="0" dirty="0" err="1">
                          <a:solidFill>
                            <a:schemeClr val="tx1"/>
                          </a:solidFill>
                          <a:latin typeface="Coptic1" pitchFamily="2" charset="0"/>
                          <a:ea typeface="+mn-ea"/>
                          <a:cs typeface="+mn-cs"/>
                        </a:rPr>
                        <a:t>e~jen</a:t>
                      </a:r>
                      <a:r>
                        <a:rPr lang="fr-FR" sz="3700" b="0" i="0" u="none" strike="noStrike" kern="1200" baseline="0" dirty="0">
                          <a:solidFill>
                            <a:schemeClr val="tx1"/>
                          </a:solidFill>
                          <a:latin typeface="Coptic1" pitchFamily="2" charset="0"/>
                          <a:ea typeface="+mn-ea"/>
                          <a:cs typeface="+mn-cs"/>
                        </a:rPr>
                        <a:t> </a:t>
                      </a:r>
                      <a:r>
                        <a:rPr lang="fr-FR" sz="3700" b="0" i="0" u="none" strike="noStrike" kern="1200" baseline="0" dirty="0" err="1">
                          <a:solidFill>
                            <a:schemeClr val="tx1"/>
                          </a:solidFill>
                          <a:latin typeface="Coptic1" pitchFamily="2" charset="0"/>
                          <a:ea typeface="+mn-ea"/>
                          <a:cs typeface="+mn-cs"/>
                        </a:rPr>
                        <a:t>t~a~ve</a:t>
                      </a:r>
                      <a:r>
                        <a:rPr lang="fr-FR" sz="3700" b="0" i="0" u="none" strike="noStrike" kern="1200" baseline="0" dirty="0">
                          <a:solidFill>
                            <a:schemeClr val="tx1"/>
                          </a:solidFill>
                          <a:latin typeface="Coptic1" pitchFamily="2" charset="0"/>
                          <a:ea typeface="+mn-ea"/>
                          <a:cs typeface="+mn-cs"/>
                        </a:rPr>
                        <a:t> </a:t>
                      </a:r>
                      <a:r>
                        <a:rPr lang="fr-FR" sz="3700" b="0" i="0" u="none" strike="noStrike" kern="1200" baseline="0" dirty="0" err="1">
                          <a:solidFill>
                            <a:schemeClr val="tx1"/>
                          </a:solidFill>
                          <a:latin typeface="Coptic1" pitchFamily="2" charset="0"/>
                          <a:ea typeface="+mn-ea"/>
                          <a:cs typeface="+mn-cs"/>
                        </a:rPr>
                        <a:t>m~pimakarioc</a:t>
                      </a:r>
                      <a:r>
                        <a:rPr lang="fr-FR" sz="3700" b="0" i="0" u="none" strike="noStrike" kern="1200" baseline="0" dirty="0">
                          <a:solidFill>
                            <a:schemeClr val="tx1"/>
                          </a:solidFill>
                          <a:latin typeface="Coptic1" pitchFamily="2" charset="0"/>
                          <a:ea typeface="+mn-ea"/>
                          <a:cs typeface="+mn-cs"/>
                        </a:rPr>
                        <a:t> </a:t>
                      </a:r>
                      <a:r>
                        <a:rPr lang="fr-FR" sz="3700" b="0" i="0" u="none" strike="noStrike" kern="1200" baseline="0" dirty="0" err="1">
                          <a:solidFill>
                            <a:schemeClr val="tx1"/>
                          </a:solidFill>
                          <a:latin typeface="Coptic1" pitchFamily="2" charset="0"/>
                          <a:ea typeface="+mn-ea"/>
                          <a:cs typeface="+mn-cs"/>
                        </a:rPr>
                        <a:t>n~iwt</a:t>
                      </a:r>
                      <a:r>
                        <a:rPr lang="fr-FR" sz="3700" b="0" i="0" u="none" strike="noStrike" kern="1200" baseline="0" dirty="0">
                          <a:solidFill>
                            <a:schemeClr val="tx1"/>
                          </a:solidFill>
                          <a:latin typeface="Coptic1" pitchFamily="2" charset="0"/>
                          <a:ea typeface="+mn-ea"/>
                          <a:cs typeface="+mn-cs"/>
                        </a:rPr>
                        <a:t> </a:t>
                      </a:r>
                      <a:r>
                        <a:rPr lang="fr-FR" sz="3700" b="0" i="0" u="none" strike="noStrike" kern="1200" baseline="0" dirty="0" err="1">
                          <a:solidFill>
                            <a:schemeClr val="tx1"/>
                          </a:solidFill>
                          <a:latin typeface="Coptic1" pitchFamily="2" charset="0"/>
                          <a:ea typeface="+mn-ea"/>
                          <a:cs typeface="+mn-cs"/>
                        </a:rPr>
                        <a:t>ettai</a:t>
                      </a:r>
                      <a:r>
                        <a:rPr lang="fr-FR" sz="3700" b="0" i="0" u="none" strike="noStrike" kern="1200" baseline="0" dirty="0">
                          <a:solidFill>
                            <a:schemeClr val="tx1"/>
                          </a:solidFill>
                          <a:latin typeface="Coptic1" pitchFamily="2" charset="0"/>
                          <a:ea typeface="+mn-ea"/>
                          <a:cs typeface="+mn-cs"/>
                        </a:rPr>
                        <a:t>/out </a:t>
                      </a:r>
                      <a:r>
                        <a:rPr lang="fr-FR" sz="3700" b="0" i="0" u="none" strike="noStrike" kern="1200" baseline="0" dirty="0" err="1">
                          <a:solidFill>
                            <a:schemeClr val="tx1"/>
                          </a:solidFill>
                          <a:latin typeface="Coptic1" pitchFamily="2" charset="0"/>
                          <a:ea typeface="+mn-ea"/>
                          <a:cs typeface="+mn-cs"/>
                        </a:rPr>
                        <a:t>n~e~pickopoc</a:t>
                      </a:r>
                      <a:r>
                        <a:rPr lang="fr-FR" sz="3700" b="0" i="0" u="none" strike="noStrike" kern="1200" baseline="0" dirty="0">
                          <a:solidFill>
                            <a:schemeClr val="tx1"/>
                          </a:solidFill>
                          <a:latin typeface="Coptic1" pitchFamily="2" charset="0"/>
                          <a:ea typeface="+mn-ea"/>
                          <a:cs typeface="+mn-cs"/>
                        </a:rPr>
                        <a:t> </a:t>
                      </a:r>
                      <a:r>
                        <a:rPr lang="fr-FR" sz="3700" b="0" i="0" u="none" strike="noStrike" kern="1200" baseline="0" dirty="0" err="1">
                          <a:solidFill>
                            <a:schemeClr val="tx1"/>
                          </a:solidFill>
                          <a:latin typeface="Coptic1" pitchFamily="2" charset="0"/>
                          <a:ea typeface="+mn-ea"/>
                          <a:cs typeface="+mn-cs"/>
                        </a:rPr>
                        <a:t>abba</a:t>
                      </a:r>
                      <a:r>
                        <a:rPr lang="fr-FR" sz="3700" b="0" i="0" u="none" strike="noStrike" kern="1200" baseline="0" dirty="0">
                          <a:solidFill>
                            <a:schemeClr val="tx1"/>
                          </a:solidFill>
                          <a:latin typeface="Coptic1" pitchFamily="2" charset="0"/>
                          <a:ea typeface="+mn-ea"/>
                          <a:cs typeface="+mn-cs"/>
                        </a:rPr>
                        <a:t> Mark.</a:t>
                      </a:r>
                      <a:endParaRPr kumimoji="0" lang="en-US" sz="3700" b="0" i="0" u="none" strike="noStrike" cap="none" normalizeH="0" baseline="0" dirty="0">
                        <a:ln>
                          <a:noFill/>
                        </a:ln>
                        <a:solidFill>
                          <a:schemeClr val="tx1"/>
                        </a:solidFill>
                        <a:effectLst/>
                        <a:latin typeface="Coptic1" pitchFamily="2"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algn="just"/>
                      <a:r>
                        <a:rPr lang="fr-FR" sz="3500" b="0" i="0" u="none" strike="noStrike" kern="1200" baseline="0" dirty="0">
                          <a:solidFill>
                            <a:schemeClr val="tx1"/>
                          </a:solidFill>
                          <a:latin typeface="Arial" panose="020B0604020202020204" pitchFamily="34" charset="0"/>
                          <a:ea typeface="+mn-ea"/>
                          <a:cs typeface="Arial" panose="020B0604020202020204" pitchFamily="34" charset="0"/>
                        </a:rPr>
                        <a:t>Repose sur la tête de notre Père l’archiprêtre le pape </a:t>
                      </a:r>
                      <a:r>
                        <a:rPr lang="fr-FR" sz="3500" b="0" i="0" u="none" strike="noStrike" kern="1200" baseline="0" dirty="0" err="1">
                          <a:solidFill>
                            <a:schemeClr val="tx1"/>
                          </a:solidFill>
                          <a:latin typeface="Arial" panose="020B0604020202020204" pitchFamily="34" charset="0"/>
                          <a:ea typeface="+mn-ea"/>
                          <a:cs typeface="Arial" panose="020B0604020202020204" pitchFamily="34" charset="0"/>
                        </a:rPr>
                        <a:t>abba</a:t>
                      </a:r>
                      <a:r>
                        <a:rPr lang="fr-FR" sz="3500" b="0" i="0" u="none" strike="noStrike" kern="1200" baseline="0" dirty="0">
                          <a:solidFill>
                            <a:schemeClr val="tx1"/>
                          </a:solidFill>
                          <a:latin typeface="Arial" panose="020B0604020202020204" pitchFamily="34" charset="0"/>
                          <a:ea typeface="+mn-ea"/>
                          <a:cs typeface="Arial" panose="020B0604020202020204" pitchFamily="34" charset="0"/>
                        </a:rPr>
                        <a:t> Tawadros. </a:t>
                      </a:r>
                    </a:p>
                    <a:p>
                      <a:pPr algn="just"/>
                      <a:endParaRPr lang="fr-FR" sz="3500" b="0" i="0" u="none" strike="noStrike" kern="1200" baseline="0" dirty="0">
                        <a:solidFill>
                          <a:schemeClr val="tx1"/>
                        </a:solidFill>
                        <a:latin typeface="Arial" panose="020B0604020202020204" pitchFamily="34" charset="0"/>
                        <a:ea typeface="+mn-ea"/>
                        <a:cs typeface="Arial" panose="020B0604020202020204" pitchFamily="34" charset="0"/>
                      </a:endParaRPr>
                    </a:p>
                    <a:p>
                      <a:pPr algn="just"/>
                      <a:r>
                        <a:rPr lang="fr-FR" sz="3500" b="0" i="0" u="none" strike="noStrike" kern="1200" baseline="0" dirty="0">
                          <a:solidFill>
                            <a:schemeClr val="tx1"/>
                          </a:solidFill>
                          <a:latin typeface="Arial" panose="020B0604020202020204" pitchFamily="34" charset="0"/>
                          <a:ea typeface="+mn-ea"/>
                          <a:cs typeface="Arial" panose="020B0604020202020204" pitchFamily="34" charset="0"/>
                        </a:rPr>
                        <a:t>Et sur la tête de notre saint père l’évêque </a:t>
                      </a:r>
                      <a:r>
                        <a:rPr lang="fr-FR" sz="3500" b="0" i="0" u="none" strike="noStrike" kern="1200" baseline="0" dirty="0" err="1">
                          <a:solidFill>
                            <a:schemeClr val="tx1"/>
                          </a:solidFill>
                          <a:latin typeface="Arial" panose="020B0604020202020204" pitchFamily="34" charset="0"/>
                          <a:ea typeface="+mn-ea"/>
                          <a:cs typeface="Arial" panose="020B0604020202020204" pitchFamily="34" charset="0"/>
                        </a:rPr>
                        <a:t>abba</a:t>
                      </a:r>
                      <a:r>
                        <a:rPr lang="fr-FR" sz="3500" b="0" i="0" u="none" strike="noStrike" kern="1200" baseline="0" dirty="0">
                          <a:solidFill>
                            <a:schemeClr val="tx1"/>
                          </a:solidFill>
                          <a:latin typeface="Arial" panose="020B0604020202020204" pitchFamily="34" charset="0"/>
                          <a:ea typeface="+mn-ea"/>
                          <a:cs typeface="Arial" panose="020B0604020202020204" pitchFamily="34" charset="0"/>
                        </a:rPr>
                        <a:t> Marc.</a:t>
                      </a:r>
                      <a:endParaRPr kumimoji="0" lang="en-US" sz="35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algn="just" rtl="1"/>
                      <a:r>
                        <a:rPr lang="ar-EG" sz="4000" b="0" i="0" u="none" strike="noStrike" kern="1200" baseline="0" dirty="0">
                          <a:solidFill>
                            <a:schemeClr val="tx1"/>
                          </a:solidFill>
                          <a:latin typeface="+mn-lt"/>
                          <a:ea typeface="+mn-ea"/>
                          <a:cs typeface="+mn-cs"/>
                        </a:rPr>
                        <a:t>تحل علي رأس أبينا</a:t>
                      </a:r>
                      <a:r>
                        <a:rPr lang="fr-FR" sz="4000" b="0" i="0" u="none" strike="noStrike" kern="1200" baseline="0" dirty="0">
                          <a:solidFill>
                            <a:schemeClr val="tx1"/>
                          </a:solidFill>
                          <a:latin typeface="+mn-lt"/>
                          <a:ea typeface="+mn-ea"/>
                          <a:cs typeface="+mn-cs"/>
                        </a:rPr>
                        <a:t> </a:t>
                      </a:r>
                      <a:r>
                        <a:rPr lang="ar-EG" sz="4000" b="0" i="0" u="none" strike="noStrike" kern="1200" baseline="0" dirty="0">
                          <a:solidFill>
                            <a:schemeClr val="tx1"/>
                          </a:solidFill>
                          <a:latin typeface="+mn-lt"/>
                          <a:ea typeface="+mn-ea"/>
                          <a:cs typeface="+mn-cs"/>
                        </a:rPr>
                        <a:t>الطوباوي المكرم</a:t>
                      </a:r>
                      <a:r>
                        <a:rPr lang="fr-FR" sz="4000" b="0" i="0" u="none" strike="noStrike" kern="1200" baseline="0" dirty="0">
                          <a:solidFill>
                            <a:schemeClr val="tx1"/>
                          </a:solidFill>
                          <a:latin typeface="+mn-lt"/>
                          <a:ea typeface="+mn-ea"/>
                          <a:cs typeface="+mn-cs"/>
                        </a:rPr>
                        <a:t> </a:t>
                      </a:r>
                      <a:r>
                        <a:rPr lang="ar-EG" sz="4000" b="0" i="0" u="none" strike="noStrike" kern="1200" baseline="0" dirty="0">
                          <a:solidFill>
                            <a:schemeClr val="tx1"/>
                          </a:solidFill>
                          <a:latin typeface="+mn-lt"/>
                          <a:ea typeface="+mn-ea"/>
                          <a:cs typeface="+mn-cs"/>
                        </a:rPr>
                        <a:t>رئيس الكهنة البابا أنبا</a:t>
                      </a:r>
                      <a:r>
                        <a:rPr lang="fr-FR" sz="4000" b="0" i="0" u="none" strike="noStrike" kern="1200" baseline="0" dirty="0">
                          <a:solidFill>
                            <a:schemeClr val="tx1"/>
                          </a:solidFill>
                          <a:latin typeface="+mn-lt"/>
                          <a:ea typeface="+mn-ea"/>
                          <a:cs typeface="+mn-cs"/>
                        </a:rPr>
                        <a:t> </a:t>
                      </a:r>
                      <a:r>
                        <a:rPr kumimoji="0" lang="ar-EG" sz="4000" b="0" i="0" u="none" strike="noStrike" cap="none" normalizeH="0" baseline="0" dirty="0">
                          <a:ln>
                            <a:noFill/>
                          </a:ln>
                          <a:solidFill>
                            <a:schemeClr val="tx1"/>
                          </a:solidFill>
                          <a:effectLst/>
                          <a:latin typeface="Coptic1" pitchFamily="2" charset="0"/>
                          <a:cs typeface="Arial" charset="0"/>
                        </a:rPr>
                        <a:t>تواضروس</a:t>
                      </a:r>
                      <a:r>
                        <a:rPr kumimoji="0" lang="fr-FR" sz="4000" b="0" i="0" u="none" strike="noStrike" kern="1200" cap="none" normalizeH="0" baseline="0" dirty="0">
                          <a:ln>
                            <a:noFill/>
                          </a:ln>
                          <a:solidFill>
                            <a:schemeClr val="tx1"/>
                          </a:solidFill>
                          <a:effectLst/>
                          <a:latin typeface="+mn-lt"/>
                          <a:ea typeface="+mn-ea"/>
                          <a:cs typeface="+mn-cs"/>
                        </a:rPr>
                        <a:t> </a:t>
                      </a:r>
                      <a:r>
                        <a:rPr lang="ar-EG" sz="4000" b="0" i="0" kern="1200" dirty="0">
                          <a:solidFill>
                            <a:schemeClr val="tx1"/>
                          </a:solidFill>
                          <a:effectLst/>
                          <a:latin typeface="+mn-lt"/>
                          <a:ea typeface="+mn-ea"/>
                          <a:cs typeface="+mn-cs"/>
                        </a:rPr>
                        <a:t>وعلى رأس أبينا القديس الأسقف أنبا </a:t>
                      </a:r>
                      <a:r>
                        <a:rPr lang="ar-EG" sz="4000" dirty="0"/>
                        <a:t>مارك</a:t>
                      </a:r>
                      <a:r>
                        <a:rPr lang="ar-EG" sz="4000" b="0" i="0" kern="1200" dirty="0">
                          <a:solidFill>
                            <a:schemeClr val="tx1"/>
                          </a:solidFill>
                          <a:effectLst/>
                          <a:latin typeface="+mn-lt"/>
                          <a:ea typeface="+mn-ea"/>
                          <a:cs typeface="+mn-cs"/>
                        </a:rPr>
                        <a:t>.</a:t>
                      </a:r>
                      <a:endParaRPr lang="ar-EG" sz="4000" b="0" i="0" u="none" strike="noStrike" kern="1200" baseline="0" dirty="0">
                        <a:solidFill>
                          <a:schemeClr val="tx1"/>
                        </a:solidFill>
                        <a:latin typeface="+mn-lt"/>
                        <a:ea typeface="+mn-ea"/>
                        <a:cs typeface="+mn-cs"/>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539156842"/>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oup 2">
            <a:extLst>
              <a:ext uri="{FF2B5EF4-FFF2-40B4-BE49-F238E27FC236}">
                <a16:creationId xmlns:a16="http://schemas.microsoft.com/office/drawing/2014/main" id="{113D8D8C-4C50-4712-BBBE-0AFD7D6D9E8D}"/>
              </a:ext>
            </a:extLst>
          </p:cNvPr>
          <p:cNvGraphicFramePr>
            <a:graphicFrameLocks noGrp="1"/>
          </p:cNvGraphicFramePr>
          <p:nvPr>
            <p:extLst>
              <p:ext uri="{D42A27DB-BD31-4B8C-83A1-F6EECF244321}">
                <p14:modId xmlns:p14="http://schemas.microsoft.com/office/powerpoint/2010/main" val="2683189437"/>
              </p:ext>
            </p:extLst>
          </p:nvPr>
        </p:nvGraphicFramePr>
        <p:xfrm>
          <a:off x="0" y="228600"/>
          <a:ext cx="12192000" cy="5343728"/>
        </p:xfrm>
        <a:graphic>
          <a:graphicData uri="http://schemas.openxmlformats.org/drawingml/2006/table">
            <a:tbl>
              <a:tblPr/>
              <a:tblGrid>
                <a:gridCol w="4565515">
                  <a:extLst>
                    <a:ext uri="{9D8B030D-6E8A-4147-A177-3AD203B41FA5}">
                      <a16:colId xmlns:a16="http://schemas.microsoft.com/office/drawing/2014/main" val="20000"/>
                    </a:ext>
                  </a:extLst>
                </a:gridCol>
                <a:gridCol w="3994825">
                  <a:extLst>
                    <a:ext uri="{9D8B030D-6E8A-4147-A177-3AD203B41FA5}">
                      <a16:colId xmlns:a16="http://schemas.microsoft.com/office/drawing/2014/main" val="20001"/>
                    </a:ext>
                  </a:extLst>
                </a:gridCol>
                <a:gridCol w="3631660">
                  <a:extLst>
                    <a:ext uri="{9D8B030D-6E8A-4147-A177-3AD203B41FA5}">
                      <a16:colId xmlns:a16="http://schemas.microsoft.com/office/drawing/2014/main" val="20002"/>
                    </a:ext>
                  </a:extLst>
                </a:gridCol>
              </a:tblGrid>
              <a:tr h="5343728">
                <a:tc>
                  <a:txBody>
                    <a:bodyPr/>
                    <a:lstStyle/>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en-US" sz="3300" b="0" i="0" u="none" strike="noStrike" cap="none" normalizeH="0" baseline="0" dirty="0">
                          <a:ln>
                            <a:noFill/>
                          </a:ln>
                          <a:solidFill>
                            <a:schemeClr val="tx1"/>
                          </a:solidFill>
                          <a:effectLst/>
                          <a:latin typeface="Coptic1" pitchFamily="2" charset="0"/>
                          <a:cs typeface="Arial" charset="0"/>
                        </a:rPr>
                        <a:t>V~} </a:t>
                      </a:r>
                      <a:r>
                        <a:rPr kumimoji="0" lang="en-US" sz="3300" b="0" i="0" u="none" strike="noStrike" cap="none" normalizeH="0" baseline="0" dirty="0" err="1">
                          <a:ln>
                            <a:noFill/>
                          </a:ln>
                          <a:solidFill>
                            <a:schemeClr val="tx1"/>
                          </a:solidFill>
                          <a:effectLst/>
                          <a:latin typeface="Coptic1" pitchFamily="2" charset="0"/>
                          <a:cs typeface="Arial" charset="0"/>
                        </a:rPr>
                        <a:t>n~te</a:t>
                      </a:r>
                      <a:r>
                        <a:rPr kumimoji="0" lang="en-US" sz="3300" b="0" i="0" u="none" strike="noStrike" cap="none" normalizeH="0" baseline="0" dirty="0">
                          <a:ln>
                            <a:noFill/>
                          </a:ln>
                          <a:solidFill>
                            <a:schemeClr val="tx1"/>
                          </a:solidFill>
                          <a:effectLst/>
                          <a:latin typeface="Coptic1" pitchFamily="2" charset="0"/>
                          <a:cs typeface="Arial" charset="0"/>
                        </a:rPr>
                        <a:t> </a:t>
                      </a:r>
                      <a:r>
                        <a:rPr kumimoji="0" lang="en-US" sz="3300" b="0" i="0" u="none" strike="noStrike" cap="none" normalizeH="0" baseline="0" dirty="0" err="1">
                          <a:ln>
                            <a:noFill/>
                          </a:ln>
                          <a:solidFill>
                            <a:schemeClr val="tx1"/>
                          </a:solidFill>
                          <a:effectLst/>
                          <a:latin typeface="Coptic1" pitchFamily="2" charset="0"/>
                          <a:cs typeface="Arial" charset="0"/>
                        </a:rPr>
                        <a:t>t~ve</a:t>
                      </a:r>
                      <a:r>
                        <a:rPr kumimoji="0" lang="en-US" sz="3300" b="0" i="0" u="none" strike="noStrike" cap="none" normalizeH="0" baseline="0" dirty="0">
                          <a:ln>
                            <a:noFill/>
                          </a:ln>
                          <a:solidFill>
                            <a:schemeClr val="tx1"/>
                          </a:solidFill>
                          <a:effectLst/>
                          <a:latin typeface="Coptic1" pitchFamily="2" charset="0"/>
                          <a:cs typeface="Arial" charset="0"/>
                        </a:rPr>
                        <a:t> </a:t>
                      </a:r>
                      <a:r>
                        <a:rPr kumimoji="0" lang="en-US" sz="3300" b="0" i="0" u="none" strike="noStrike" cap="none" normalizeH="0" baseline="0" dirty="0" err="1">
                          <a:ln>
                            <a:noFill/>
                          </a:ln>
                          <a:solidFill>
                            <a:schemeClr val="tx1"/>
                          </a:solidFill>
                          <a:effectLst/>
                          <a:latin typeface="Coptic1" pitchFamily="2" charset="0"/>
                          <a:cs typeface="Arial" charset="0"/>
                        </a:rPr>
                        <a:t>efe~tajrou</a:t>
                      </a:r>
                      <a:r>
                        <a:rPr kumimoji="0" lang="en-US" sz="3300" b="0" i="0" u="none" strike="noStrike" cap="none" normalizeH="0" baseline="0" dirty="0">
                          <a:ln>
                            <a:noFill/>
                          </a:ln>
                          <a:solidFill>
                            <a:schemeClr val="tx1"/>
                          </a:solidFill>
                          <a:effectLst/>
                          <a:latin typeface="Coptic1" pitchFamily="2" charset="0"/>
                          <a:cs typeface="Arial" charset="0"/>
                        </a:rPr>
                        <a:t> </a:t>
                      </a:r>
                      <a:r>
                        <a:rPr kumimoji="0" lang="en-US" sz="3300" b="0" i="0" u="none" strike="noStrike" cap="none" normalizeH="0" baseline="0" dirty="0" err="1">
                          <a:ln>
                            <a:noFill/>
                          </a:ln>
                          <a:solidFill>
                            <a:schemeClr val="tx1"/>
                          </a:solidFill>
                          <a:effectLst/>
                          <a:latin typeface="Coptic1" pitchFamily="2" charset="0"/>
                          <a:cs typeface="Arial" charset="0"/>
                        </a:rPr>
                        <a:t>hijen</a:t>
                      </a:r>
                      <a:r>
                        <a:rPr kumimoji="0" lang="en-US" sz="3300" b="0" i="0" u="none" strike="noStrike" cap="none" normalizeH="0" baseline="0" dirty="0">
                          <a:ln>
                            <a:noFill/>
                          </a:ln>
                          <a:solidFill>
                            <a:schemeClr val="tx1"/>
                          </a:solidFill>
                          <a:effectLst/>
                          <a:latin typeface="Coptic1" pitchFamily="2" charset="0"/>
                          <a:cs typeface="Arial" charset="0"/>
                        </a:rPr>
                        <a:t> </a:t>
                      </a:r>
                      <a:r>
                        <a:rPr kumimoji="0" lang="en-US" sz="3300" b="0" i="0" u="none" strike="noStrike" cap="none" normalizeH="0" baseline="0" dirty="0" err="1">
                          <a:ln>
                            <a:noFill/>
                          </a:ln>
                          <a:solidFill>
                            <a:schemeClr val="tx1"/>
                          </a:solidFill>
                          <a:effectLst/>
                          <a:latin typeface="Coptic1" pitchFamily="2" charset="0"/>
                          <a:cs typeface="Arial" charset="0"/>
                        </a:rPr>
                        <a:t>nouy~ronoc</a:t>
                      </a:r>
                      <a:r>
                        <a:rPr kumimoji="0" lang="en-US" sz="3300" b="0" i="0" u="none" strike="noStrike" cap="none" normalizeH="0" baseline="0" dirty="0">
                          <a:ln>
                            <a:noFill/>
                          </a:ln>
                          <a:solidFill>
                            <a:schemeClr val="tx1"/>
                          </a:solidFill>
                          <a:effectLst/>
                          <a:latin typeface="Coptic1" pitchFamily="2" charset="0"/>
                          <a:cs typeface="Arial" charset="0"/>
                        </a:rPr>
                        <a:t> </a:t>
                      </a:r>
                      <a:r>
                        <a:rPr kumimoji="0" lang="en-US" sz="3300" b="0" i="0" u="none" strike="noStrike" cap="none" normalizeH="0" baseline="0" dirty="0" err="1">
                          <a:ln>
                            <a:noFill/>
                          </a:ln>
                          <a:solidFill>
                            <a:schemeClr val="tx1"/>
                          </a:solidFill>
                          <a:effectLst/>
                          <a:latin typeface="Coptic1" pitchFamily="2" charset="0"/>
                          <a:cs typeface="Arial" charset="0"/>
                        </a:rPr>
                        <a:t>n~hanm</a:t>
                      </a:r>
                      <a:r>
                        <a:rPr kumimoji="0" lang="en-US" sz="3300" b="0" i="0" u="none" strike="noStrike" cap="none" normalizeH="0" baseline="0" dirty="0">
                          <a:ln>
                            <a:noFill/>
                          </a:ln>
                          <a:solidFill>
                            <a:schemeClr val="tx1"/>
                          </a:solidFill>
                          <a:effectLst/>
                          <a:latin typeface="Coptic1" pitchFamily="2" charset="0"/>
                          <a:cs typeface="Arial" charset="0"/>
                        </a:rPr>
                        <a:t>/s n~[</a:t>
                      </a:r>
                      <a:r>
                        <a:rPr kumimoji="0" lang="en-US" sz="3300" b="0" i="0" u="none" strike="noStrike" cap="none" normalizeH="0" baseline="0" dirty="0" err="1">
                          <a:ln>
                            <a:noFill/>
                          </a:ln>
                          <a:solidFill>
                            <a:schemeClr val="tx1"/>
                          </a:solidFill>
                          <a:effectLst/>
                          <a:latin typeface="Coptic1" pitchFamily="2" charset="0"/>
                          <a:cs typeface="Arial" charset="0"/>
                        </a:rPr>
                        <a:t>rompi</a:t>
                      </a:r>
                      <a:r>
                        <a:rPr kumimoji="0" lang="en-US" sz="3300" b="0" i="0" u="none" strike="noStrike" cap="none" normalizeH="0" baseline="0" dirty="0">
                          <a:ln>
                            <a:noFill/>
                          </a:ln>
                          <a:solidFill>
                            <a:schemeClr val="tx1"/>
                          </a:solidFill>
                          <a:effectLst/>
                          <a:latin typeface="Coptic1" pitchFamily="2" charset="0"/>
                          <a:cs typeface="Arial" charset="0"/>
                        </a:rPr>
                        <a:t> </a:t>
                      </a:r>
                      <a:r>
                        <a:rPr kumimoji="0" lang="en-US" sz="3300" b="0" i="0" u="none" strike="noStrike" cap="none" normalizeH="0" baseline="0" dirty="0" err="1">
                          <a:ln>
                            <a:noFill/>
                          </a:ln>
                          <a:solidFill>
                            <a:schemeClr val="tx1"/>
                          </a:solidFill>
                          <a:effectLst/>
                          <a:latin typeface="Coptic1" pitchFamily="2" charset="0"/>
                          <a:cs typeface="Arial" charset="0"/>
                        </a:rPr>
                        <a:t>nem</a:t>
                      </a:r>
                      <a:r>
                        <a:rPr kumimoji="0" lang="en-US" sz="3300" b="0" i="0" u="none" strike="noStrike" cap="none" normalizeH="0" baseline="0" dirty="0">
                          <a:ln>
                            <a:noFill/>
                          </a:ln>
                          <a:solidFill>
                            <a:schemeClr val="tx1"/>
                          </a:solidFill>
                          <a:effectLst/>
                          <a:latin typeface="Coptic1" pitchFamily="2" charset="0"/>
                          <a:cs typeface="Arial" charset="0"/>
                        </a:rPr>
                        <a:t> </a:t>
                      </a:r>
                      <a:r>
                        <a:rPr kumimoji="0" lang="en-US" sz="3300" b="0" i="0" u="none" strike="noStrike" cap="none" normalizeH="0" baseline="0" dirty="0" err="1">
                          <a:ln>
                            <a:noFill/>
                          </a:ln>
                          <a:solidFill>
                            <a:schemeClr val="tx1"/>
                          </a:solidFill>
                          <a:effectLst/>
                          <a:latin typeface="Coptic1" pitchFamily="2" charset="0"/>
                          <a:cs typeface="Arial" charset="0"/>
                        </a:rPr>
                        <a:t>hanc</a:t>
                      </a:r>
                      <a:r>
                        <a:rPr kumimoji="0" lang="en-US" sz="3300" b="0" i="0" u="none" strike="noStrike" cap="none" normalizeH="0" baseline="0" dirty="0">
                          <a:ln>
                            <a:noFill/>
                          </a:ln>
                          <a:solidFill>
                            <a:schemeClr val="tx1"/>
                          </a:solidFill>
                          <a:effectLst/>
                          <a:latin typeface="Coptic1" pitchFamily="2" charset="0"/>
                          <a:cs typeface="Arial" charset="0"/>
                        </a:rPr>
                        <a:t>/</a:t>
                      </a:r>
                      <a:r>
                        <a:rPr kumimoji="0" lang="en-US" sz="3300" b="0" i="0" u="none" strike="noStrike" cap="none" normalizeH="0" baseline="0" dirty="0" err="1">
                          <a:ln>
                            <a:noFill/>
                          </a:ln>
                          <a:solidFill>
                            <a:schemeClr val="tx1"/>
                          </a:solidFill>
                          <a:effectLst/>
                          <a:latin typeface="Coptic1" pitchFamily="2" charset="0"/>
                          <a:cs typeface="Arial" charset="0"/>
                        </a:rPr>
                        <a:t>ou</a:t>
                      </a:r>
                      <a:r>
                        <a:rPr kumimoji="0" lang="en-US" sz="3300" b="0" i="0" u="none" strike="noStrike" cap="none" normalizeH="0" baseline="0" dirty="0">
                          <a:ln>
                            <a:noFill/>
                          </a:ln>
                          <a:solidFill>
                            <a:schemeClr val="tx1"/>
                          </a:solidFill>
                          <a:effectLst/>
                          <a:latin typeface="Coptic1" pitchFamily="2" charset="0"/>
                          <a:cs typeface="Arial" charset="0"/>
                        </a:rPr>
                        <a:t> </a:t>
                      </a:r>
                      <a:r>
                        <a:rPr kumimoji="0" lang="en-US" sz="3300" b="0" i="0" u="none" strike="noStrike" cap="none" normalizeH="0" baseline="0" dirty="0" err="1">
                          <a:ln>
                            <a:noFill/>
                          </a:ln>
                          <a:solidFill>
                            <a:schemeClr val="tx1"/>
                          </a:solidFill>
                          <a:effectLst/>
                          <a:latin typeface="Coptic1" pitchFamily="2" charset="0"/>
                          <a:cs typeface="Arial" charset="0"/>
                        </a:rPr>
                        <a:t>n~hir</a:t>
                      </a:r>
                      <a:r>
                        <a:rPr kumimoji="0" lang="en-US" sz="3300" b="0" i="0" u="none" strike="noStrike" cap="none" normalizeH="0" baseline="0" dirty="0">
                          <a:ln>
                            <a:noFill/>
                          </a:ln>
                          <a:solidFill>
                            <a:schemeClr val="tx1"/>
                          </a:solidFill>
                          <a:effectLst/>
                          <a:latin typeface="Coptic1" pitchFamily="2" charset="0"/>
                          <a:cs typeface="Arial" charset="0"/>
                        </a:rPr>
                        <a:t>/</a:t>
                      </a:r>
                      <a:r>
                        <a:rPr kumimoji="0" lang="en-US" sz="3300" b="0" i="0" u="none" strike="noStrike" cap="none" normalizeH="0" baseline="0" dirty="0" err="1">
                          <a:ln>
                            <a:noFill/>
                          </a:ln>
                          <a:solidFill>
                            <a:schemeClr val="tx1"/>
                          </a:solidFill>
                          <a:effectLst/>
                          <a:latin typeface="Coptic1" pitchFamily="2" charset="0"/>
                          <a:cs typeface="Arial" charset="0"/>
                        </a:rPr>
                        <a:t>nikon</a:t>
                      </a:r>
                      <a:r>
                        <a:rPr kumimoji="0" lang="en-US" sz="3300" b="0" i="0" u="none" strike="noStrike" cap="none" normalizeH="0" baseline="0" dirty="0">
                          <a:ln>
                            <a:noFill/>
                          </a:ln>
                          <a:solidFill>
                            <a:schemeClr val="tx1"/>
                          </a:solidFill>
                          <a:effectLst/>
                          <a:latin typeface="Coptic1" pitchFamily="2" charset="0"/>
                          <a:cs typeface="Arial" charset="0"/>
                        </a:rPr>
                        <a:t>. </a:t>
                      </a:r>
                    </a:p>
                    <a:p>
                      <a:pPr marL="0" marR="0" lvl="0" indent="0" algn="just" defTabSz="914400" rtl="0" eaLnBrk="1" fontAlgn="base" latinLnBrk="0" hangingPunct="1">
                        <a:lnSpc>
                          <a:spcPct val="100000"/>
                        </a:lnSpc>
                        <a:spcBef>
                          <a:spcPct val="20000"/>
                        </a:spcBef>
                        <a:spcAft>
                          <a:spcPct val="0"/>
                        </a:spcAft>
                        <a:buClrTx/>
                        <a:buSzTx/>
                        <a:buFontTx/>
                        <a:buNone/>
                        <a:tabLst/>
                        <a:defRPr/>
                      </a:pPr>
                      <a:r>
                        <a:rPr lang="fr-FR" sz="3300" b="0" i="0" kern="1200" dirty="0" err="1">
                          <a:solidFill>
                            <a:schemeClr val="tx1"/>
                          </a:solidFill>
                          <a:effectLst/>
                          <a:latin typeface="Coptic1" pitchFamily="2" charset="0"/>
                          <a:ea typeface="+mn-ea"/>
                          <a:cs typeface="+mn-cs"/>
                        </a:rPr>
                        <a:t>N~tefyebio</a:t>
                      </a:r>
                      <a:r>
                        <a:rPr lang="fr-FR" sz="3300" b="0" i="0" kern="1200" dirty="0">
                          <a:solidFill>
                            <a:schemeClr val="tx1"/>
                          </a:solidFill>
                          <a:effectLst/>
                          <a:latin typeface="Coptic1" pitchFamily="2" charset="0"/>
                          <a:ea typeface="+mn-ea"/>
                          <a:cs typeface="+mn-cs"/>
                        </a:rPr>
                        <a:t> </a:t>
                      </a:r>
                      <a:r>
                        <a:rPr lang="fr-FR" sz="3300" b="0" i="0" kern="1200" dirty="0" err="1">
                          <a:solidFill>
                            <a:schemeClr val="tx1"/>
                          </a:solidFill>
                          <a:effectLst/>
                          <a:latin typeface="Coptic1" pitchFamily="2" charset="0"/>
                          <a:ea typeface="+mn-ea"/>
                          <a:cs typeface="+mn-cs"/>
                        </a:rPr>
                        <a:t>n~noujaji</a:t>
                      </a:r>
                      <a:r>
                        <a:rPr lang="fr-FR" sz="3300" b="0" i="0" kern="1200" dirty="0">
                          <a:solidFill>
                            <a:schemeClr val="tx1"/>
                          </a:solidFill>
                          <a:effectLst/>
                          <a:latin typeface="Coptic1" pitchFamily="2" charset="0"/>
                          <a:ea typeface="+mn-ea"/>
                          <a:cs typeface="+mn-cs"/>
                        </a:rPr>
                        <a:t> t/</a:t>
                      </a:r>
                      <a:r>
                        <a:rPr lang="fr-FR" sz="3300" b="0" i="0" kern="1200" dirty="0" err="1">
                          <a:solidFill>
                            <a:schemeClr val="tx1"/>
                          </a:solidFill>
                          <a:effectLst/>
                          <a:latin typeface="Coptic1" pitchFamily="2" charset="0"/>
                          <a:ea typeface="+mn-ea"/>
                          <a:cs typeface="+mn-cs"/>
                        </a:rPr>
                        <a:t>rou</a:t>
                      </a:r>
                      <a:r>
                        <a:rPr lang="fr-FR" sz="3300" b="0" i="0" kern="1200" dirty="0">
                          <a:solidFill>
                            <a:schemeClr val="tx1"/>
                          </a:solidFill>
                          <a:effectLst/>
                          <a:latin typeface="Coptic1" pitchFamily="2" charset="0"/>
                          <a:ea typeface="+mn-ea"/>
                          <a:cs typeface="+mn-cs"/>
                        </a:rPr>
                        <a:t> </a:t>
                      </a:r>
                      <a:r>
                        <a:rPr lang="fr-FR" sz="3300" b="0" i="0" kern="1200" dirty="0" err="1">
                          <a:solidFill>
                            <a:schemeClr val="tx1"/>
                          </a:solidFill>
                          <a:effectLst/>
                          <a:latin typeface="Coptic1" pitchFamily="2" charset="0"/>
                          <a:ea typeface="+mn-ea"/>
                          <a:cs typeface="+mn-cs"/>
                        </a:rPr>
                        <a:t>capec</a:t>
                      </a:r>
                      <a:r>
                        <a:rPr lang="fr-FR" sz="3300" b="0" i="0" kern="1200" dirty="0">
                          <a:solidFill>
                            <a:schemeClr val="tx1"/>
                          </a:solidFill>
                          <a:effectLst/>
                          <a:latin typeface="Coptic1" pitchFamily="2" charset="0"/>
                          <a:ea typeface="+mn-ea"/>
                          <a:cs typeface="+mn-cs"/>
                        </a:rPr>
                        <a:t>/t </a:t>
                      </a:r>
                      <a:r>
                        <a:rPr lang="fr-FR" sz="3300" b="0" i="0" kern="1200" dirty="0" err="1">
                          <a:solidFill>
                            <a:schemeClr val="tx1"/>
                          </a:solidFill>
                          <a:effectLst/>
                          <a:latin typeface="Coptic1" pitchFamily="2" charset="0"/>
                          <a:ea typeface="+mn-ea"/>
                          <a:cs typeface="+mn-cs"/>
                        </a:rPr>
                        <a:t>n~nnou</a:t>
                      </a:r>
                      <a:r>
                        <a:rPr lang="fr-FR" sz="3300" b="0" i="0" kern="1200" dirty="0">
                          <a:solidFill>
                            <a:schemeClr val="tx1"/>
                          </a:solidFill>
                          <a:effectLst/>
                          <a:latin typeface="Coptic1" pitchFamily="2" charset="0"/>
                          <a:ea typeface="+mn-ea"/>
                          <a:cs typeface="+mn-cs"/>
                        </a:rPr>
                        <a:t>[</a:t>
                      </a:r>
                      <a:r>
                        <a:rPr lang="fr-FR" sz="3300" b="0" i="0" kern="1200" dirty="0" err="1">
                          <a:solidFill>
                            <a:schemeClr val="tx1"/>
                          </a:solidFill>
                          <a:effectLst/>
                          <a:latin typeface="Coptic1" pitchFamily="2" charset="0"/>
                          <a:ea typeface="+mn-ea"/>
                          <a:cs typeface="+mn-cs"/>
                        </a:rPr>
                        <a:t>alauj</a:t>
                      </a:r>
                      <a:r>
                        <a:rPr lang="fr-FR" sz="3300" b="0" i="0" kern="1200" dirty="0">
                          <a:solidFill>
                            <a:schemeClr val="tx1"/>
                          </a:solidFill>
                          <a:effectLst/>
                          <a:latin typeface="Coptic1" pitchFamily="2" charset="0"/>
                          <a:ea typeface="+mn-ea"/>
                          <a:cs typeface="+mn-cs"/>
                        </a:rPr>
                        <a:t> n~,</a:t>
                      </a:r>
                      <a:r>
                        <a:rPr lang="fr-FR" sz="3300" b="0" i="0" kern="1200" dirty="0" err="1">
                          <a:solidFill>
                            <a:schemeClr val="tx1"/>
                          </a:solidFill>
                          <a:effectLst/>
                          <a:latin typeface="Coptic1" pitchFamily="2" charset="0"/>
                          <a:ea typeface="+mn-ea"/>
                          <a:cs typeface="+mn-cs"/>
                        </a:rPr>
                        <a:t>wlem</a:t>
                      </a:r>
                      <a:r>
                        <a:rPr lang="fr-FR" sz="3300" b="0" i="0" kern="1200" dirty="0">
                          <a:solidFill>
                            <a:schemeClr val="tx1"/>
                          </a:solidFill>
                          <a:effectLst/>
                          <a:latin typeface="Coptic1" pitchFamily="2" charset="0"/>
                          <a:ea typeface="+mn-ea"/>
                          <a:cs typeface="+mn-cs"/>
                        </a:rPr>
                        <a:t>.</a:t>
                      </a:r>
                      <a:endParaRPr kumimoji="0" lang="en-US" sz="3300" b="0" i="0" u="none" strike="noStrike" cap="none" normalizeH="0" baseline="0" dirty="0">
                        <a:ln>
                          <a:noFill/>
                        </a:ln>
                        <a:solidFill>
                          <a:schemeClr val="tx1"/>
                        </a:solidFill>
                        <a:effectLst/>
                        <a:latin typeface="Coptic1" pitchFamily="2"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algn="just"/>
                      <a:r>
                        <a:rPr lang="fr-FR" sz="3500" b="0" i="0" u="none" strike="noStrike" kern="1200" baseline="0" dirty="0">
                          <a:solidFill>
                            <a:schemeClr val="tx1"/>
                          </a:solidFill>
                          <a:latin typeface="Arial" panose="020B0604020202020204" pitchFamily="34" charset="0"/>
                          <a:ea typeface="+mn-ea"/>
                          <a:cs typeface="Arial" panose="020B0604020202020204" pitchFamily="34" charset="0"/>
                        </a:rPr>
                        <a:t>Que le Dieu du ciel les maintienne sur leur trône de nombreuses années paisibles et qu’Il leur soumette</a:t>
                      </a:r>
                    </a:p>
                    <a:p>
                      <a:pPr algn="just"/>
                      <a:r>
                        <a:rPr lang="fr-FR" sz="3500" b="0" i="0" u="none" strike="noStrike" kern="1200" baseline="0" dirty="0">
                          <a:solidFill>
                            <a:schemeClr val="tx1"/>
                          </a:solidFill>
                          <a:latin typeface="Arial" panose="020B0604020202020204" pitchFamily="34" charset="0"/>
                          <a:ea typeface="+mn-ea"/>
                          <a:cs typeface="Arial" panose="020B0604020202020204" pitchFamily="34" charset="0"/>
                        </a:rPr>
                        <a:t>rapidement tous leurs ennemis.</a:t>
                      </a:r>
                      <a:endParaRPr kumimoji="0" lang="en-CA" sz="35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121920" marR="121920" horzOverflow="overflow">
                    <a:lnL>
                      <a:noFill/>
                    </a:lnL>
                    <a:lnR cap="flat">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defRPr/>
                      </a:pPr>
                      <a:r>
                        <a:rPr kumimoji="0" lang="ar-SA" altLang="zh-TW" sz="4300" b="0" i="0" u="none" strike="noStrike" cap="none" normalizeH="0" baseline="0" dirty="0">
                          <a:ln>
                            <a:noFill/>
                          </a:ln>
                          <a:solidFill>
                            <a:schemeClr val="tx1"/>
                          </a:solidFill>
                          <a:effectLst/>
                          <a:latin typeface="Arial" pitchFamily="34" charset="0"/>
                          <a:cs typeface="Arial" pitchFamily="34" charset="0"/>
                        </a:rPr>
                        <a:t>إله السَّماء يثبتهما</a:t>
                      </a:r>
                      <a:r>
                        <a:rPr kumimoji="0" lang="ar-EG" altLang="zh-TW" sz="4300" b="0" i="0" u="none" strike="noStrike" cap="none" normalizeH="0" baseline="0" dirty="0">
                          <a:ln>
                            <a:noFill/>
                          </a:ln>
                          <a:solidFill>
                            <a:schemeClr val="tx1"/>
                          </a:solidFill>
                          <a:effectLst/>
                          <a:latin typeface="Arial" pitchFamily="34" charset="0"/>
                          <a:cs typeface="Arial" pitchFamily="34" charset="0"/>
                        </a:rPr>
                        <a:t> </a:t>
                      </a:r>
                      <a:r>
                        <a:rPr kumimoji="0" lang="ar-SA" altLang="zh-TW" sz="4300" b="0" i="0" u="none" strike="noStrike" cap="none" normalizeH="0" baseline="0" dirty="0">
                          <a:ln>
                            <a:noFill/>
                          </a:ln>
                          <a:solidFill>
                            <a:schemeClr val="tx1"/>
                          </a:solidFill>
                          <a:effectLst/>
                          <a:latin typeface="Arial" pitchFamily="34" charset="0"/>
                          <a:cs typeface="Arial" pitchFamily="34" charset="0"/>
                        </a:rPr>
                        <a:t>على كرسيهما سنين كثيرة وأزمنة سلامية. ويخضع جميع أعدائهما تحت قدميهما سريعاً.</a:t>
                      </a:r>
                      <a:endParaRPr kumimoji="0" lang="ar-SA" sz="4300" b="0" i="0" u="none" strike="noStrike" cap="none" normalizeH="0" baseline="0" dirty="0">
                        <a:ln>
                          <a:noFill/>
                        </a:ln>
                        <a:solidFill>
                          <a:schemeClr val="tx1"/>
                        </a:solidFill>
                        <a:effectLst/>
                        <a:latin typeface="Arial" pitchFamily="34" charset="0"/>
                        <a:cs typeface="Arial" pitchFamily="34"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3033112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656675" name="Group 35"/>
          <p:cNvGraphicFramePr>
            <a:graphicFrameLocks noGrp="1"/>
          </p:cNvGraphicFramePr>
          <p:nvPr>
            <p:extLst>
              <p:ext uri="{D42A27DB-BD31-4B8C-83A1-F6EECF244321}">
                <p14:modId xmlns:p14="http://schemas.microsoft.com/office/powerpoint/2010/main" val="3997754192"/>
              </p:ext>
            </p:extLst>
          </p:nvPr>
        </p:nvGraphicFramePr>
        <p:xfrm>
          <a:off x="0" y="510827"/>
          <a:ext cx="12192000" cy="6055360"/>
        </p:xfrm>
        <a:graphic>
          <a:graphicData uri="http://schemas.openxmlformats.org/drawingml/2006/table">
            <a:tbl>
              <a:tblPr/>
              <a:tblGrid>
                <a:gridCol w="7684035">
                  <a:extLst>
                    <a:ext uri="{9D8B030D-6E8A-4147-A177-3AD203B41FA5}">
                      <a16:colId xmlns:a16="http://schemas.microsoft.com/office/drawing/2014/main" val="20000"/>
                    </a:ext>
                  </a:extLst>
                </a:gridCol>
                <a:gridCol w="4507965">
                  <a:extLst>
                    <a:ext uri="{9D8B030D-6E8A-4147-A177-3AD203B41FA5}">
                      <a16:colId xmlns:a16="http://schemas.microsoft.com/office/drawing/2014/main" val="20001"/>
                    </a:ext>
                  </a:extLst>
                </a:gridCol>
              </a:tblGrid>
              <a:tr h="2692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3600" b="0" i="0" u="none" strike="noStrike" cap="none" normalizeH="0" baseline="0" dirty="0">
                          <a:ln>
                            <a:noFill/>
                          </a:ln>
                          <a:solidFill>
                            <a:schemeClr val="tx1"/>
                          </a:solidFill>
                          <a:effectLst/>
                          <a:latin typeface="Arial" charset="0"/>
                          <a:cs typeface="Arial" charset="0"/>
                        </a:rPr>
                        <a:t>Jésus-Christ est Lui-même</a:t>
                      </a:r>
                      <a:br>
                        <a:rPr kumimoji="0" lang="fr-FR" sz="3600" b="0" i="0" u="none" strike="noStrike" cap="none" normalizeH="0" baseline="0" dirty="0">
                          <a:ln>
                            <a:noFill/>
                          </a:ln>
                          <a:solidFill>
                            <a:schemeClr val="tx1"/>
                          </a:solidFill>
                          <a:effectLst/>
                          <a:latin typeface="Arial" charset="0"/>
                          <a:cs typeface="Arial" charset="0"/>
                        </a:rPr>
                      </a:br>
                      <a:r>
                        <a:rPr kumimoji="0" lang="fr-FR" sz="3600" b="0" i="0" u="none" strike="noStrike" cap="none" normalizeH="0" baseline="0" dirty="0">
                          <a:ln>
                            <a:noFill/>
                          </a:ln>
                          <a:solidFill>
                            <a:schemeClr val="tx1"/>
                          </a:solidFill>
                          <a:effectLst/>
                          <a:latin typeface="Arial" charset="0"/>
                          <a:cs typeface="Arial" charset="0"/>
                        </a:rPr>
                        <a:t>hier, aujourd’hui et éternellement</a:t>
                      </a:r>
                      <a:br>
                        <a:rPr kumimoji="0" lang="fr-FR" sz="3600" b="0" i="0" u="none" strike="noStrike" cap="none" normalizeH="0" baseline="0" dirty="0">
                          <a:ln>
                            <a:noFill/>
                          </a:ln>
                          <a:solidFill>
                            <a:schemeClr val="tx1"/>
                          </a:solidFill>
                          <a:effectLst/>
                          <a:latin typeface="Arial" charset="0"/>
                          <a:cs typeface="Arial" charset="0"/>
                        </a:rPr>
                      </a:br>
                      <a:r>
                        <a:rPr kumimoji="0" lang="fr-FR" sz="3600" b="0" i="0" u="none" strike="noStrike" cap="none" normalizeH="0" baseline="0" dirty="0">
                          <a:ln>
                            <a:noFill/>
                          </a:ln>
                          <a:solidFill>
                            <a:schemeClr val="tx1"/>
                          </a:solidFill>
                          <a:effectLst/>
                          <a:latin typeface="Arial" charset="0"/>
                          <a:cs typeface="Arial" charset="0"/>
                        </a:rPr>
                        <a:t>avec Son hypostase unique,</a:t>
                      </a:r>
                      <a:br>
                        <a:rPr kumimoji="0" lang="fr-FR" sz="3600" b="0" i="0" u="none" strike="noStrike" cap="none" normalizeH="0" baseline="0" dirty="0">
                          <a:ln>
                            <a:noFill/>
                          </a:ln>
                          <a:solidFill>
                            <a:schemeClr val="tx1"/>
                          </a:solidFill>
                          <a:effectLst/>
                          <a:latin typeface="Arial" charset="0"/>
                          <a:cs typeface="Arial" charset="0"/>
                        </a:rPr>
                      </a:br>
                      <a:r>
                        <a:rPr kumimoji="0" lang="fr-FR" sz="3600" b="0" i="0" u="none" strike="noStrike" cap="none" normalizeH="0" baseline="0" dirty="0">
                          <a:ln>
                            <a:noFill/>
                          </a:ln>
                          <a:solidFill>
                            <a:schemeClr val="tx1"/>
                          </a:solidFill>
                          <a:effectLst/>
                          <a:latin typeface="Arial" charset="0"/>
                          <a:cs typeface="Arial" charset="0"/>
                        </a:rPr>
                        <a:t>Nous l’adorons et nous le glorifions.</a:t>
                      </a:r>
                      <a:endParaRPr kumimoji="0" lang="fr-CA" sz="3600" b="1" i="0" u="none" strike="noStrike" cap="none" normalizeH="0" baseline="0" dirty="0">
                        <a:ln>
                          <a:noFill/>
                        </a:ln>
                        <a:solidFill>
                          <a:schemeClr val="tx1"/>
                        </a:solidFill>
                        <a:effectLst/>
                        <a:latin typeface="Arial" charset="0"/>
                        <a:cs typeface="Arial" charset="0"/>
                      </a:endParaRPr>
                    </a:p>
                  </a:txBody>
                  <a:tcPr marL="121920" marR="121920" anchor="ctr" horzOverflow="overflow">
                    <a:lnL cap="flat">
                      <a:noFill/>
                    </a:lnL>
                    <a:lnR>
                      <a:noFill/>
                    </a:lnR>
                    <a:lnT cap="flat">
                      <a:noFill/>
                    </a:lnT>
                    <a:lnB>
                      <a:noFill/>
                    </a:lnB>
                    <a:lnTlToBr>
                      <a:noFill/>
                    </a:lnTlToBr>
                    <a:lnBlToTr>
                      <a:noFill/>
                    </a:lnBlToTr>
                    <a:no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SA" altLang="zh-CN" sz="4300" b="0" i="0" u="none" strike="noStrike" cap="none" normalizeH="0" baseline="0" dirty="0">
                          <a:ln>
                            <a:noFill/>
                          </a:ln>
                          <a:solidFill>
                            <a:schemeClr val="tx1"/>
                          </a:solidFill>
                          <a:effectLst/>
                          <a:latin typeface="Arial" charset="0"/>
                          <a:cs typeface="Arial" charset="0"/>
                        </a:rPr>
                        <a:t>يسوع المسيح هو </a:t>
                      </a:r>
                      <a:r>
                        <a:rPr kumimoji="0" lang="ar-SA" altLang="zh-CN" sz="4300" b="0" i="0" u="none" strike="noStrike" cap="none" normalizeH="0" baseline="0" dirty="0" err="1">
                          <a:ln>
                            <a:noFill/>
                          </a:ln>
                          <a:solidFill>
                            <a:schemeClr val="tx1"/>
                          </a:solidFill>
                          <a:effectLst/>
                          <a:latin typeface="Arial" charset="0"/>
                          <a:cs typeface="Arial" charset="0"/>
                        </a:rPr>
                        <a:t>هو</a:t>
                      </a:r>
                      <a:endParaRPr kumimoji="0" lang="ar-EG" altLang="zh-CN" sz="4300" b="0" i="0" u="none" strike="noStrike" cap="none" normalizeH="0" baseline="0" dirty="0">
                        <a:ln>
                          <a:noFill/>
                        </a:ln>
                        <a:solidFill>
                          <a:schemeClr val="tx1"/>
                        </a:solidFill>
                        <a:effectLst/>
                        <a:latin typeface="Arial" charset="0"/>
                        <a:cs typeface="Arial" charset="0"/>
                      </a:endParaRPr>
                    </a:p>
                    <a:p>
                      <a:pPr marL="0" marR="0" lvl="0" indent="0" algn="ctr" defTabSz="914400" rtl="1" eaLnBrk="1" fontAlgn="base" latinLnBrk="0" hangingPunct="1">
                        <a:lnSpc>
                          <a:spcPct val="100000"/>
                        </a:lnSpc>
                        <a:spcBef>
                          <a:spcPct val="0"/>
                        </a:spcBef>
                        <a:spcAft>
                          <a:spcPct val="0"/>
                        </a:spcAft>
                        <a:buClrTx/>
                        <a:buSzTx/>
                        <a:buFontTx/>
                        <a:buNone/>
                        <a:tabLst/>
                      </a:pPr>
                      <a:r>
                        <a:rPr kumimoji="0" lang="ar-SA" altLang="zh-CN" sz="4300" b="0" i="0" u="none" strike="noStrike" cap="none" normalizeH="0" baseline="0" dirty="0">
                          <a:ln>
                            <a:noFill/>
                          </a:ln>
                          <a:solidFill>
                            <a:schemeClr val="tx1"/>
                          </a:solidFill>
                          <a:effectLst/>
                          <a:latin typeface="Arial" charset="0"/>
                          <a:cs typeface="Arial" charset="0"/>
                        </a:rPr>
                        <a:t>أمس واليوم وإلي الأبد،</a:t>
                      </a:r>
                      <a:endParaRPr kumimoji="0" lang="ar-EG" altLang="zh-CN" sz="4300" b="0" i="0" u="none" strike="noStrike" cap="none" normalizeH="0" baseline="0" dirty="0">
                        <a:ln>
                          <a:noFill/>
                        </a:ln>
                        <a:solidFill>
                          <a:schemeClr val="tx1"/>
                        </a:solidFill>
                        <a:effectLst/>
                        <a:latin typeface="Arial" charset="0"/>
                        <a:cs typeface="Arial" charset="0"/>
                      </a:endParaRPr>
                    </a:p>
                    <a:p>
                      <a:pPr marL="0" marR="0" lvl="0" indent="0" algn="ctr" defTabSz="914400" rtl="1" eaLnBrk="1" fontAlgn="base" latinLnBrk="0" hangingPunct="1">
                        <a:lnSpc>
                          <a:spcPct val="100000"/>
                        </a:lnSpc>
                        <a:spcBef>
                          <a:spcPct val="0"/>
                        </a:spcBef>
                        <a:spcAft>
                          <a:spcPct val="0"/>
                        </a:spcAft>
                        <a:buClrTx/>
                        <a:buSzTx/>
                        <a:buFontTx/>
                        <a:buNone/>
                        <a:tabLst/>
                      </a:pPr>
                      <a:r>
                        <a:rPr kumimoji="0" lang="ar-SA" altLang="zh-CN" sz="4300" b="0" i="0" u="none" strike="noStrike" cap="none" normalizeH="0" baseline="0" dirty="0">
                          <a:ln>
                            <a:noFill/>
                          </a:ln>
                          <a:solidFill>
                            <a:schemeClr val="tx1"/>
                          </a:solidFill>
                          <a:effectLst/>
                          <a:latin typeface="Arial" charset="0"/>
                          <a:cs typeface="Arial" charset="0"/>
                        </a:rPr>
                        <a:t>بأُقنوم واحد،</a:t>
                      </a:r>
                      <a:r>
                        <a:rPr kumimoji="0" lang="ar-EG" altLang="zh-CN" sz="4300" b="0" i="0" u="none" strike="noStrike" cap="none" normalizeH="0" baseline="0" dirty="0">
                          <a:ln>
                            <a:noFill/>
                          </a:ln>
                          <a:solidFill>
                            <a:schemeClr val="tx1"/>
                          </a:solidFill>
                          <a:effectLst/>
                          <a:latin typeface="Arial" charset="0"/>
                          <a:cs typeface="Arial" charset="0"/>
                        </a:rPr>
                        <a:t> </a:t>
                      </a:r>
                    </a:p>
                    <a:p>
                      <a:pPr marL="0" marR="0" lvl="0" indent="0" algn="ctr" defTabSz="914400" rtl="1" eaLnBrk="1" fontAlgn="base" latinLnBrk="0" hangingPunct="1">
                        <a:lnSpc>
                          <a:spcPct val="100000"/>
                        </a:lnSpc>
                        <a:spcBef>
                          <a:spcPct val="0"/>
                        </a:spcBef>
                        <a:spcAft>
                          <a:spcPct val="0"/>
                        </a:spcAft>
                        <a:buClrTx/>
                        <a:buSzTx/>
                        <a:buFontTx/>
                        <a:buNone/>
                        <a:tabLst/>
                      </a:pPr>
                      <a:r>
                        <a:rPr kumimoji="0" lang="ar-SA" altLang="zh-CN" sz="4300" b="0" i="0" u="none" strike="noStrike" cap="none" normalizeH="0" baseline="0" dirty="0">
                          <a:ln>
                            <a:noFill/>
                          </a:ln>
                          <a:solidFill>
                            <a:schemeClr val="tx1"/>
                          </a:solidFill>
                          <a:effectLst/>
                          <a:latin typeface="Arial" charset="0"/>
                          <a:cs typeface="Arial" charset="0"/>
                        </a:rPr>
                        <a:t>نسجد له ونمجده. </a:t>
                      </a:r>
                    </a:p>
                  </a:txBody>
                  <a:tcPr marL="121920" marR="121920" anchor="ctr"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334264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5300" b="0" i="0" u="none" strike="noStrike" cap="none" normalizeH="0" baseline="0" dirty="0">
                          <a:ln>
                            <a:noFill/>
                          </a:ln>
                          <a:solidFill>
                            <a:srgbClr val="FFFF00"/>
                          </a:solidFill>
                          <a:effectLst/>
                          <a:latin typeface="Coptic1" pitchFamily="2" charset="0"/>
                          <a:cs typeface="Arial" charset="0"/>
                        </a:rPr>
                        <a:t>I/#c# </a:t>
                      </a:r>
                      <a:r>
                        <a:rPr kumimoji="0" lang="en-US" sz="5300" b="0" i="0" u="none" strike="noStrike" cap="none" normalizeH="0" baseline="0" dirty="0" err="1">
                          <a:ln>
                            <a:noFill/>
                          </a:ln>
                          <a:solidFill>
                            <a:srgbClr val="FFFF00"/>
                          </a:solidFill>
                          <a:effectLst/>
                          <a:latin typeface="Coptic1" pitchFamily="2" charset="0"/>
                          <a:cs typeface="Arial" charset="0"/>
                        </a:rPr>
                        <a:t>P,#c</a:t>
                      </a:r>
                      <a:r>
                        <a:rPr kumimoji="0" lang="en-US" sz="5300" b="0" i="0" u="none" strike="noStrike" cap="none" normalizeH="0" baseline="0" dirty="0">
                          <a:ln>
                            <a:noFill/>
                          </a:ln>
                          <a:solidFill>
                            <a:srgbClr val="FFFF00"/>
                          </a:solidFill>
                          <a:effectLst/>
                          <a:latin typeface="Coptic1" pitchFamily="2" charset="0"/>
                          <a:cs typeface="Arial" charset="0"/>
                        </a:rPr>
                        <a:t># </a:t>
                      </a:r>
                      <a:r>
                        <a:rPr kumimoji="0" lang="en-US" sz="5300" b="0" i="0" u="none" strike="noStrike" cap="none" normalizeH="0" baseline="0" dirty="0" err="1">
                          <a:ln>
                            <a:noFill/>
                          </a:ln>
                          <a:solidFill>
                            <a:srgbClr val="FFFF00"/>
                          </a:solidFill>
                          <a:effectLst/>
                          <a:latin typeface="Coptic1" pitchFamily="2" charset="0"/>
                          <a:cs typeface="Arial" charset="0"/>
                        </a:rPr>
                        <a:t>n~caf</a:t>
                      </a:r>
                      <a:r>
                        <a:rPr kumimoji="0" lang="en-US" sz="5300" b="0" i="0" u="none" strike="noStrike" cap="none" normalizeH="0" baseline="0" dirty="0">
                          <a:ln>
                            <a:noFill/>
                          </a:ln>
                          <a:solidFill>
                            <a:srgbClr val="FFFF00"/>
                          </a:solidFill>
                          <a:effectLst/>
                          <a:latin typeface="Coptic1" pitchFamily="2" charset="0"/>
                          <a:cs typeface="Arial" charset="0"/>
                        </a:rPr>
                        <a:t> </a:t>
                      </a:r>
                      <a:r>
                        <a:rPr kumimoji="0" lang="en-US" sz="5300" b="0" i="0" u="none" strike="noStrike" cap="none" normalizeH="0" baseline="0" dirty="0" err="1">
                          <a:ln>
                            <a:noFill/>
                          </a:ln>
                          <a:solidFill>
                            <a:srgbClr val="FFFF00"/>
                          </a:solidFill>
                          <a:effectLst/>
                          <a:latin typeface="Coptic1" pitchFamily="2" charset="0"/>
                          <a:cs typeface="Arial" charset="0"/>
                        </a:rPr>
                        <a:t>nem</a:t>
                      </a:r>
                      <a:r>
                        <a:rPr kumimoji="0" lang="en-US" sz="5300" b="0" i="0" u="none" strike="noStrike" cap="none" normalizeH="0" baseline="0" dirty="0">
                          <a:ln>
                            <a:noFill/>
                          </a:ln>
                          <a:solidFill>
                            <a:srgbClr val="FFFF00"/>
                          </a:solidFill>
                          <a:effectLst/>
                          <a:latin typeface="Coptic1" pitchFamily="2" charset="0"/>
                          <a:cs typeface="Arial" charset="0"/>
                        </a:rPr>
                        <a:t> </a:t>
                      </a:r>
                      <a:r>
                        <a:rPr kumimoji="0" lang="en-US" sz="5300" b="0" i="0" u="none" strike="noStrike" cap="none" normalizeH="0" baseline="0" dirty="0" err="1">
                          <a:ln>
                            <a:noFill/>
                          </a:ln>
                          <a:solidFill>
                            <a:srgbClr val="FFFF00"/>
                          </a:solidFill>
                          <a:effectLst/>
                          <a:latin typeface="Coptic1" pitchFamily="2" charset="0"/>
                          <a:cs typeface="Arial" charset="0"/>
                        </a:rPr>
                        <a:t>voou</a:t>
                      </a:r>
                      <a:r>
                        <a:rPr kumimoji="0" lang="en-US" sz="5300" b="0" i="0" u="none" strike="noStrike" cap="none" normalizeH="0" baseline="0" dirty="0">
                          <a:ln>
                            <a:noFill/>
                          </a:ln>
                          <a:solidFill>
                            <a:srgbClr val="FFFF00"/>
                          </a:solidFill>
                          <a:effectLst/>
                          <a:latin typeface="Coptic1" pitchFamily="2" charset="0"/>
                          <a:cs typeface="Arial" charset="0"/>
                        </a:rPr>
                        <a: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5300" b="0" i="0" u="none" strike="noStrike" cap="none" normalizeH="0" baseline="0" dirty="0" err="1">
                          <a:ln>
                            <a:noFill/>
                          </a:ln>
                          <a:solidFill>
                            <a:srgbClr val="FFFF00"/>
                          </a:solidFill>
                          <a:effectLst/>
                          <a:latin typeface="Coptic1" pitchFamily="2" charset="0"/>
                          <a:cs typeface="Arial" charset="0"/>
                        </a:rPr>
                        <a:t>n~yof</a:t>
                      </a:r>
                      <a:r>
                        <a:rPr kumimoji="0" lang="en-US" sz="5300" b="0" i="0" u="none" strike="noStrike" cap="none" normalizeH="0" baseline="0" dirty="0">
                          <a:ln>
                            <a:noFill/>
                          </a:ln>
                          <a:solidFill>
                            <a:srgbClr val="FFFF00"/>
                          </a:solidFill>
                          <a:effectLst/>
                          <a:latin typeface="Coptic1" pitchFamily="2" charset="0"/>
                          <a:cs typeface="Arial" charset="0"/>
                        </a:rPr>
                        <a:t> </a:t>
                      </a:r>
                      <a:r>
                        <a:rPr kumimoji="0" lang="en-US" sz="5300" b="0" i="0" u="none" strike="noStrike" cap="none" normalizeH="0" baseline="0" dirty="0" err="1">
                          <a:ln>
                            <a:noFill/>
                          </a:ln>
                          <a:solidFill>
                            <a:srgbClr val="FFFF00"/>
                          </a:solidFill>
                          <a:effectLst/>
                          <a:latin typeface="Coptic1" pitchFamily="2" charset="0"/>
                          <a:cs typeface="Arial" charset="0"/>
                        </a:rPr>
                        <a:t>n~yof</a:t>
                      </a:r>
                      <a:r>
                        <a:rPr kumimoji="0" lang="en-US" sz="5300" b="0" i="0" u="none" strike="noStrike" cap="none" normalizeH="0" baseline="0" dirty="0">
                          <a:ln>
                            <a:noFill/>
                          </a:ln>
                          <a:solidFill>
                            <a:srgbClr val="FFFF00"/>
                          </a:solidFill>
                          <a:effectLst/>
                          <a:latin typeface="Coptic1" pitchFamily="2" charset="0"/>
                          <a:cs typeface="Arial" charset="0"/>
                        </a:rPr>
                        <a:t> </a:t>
                      </a:r>
                      <a:r>
                        <a:rPr kumimoji="0" lang="en-US" sz="5300" b="0" i="0" u="none" strike="noStrike" cap="none" normalizeH="0" baseline="0" dirty="0" err="1">
                          <a:ln>
                            <a:noFill/>
                          </a:ln>
                          <a:solidFill>
                            <a:srgbClr val="FFFF00"/>
                          </a:solidFill>
                          <a:effectLst/>
                          <a:latin typeface="Coptic1" pitchFamily="2" charset="0"/>
                          <a:cs typeface="Arial" charset="0"/>
                        </a:rPr>
                        <a:t>pe</a:t>
                      </a:r>
                      <a:r>
                        <a:rPr kumimoji="0" lang="en-US" sz="5300" b="0" i="0" u="none" strike="noStrike" cap="none" normalizeH="0" baseline="0" dirty="0">
                          <a:ln>
                            <a:noFill/>
                          </a:ln>
                          <a:solidFill>
                            <a:srgbClr val="FFFF00"/>
                          </a:solidFill>
                          <a:effectLst/>
                          <a:latin typeface="Coptic1" pitchFamily="2" charset="0"/>
                          <a:cs typeface="Arial" charset="0"/>
                        </a:rPr>
                        <a:t> </a:t>
                      </a:r>
                      <a:r>
                        <a:rPr kumimoji="0" lang="en-US" sz="5300" b="0" i="0" u="none" strike="noStrike" cap="none" normalizeH="0" baseline="0" dirty="0" err="1">
                          <a:ln>
                            <a:noFill/>
                          </a:ln>
                          <a:solidFill>
                            <a:srgbClr val="FFFF00"/>
                          </a:solidFill>
                          <a:effectLst/>
                          <a:latin typeface="Coptic1" pitchFamily="2" charset="0"/>
                          <a:cs typeface="Arial" charset="0"/>
                        </a:rPr>
                        <a:t>nem</a:t>
                      </a:r>
                      <a:r>
                        <a:rPr kumimoji="0" lang="en-US" sz="5300" b="0" i="0" u="none" strike="noStrike" cap="none" normalizeH="0" baseline="0" dirty="0">
                          <a:ln>
                            <a:noFill/>
                          </a:ln>
                          <a:solidFill>
                            <a:srgbClr val="FFFF00"/>
                          </a:solidFill>
                          <a:effectLst/>
                          <a:latin typeface="Coptic1" pitchFamily="2" charset="0"/>
                          <a:cs typeface="Arial" charset="0"/>
                        </a:rPr>
                        <a:t> </a:t>
                      </a:r>
                      <a:r>
                        <a:rPr kumimoji="0" lang="en-US" sz="5300" b="0" i="0" u="none" strike="noStrike" cap="none" normalizeH="0" baseline="0" dirty="0" err="1">
                          <a:ln>
                            <a:noFill/>
                          </a:ln>
                          <a:solidFill>
                            <a:srgbClr val="FFFF00"/>
                          </a:solidFill>
                          <a:effectLst/>
                          <a:latin typeface="Coptic1" pitchFamily="2" charset="0"/>
                          <a:cs typeface="Arial" charset="0"/>
                        </a:rPr>
                        <a:t>sa</a:t>
                      </a:r>
                      <a:r>
                        <a:rPr kumimoji="0" lang="en-US" sz="5300" b="0" i="0" u="none" strike="noStrike" cap="none" normalizeH="0" baseline="0" dirty="0">
                          <a:ln>
                            <a:noFill/>
                          </a:ln>
                          <a:solidFill>
                            <a:srgbClr val="FFFF00"/>
                          </a:solidFill>
                          <a:effectLst/>
                          <a:latin typeface="Coptic1" pitchFamily="2" charset="0"/>
                          <a:cs typeface="Arial" charset="0"/>
                        </a:rPr>
                        <a:t> </a:t>
                      </a:r>
                      <a:r>
                        <a:rPr kumimoji="0" lang="en-US" sz="5300" b="0" i="0" u="none" strike="noStrike" cap="none" normalizeH="0" baseline="0" dirty="0" err="1">
                          <a:ln>
                            <a:noFill/>
                          </a:ln>
                          <a:solidFill>
                            <a:srgbClr val="FFFF00"/>
                          </a:solidFill>
                          <a:effectLst/>
                          <a:latin typeface="Coptic1" pitchFamily="2" charset="0"/>
                          <a:cs typeface="Arial" charset="0"/>
                        </a:rPr>
                        <a:t>e~neh</a:t>
                      </a:r>
                      <a:r>
                        <a:rPr kumimoji="0" lang="en-US" sz="5300" b="0" i="0" u="none" strike="noStrike" cap="none" normalizeH="0" baseline="0" dirty="0">
                          <a:ln>
                            <a:noFill/>
                          </a:ln>
                          <a:solidFill>
                            <a:srgbClr val="FFFF00"/>
                          </a:solidFill>
                          <a:effectLst/>
                          <a:latin typeface="Coptic1" pitchFamily="2" charset="0"/>
                          <a:cs typeface="Arial" charset="0"/>
                        </a:rPr>
                        <a: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5300" b="0" i="0" u="none" strike="noStrike" cap="none" normalizeH="0" baseline="0" dirty="0" err="1">
                          <a:ln>
                            <a:noFill/>
                          </a:ln>
                          <a:solidFill>
                            <a:srgbClr val="FFFF00"/>
                          </a:solidFill>
                          <a:effectLst/>
                          <a:latin typeface="Coptic1" pitchFamily="2" charset="0"/>
                          <a:cs typeface="Arial" charset="0"/>
                        </a:rPr>
                        <a:t>qen</a:t>
                      </a:r>
                      <a:r>
                        <a:rPr kumimoji="0" lang="en-US" sz="5300" b="0" i="0" u="none" strike="noStrike" cap="none" normalizeH="0" baseline="0" dirty="0">
                          <a:ln>
                            <a:noFill/>
                          </a:ln>
                          <a:solidFill>
                            <a:srgbClr val="FFFF00"/>
                          </a:solidFill>
                          <a:effectLst/>
                          <a:latin typeface="Coptic1" pitchFamily="2" charset="0"/>
                          <a:cs typeface="Arial" charset="0"/>
                        </a:rPr>
                        <a:t> </a:t>
                      </a:r>
                      <a:r>
                        <a:rPr kumimoji="0" lang="en-US" sz="5300" b="0" i="0" u="none" strike="noStrike" cap="none" normalizeH="0" baseline="0" dirty="0" err="1">
                          <a:ln>
                            <a:noFill/>
                          </a:ln>
                          <a:solidFill>
                            <a:srgbClr val="FFFF00"/>
                          </a:solidFill>
                          <a:effectLst/>
                          <a:latin typeface="Coptic1" pitchFamily="2" charset="0"/>
                          <a:cs typeface="Arial" charset="0"/>
                        </a:rPr>
                        <a:t>ouhupoctacic</a:t>
                      </a:r>
                      <a:r>
                        <a:rPr kumimoji="0" lang="en-US" sz="5300" b="0" i="0" u="none" strike="noStrike" cap="none" normalizeH="0" baseline="0" dirty="0">
                          <a:ln>
                            <a:noFill/>
                          </a:ln>
                          <a:solidFill>
                            <a:srgbClr val="FFFF00"/>
                          </a:solidFill>
                          <a:effectLst/>
                          <a:latin typeface="Coptic1" pitchFamily="2" charset="0"/>
                          <a:cs typeface="Arial" charset="0"/>
                        </a:rPr>
                        <a:t> </a:t>
                      </a:r>
                      <a:r>
                        <a:rPr kumimoji="0" lang="en-US" sz="5300" b="0" i="0" u="none" strike="noStrike" cap="none" normalizeH="0" baseline="0" dirty="0" err="1">
                          <a:ln>
                            <a:noFill/>
                          </a:ln>
                          <a:solidFill>
                            <a:srgbClr val="FFFF00"/>
                          </a:solidFill>
                          <a:effectLst/>
                          <a:latin typeface="Coptic1" pitchFamily="2" charset="0"/>
                          <a:cs typeface="Arial" charset="0"/>
                        </a:rPr>
                        <a:t>n~o~uw~t</a:t>
                      </a:r>
                      <a:r>
                        <a:rPr kumimoji="0" lang="en-US" sz="5300" b="0" i="0" u="none" strike="noStrike" cap="none" normalizeH="0" baseline="0" dirty="0">
                          <a:ln>
                            <a:noFill/>
                          </a:ln>
                          <a:solidFill>
                            <a:srgbClr val="FFFF00"/>
                          </a:solidFill>
                          <a:effectLst/>
                          <a:latin typeface="Coptic1" pitchFamily="2" charset="0"/>
                          <a:cs typeface="Arial" charset="0"/>
                        </a:rPr>
                        <a: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5300" b="0" i="0" u="none" strike="noStrike" cap="none" normalizeH="0" baseline="0" dirty="0" err="1">
                          <a:ln>
                            <a:noFill/>
                          </a:ln>
                          <a:solidFill>
                            <a:srgbClr val="FFFF00"/>
                          </a:solidFill>
                          <a:effectLst/>
                          <a:latin typeface="Coptic1" pitchFamily="2" charset="0"/>
                          <a:cs typeface="Arial" charset="0"/>
                        </a:rPr>
                        <a:t>teno~uw~st</a:t>
                      </a:r>
                      <a:r>
                        <a:rPr kumimoji="0" lang="en-US" sz="5300" b="0" i="0" u="none" strike="noStrike" cap="none" normalizeH="0" baseline="0" dirty="0">
                          <a:ln>
                            <a:noFill/>
                          </a:ln>
                          <a:solidFill>
                            <a:srgbClr val="FFFF00"/>
                          </a:solidFill>
                          <a:effectLst/>
                          <a:latin typeface="Coptic1" pitchFamily="2" charset="0"/>
                          <a:cs typeface="Arial" charset="0"/>
                        </a:rPr>
                        <a:t> </a:t>
                      </a:r>
                      <a:r>
                        <a:rPr kumimoji="0" lang="en-US" sz="5300" b="0" i="0" u="none" strike="noStrike" cap="none" normalizeH="0" baseline="0" dirty="0" err="1">
                          <a:ln>
                            <a:noFill/>
                          </a:ln>
                          <a:solidFill>
                            <a:srgbClr val="FFFF00"/>
                          </a:solidFill>
                          <a:effectLst/>
                          <a:latin typeface="Coptic1" pitchFamily="2" charset="0"/>
                          <a:cs typeface="Arial" charset="0"/>
                        </a:rPr>
                        <a:t>m~mof</a:t>
                      </a:r>
                      <a:r>
                        <a:rPr kumimoji="0" lang="en-US" sz="5300" b="0" i="0" u="none" strike="noStrike" cap="none" normalizeH="0" baseline="0" dirty="0">
                          <a:ln>
                            <a:noFill/>
                          </a:ln>
                          <a:solidFill>
                            <a:srgbClr val="FFFF00"/>
                          </a:solidFill>
                          <a:effectLst/>
                          <a:latin typeface="Coptic1" pitchFamily="2" charset="0"/>
                          <a:cs typeface="Arial" charset="0"/>
                        </a:rPr>
                        <a:t> ten]</a:t>
                      </a:r>
                      <a:r>
                        <a:rPr kumimoji="0" lang="en-US" sz="5300" b="0" i="0" u="none" strike="noStrike" cap="none" normalizeH="0" baseline="0" dirty="0" err="1">
                          <a:ln>
                            <a:noFill/>
                          </a:ln>
                          <a:solidFill>
                            <a:srgbClr val="FFFF00"/>
                          </a:solidFill>
                          <a:effectLst/>
                          <a:latin typeface="Coptic1" pitchFamily="2" charset="0"/>
                          <a:cs typeface="Arial" charset="0"/>
                        </a:rPr>
                        <a:t>w~o~u</a:t>
                      </a:r>
                      <a:r>
                        <a:rPr kumimoji="0" lang="en-US" sz="5300" b="0" i="0" u="none" strike="noStrike" cap="none" normalizeH="0" baseline="0" dirty="0">
                          <a:ln>
                            <a:noFill/>
                          </a:ln>
                          <a:solidFill>
                            <a:srgbClr val="FFFF00"/>
                          </a:solidFill>
                          <a:effectLst/>
                          <a:latin typeface="Coptic1" pitchFamily="2" charset="0"/>
                          <a:cs typeface="Arial" charset="0"/>
                        </a:rPr>
                        <a:t> </a:t>
                      </a:r>
                      <a:r>
                        <a:rPr kumimoji="0" lang="en-US" sz="5300" b="0" i="0" u="none" strike="noStrike" cap="none" normalizeH="0" baseline="0" dirty="0" err="1">
                          <a:ln>
                            <a:noFill/>
                          </a:ln>
                          <a:solidFill>
                            <a:srgbClr val="FFFF00"/>
                          </a:solidFill>
                          <a:effectLst/>
                          <a:latin typeface="Coptic1" pitchFamily="2" charset="0"/>
                          <a:cs typeface="Arial" charset="0"/>
                        </a:rPr>
                        <a:t>naf</a:t>
                      </a:r>
                      <a:r>
                        <a:rPr kumimoji="0" lang="en-US" sz="5300" b="0" i="0" u="none" strike="noStrike" cap="none" normalizeH="0" baseline="0" dirty="0">
                          <a:ln>
                            <a:noFill/>
                          </a:ln>
                          <a:solidFill>
                            <a:srgbClr val="FFFF00"/>
                          </a:solidFill>
                          <a:effectLst/>
                          <a:latin typeface="Coptic1" pitchFamily="2" charset="0"/>
                          <a:cs typeface="Arial" charset="0"/>
                        </a:rPr>
                        <a:t>.</a:t>
                      </a:r>
                      <a:r>
                        <a:rPr kumimoji="0" lang="en-US" sz="5300" b="0" i="0" u="none" strike="noStrike" cap="none" normalizeH="0" baseline="0" dirty="0">
                          <a:ln>
                            <a:noFill/>
                          </a:ln>
                          <a:solidFill>
                            <a:srgbClr val="FFFF00"/>
                          </a:solidFill>
                          <a:effectLst/>
                          <a:latin typeface="Arial" charset="0"/>
                          <a:cs typeface="Arial" charset="0"/>
                        </a:rPr>
                        <a:t> </a:t>
                      </a:r>
                    </a:p>
                  </a:txBody>
                  <a:tcPr marL="121920" marR="121920" anchor="ctr" horzOverflow="overflow">
                    <a:lnL cap="flat">
                      <a:noFill/>
                    </a:lnL>
                    <a:lnR cap="flat">
                      <a:noFill/>
                    </a:lnR>
                    <a:lnT>
                      <a:noFill/>
                    </a:lnT>
                    <a:lnB>
                      <a:noFill/>
                    </a:lnB>
                    <a:lnTlToBr>
                      <a:noFill/>
                    </a:lnTlToBr>
                    <a:lnBlToTr>
                      <a:noFill/>
                    </a:lnBlToTr>
                    <a:noFill/>
                  </a:tcPr>
                </a:tc>
                <a:tc hMerge="1">
                  <a:txBody>
                    <a:bodyPr/>
                    <a:lstStyle/>
                    <a:p>
                      <a:endParaRPr lang="en-CA"/>
                    </a:p>
                  </a:txBody>
                  <a:tcPr/>
                </a:tc>
                <a:extLst>
                  <a:ext uri="{0D108BD9-81ED-4DB2-BD59-A6C34878D82A}">
                    <a16:rowId xmlns:a16="http://schemas.microsoft.com/office/drawing/2014/main" val="10001"/>
                  </a:ext>
                </a:extLst>
              </a:tr>
            </a:tbl>
          </a:graphicData>
        </a:graphic>
      </p:graphicFrame>
      <p:graphicFrame>
        <p:nvGraphicFramePr>
          <p:cNvPr id="4" name="Tableau 3">
            <a:extLst>
              <a:ext uri="{FF2B5EF4-FFF2-40B4-BE49-F238E27FC236}">
                <a16:creationId xmlns:a16="http://schemas.microsoft.com/office/drawing/2014/main" id="{52359960-89C8-497B-8A74-6B7C992A5AF4}"/>
              </a:ext>
            </a:extLst>
          </p:cNvPr>
          <p:cNvGraphicFramePr>
            <a:graphicFrameLocks noGrp="1"/>
          </p:cNvGraphicFramePr>
          <p:nvPr/>
        </p:nvGraphicFramePr>
        <p:xfrm>
          <a:off x="2032000" y="89808"/>
          <a:ext cx="8128000" cy="414528"/>
        </p:xfrm>
        <a:graphic>
          <a:graphicData uri="http://schemas.openxmlformats.org/drawingml/2006/table">
            <a:tbl>
              <a:tblPr firstRow="1" bandRow="1">
                <a:tableStyleId>{2D5ABB26-0587-4C30-8999-92F81FD0307C}</a:tableStyleId>
              </a:tblPr>
              <a:tblGrid>
                <a:gridCol w="8128000">
                  <a:extLst>
                    <a:ext uri="{9D8B030D-6E8A-4147-A177-3AD203B41FA5}">
                      <a16:colId xmlns:a16="http://schemas.microsoft.com/office/drawing/2014/main" val="605294964"/>
                    </a:ext>
                  </a:extLst>
                </a:gridCol>
              </a:tblGrid>
              <a:tr h="414528">
                <a:tc>
                  <a:txBody>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lang="en-CA" sz="2400" dirty="0">
                          <a:solidFill>
                            <a:srgbClr val="FFFFFF"/>
                          </a:solidFill>
                          <a:latin typeface="Arial" charset="0"/>
                          <a:cs typeface="Arial" charset="0"/>
                        </a:rPr>
                        <a:t>Conclusion fêtes - </a:t>
                      </a:r>
                      <a:r>
                        <a:rPr kumimoji="0" lang="ar-EG" sz="2400" b="0" i="0" u="none" strike="noStrike" kern="1200" cap="none" spc="0" normalizeH="0" baseline="0" noProof="0" dirty="0">
                          <a:ln>
                            <a:noFill/>
                          </a:ln>
                          <a:solidFill>
                            <a:srgbClr val="FFFFFF"/>
                          </a:solidFill>
                          <a:effectLst/>
                          <a:uLnTx/>
                          <a:uFillTx/>
                          <a:latin typeface="Arial" charset="0"/>
                          <a:ea typeface="+mn-ea"/>
                          <a:cs typeface="Arial" charset="0"/>
                        </a:rPr>
                        <a:t>الختام</a:t>
                      </a:r>
                      <a:endParaRPr kumimoji="0" lang="en-CA" sz="2400" b="0" i="0" u="none" strike="noStrike" kern="1200" cap="none" spc="0" normalizeH="0" baseline="0" noProof="0" dirty="0">
                        <a:ln>
                          <a:noFill/>
                        </a:ln>
                        <a:solidFill>
                          <a:srgbClr val="FFFFFF"/>
                        </a:solidFill>
                        <a:effectLst/>
                        <a:uLnTx/>
                        <a:uFillTx/>
                        <a:latin typeface="Arial" charset="0"/>
                        <a:ea typeface="+mn-ea"/>
                        <a:cs typeface="Arial" charset="0"/>
                      </a:endParaRPr>
                    </a:p>
                  </a:txBody>
                  <a:tcPr marL="121920" marR="121920" marT="60960" marB="6096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62821359"/>
                  </a:ext>
                </a:extLst>
              </a:tr>
            </a:tbl>
          </a:graphicData>
        </a:graphic>
      </p:graphicFrame>
    </p:spTree>
    <p:extLst>
      <p:ext uri="{BB962C8B-B14F-4D97-AF65-F5344CB8AC3E}">
        <p14:creationId xmlns:p14="http://schemas.microsoft.com/office/powerpoint/2010/main" val="3934632421"/>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Group 2">
            <a:extLst>
              <a:ext uri="{FF2B5EF4-FFF2-40B4-BE49-F238E27FC236}">
                <a16:creationId xmlns:a16="http://schemas.microsoft.com/office/drawing/2014/main" id="{DF2CA2B8-3E99-4D85-9844-2ED21FC5C65E}"/>
              </a:ext>
            </a:extLst>
          </p:cNvPr>
          <p:cNvGraphicFramePr>
            <a:graphicFrameLocks noGrp="1"/>
          </p:cNvGraphicFramePr>
          <p:nvPr>
            <p:extLst>
              <p:ext uri="{D42A27DB-BD31-4B8C-83A1-F6EECF244321}">
                <p14:modId xmlns:p14="http://schemas.microsoft.com/office/powerpoint/2010/main" val="3056055177"/>
              </p:ext>
            </p:extLst>
          </p:nvPr>
        </p:nvGraphicFramePr>
        <p:xfrm>
          <a:off x="0" y="0"/>
          <a:ext cx="12191999" cy="6629400"/>
        </p:xfrm>
        <a:graphic>
          <a:graphicData uri="http://schemas.openxmlformats.org/drawingml/2006/table">
            <a:tbl>
              <a:tblPr/>
              <a:tblGrid>
                <a:gridCol w="4314757">
                  <a:extLst>
                    <a:ext uri="{9D8B030D-6E8A-4147-A177-3AD203B41FA5}">
                      <a16:colId xmlns:a16="http://schemas.microsoft.com/office/drawing/2014/main" val="20000"/>
                    </a:ext>
                  </a:extLst>
                </a:gridCol>
                <a:gridCol w="4380509">
                  <a:extLst>
                    <a:ext uri="{9D8B030D-6E8A-4147-A177-3AD203B41FA5}">
                      <a16:colId xmlns:a16="http://schemas.microsoft.com/office/drawing/2014/main" val="20001"/>
                    </a:ext>
                  </a:extLst>
                </a:gridCol>
                <a:gridCol w="3496733">
                  <a:extLst>
                    <a:ext uri="{9D8B030D-6E8A-4147-A177-3AD203B41FA5}">
                      <a16:colId xmlns:a16="http://schemas.microsoft.com/office/drawing/2014/main" val="20002"/>
                    </a:ext>
                  </a:extLst>
                </a:gridCol>
              </a:tblGrid>
              <a:tr h="6463792">
                <a:tc>
                  <a:txBody>
                    <a:bodyPr/>
                    <a:lstStyle/>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en-US" sz="3700" b="0" i="0" u="none" strike="noStrike" cap="none" normalizeH="0" baseline="0" dirty="0" err="1">
                          <a:ln>
                            <a:noFill/>
                          </a:ln>
                          <a:solidFill>
                            <a:schemeClr val="tx1"/>
                          </a:solidFill>
                          <a:effectLst/>
                          <a:latin typeface="Coptic1" pitchFamily="2" charset="0"/>
                          <a:cs typeface="Arial" charset="0"/>
                        </a:rPr>
                        <a:t>Twbh</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e~P</a:t>
                      </a:r>
                      <a:r>
                        <a:rPr kumimoji="0" lang="en-US" sz="3700" b="0" i="0" u="none" strike="noStrike" cap="none" normalizeH="0" baseline="0" dirty="0">
                          <a:ln>
                            <a:noFill/>
                          </a:ln>
                          <a:solidFill>
                            <a:schemeClr val="tx1"/>
                          </a:solidFill>
                          <a:effectLst/>
                          <a:latin typeface="Coptic1" pitchFamily="2" charset="0"/>
                          <a:cs typeface="Arial" charset="0"/>
                        </a:rPr>
                        <a:t>,#</a:t>
                      </a:r>
                      <a:r>
                        <a:rPr kumimoji="0" lang="en-US" sz="3700" b="0" i="0" u="none" strike="noStrike" cap="none" normalizeH="0" baseline="0" dirty="0" err="1">
                          <a:ln>
                            <a:noFill/>
                          </a:ln>
                          <a:solidFill>
                            <a:schemeClr val="tx1"/>
                          </a:solidFill>
                          <a:effectLst/>
                          <a:latin typeface="Coptic1" pitchFamily="2" charset="0"/>
                          <a:cs typeface="Arial" charset="0"/>
                        </a:rPr>
                        <a:t>c#</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e~h~r</a:t>
                      </a:r>
                      <a:r>
                        <a:rPr kumimoji="0" lang="en-US" sz="3700" b="0" i="0" u="none" strike="noStrike" cap="none" normalizeH="0" baseline="0" dirty="0">
                          <a:ln>
                            <a:noFill/>
                          </a:ln>
                          <a:solidFill>
                            <a:schemeClr val="tx1"/>
                          </a:solidFill>
                          <a:effectLst/>
                          <a:latin typeface="Coptic1" pitchFamily="2" charset="0"/>
                          <a:cs typeface="Arial" charset="0"/>
                        </a:rPr>
                        <a:t>/</a:t>
                      </a:r>
                      <a:r>
                        <a:rPr kumimoji="0" lang="en-US" sz="3700" b="0" i="0" u="none" strike="noStrike" cap="none" normalizeH="0" baseline="0" dirty="0" err="1">
                          <a:ln>
                            <a:noFill/>
                          </a:ln>
                          <a:solidFill>
                            <a:schemeClr val="tx1"/>
                          </a:solidFill>
                          <a:effectLst/>
                          <a:latin typeface="Coptic1" pitchFamily="2" charset="0"/>
                          <a:cs typeface="Arial" charset="0"/>
                        </a:rPr>
                        <a:t>i</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e~jwn</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n~tef,a</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nennobi</a:t>
                      </a:r>
                      <a:r>
                        <a:rPr kumimoji="0" lang="en-US" sz="3700" b="0" i="0" u="none" strike="noStrike" cap="none" normalizeH="0" baseline="0" dirty="0">
                          <a:ln>
                            <a:noFill/>
                          </a:ln>
                          <a:solidFill>
                            <a:schemeClr val="tx1"/>
                          </a:solidFill>
                          <a:effectLst/>
                          <a:latin typeface="Coptic1" pitchFamily="2" charset="0"/>
                          <a:cs typeface="Arial" charset="0"/>
                        </a:rPr>
                        <a:t> nan </a:t>
                      </a:r>
                      <a:r>
                        <a:rPr kumimoji="0" lang="en-US" sz="3700" b="0" i="0" u="none" strike="noStrike" cap="none" normalizeH="0" baseline="0" dirty="0" err="1">
                          <a:ln>
                            <a:noFill/>
                          </a:ln>
                          <a:solidFill>
                            <a:schemeClr val="tx1"/>
                          </a:solidFill>
                          <a:effectLst/>
                          <a:latin typeface="Coptic1" pitchFamily="2" charset="0"/>
                          <a:cs typeface="Arial" charset="0"/>
                        </a:rPr>
                        <a:t>e~bol</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qen</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ouhir</a:t>
                      </a:r>
                      <a:r>
                        <a:rPr kumimoji="0" lang="en-US" sz="3700" b="0" i="0" u="none" strike="noStrike" cap="none" normalizeH="0" baseline="0" dirty="0">
                          <a:ln>
                            <a:noFill/>
                          </a:ln>
                          <a:solidFill>
                            <a:schemeClr val="tx1"/>
                          </a:solidFill>
                          <a:effectLst/>
                          <a:latin typeface="Coptic1" pitchFamily="2" charset="0"/>
                          <a:cs typeface="Arial" charset="0"/>
                        </a:rPr>
                        <a:t>/n/ kata </a:t>
                      </a:r>
                      <a:r>
                        <a:rPr kumimoji="0" lang="en-US" sz="3700" b="0" i="0" u="none" strike="noStrike" cap="none" normalizeH="0" baseline="0" dirty="0" err="1">
                          <a:ln>
                            <a:noFill/>
                          </a:ln>
                          <a:solidFill>
                            <a:schemeClr val="tx1"/>
                          </a:solidFill>
                          <a:effectLst/>
                          <a:latin typeface="Coptic1" pitchFamily="2" charset="0"/>
                          <a:cs typeface="Arial" charset="0"/>
                        </a:rPr>
                        <a:t>pefnis</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n~nai</a:t>
                      </a:r>
                      <a:r>
                        <a:rPr kumimoji="0" lang="en-US" sz="3700" b="0" i="0" u="none" strike="noStrike" cap="none" normalizeH="0" baseline="0" dirty="0">
                          <a:ln>
                            <a:noFill/>
                          </a:ln>
                          <a:solidFill>
                            <a:schemeClr val="tx1"/>
                          </a:solidFill>
                          <a:effectLst/>
                          <a:latin typeface="Coptic1" pitchFamily="2" charset="0"/>
                          <a:cs typeface="Arial" charset="0"/>
                        </a:rPr>
                        <a:t>.</a:t>
                      </a:r>
                    </a:p>
                    <a:p>
                      <a:pPr marL="0" marR="0" lvl="0" indent="0" algn="just" defTabSz="914400" rtl="0" eaLnBrk="1" fontAlgn="base" latinLnBrk="0" hangingPunct="1">
                        <a:lnSpc>
                          <a:spcPct val="100000"/>
                        </a:lnSpc>
                        <a:spcBef>
                          <a:spcPct val="20000"/>
                        </a:spcBef>
                        <a:spcAft>
                          <a:spcPct val="0"/>
                        </a:spcAft>
                        <a:buClrTx/>
                        <a:buSzTx/>
                        <a:buFontTx/>
                        <a:buNone/>
                        <a:tabLst/>
                        <a:defRPr/>
                      </a:pPr>
                      <a:endParaRPr kumimoji="0" lang="en-US" sz="3700" b="0" i="0" u="none" strike="noStrike" cap="none" normalizeH="0" baseline="0" dirty="0">
                        <a:ln>
                          <a:noFill/>
                        </a:ln>
                        <a:solidFill>
                          <a:schemeClr val="tx1"/>
                        </a:solidFill>
                        <a:effectLst/>
                        <a:latin typeface="Coptic1" pitchFamily="2" charset="0"/>
                        <a:cs typeface="Arial" charset="0"/>
                      </a:endParaRPr>
                    </a:p>
                    <a:p>
                      <a:pPr algn="just"/>
                      <a:r>
                        <a:rPr lang="fr-FR" sz="3700" b="0" i="0" u="none" strike="noStrike" kern="1200" baseline="0" dirty="0">
                          <a:solidFill>
                            <a:schemeClr val="tx1"/>
                          </a:solidFill>
                          <a:latin typeface="Coptic1" pitchFamily="2" charset="0"/>
                          <a:ea typeface="+mn-ea"/>
                          <a:cs typeface="+mn-cs"/>
                        </a:rPr>
                        <a:t>Mare </a:t>
                      </a:r>
                      <a:r>
                        <a:rPr lang="fr-FR" sz="3700" b="0" i="0" u="none" strike="noStrike" kern="1200" baseline="0" dirty="0" err="1">
                          <a:solidFill>
                            <a:schemeClr val="tx1"/>
                          </a:solidFill>
                          <a:latin typeface="Coptic1" pitchFamily="2" charset="0"/>
                          <a:ea typeface="+mn-ea"/>
                          <a:cs typeface="+mn-cs"/>
                        </a:rPr>
                        <a:t>pik~l</a:t>
                      </a:r>
                      <a:r>
                        <a:rPr lang="fr-FR" sz="3700" b="0" i="0" u="none" strike="noStrike" kern="1200" baseline="0" dirty="0">
                          <a:solidFill>
                            <a:schemeClr val="tx1"/>
                          </a:solidFill>
                          <a:latin typeface="Coptic1" pitchFamily="2" charset="0"/>
                          <a:ea typeface="+mn-ea"/>
                          <a:cs typeface="+mn-cs"/>
                        </a:rPr>
                        <a:t>/roc : nem </a:t>
                      </a:r>
                      <a:r>
                        <a:rPr lang="fr-FR" sz="3700" b="0" i="0" u="none" strike="noStrike" kern="1200" baseline="0" dirty="0" err="1">
                          <a:solidFill>
                            <a:schemeClr val="tx1"/>
                          </a:solidFill>
                          <a:latin typeface="Coptic1" pitchFamily="2" charset="0"/>
                          <a:ea typeface="+mn-ea"/>
                          <a:cs typeface="+mn-cs"/>
                        </a:rPr>
                        <a:t>pilaoc</a:t>
                      </a:r>
                      <a:r>
                        <a:rPr lang="fr-FR" sz="3700" b="0" i="0" u="none" strike="noStrike" kern="1200" baseline="0" dirty="0">
                          <a:solidFill>
                            <a:schemeClr val="tx1"/>
                          </a:solidFill>
                          <a:latin typeface="Coptic1" pitchFamily="2" charset="0"/>
                          <a:ea typeface="+mn-ea"/>
                          <a:cs typeface="+mn-cs"/>
                        </a:rPr>
                        <a:t> t/</a:t>
                      </a:r>
                      <a:r>
                        <a:rPr lang="fr-FR" sz="3700" b="0" i="0" u="none" strike="noStrike" kern="1200" baseline="0" dirty="0" err="1">
                          <a:solidFill>
                            <a:schemeClr val="tx1"/>
                          </a:solidFill>
                          <a:latin typeface="Coptic1" pitchFamily="2" charset="0"/>
                          <a:ea typeface="+mn-ea"/>
                          <a:cs typeface="+mn-cs"/>
                        </a:rPr>
                        <a:t>rf</a:t>
                      </a:r>
                      <a:r>
                        <a:rPr lang="fr-FR" sz="3700" b="0" i="0" u="none" strike="noStrike" kern="1200" baseline="0" dirty="0">
                          <a:solidFill>
                            <a:schemeClr val="tx1"/>
                          </a:solidFill>
                          <a:latin typeface="Coptic1" pitchFamily="2" charset="0"/>
                          <a:ea typeface="+mn-ea"/>
                          <a:cs typeface="+mn-cs"/>
                        </a:rPr>
                        <a:t> </a:t>
                      </a:r>
                      <a:r>
                        <a:rPr lang="fr-FR" sz="3700" b="0" i="0" u="none" strike="noStrike" kern="1200" baseline="0">
                          <a:solidFill>
                            <a:schemeClr val="tx1"/>
                          </a:solidFill>
                          <a:latin typeface="Coptic1" pitchFamily="2" charset="0"/>
                          <a:ea typeface="+mn-ea"/>
                          <a:cs typeface="+mn-cs"/>
                        </a:rPr>
                        <a:t>: oujai </a:t>
                      </a:r>
                      <a:r>
                        <a:rPr lang="nl-NL" sz="3700" b="0" i="0" u="none" strike="noStrike" kern="1200" baseline="0" dirty="0" err="1">
                          <a:solidFill>
                            <a:schemeClr val="tx1"/>
                          </a:solidFill>
                          <a:latin typeface="Coptic1" pitchFamily="2" charset="0"/>
                          <a:ea typeface="+mn-ea"/>
                          <a:cs typeface="+mn-cs"/>
                        </a:rPr>
                        <a:t>qen</a:t>
                      </a:r>
                      <a:r>
                        <a:rPr lang="nl-NL" sz="3700" b="0" i="0" u="none" strike="noStrike" kern="1200" baseline="0" dirty="0">
                          <a:solidFill>
                            <a:schemeClr val="tx1"/>
                          </a:solidFill>
                          <a:latin typeface="Coptic1" pitchFamily="2" charset="0"/>
                          <a:ea typeface="+mn-ea"/>
                          <a:cs typeface="+mn-cs"/>
                        </a:rPr>
                        <a:t> Po##c# : je </a:t>
                      </a:r>
                      <a:r>
                        <a:rPr lang="nl-NL" sz="3700" b="0" i="0" u="none" strike="noStrike" kern="1200" baseline="0" dirty="0" err="1">
                          <a:solidFill>
                            <a:schemeClr val="tx1"/>
                          </a:solidFill>
                          <a:latin typeface="Coptic1" pitchFamily="2" charset="0"/>
                          <a:ea typeface="+mn-ea"/>
                          <a:cs typeface="+mn-cs"/>
                        </a:rPr>
                        <a:t>a~m</a:t>
                      </a:r>
                      <a:r>
                        <a:rPr lang="nl-NL" sz="3700" b="0" i="0" u="none" strike="noStrike" kern="1200" baseline="0" dirty="0">
                          <a:solidFill>
                            <a:schemeClr val="tx1"/>
                          </a:solidFill>
                          <a:latin typeface="Coptic1" pitchFamily="2" charset="0"/>
                          <a:ea typeface="+mn-ea"/>
                          <a:cs typeface="+mn-cs"/>
                        </a:rPr>
                        <a:t>/n </a:t>
                      </a:r>
                      <a:r>
                        <a:rPr lang="fr-FR" sz="3700" b="0" i="0" u="none" strike="noStrike" kern="1200" baseline="0" dirty="0" err="1">
                          <a:solidFill>
                            <a:schemeClr val="tx1"/>
                          </a:solidFill>
                          <a:latin typeface="Coptic1" pitchFamily="2" charset="0"/>
                          <a:ea typeface="+mn-ea"/>
                          <a:cs typeface="+mn-cs"/>
                        </a:rPr>
                        <a:t>ece~swpi</a:t>
                      </a:r>
                      <a:r>
                        <a:rPr lang="fr-FR" sz="3700" b="0" i="0" u="none" strike="noStrike" kern="1200" baseline="0" dirty="0">
                          <a:solidFill>
                            <a:schemeClr val="tx1"/>
                          </a:solidFill>
                          <a:latin typeface="Coptic1" pitchFamily="2" charset="0"/>
                          <a:ea typeface="+mn-ea"/>
                          <a:cs typeface="+mn-cs"/>
                        </a:rPr>
                        <a:t>.</a:t>
                      </a:r>
                      <a:endParaRPr kumimoji="0" lang="en-US" sz="3700" b="0" i="0" u="none" strike="noStrike" cap="none" normalizeH="0" baseline="0" dirty="0">
                        <a:ln>
                          <a:noFill/>
                        </a:ln>
                        <a:solidFill>
                          <a:schemeClr val="tx1"/>
                        </a:solidFill>
                        <a:effectLst/>
                        <a:latin typeface="Coptic1" pitchFamily="2"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algn="just"/>
                      <a:r>
                        <a:rPr lang="fr-FR" sz="3300" b="0" i="0" u="none" strike="noStrike" kern="1200" baseline="0" dirty="0">
                          <a:solidFill>
                            <a:schemeClr val="tx1"/>
                          </a:solidFill>
                          <a:latin typeface="Arial" panose="020B0604020202020204" pitchFamily="34" charset="0"/>
                          <a:ea typeface="+mn-ea"/>
                          <a:cs typeface="Arial" panose="020B0604020202020204" pitchFamily="34" charset="0"/>
                        </a:rPr>
                        <a:t>Implorez le Christ pour nous, afin qu’Il nous accorde la rémission de nos péchés dans la paix selon Sa grande miséricorde.</a:t>
                      </a:r>
                    </a:p>
                    <a:p>
                      <a:pPr algn="just"/>
                      <a:endParaRPr kumimoji="0" lang="fr-FR" sz="3300" b="0" i="0" u="none" strike="noStrike" kern="1200" cap="none" normalizeH="0" baseline="0" dirty="0">
                        <a:ln>
                          <a:noFill/>
                        </a:ln>
                        <a:solidFill>
                          <a:schemeClr val="tx1"/>
                        </a:solidFill>
                        <a:effectLst/>
                        <a:latin typeface="Arial" panose="020B0604020202020204" pitchFamily="34" charset="0"/>
                        <a:ea typeface="+mn-ea"/>
                        <a:cs typeface="Arial" panose="020B0604020202020204" pitchFamily="34" charset="0"/>
                      </a:endParaRPr>
                    </a:p>
                    <a:p>
                      <a:pPr algn="just"/>
                      <a:r>
                        <a:rPr lang="fr-FR" sz="3300" b="0" i="0" u="none" strike="noStrike" kern="1200" baseline="0" dirty="0">
                          <a:solidFill>
                            <a:schemeClr val="tx1"/>
                          </a:solidFill>
                          <a:latin typeface="Arial" panose="020B0604020202020204" pitchFamily="34" charset="0"/>
                          <a:ea typeface="+mn-ea"/>
                          <a:cs typeface="Arial" panose="020B0604020202020204" pitchFamily="34" charset="0"/>
                        </a:rPr>
                        <a:t>Que le clergé et tout le peuple soient fortifiés dans le Seigneur.</a:t>
                      </a:r>
                    </a:p>
                    <a:p>
                      <a:pPr algn="just"/>
                      <a:r>
                        <a:rPr lang="fr-FR" sz="3300" b="0" i="0" u="none" strike="noStrike" kern="1200" baseline="0" dirty="0">
                          <a:solidFill>
                            <a:schemeClr val="tx1"/>
                          </a:solidFill>
                          <a:latin typeface="Arial" panose="020B0604020202020204" pitchFamily="34" charset="0"/>
                          <a:ea typeface="+mn-ea"/>
                          <a:cs typeface="Arial" panose="020B0604020202020204" pitchFamily="34" charset="0"/>
                        </a:rPr>
                        <a:t>Amen, ainsi soit-il.</a:t>
                      </a:r>
                      <a:endParaRPr kumimoji="0" lang="en-US" sz="33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121920" marR="121920" horzOverflow="overflow">
                    <a:lnL>
                      <a:noFill/>
                    </a:lnL>
                    <a:lnR cap="flat">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3700" b="0" i="0" u="none" strike="noStrike" cap="none" normalizeH="0" baseline="0" dirty="0">
                          <a:ln>
                            <a:noFill/>
                          </a:ln>
                          <a:solidFill>
                            <a:schemeClr val="tx1"/>
                          </a:solidFill>
                          <a:effectLst/>
                          <a:latin typeface="Coptic1" pitchFamily="2" charset="0"/>
                          <a:cs typeface="Arial" charset="0"/>
                        </a:rPr>
                        <a:t>اطلب من المسيح عنا</a:t>
                      </a: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3700" b="0" i="0" u="none" strike="noStrike" cap="none" normalizeH="0" baseline="0" dirty="0">
                          <a:ln>
                            <a:noFill/>
                          </a:ln>
                          <a:solidFill>
                            <a:schemeClr val="tx1"/>
                          </a:solidFill>
                          <a:effectLst/>
                          <a:latin typeface="Coptic1" pitchFamily="2" charset="0"/>
                          <a:cs typeface="Arial" charset="0"/>
                        </a:rPr>
                        <a:t>ليغفر لنا خطايانا</a:t>
                      </a:r>
                      <a:r>
                        <a:rPr kumimoji="0" lang="fr-FR" sz="3700" b="0" i="0" u="none" strike="noStrike" cap="none" normalizeH="0" baseline="0" dirty="0">
                          <a:ln>
                            <a:noFill/>
                          </a:ln>
                          <a:solidFill>
                            <a:schemeClr val="tx1"/>
                          </a:solidFill>
                          <a:effectLst/>
                          <a:latin typeface="Coptic1" pitchFamily="2" charset="0"/>
                          <a:cs typeface="Arial" charset="0"/>
                        </a:rPr>
                        <a:t> </a:t>
                      </a:r>
                      <a:r>
                        <a:rPr kumimoji="0" lang="ar-EG" sz="3700" b="0" i="0" u="none" strike="noStrike" cap="none" normalizeH="0" baseline="0" dirty="0">
                          <a:ln>
                            <a:noFill/>
                          </a:ln>
                          <a:solidFill>
                            <a:schemeClr val="tx1"/>
                          </a:solidFill>
                          <a:effectLst/>
                          <a:latin typeface="Coptic1" pitchFamily="2" charset="0"/>
                          <a:cs typeface="Arial" charset="0"/>
                        </a:rPr>
                        <a:t>بسلام كعظيم</a:t>
                      </a:r>
                      <a:r>
                        <a:rPr kumimoji="0" lang="fr-FR" sz="3700" b="0" i="0" u="none" strike="noStrike" cap="none" normalizeH="0" baseline="0" dirty="0">
                          <a:ln>
                            <a:noFill/>
                          </a:ln>
                          <a:solidFill>
                            <a:schemeClr val="tx1"/>
                          </a:solidFill>
                          <a:effectLst/>
                          <a:latin typeface="Coptic1" pitchFamily="2" charset="0"/>
                          <a:cs typeface="Arial" charset="0"/>
                        </a:rPr>
                        <a:t> </a:t>
                      </a:r>
                      <a:r>
                        <a:rPr kumimoji="0" lang="ar-EG" sz="3700" b="0" i="0" u="none" strike="noStrike" cap="none" normalizeH="0" baseline="0" dirty="0">
                          <a:ln>
                            <a:noFill/>
                          </a:ln>
                          <a:solidFill>
                            <a:schemeClr val="tx1"/>
                          </a:solidFill>
                          <a:effectLst/>
                          <a:latin typeface="Coptic1" pitchFamily="2" charset="0"/>
                          <a:cs typeface="Arial" charset="0"/>
                        </a:rPr>
                        <a:t>رحمتك.</a:t>
                      </a:r>
                      <a:endParaRPr kumimoji="0" lang="fr-FR" sz="2700" b="0" i="0" u="none" strike="noStrike" cap="none" normalizeH="0" baseline="0" dirty="0">
                        <a:ln>
                          <a:noFill/>
                        </a:ln>
                        <a:solidFill>
                          <a:schemeClr val="tx1"/>
                        </a:solidFill>
                        <a:effectLst/>
                        <a:latin typeface="Coptic1" pitchFamily="2"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endParaRPr kumimoji="0" lang="fr-FR" sz="3200" b="0" i="0" u="none" strike="noStrike" cap="none" normalizeH="0" baseline="0" dirty="0">
                        <a:ln>
                          <a:noFill/>
                        </a:ln>
                        <a:solidFill>
                          <a:schemeClr val="tx1"/>
                        </a:solidFill>
                        <a:effectLst/>
                        <a:latin typeface="Coptic1" pitchFamily="2"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endParaRPr kumimoji="0" lang="fr-FR" sz="3200" b="0" i="0" u="none" strike="noStrike" cap="none" normalizeH="0" baseline="0" dirty="0">
                        <a:ln>
                          <a:noFill/>
                        </a:ln>
                        <a:solidFill>
                          <a:schemeClr val="tx1"/>
                        </a:solidFill>
                        <a:effectLst/>
                        <a:latin typeface="Coptic1" pitchFamily="2"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endParaRPr kumimoji="0" lang="fr-FR" sz="2700" b="0" i="0" u="none" strike="noStrike" cap="none" normalizeH="0" baseline="0" dirty="0">
                        <a:ln>
                          <a:noFill/>
                        </a:ln>
                        <a:solidFill>
                          <a:schemeClr val="tx1"/>
                        </a:solidFill>
                        <a:effectLst/>
                        <a:latin typeface="Coptic1" pitchFamily="2" charset="0"/>
                        <a:cs typeface="Arial" charset="0"/>
                      </a:endParaRPr>
                    </a:p>
                    <a:p>
                      <a:pPr algn="just" rtl="1"/>
                      <a:r>
                        <a:rPr lang="ar-EG" sz="3700" b="0" i="0" u="none" strike="noStrike" kern="1200" baseline="0" dirty="0">
                          <a:solidFill>
                            <a:schemeClr val="tx1"/>
                          </a:solidFill>
                          <a:latin typeface="+mn-lt"/>
                          <a:ea typeface="+mn-ea"/>
                          <a:cs typeface="+mn-cs"/>
                        </a:rPr>
                        <a:t>فليكن الإكليروس وكل</a:t>
                      </a:r>
                    </a:p>
                    <a:p>
                      <a:pPr algn="just" rtl="1"/>
                      <a:r>
                        <a:rPr lang="ar-EG" sz="3700" b="0" i="0" u="none" strike="noStrike" kern="1200" baseline="0" dirty="0">
                          <a:solidFill>
                            <a:schemeClr val="tx1"/>
                          </a:solidFill>
                          <a:latin typeface="+mn-lt"/>
                          <a:ea typeface="+mn-ea"/>
                          <a:cs typeface="+mn-cs"/>
                        </a:rPr>
                        <a:t>الشعب </a:t>
                      </a:r>
                      <a:r>
                        <a:rPr lang="ar-EG" sz="3700" b="0" i="0" u="none" strike="noStrike" kern="1200" baseline="0" dirty="0" err="1">
                          <a:solidFill>
                            <a:schemeClr val="tx1"/>
                          </a:solidFill>
                          <a:latin typeface="+mn-lt"/>
                          <a:ea typeface="+mn-ea"/>
                          <a:cs typeface="+mn-cs"/>
                        </a:rPr>
                        <a:t>معارفين</a:t>
                      </a:r>
                      <a:r>
                        <a:rPr lang="ar-EG" sz="3700" b="0" i="0" u="none" strike="noStrike" kern="1200" baseline="0" dirty="0">
                          <a:solidFill>
                            <a:schemeClr val="tx1"/>
                          </a:solidFill>
                          <a:latin typeface="+mn-lt"/>
                          <a:ea typeface="+mn-ea"/>
                          <a:cs typeface="+mn-cs"/>
                        </a:rPr>
                        <a:t> الرب.</a:t>
                      </a:r>
                      <a:r>
                        <a:rPr lang="fr-FR" sz="3700" b="0" i="0" u="none" strike="noStrike" kern="1200" baseline="0" dirty="0">
                          <a:solidFill>
                            <a:schemeClr val="tx1"/>
                          </a:solidFill>
                          <a:latin typeface="+mn-lt"/>
                          <a:ea typeface="+mn-ea"/>
                          <a:cs typeface="+mn-cs"/>
                        </a:rPr>
                        <a:t> </a:t>
                      </a:r>
                      <a:r>
                        <a:rPr lang="ar-EG" sz="3700" b="0" i="0" u="none" strike="noStrike" kern="1200" baseline="0" dirty="0">
                          <a:solidFill>
                            <a:schemeClr val="tx1"/>
                          </a:solidFill>
                          <a:latin typeface="+mn-lt"/>
                          <a:ea typeface="+mn-ea"/>
                          <a:cs typeface="+mn-cs"/>
                        </a:rPr>
                        <a:t>آمين هكذا يكون</a:t>
                      </a:r>
                      <a:endParaRPr kumimoji="0" lang="en-US" sz="3700" b="0" i="0" u="none" strike="noStrike" cap="none" normalizeH="0" baseline="0" dirty="0">
                        <a:ln>
                          <a:noFill/>
                        </a:ln>
                        <a:solidFill>
                          <a:schemeClr val="tx1"/>
                        </a:solidFill>
                        <a:effectLst/>
                        <a:latin typeface="Coptic1" pitchFamily="2"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2" name="AutoShape 36">
            <a:hlinkClick r:id="rId2" action="ppaction://hlinksldjump" highlightClick="1"/>
            <a:extLst>
              <a:ext uri="{FF2B5EF4-FFF2-40B4-BE49-F238E27FC236}">
                <a16:creationId xmlns:a16="http://schemas.microsoft.com/office/drawing/2014/main" id="{644A8B23-A597-BF21-2728-6F40BB0A5AA7}"/>
              </a:ext>
            </a:extLst>
          </p:cNvPr>
          <p:cNvSpPr>
            <a:spLocks noChangeArrowheads="1"/>
          </p:cNvSpPr>
          <p:nvPr/>
        </p:nvSpPr>
        <p:spPr bwMode="auto">
          <a:xfrm>
            <a:off x="10591800" y="6434137"/>
            <a:ext cx="1600200" cy="423863"/>
          </a:xfrm>
          <a:prstGeom prst="actionButtonBlank">
            <a:avLst/>
          </a:prstGeom>
          <a:solidFill>
            <a:srgbClr val="3333CC"/>
          </a:solidFill>
          <a:ln w="12700">
            <a:solidFill>
              <a:schemeClr val="tx1"/>
            </a:solidFill>
            <a:miter lim="800000"/>
            <a:headEnd/>
            <a:tailEnd/>
          </a:ln>
        </p:spPr>
        <p:txBody>
          <a:bodyPr wrap="none" tIns="158400" bIns="158400" anchor="ctr"/>
          <a:lstStyle/>
          <a:p>
            <a:pPr algn="ctr" defTabSz="1219170" fontAlgn="base">
              <a:lnSpc>
                <a:spcPct val="80000"/>
              </a:lnSpc>
              <a:spcBef>
                <a:spcPct val="0"/>
              </a:spcBef>
              <a:spcAft>
                <a:spcPct val="0"/>
              </a:spcAft>
              <a:defRPr/>
            </a:pPr>
            <a:r>
              <a:rPr lang="en-CA" sz="2667" b="1" dirty="0">
                <a:solidFill>
                  <a:srgbClr val="FFFFFF"/>
                </a:solidFill>
                <a:latin typeface="Arial" charset="0"/>
                <a:cs typeface="Arial" charset="0"/>
              </a:rPr>
              <a:t>Suite</a:t>
            </a:r>
          </a:p>
        </p:txBody>
      </p:sp>
    </p:spTree>
    <p:extLst>
      <p:ext uri="{BB962C8B-B14F-4D97-AF65-F5344CB8AC3E}">
        <p14:creationId xmlns:p14="http://schemas.microsoft.com/office/powerpoint/2010/main" val="654909855"/>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36">
            <a:hlinkClick r:id="rId2" action="ppaction://hlinksldjump" highlightClick="1"/>
            <a:extLst>
              <a:ext uri="{FF2B5EF4-FFF2-40B4-BE49-F238E27FC236}">
                <a16:creationId xmlns:a16="http://schemas.microsoft.com/office/drawing/2014/main" id="{D87E4273-A17B-4E5E-B603-1EECC849BA53}"/>
              </a:ext>
            </a:extLst>
          </p:cNvPr>
          <p:cNvSpPr>
            <a:spLocks noChangeArrowheads="1"/>
          </p:cNvSpPr>
          <p:nvPr/>
        </p:nvSpPr>
        <p:spPr bwMode="auto">
          <a:xfrm>
            <a:off x="3183467" y="1765301"/>
            <a:ext cx="5825067" cy="3327399"/>
          </a:xfrm>
          <a:prstGeom prst="actionButtonBlank">
            <a:avLst/>
          </a:prstGeom>
          <a:solidFill>
            <a:srgbClr val="3333CC"/>
          </a:solidFill>
          <a:ln w="12700">
            <a:solidFill>
              <a:schemeClr val="tx1"/>
            </a:solidFill>
            <a:miter lim="800000"/>
            <a:headEnd/>
            <a:tailEnd/>
          </a:ln>
        </p:spPr>
        <p:txBody>
          <a:bodyPr wrap="none" tIns="158400" bIns="158400" anchor="ctr"/>
          <a:lstStyle/>
          <a:p>
            <a:pPr algn="ctr" defTabSz="1219170" fontAlgn="base">
              <a:lnSpc>
                <a:spcPct val="80000"/>
              </a:lnSpc>
              <a:spcBef>
                <a:spcPct val="0"/>
              </a:spcBef>
              <a:spcAft>
                <a:spcPct val="0"/>
              </a:spcAft>
              <a:defRPr/>
            </a:pPr>
            <a:r>
              <a:rPr lang="en-CA" sz="7200" b="1">
                <a:solidFill>
                  <a:srgbClr val="FFFFFF"/>
                </a:solidFill>
                <a:latin typeface="Arial" charset="0"/>
                <a:cs typeface="Arial" charset="0"/>
              </a:rPr>
              <a:t>Suite</a:t>
            </a:r>
            <a:endParaRPr lang="en-CA" sz="7200" b="1" dirty="0">
              <a:solidFill>
                <a:srgbClr val="FFFFFF"/>
              </a:solidFill>
              <a:latin typeface="Arial" charset="0"/>
              <a:cs typeface="Arial" charset="0"/>
            </a:endParaRPr>
          </a:p>
        </p:txBody>
      </p:sp>
    </p:spTree>
    <p:extLst>
      <p:ext uri="{BB962C8B-B14F-4D97-AF65-F5344CB8AC3E}">
        <p14:creationId xmlns:p14="http://schemas.microsoft.com/office/powerpoint/2010/main" val="3802262252"/>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Group 19">
            <a:extLst>
              <a:ext uri="{FF2B5EF4-FFF2-40B4-BE49-F238E27FC236}">
                <a16:creationId xmlns:a16="http://schemas.microsoft.com/office/drawing/2014/main" id="{D71CC0A6-464F-7DDF-F09F-8B4959B0EEA8}"/>
              </a:ext>
            </a:extLst>
          </p:cNvPr>
          <p:cNvGraphicFramePr>
            <a:graphicFrameLocks/>
          </p:cNvGraphicFramePr>
          <p:nvPr>
            <p:extLst>
              <p:ext uri="{D42A27DB-BD31-4B8C-83A1-F6EECF244321}">
                <p14:modId xmlns:p14="http://schemas.microsoft.com/office/powerpoint/2010/main" val="3115053268"/>
              </p:ext>
            </p:extLst>
          </p:nvPr>
        </p:nvGraphicFramePr>
        <p:xfrm>
          <a:off x="0" y="0"/>
          <a:ext cx="12191999" cy="6918960"/>
        </p:xfrm>
        <a:graphic>
          <a:graphicData uri="http://schemas.openxmlformats.org/drawingml/2006/table">
            <a:tbl>
              <a:tblPr/>
              <a:tblGrid>
                <a:gridCol w="4548553">
                  <a:extLst>
                    <a:ext uri="{9D8B030D-6E8A-4147-A177-3AD203B41FA5}">
                      <a16:colId xmlns:a16="http://schemas.microsoft.com/office/drawing/2014/main" val="20000"/>
                    </a:ext>
                  </a:extLst>
                </a:gridCol>
                <a:gridCol w="3994493">
                  <a:extLst>
                    <a:ext uri="{9D8B030D-6E8A-4147-A177-3AD203B41FA5}">
                      <a16:colId xmlns:a16="http://schemas.microsoft.com/office/drawing/2014/main" val="20001"/>
                    </a:ext>
                  </a:extLst>
                </a:gridCol>
                <a:gridCol w="3648953">
                  <a:extLst>
                    <a:ext uri="{9D8B030D-6E8A-4147-A177-3AD203B41FA5}">
                      <a16:colId xmlns:a16="http://schemas.microsoft.com/office/drawing/2014/main" val="20002"/>
                    </a:ext>
                  </a:extLst>
                </a:gridCol>
              </a:tblGrid>
              <a:tr h="6918960">
                <a:tc>
                  <a:txBody>
                    <a:bodyPr/>
                    <a:lstStyle/>
                    <a:p>
                      <a:pPr algn="just"/>
                      <a:r>
                        <a:rPr lang="fr-FR" sz="3600" b="0" i="0" u="none" strike="noStrike" baseline="0" dirty="0">
                          <a:latin typeface="Coptic1" panose="020B0604020202020204"/>
                        </a:rPr>
                        <a:t>Sa </a:t>
                      </a:r>
                      <a:r>
                        <a:rPr lang="fr-FR" sz="3600" b="0" i="0" u="none" strike="noStrike" baseline="0" dirty="0" err="1">
                          <a:latin typeface="Coptic1" panose="020B0604020202020204"/>
                        </a:rPr>
                        <a:t>nirompi</a:t>
                      </a:r>
                      <a:r>
                        <a:rPr lang="fr-FR" sz="3600" b="0" i="0" u="none" strike="noStrike" baseline="0" dirty="0">
                          <a:latin typeface="Coptic1" panose="020B0604020202020204"/>
                        </a:rPr>
                        <a:t> w~ </a:t>
                      </a:r>
                      <a:r>
                        <a:rPr lang="fr-FR" sz="3600" b="0" i="0" u="none" strike="noStrike" baseline="0" dirty="0" err="1">
                          <a:latin typeface="Coptic1" panose="020B0604020202020204"/>
                        </a:rPr>
                        <a:t>pilac</a:t>
                      </a:r>
                      <a:r>
                        <a:rPr lang="fr-FR" sz="3600" b="0" i="0" u="none" strike="noStrike" baseline="0" dirty="0">
                          <a:latin typeface="Coptic1" panose="020B0604020202020204"/>
                        </a:rPr>
                        <a:t> </a:t>
                      </a:r>
                      <a:r>
                        <a:rPr lang="fr-FR" sz="3600" b="0" i="0" u="none" strike="noStrike" baseline="0" dirty="0" err="1">
                          <a:latin typeface="Coptic1" panose="020B0604020202020204"/>
                        </a:rPr>
                        <a:t>n~te</a:t>
                      </a:r>
                      <a:r>
                        <a:rPr lang="fr-FR" sz="3600" b="0" i="0" u="none" strike="noStrike" baseline="0" dirty="0">
                          <a:latin typeface="Coptic1" panose="020B0604020202020204"/>
                        </a:rPr>
                        <a:t> </a:t>
                      </a:r>
                      <a:r>
                        <a:rPr lang="fr-FR" sz="3600" b="0" i="0" u="none" strike="noStrike" baseline="0" dirty="0" err="1">
                          <a:latin typeface="Coptic1" panose="020B0604020202020204"/>
                        </a:rPr>
                        <a:t>pic~yoinoufi</a:t>
                      </a:r>
                      <a:r>
                        <a:rPr lang="fr-FR" sz="3600" b="0" i="0" u="none" strike="noStrike" baseline="0" dirty="0">
                          <a:latin typeface="Coptic1" panose="020B0604020202020204"/>
                        </a:rPr>
                        <a:t> : sa </a:t>
                      </a:r>
                      <a:r>
                        <a:rPr lang="fr-FR" sz="3600" b="0" i="0" u="none" strike="noStrike" baseline="0" dirty="0" err="1">
                          <a:latin typeface="Coptic1" panose="020B0604020202020204"/>
                        </a:rPr>
                        <a:t>nirompi</a:t>
                      </a:r>
                      <a:r>
                        <a:rPr lang="fr-FR" sz="3600" b="0" i="0" u="none" strike="noStrike" baseline="0" dirty="0">
                          <a:latin typeface="Coptic1" panose="020B0604020202020204"/>
                        </a:rPr>
                        <a:t> w~ </a:t>
                      </a:r>
                      <a:r>
                        <a:rPr lang="fr-FR" sz="3600" b="0" i="0" u="none" strike="noStrike" baseline="0" dirty="0" err="1">
                          <a:latin typeface="Coptic1" panose="020B0604020202020204"/>
                        </a:rPr>
                        <a:t>pilac</a:t>
                      </a:r>
                      <a:r>
                        <a:rPr lang="fr-FR" sz="3600" b="0" i="0" u="none" strike="noStrike" baseline="0" dirty="0">
                          <a:latin typeface="Coptic1" panose="020B0604020202020204"/>
                        </a:rPr>
                        <a:t> </a:t>
                      </a:r>
                      <a:r>
                        <a:rPr lang="fr-FR" sz="3600" b="0" i="0" u="none" strike="noStrike" baseline="0" dirty="0" err="1">
                          <a:latin typeface="Coptic1" panose="020B0604020202020204"/>
                        </a:rPr>
                        <a:t>n~noub</a:t>
                      </a:r>
                      <a:r>
                        <a:rPr lang="fr-FR" sz="3600" b="0" i="0" u="none" strike="noStrike" baseline="0" dirty="0">
                          <a:latin typeface="Coptic1" panose="020B0604020202020204"/>
                        </a:rPr>
                        <a:t> : w~ </a:t>
                      </a:r>
                      <a:r>
                        <a:rPr lang="fr-FR" sz="3600" b="0" i="0" u="none" strike="noStrike" baseline="0" dirty="0" err="1">
                          <a:latin typeface="Coptic1" panose="020B0604020202020204"/>
                        </a:rPr>
                        <a:t>pidia~do,oc</a:t>
                      </a:r>
                      <a:endParaRPr lang="fr-FR" sz="3600" b="0" i="0" u="none" strike="noStrike" baseline="0" dirty="0">
                        <a:latin typeface="Coptic1" panose="020B0604020202020204"/>
                      </a:endParaRPr>
                    </a:p>
                    <a:p>
                      <a:pPr algn="just"/>
                      <a:r>
                        <a:rPr lang="fr-FR" sz="3600" b="0" i="0" u="none" strike="noStrike" baseline="0" dirty="0" err="1">
                          <a:latin typeface="Coptic1" panose="020B0604020202020204"/>
                        </a:rPr>
                        <a:t>m~pia~gioc</a:t>
                      </a:r>
                      <a:endParaRPr lang="fr-FR" sz="3600" b="0" i="0" u="none" strike="noStrike" baseline="0" dirty="0">
                        <a:latin typeface="Coptic1" panose="020B0604020202020204"/>
                      </a:endParaRPr>
                    </a:p>
                    <a:p>
                      <a:pPr algn="just"/>
                      <a:r>
                        <a:rPr lang="fr-FR" sz="3600" b="0" i="0" u="none" strike="noStrike" baseline="0" dirty="0" err="1">
                          <a:latin typeface="Coptic1" panose="020B0604020202020204"/>
                        </a:rPr>
                        <a:t>Markoc</a:t>
                      </a:r>
                      <a:r>
                        <a:rPr lang="fr-FR" sz="3600" b="0" i="0" u="none" strike="noStrike" baseline="0" dirty="0">
                          <a:latin typeface="Coptic1" panose="020B0604020202020204"/>
                        </a:rPr>
                        <a:t> </a:t>
                      </a:r>
                      <a:r>
                        <a:rPr lang="fr-FR" sz="3600" b="0" i="0" u="none" strike="noStrike" baseline="0" dirty="0" err="1">
                          <a:latin typeface="Coptic1" panose="020B0604020202020204"/>
                        </a:rPr>
                        <a:t>pia~poctoloc</a:t>
                      </a:r>
                      <a:r>
                        <a:rPr lang="fr-FR" sz="3600" b="0" i="0" u="none" strike="noStrike" baseline="0" dirty="0">
                          <a:latin typeface="Coptic1" panose="020B0604020202020204"/>
                        </a:rPr>
                        <a:t> : papa </a:t>
                      </a:r>
                      <a:r>
                        <a:rPr lang="fr-FR" sz="3600" b="0" i="0" u="none" strike="noStrike" baseline="0" dirty="0" err="1">
                          <a:latin typeface="Coptic1" panose="020B0604020202020204"/>
                        </a:rPr>
                        <a:t>abba</a:t>
                      </a:r>
                      <a:r>
                        <a:rPr lang="fr-FR" sz="3600" b="0" i="0" u="none" strike="noStrike" baseline="0" dirty="0">
                          <a:latin typeface="Coptic1" panose="020B0604020202020204"/>
                        </a:rPr>
                        <a:t> </a:t>
                      </a:r>
                      <a:r>
                        <a:rPr lang="fr-FR" sz="3600" b="0" i="0" u="none" strike="noStrike" baseline="0" dirty="0" err="1">
                          <a:latin typeface="Coptic1" panose="020B0604020202020204"/>
                        </a:rPr>
                        <a:t>Tawadroc</a:t>
                      </a:r>
                      <a:endParaRPr lang="fr-FR" sz="3600" b="0" i="0" u="none" strike="noStrike" baseline="0" dirty="0">
                        <a:latin typeface="Coptic1" panose="020B0604020202020204"/>
                      </a:endParaRPr>
                    </a:p>
                    <a:p>
                      <a:pPr algn="just"/>
                      <a:r>
                        <a:rPr lang="fr-FR" sz="3600" b="0" i="0" u="none" strike="noStrike" baseline="0" dirty="0" err="1">
                          <a:latin typeface="Coptic1" panose="020B0604020202020204"/>
                        </a:rPr>
                        <a:t>piar</a:t>
                      </a:r>
                      <a:r>
                        <a:rPr lang="fr-FR" sz="3600" b="0" i="0" u="none" strike="noStrike" baseline="0" dirty="0">
                          <a:latin typeface="Coptic1" panose="020B0604020202020204"/>
                        </a:rPr>
                        <a:t>,/</a:t>
                      </a:r>
                      <a:r>
                        <a:rPr lang="fr-FR" sz="3600" b="0" i="0" u="none" strike="noStrike" baseline="0" dirty="0" err="1">
                          <a:latin typeface="Coptic1" panose="020B0604020202020204"/>
                        </a:rPr>
                        <a:t>e~reuc</a:t>
                      </a:r>
                      <a:r>
                        <a:rPr lang="fr-FR" sz="3600" b="0" i="0" u="none" strike="noStrike" baseline="0" dirty="0">
                          <a:latin typeface="Coptic1" panose="020B0604020202020204"/>
                        </a:rPr>
                        <a:t>.</a:t>
                      </a:r>
                      <a:endParaRPr kumimoji="0" lang="en-US" sz="3600" b="0" i="0" u="none" strike="noStrike" cap="none" normalizeH="0" baseline="0" dirty="0">
                        <a:ln>
                          <a:noFill/>
                        </a:ln>
                        <a:solidFill>
                          <a:schemeClr val="tx1"/>
                        </a:solidFill>
                        <a:effectLst/>
                        <a:latin typeface="Coptic1" panose="020B0604020202020204"/>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algn="just"/>
                      <a:r>
                        <a:rPr lang="fr-FR" sz="3700" b="0" i="0" u="none" strike="noStrike" kern="1200" baseline="0" dirty="0">
                          <a:solidFill>
                            <a:schemeClr val="tx1"/>
                          </a:solidFill>
                          <a:latin typeface="Arial" panose="020B0604020202020204" pitchFamily="34" charset="0"/>
                          <a:ea typeface="+mn-ea"/>
                          <a:cs typeface="Arial" panose="020B0604020202020204" pitchFamily="34" charset="0"/>
                        </a:rPr>
                        <a:t>Vivez jusqu’à la fin des temps, ô la langue d’encens. Vivez jusqu’à la fin des temps, ô la langue d'or, ô successeur de saint Marc l'Apôtre, pape </a:t>
                      </a:r>
                      <a:r>
                        <a:rPr lang="fr-FR" sz="3700" b="0" i="0" u="none" strike="noStrike" kern="1200" baseline="0" dirty="0" err="1">
                          <a:solidFill>
                            <a:schemeClr val="tx1"/>
                          </a:solidFill>
                          <a:latin typeface="Arial" panose="020B0604020202020204" pitchFamily="34" charset="0"/>
                          <a:ea typeface="+mn-ea"/>
                          <a:cs typeface="Arial" panose="020B0604020202020204" pitchFamily="34" charset="0"/>
                        </a:rPr>
                        <a:t>abba</a:t>
                      </a:r>
                      <a:r>
                        <a:rPr lang="fr-FR" sz="3700" b="0" i="0" u="none" strike="noStrike" kern="1200" baseline="0" dirty="0">
                          <a:solidFill>
                            <a:schemeClr val="tx1"/>
                          </a:solidFill>
                          <a:latin typeface="Arial" panose="020B0604020202020204" pitchFamily="34" charset="0"/>
                          <a:ea typeface="+mn-ea"/>
                          <a:cs typeface="Arial" panose="020B0604020202020204" pitchFamily="34" charset="0"/>
                        </a:rPr>
                        <a:t> Tawadros, l'archiprêtre.</a:t>
                      </a:r>
                      <a:endParaRPr kumimoji="0" lang="fr-CA" sz="53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lang="ar-EG" sz="4300" b="0" i="0" u="none" strike="noStrike" kern="1200" baseline="0" dirty="0">
                          <a:solidFill>
                            <a:schemeClr val="tx1"/>
                          </a:solidFill>
                          <a:latin typeface="+mn-lt"/>
                          <a:ea typeface="+mn-ea"/>
                          <a:cs typeface="+mn-cs"/>
                        </a:rPr>
                        <a:t>إلى منتهى الأعوام يا لسان العطر، إلى منتهى الأعوام يا لسان الذهب، يا خليفة القديس مرقس الرسول، بابا أنبا </a:t>
                      </a:r>
                      <a:r>
                        <a:rPr lang="ar-EG" sz="4300" b="0" i="0" u="none" strike="noStrike" kern="1200" baseline="0" dirty="0" err="1">
                          <a:solidFill>
                            <a:schemeClr val="tx1"/>
                          </a:solidFill>
                          <a:latin typeface="+mn-lt"/>
                          <a:ea typeface="+mn-ea"/>
                          <a:cs typeface="+mn-cs"/>
                        </a:rPr>
                        <a:t>تواضروس</a:t>
                      </a:r>
                      <a:r>
                        <a:rPr lang="ar-EG" sz="4300" b="0" i="0" u="none" strike="noStrike" kern="1200" baseline="0" dirty="0">
                          <a:solidFill>
                            <a:schemeClr val="tx1"/>
                          </a:solidFill>
                          <a:latin typeface="+mn-lt"/>
                          <a:ea typeface="+mn-ea"/>
                          <a:cs typeface="+mn-cs"/>
                        </a:rPr>
                        <a:t> رئيس الكهنة.</a:t>
                      </a: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5" name="Text Box 37">
            <a:hlinkClick r:id="rId2" action="ppaction://hlinksldjump"/>
            <a:extLst>
              <a:ext uri="{FF2B5EF4-FFF2-40B4-BE49-F238E27FC236}">
                <a16:creationId xmlns:a16="http://schemas.microsoft.com/office/drawing/2014/main" id="{52C771FC-B7B0-F59A-41B8-8D17CC16C81F}"/>
              </a:ext>
            </a:extLst>
          </p:cNvPr>
          <p:cNvSpPr txBox="1">
            <a:spLocks noChangeArrowheads="1"/>
          </p:cNvSpPr>
          <p:nvPr/>
        </p:nvSpPr>
        <p:spPr bwMode="auto">
          <a:xfrm>
            <a:off x="10757830" y="5777261"/>
            <a:ext cx="1434169" cy="380867"/>
          </a:xfrm>
          <a:prstGeom prst="rect">
            <a:avLst/>
          </a:prstGeom>
          <a:solidFill>
            <a:srgbClr val="3366FF"/>
          </a:solidFill>
          <a:ln w="57150" cmpd="thickThin">
            <a:solidFill>
              <a:schemeClr val="tx1"/>
            </a:solidFill>
            <a:miter lim="800000"/>
            <a:headEnd/>
            <a:tailEnd/>
          </a:ln>
        </p:spPr>
        <p:txBody>
          <a:bodyPr wrap="square" lIns="24000" tIns="24000" rIns="24000" bIns="24000" anchor="ctr">
            <a:spAutoFit/>
          </a:bodyPr>
          <a:lstStyle/>
          <a:p>
            <a:pPr algn="ctr" defTabSz="1219170" fontAlgn="base">
              <a:lnSpc>
                <a:spcPct val="90000"/>
              </a:lnSpc>
              <a:spcBef>
                <a:spcPct val="0"/>
              </a:spcBef>
              <a:spcAft>
                <a:spcPct val="0"/>
              </a:spcAft>
              <a:defRPr/>
            </a:pPr>
            <a:r>
              <a:rPr lang="fr-FR" sz="2400" dirty="0" err="1">
                <a:solidFill>
                  <a:srgbClr val="FFFFFF"/>
                </a:solidFill>
                <a:latin typeface="Coptic1" pitchFamily="2" charset="0"/>
                <a:cs typeface="Arial" charset="0"/>
              </a:rPr>
              <a:t>Pao#c</a:t>
            </a:r>
            <a:r>
              <a:rPr lang="fr-FR" sz="2400" dirty="0">
                <a:solidFill>
                  <a:srgbClr val="FFFFFF"/>
                </a:solidFill>
                <a:latin typeface="Coptic1" pitchFamily="2" charset="0"/>
                <a:cs typeface="Arial" charset="0"/>
              </a:rPr>
              <a:t>#</a:t>
            </a:r>
            <a:endParaRPr lang="fr-FR" sz="2400" dirty="0">
              <a:solidFill>
                <a:srgbClr val="FFFFFF"/>
              </a:solidFill>
              <a:latin typeface="Coptic1" pitchFamily="2" charset="0"/>
              <a:cs typeface="Arial"/>
            </a:endParaRPr>
          </a:p>
        </p:txBody>
      </p:sp>
      <p:sp>
        <p:nvSpPr>
          <p:cNvPr id="7" name="Text Box 37">
            <a:hlinkClick r:id="rId3" action="ppaction://hlinksldjump"/>
            <a:extLst>
              <a:ext uri="{FF2B5EF4-FFF2-40B4-BE49-F238E27FC236}">
                <a16:creationId xmlns:a16="http://schemas.microsoft.com/office/drawing/2014/main" id="{64987060-3A96-3A2F-AF7C-E36C8CCB7613}"/>
              </a:ext>
            </a:extLst>
          </p:cNvPr>
          <p:cNvSpPr txBox="1">
            <a:spLocks noChangeArrowheads="1"/>
          </p:cNvSpPr>
          <p:nvPr/>
        </p:nvSpPr>
        <p:spPr bwMode="auto">
          <a:xfrm>
            <a:off x="10757831" y="6348110"/>
            <a:ext cx="1434169" cy="380867"/>
          </a:xfrm>
          <a:prstGeom prst="rect">
            <a:avLst/>
          </a:prstGeom>
          <a:solidFill>
            <a:srgbClr val="3366FF"/>
          </a:solidFill>
          <a:ln w="57150" cmpd="thickThin">
            <a:solidFill>
              <a:schemeClr val="tx1"/>
            </a:solidFill>
            <a:miter lim="800000"/>
            <a:headEnd/>
            <a:tailEnd/>
          </a:ln>
        </p:spPr>
        <p:txBody>
          <a:bodyPr wrap="square" lIns="24000" tIns="24000" rIns="24000" bIns="24000" anchor="ctr">
            <a:spAutoFit/>
          </a:bodyPr>
          <a:lstStyle/>
          <a:p>
            <a:pPr algn="ctr" defTabSz="1219170" fontAlgn="base">
              <a:lnSpc>
                <a:spcPct val="90000"/>
              </a:lnSpc>
              <a:spcBef>
                <a:spcPct val="0"/>
              </a:spcBef>
              <a:spcAft>
                <a:spcPct val="0"/>
              </a:spcAft>
              <a:defRPr/>
            </a:pPr>
            <a:r>
              <a:rPr lang="fr-FR" sz="2400" dirty="0" err="1">
                <a:solidFill>
                  <a:srgbClr val="FFFFFF"/>
                </a:solidFill>
                <a:latin typeface="Coptic1" pitchFamily="2" charset="0"/>
                <a:cs typeface="Arial" charset="0"/>
              </a:rPr>
              <a:t>A~gioc</a:t>
            </a:r>
            <a:endParaRPr lang="fr-FR" sz="2400" dirty="0">
              <a:solidFill>
                <a:srgbClr val="FFFFFF"/>
              </a:solidFill>
              <a:latin typeface="Coptic1" pitchFamily="2" charset="0"/>
              <a:cs typeface="Arial"/>
            </a:endParaRPr>
          </a:p>
        </p:txBody>
      </p:sp>
    </p:spTree>
    <p:extLst>
      <p:ext uri="{BB962C8B-B14F-4D97-AF65-F5344CB8AC3E}">
        <p14:creationId xmlns:p14="http://schemas.microsoft.com/office/powerpoint/2010/main" val="3776281789"/>
      </p:ext>
    </p:extLst>
  </p:cSld>
  <p:clrMapOvr>
    <a:masterClrMapping/>
  </p:clrMapOvr>
  <p:transition/>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36">
            <a:hlinkClick r:id="rId2" action="ppaction://hlinksldjump" highlightClick="1"/>
            <a:extLst>
              <a:ext uri="{FF2B5EF4-FFF2-40B4-BE49-F238E27FC236}">
                <a16:creationId xmlns:a16="http://schemas.microsoft.com/office/drawing/2014/main" id="{D87E4273-A17B-4E5E-B603-1EECC849BA53}"/>
              </a:ext>
            </a:extLst>
          </p:cNvPr>
          <p:cNvSpPr>
            <a:spLocks noChangeArrowheads="1"/>
          </p:cNvSpPr>
          <p:nvPr/>
        </p:nvSpPr>
        <p:spPr bwMode="auto">
          <a:xfrm>
            <a:off x="3183467" y="1765301"/>
            <a:ext cx="5825067" cy="3327399"/>
          </a:xfrm>
          <a:prstGeom prst="actionButtonBlank">
            <a:avLst/>
          </a:prstGeom>
          <a:solidFill>
            <a:srgbClr val="3333CC"/>
          </a:solidFill>
          <a:ln w="12700">
            <a:solidFill>
              <a:schemeClr val="tx1"/>
            </a:solidFill>
            <a:miter lim="800000"/>
            <a:headEnd/>
            <a:tailEnd/>
          </a:ln>
        </p:spPr>
        <p:txBody>
          <a:bodyPr wrap="none" tIns="158400" bIns="158400" anchor="ctr"/>
          <a:lstStyle/>
          <a:p>
            <a:pPr algn="ctr" defTabSz="1219170" fontAlgn="base">
              <a:lnSpc>
                <a:spcPct val="80000"/>
              </a:lnSpc>
              <a:spcBef>
                <a:spcPct val="0"/>
              </a:spcBef>
              <a:spcAft>
                <a:spcPct val="0"/>
              </a:spcAft>
              <a:defRPr/>
            </a:pPr>
            <a:r>
              <a:rPr lang="en-CA" sz="7200" b="1">
                <a:solidFill>
                  <a:srgbClr val="FFFFFF"/>
                </a:solidFill>
                <a:latin typeface="Arial" charset="0"/>
                <a:cs typeface="Arial" charset="0"/>
              </a:rPr>
              <a:t>Suite</a:t>
            </a:r>
            <a:endParaRPr lang="en-CA" sz="7200" b="1" dirty="0">
              <a:solidFill>
                <a:srgbClr val="FFFFFF"/>
              </a:solidFill>
              <a:latin typeface="Arial" charset="0"/>
              <a:cs typeface="Arial" charset="0"/>
            </a:endParaRPr>
          </a:p>
        </p:txBody>
      </p:sp>
      <p:sp>
        <p:nvSpPr>
          <p:cNvPr id="2" name="Text Box 37">
            <a:hlinkClick r:id="rId3" action="ppaction://hlinksldjump"/>
            <a:extLst>
              <a:ext uri="{FF2B5EF4-FFF2-40B4-BE49-F238E27FC236}">
                <a16:creationId xmlns:a16="http://schemas.microsoft.com/office/drawing/2014/main" id="{E4059D38-0A86-1BF7-0D35-5BD1F4160DBF}"/>
              </a:ext>
            </a:extLst>
          </p:cNvPr>
          <p:cNvSpPr txBox="1">
            <a:spLocks noChangeArrowheads="1"/>
          </p:cNvSpPr>
          <p:nvPr/>
        </p:nvSpPr>
        <p:spPr bwMode="auto">
          <a:xfrm>
            <a:off x="10757830" y="5777261"/>
            <a:ext cx="1434169" cy="380867"/>
          </a:xfrm>
          <a:prstGeom prst="rect">
            <a:avLst/>
          </a:prstGeom>
          <a:solidFill>
            <a:srgbClr val="3366FF"/>
          </a:solidFill>
          <a:ln w="57150" cmpd="thickThin">
            <a:solidFill>
              <a:schemeClr val="tx1"/>
            </a:solidFill>
            <a:miter lim="800000"/>
            <a:headEnd/>
            <a:tailEnd/>
          </a:ln>
        </p:spPr>
        <p:txBody>
          <a:bodyPr wrap="square" lIns="24000" tIns="24000" rIns="24000" bIns="24000" anchor="ctr">
            <a:spAutoFit/>
          </a:bodyPr>
          <a:lstStyle/>
          <a:p>
            <a:pPr algn="ctr" defTabSz="1219170" fontAlgn="base">
              <a:lnSpc>
                <a:spcPct val="90000"/>
              </a:lnSpc>
              <a:spcBef>
                <a:spcPct val="0"/>
              </a:spcBef>
              <a:spcAft>
                <a:spcPct val="0"/>
              </a:spcAft>
              <a:defRPr/>
            </a:pPr>
            <a:r>
              <a:rPr lang="fr-FR" sz="2400" dirty="0" err="1">
                <a:solidFill>
                  <a:srgbClr val="FFFFFF"/>
                </a:solidFill>
                <a:latin typeface="Coptic1" pitchFamily="2" charset="0"/>
                <a:cs typeface="Arial" charset="0"/>
              </a:rPr>
              <a:t>Pao#c</a:t>
            </a:r>
            <a:r>
              <a:rPr lang="fr-FR" sz="2400" dirty="0">
                <a:solidFill>
                  <a:srgbClr val="FFFFFF"/>
                </a:solidFill>
                <a:latin typeface="Coptic1" pitchFamily="2" charset="0"/>
                <a:cs typeface="Arial" charset="0"/>
              </a:rPr>
              <a:t>#</a:t>
            </a:r>
            <a:endParaRPr lang="fr-FR" sz="2400" dirty="0">
              <a:solidFill>
                <a:srgbClr val="FFFFFF"/>
              </a:solidFill>
              <a:latin typeface="Coptic1" pitchFamily="2" charset="0"/>
              <a:cs typeface="Arial"/>
            </a:endParaRPr>
          </a:p>
        </p:txBody>
      </p:sp>
      <p:sp>
        <p:nvSpPr>
          <p:cNvPr id="3" name="Text Box 37">
            <a:hlinkClick r:id="rId2" action="ppaction://hlinksldjump"/>
            <a:extLst>
              <a:ext uri="{FF2B5EF4-FFF2-40B4-BE49-F238E27FC236}">
                <a16:creationId xmlns:a16="http://schemas.microsoft.com/office/drawing/2014/main" id="{3D4348E5-6E0E-0B77-010A-48AA12E485FE}"/>
              </a:ext>
            </a:extLst>
          </p:cNvPr>
          <p:cNvSpPr txBox="1">
            <a:spLocks noChangeArrowheads="1"/>
          </p:cNvSpPr>
          <p:nvPr/>
        </p:nvSpPr>
        <p:spPr bwMode="auto">
          <a:xfrm>
            <a:off x="10757831" y="6348110"/>
            <a:ext cx="1434169" cy="380867"/>
          </a:xfrm>
          <a:prstGeom prst="rect">
            <a:avLst/>
          </a:prstGeom>
          <a:solidFill>
            <a:srgbClr val="3366FF"/>
          </a:solidFill>
          <a:ln w="57150" cmpd="thickThin">
            <a:solidFill>
              <a:schemeClr val="tx1"/>
            </a:solidFill>
            <a:miter lim="800000"/>
            <a:headEnd/>
            <a:tailEnd/>
          </a:ln>
        </p:spPr>
        <p:txBody>
          <a:bodyPr wrap="square" lIns="24000" tIns="24000" rIns="24000" bIns="24000" anchor="ctr">
            <a:spAutoFit/>
          </a:bodyPr>
          <a:lstStyle/>
          <a:p>
            <a:pPr algn="ctr" defTabSz="1219170" fontAlgn="base">
              <a:lnSpc>
                <a:spcPct val="90000"/>
              </a:lnSpc>
              <a:spcBef>
                <a:spcPct val="0"/>
              </a:spcBef>
              <a:spcAft>
                <a:spcPct val="0"/>
              </a:spcAft>
              <a:defRPr/>
            </a:pPr>
            <a:r>
              <a:rPr lang="fr-FR" sz="2400" dirty="0" err="1">
                <a:solidFill>
                  <a:srgbClr val="FFFFFF"/>
                </a:solidFill>
                <a:latin typeface="Coptic1" pitchFamily="2" charset="0"/>
                <a:cs typeface="Arial" charset="0"/>
              </a:rPr>
              <a:t>A~gioc</a:t>
            </a:r>
            <a:endParaRPr lang="fr-FR" sz="2400" dirty="0">
              <a:solidFill>
                <a:srgbClr val="FFFFFF"/>
              </a:solidFill>
              <a:latin typeface="Coptic1" pitchFamily="2" charset="0"/>
              <a:cs typeface="Arial"/>
            </a:endParaRPr>
          </a:p>
        </p:txBody>
      </p:sp>
    </p:spTree>
    <p:extLst>
      <p:ext uri="{BB962C8B-B14F-4D97-AF65-F5344CB8AC3E}">
        <p14:creationId xmlns:p14="http://schemas.microsoft.com/office/powerpoint/2010/main" val="672241099"/>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au 4">
            <a:extLst>
              <a:ext uri="{FF2B5EF4-FFF2-40B4-BE49-F238E27FC236}">
                <a16:creationId xmlns:a16="http://schemas.microsoft.com/office/drawing/2014/main" id="{56199085-2777-4BE0-B428-2BC198948658}"/>
              </a:ext>
            </a:extLst>
          </p:cNvPr>
          <p:cNvGraphicFramePr>
            <a:graphicFrameLocks noGrp="1"/>
          </p:cNvGraphicFramePr>
          <p:nvPr>
            <p:extLst>
              <p:ext uri="{D42A27DB-BD31-4B8C-83A1-F6EECF244321}">
                <p14:modId xmlns:p14="http://schemas.microsoft.com/office/powerpoint/2010/main" val="836997070"/>
              </p:ext>
            </p:extLst>
          </p:nvPr>
        </p:nvGraphicFramePr>
        <p:xfrm>
          <a:off x="0" y="857475"/>
          <a:ext cx="12192000" cy="5242560"/>
        </p:xfrm>
        <a:graphic>
          <a:graphicData uri="http://schemas.openxmlformats.org/drawingml/2006/table">
            <a:tbl>
              <a:tblPr firstRow="1" bandRow="1">
                <a:tableStyleId>{2D5ABB26-0587-4C30-8999-92F81FD0307C}</a:tableStyleId>
              </a:tblPr>
              <a:tblGrid>
                <a:gridCol w="4703864">
                  <a:extLst>
                    <a:ext uri="{9D8B030D-6E8A-4147-A177-3AD203B41FA5}">
                      <a16:colId xmlns:a16="http://schemas.microsoft.com/office/drawing/2014/main" val="1790436368"/>
                    </a:ext>
                  </a:extLst>
                </a:gridCol>
                <a:gridCol w="4135336">
                  <a:extLst>
                    <a:ext uri="{9D8B030D-6E8A-4147-A177-3AD203B41FA5}">
                      <a16:colId xmlns:a16="http://schemas.microsoft.com/office/drawing/2014/main" val="3715420427"/>
                    </a:ext>
                  </a:extLst>
                </a:gridCol>
                <a:gridCol w="3352800">
                  <a:extLst>
                    <a:ext uri="{9D8B030D-6E8A-4147-A177-3AD203B41FA5}">
                      <a16:colId xmlns:a16="http://schemas.microsoft.com/office/drawing/2014/main" val="2432670772"/>
                    </a:ext>
                  </a:extLst>
                </a:gridCol>
              </a:tblGrid>
              <a:tr h="5242560">
                <a:tc>
                  <a:txBody>
                    <a:bodyPr/>
                    <a:lstStyle/>
                    <a:p>
                      <a:pPr algn="just"/>
                      <a:r>
                        <a:rPr lang="fr-FR" sz="3200" dirty="0">
                          <a:latin typeface="CS Avva Shenouda" panose="020B7200000000000000" pitchFamily="34" charset="0"/>
                        </a:rPr>
                        <a:t>Pi`;</a:t>
                      </a:r>
                      <a:r>
                        <a:rPr lang="fr-FR" sz="3200" dirty="0" err="1">
                          <a:latin typeface="CS Avva Shenouda" panose="020B7200000000000000" pitchFamily="34" charset="0"/>
                        </a:rPr>
                        <a:t>myi</a:t>
                      </a:r>
                      <a:r>
                        <a:rPr lang="fr-FR" sz="3200" dirty="0">
                          <a:latin typeface="CS Avva Shenouda" panose="020B7200000000000000" pitchFamily="34" charset="0"/>
                        </a:rPr>
                        <a:t> </a:t>
                      </a:r>
                      <a:r>
                        <a:rPr lang="fr-FR" sz="3200" dirty="0" err="1">
                          <a:latin typeface="CS Avva Shenouda" panose="020B7200000000000000" pitchFamily="34" charset="0"/>
                        </a:rPr>
                        <a:t>ef`eviri</a:t>
                      </a:r>
                      <a:r>
                        <a:rPr lang="fr-FR" sz="3200" dirty="0">
                          <a:latin typeface="CS Avva Shenouda" panose="020B7200000000000000" pitchFamily="34" charset="0"/>
                        </a:rPr>
                        <a:t> </a:t>
                      </a:r>
                      <a:br>
                        <a:rPr lang="fr-FR" sz="3200" dirty="0">
                          <a:latin typeface="CS Avva Shenouda" panose="020B7200000000000000" pitchFamily="34" charset="0"/>
                        </a:rPr>
                      </a:br>
                      <a:r>
                        <a:rPr lang="fr-FR" sz="3200" dirty="0">
                          <a:latin typeface="CS Avva Shenouda" panose="020B7200000000000000" pitchFamily="34" charset="0"/>
                        </a:rPr>
                        <a:t>`m`</a:t>
                      </a:r>
                      <a:r>
                        <a:rPr lang="fr-FR" sz="3200" dirty="0" err="1">
                          <a:latin typeface="CS Avva Shenouda" panose="020B7200000000000000" pitchFamily="34" charset="0"/>
                        </a:rPr>
                        <a:t>vry</a:t>
                      </a:r>
                      <a:r>
                        <a:rPr lang="fr-FR" sz="3200" dirty="0">
                          <a:latin typeface="CS Avva Shenouda" panose="020B7200000000000000" pitchFamily="34" charset="0"/>
                        </a:rPr>
                        <a:t>] `</a:t>
                      </a:r>
                      <a:r>
                        <a:rPr lang="fr-FR" sz="3200" dirty="0" err="1">
                          <a:latin typeface="CS Avva Shenouda" panose="020B7200000000000000" pitchFamily="34" charset="0"/>
                        </a:rPr>
                        <a:t>mpibeni</a:t>
                      </a:r>
                      <a:r>
                        <a:rPr lang="fr-FR" sz="3200" dirty="0">
                          <a:latin typeface="CS Avva Shenouda" panose="020B7200000000000000" pitchFamily="34" charset="0"/>
                        </a:rPr>
                        <a:t> @ </a:t>
                      </a:r>
                      <a:r>
                        <a:rPr lang="fr-FR" sz="3200" dirty="0" err="1">
                          <a:latin typeface="CS Avva Shenouda" panose="020B7200000000000000" pitchFamily="34" charset="0"/>
                        </a:rPr>
                        <a:t>ouoh</a:t>
                      </a:r>
                      <a:r>
                        <a:rPr lang="fr-FR" sz="3200" dirty="0">
                          <a:latin typeface="CS Avva Shenouda" panose="020B7200000000000000" pitchFamily="34" charset="0"/>
                        </a:rPr>
                        <a:t> </a:t>
                      </a:r>
                      <a:r>
                        <a:rPr lang="fr-FR" sz="3200" dirty="0" err="1">
                          <a:latin typeface="CS Avva Shenouda" panose="020B7200000000000000" pitchFamily="34" charset="0"/>
                        </a:rPr>
                        <a:t>ef`e`asai</a:t>
                      </a:r>
                      <a:r>
                        <a:rPr lang="fr-FR" sz="3200" dirty="0">
                          <a:latin typeface="CS Avva Shenouda" panose="020B7200000000000000" pitchFamily="34" charset="0"/>
                        </a:rPr>
                        <a:t> `m`</a:t>
                      </a:r>
                      <a:r>
                        <a:rPr lang="fr-FR" sz="3200" dirty="0" err="1">
                          <a:latin typeface="CS Avva Shenouda" panose="020B7200000000000000" pitchFamily="34" charset="0"/>
                        </a:rPr>
                        <a:t>vry</a:t>
                      </a:r>
                      <a:r>
                        <a:rPr lang="fr-FR" sz="3200" dirty="0">
                          <a:latin typeface="CS Avva Shenouda" panose="020B7200000000000000" pitchFamily="34" charset="0"/>
                        </a:rPr>
                        <a:t>] </a:t>
                      </a:r>
                      <a:br>
                        <a:rPr lang="fr-FR" sz="3200" dirty="0">
                          <a:latin typeface="CS Avva Shenouda" panose="020B7200000000000000" pitchFamily="34" charset="0"/>
                        </a:rPr>
                      </a:br>
                      <a:r>
                        <a:rPr lang="fr-FR" sz="3200" dirty="0">
                          <a:latin typeface="CS Avva Shenouda" panose="020B7200000000000000" pitchFamily="34" charset="0"/>
                        </a:rPr>
                        <a:t>`</a:t>
                      </a:r>
                      <a:r>
                        <a:rPr lang="fr-FR" sz="3200" dirty="0" err="1">
                          <a:latin typeface="CS Avva Shenouda" panose="020B7200000000000000" pitchFamily="34" charset="0"/>
                        </a:rPr>
                        <a:t>mpisencifi</a:t>
                      </a:r>
                      <a:r>
                        <a:rPr lang="fr-FR" sz="3200" dirty="0">
                          <a:latin typeface="CS Avva Shenouda" panose="020B7200000000000000" pitchFamily="34" charset="0"/>
                        </a:rPr>
                        <a:t> `</a:t>
                      </a:r>
                      <a:r>
                        <a:rPr lang="fr-FR" sz="3200" dirty="0" err="1">
                          <a:latin typeface="CS Avva Shenouda" panose="020B7200000000000000" pitchFamily="34" charset="0"/>
                        </a:rPr>
                        <a:t>nte</a:t>
                      </a:r>
                      <a:r>
                        <a:rPr lang="fr-FR" sz="3200" dirty="0">
                          <a:latin typeface="CS Avva Shenouda" panose="020B7200000000000000" pitchFamily="34" charset="0"/>
                        </a:rPr>
                        <a:t> </a:t>
                      </a:r>
                      <a:r>
                        <a:rPr lang="fr-FR" sz="3200" dirty="0" err="1">
                          <a:latin typeface="CS Avva Shenouda" panose="020B7200000000000000" pitchFamily="34" charset="0"/>
                        </a:rPr>
                        <a:t>piLibanoc</a:t>
                      </a:r>
                      <a:r>
                        <a:rPr lang="fr-FR" sz="3200" dirty="0">
                          <a:latin typeface="CS Avva Shenouda" panose="020B7200000000000000" pitchFamily="34" charset="0"/>
                        </a:rPr>
                        <a:t>. </a:t>
                      </a:r>
                      <a:r>
                        <a:rPr lang="fr-FR" sz="3200" dirty="0" err="1">
                          <a:latin typeface="CS Avva Shenouda" panose="020B7200000000000000" pitchFamily="34" charset="0"/>
                        </a:rPr>
                        <a:t>Nyetryt</a:t>
                      </a:r>
                      <a:r>
                        <a:rPr lang="fr-FR" sz="3200" dirty="0">
                          <a:latin typeface="CS Avva Shenouda" panose="020B7200000000000000" pitchFamily="34" charset="0"/>
                        </a:rPr>
                        <a:t> </a:t>
                      </a:r>
                      <a:r>
                        <a:rPr lang="fr-FR" sz="3200" dirty="0" err="1">
                          <a:latin typeface="CS Avva Shenouda" panose="020B7200000000000000" pitchFamily="34" charset="0"/>
                        </a:rPr>
                        <a:t>qen</a:t>
                      </a:r>
                      <a:r>
                        <a:rPr lang="fr-FR" sz="3200" dirty="0">
                          <a:latin typeface="CS Avva Shenouda" panose="020B7200000000000000" pitchFamily="34" charset="0"/>
                        </a:rPr>
                        <a:t> `</a:t>
                      </a:r>
                      <a:r>
                        <a:rPr lang="fr-FR" sz="3200" dirty="0" err="1">
                          <a:latin typeface="CS Avva Shenouda" panose="020B7200000000000000" pitchFamily="34" charset="0"/>
                        </a:rPr>
                        <a:t>pyi</a:t>
                      </a:r>
                      <a:r>
                        <a:rPr lang="fr-FR" sz="3200" dirty="0">
                          <a:latin typeface="CS Avva Shenouda" panose="020B7200000000000000" pitchFamily="34" charset="0"/>
                        </a:rPr>
                        <a:t> `m`P{</a:t>
                      </a:r>
                      <a:r>
                        <a:rPr lang="fr-FR" sz="3200" dirty="0" err="1">
                          <a:latin typeface="CS Avva Shenouda" panose="020B7200000000000000" pitchFamily="34" charset="0"/>
                        </a:rPr>
                        <a:t>oic</a:t>
                      </a:r>
                      <a:r>
                        <a:rPr lang="fr-FR" sz="3200" dirty="0">
                          <a:latin typeface="CS Avva Shenouda" panose="020B7200000000000000" pitchFamily="34" charset="0"/>
                        </a:rPr>
                        <a:t> </a:t>
                      </a:r>
                      <a:r>
                        <a:rPr lang="fr-FR" sz="3200" dirty="0" err="1">
                          <a:latin typeface="CS Avva Shenouda" panose="020B7200000000000000" pitchFamily="34" charset="0"/>
                        </a:rPr>
                        <a:t>ouoh</a:t>
                      </a:r>
                      <a:r>
                        <a:rPr lang="fr-FR" sz="3200" dirty="0">
                          <a:latin typeface="CS Avva Shenouda" panose="020B7200000000000000" pitchFamily="34" charset="0"/>
                        </a:rPr>
                        <a:t> </a:t>
                      </a:r>
                      <a:r>
                        <a:rPr lang="fr-FR" sz="3200" dirty="0" err="1">
                          <a:latin typeface="CS Avva Shenouda" panose="020B7200000000000000" pitchFamily="34" charset="0"/>
                        </a:rPr>
                        <a:t>euvori</a:t>
                      </a:r>
                      <a:r>
                        <a:rPr lang="fr-FR" sz="3200" dirty="0">
                          <a:latin typeface="CS Avva Shenouda" panose="020B7200000000000000" pitchFamily="34" charset="0"/>
                        </a:rPr>
                        <a:t> `</a:t>
                      </a:r>
                      <a:r>
                        <a:rPr lang="fr-FR" sz="3200" dirty="0" err="1">
                          <a:latin typeface="CS Avva Shenouda" panose="020B7200000000000000" pitchFamily="34" charset="0"/>
                        </a:rPr>
                        <a:t>ebolqen</a:t>
                      </a:r>
                      <a:r>
                        <a:rPr lang="fr-FR" sz="3200" dirty="0">
                          <a:latin typeface="CS Avva Shenouda" panose="020B7200000000000000" pitchFamily="34" charset="0"/>
                        </a:rPr>
                        <a:t> </a:t>
                      </a:r>
                      <a:r>
                        <a:rPr lang="fr-FR" sz="3200" dirty="0" err="1">
                          <a:latin typeface="CS Avva Shenouda" panose="020B7200000000000000" pitchFamily="34" charset="0"/>
                        </a:rPr>
                        <a:t>niaulyou</a:t>
                      </a:r>
                      <a:r>
                        <a:rPr lang="fr-FR" sz="3200" dirty="0">
                          <a:latin typeface="CS Avva Shenouda" panose="020B7200000000000000" pitchFamily="34" charset="0"/>
                        </a:rPr>
                        <a:t> `</a:t>
                      </a:r>
                      <a:r>
                        <a:rPr lang="fr-FR" sz="3200" dirty="0" err="1">
                          <a:latin typeface="CS Avva Shenouda" panose="020B7200000000000000" pitchFamily="34" charset="0"/>
                        </a:rPr>
                        <a:t>nte</a:t>
                      </a:r>
                      <a:r>
                        <a:rPr lang="fr-FR" sz="3200" dirty="0">
                          <a:latin typeface="CS Avva Shenouda" panose="020B7200000000000000" pitchFamily="34" charset="0"/>
                        </a:rPr>
                        <a:t> `</a:t>
                      </a:r>
                      <a:r>
                        <a:rPr lang="fr-FR" sz="3200" dirty="0" err="1">
                          <a:latin typeface="CS Avva Shenouda" panose="020B7200000000000000" pitchFamily="34" charset="0"/>
                        </a:rPr>
                        <a:t>pyi</a:t>
                      </a:r>
                      <a:r>
                        <a:rPr lang="fr-FR" sz="3200" dirty="0">
                          <a:latin typeface="CS Avva Shenouda" panose="020B7200000000000000" pitchFamily="34" charset="0"/>
                        </a:rPr>
                        <a:t> </a:t>
                      </a:r>
                      <a:br>
                        <a:rPr lang="fr-FR" sz="3200" dirty="0">
                          <a:latin typeface="CS Avva Shenouda" panose="020B7200000000000000" pitchFamily="34" charset="0"/>
                        </a:rPr>
                      </a:br>
                      <a:r>
                        <a:rPr lang="fr-FR" sz="3200" dirty="0">
                          <a:latin typeface="CS Avva Shenouda" panose="020B7200000000000000" pitchFamily="34" charset="0"/>
                        </a:rPr>
                        <a:t>`</a:t>
                      </a:r>
                      <a:r>
                        <a:rPr lang="fr-FR" sz="3200" dirty="0" err="1">
                          <a:latin typeface="CS Avva Shenouda" panose="020B7200000000000000" pitchFamily="34" charset="0"/>
                        </a:rPr>
                        <a:t>mPenNou</a:t>
                      </a:r>
                      <a:r>
                        <a:rPr lang="fr-FR" sz="3200" dirty="0">
                          <a:latin typeface="CS Avva Shenouda" panose="020B7200000000000000" pitchFamily="34" charset="0"/>
                        </a:rPr>
                        <a:t>].</a:t>
                      </a:r>
                    </a:p>
                  </a:txBody>
                  <a:tcPr marL="121920" marR="121920" marT="60960" marB="60960"/>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300" b="0" i="0" u="none" strike="noStrike" kern="1200" cap="none" normalizeH="0" baseline="0" dirty="0">
                          <a:ln>
                            <a:noFill/>
                          </a:ln>
                          <a:solidFill>
                            <a:srgbClr val="FFFFFF"/>
                          </a:solidFill>
                          <a:effectLst/>
                          <a:latin typeface="Arial" charset="0"/>
                          <a:ea typeface="+mn-ea"/>
                          <a:cs typeface="Arial" charset="0"/>
                        </a:rPr>
                        <a:t>Les justes croissent comme le palmier, Ils s'élèvent comme le cèdre du Liban.</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300" b="0" i="0" u="none" strike="noStrike" kern="1200" cap="none" normalizeH="0" baseline="0" dirty="0">
                          <a:ln>
                            <a:noFill/>
                          </a:ln>
                          <a:solidFill>
                            <a:srgbClr val="FFFFFF"/>
                          </a:solidFill>
                          <a:effectLst/>
                          <a:latin typeface="Arial" charset="0"/>
                          <a:ea typeface="+mn-ea"/>
                          <a:cs typeface="Arial" charset="0"/>
                        </a:rPr>
                        <a:t>Plantés dans la maison de l'Éternel, Ils prospèrent dans les parvis de notre Dieu.</a:t>
                      </a:r>
                    </a:p>
                  </a:txBody>
                  <a:tcPr marL="121920" marR="121920" marT="60960" marB="60960"/>
                </a:tc>
                <a:tc>
                  <a:txBody>
                    <a:bodyPr/>
                    <a:lstStyle/>
                    <a:p>
                      <a:pPr algn="just" rtl="1"/>
                      <a:r>
                        <a:rPr lang="ar-AE" sz="4800" dirty="0"/>
                        <a:t>اَلصِّدِّيقُ كَالنَّخْلَةِ يَزْهُو، كَالأَرْزِ فِي لُبْنَانَ يَنْمُو.</a:t>
                      </a:r>
                      <a:endParaRPr lang="fr-FR" sz="4800" dirty="0"/>
                    </a:p>
                    <a:p>
                      <a:pPr algn="just" rtl="1"/>
                      <a:r>
                        <a:rPr lang="ar-AE" sz="4800" dirty="0"/>
                        <a:t>مَغْرُوسِينَ فِي بَيْتِ الرَّبِّ، فِي دِيَارِ إِلهِنَا يُزْهِرُونَ.</a:t>
                      </a:r>
                      <a:endParaRPr lang="fr-FR" sz="4800" dirty="0"/>
                    </a:p>
                  </a:txBody>
                  <a:tcPr marL="121920" marR="121920" marT="60960" marB="60960"/>
                </a:tc>
                <a:extLst>
                  <a:ext uri="{0D108BD9-81ED-4DB2-BD59-A6C34878D82A}">
                    <a16:rowId xmlns:a16="http://schemas.microsoft.com/office/drawing/2014/main" val="3053464702"/>
                  </a:ext>
                </a:extLst>
              </a:tr>
            </a:tbl>
          </a:graphicData>
        </a:graphic>
      </p:graphicFrame>
      <p:graphicFrame>
        <p:nvGraphicFramePr>
          <p:cNvPr id="4" name="Tableau 3">
            <a:extLst>
              <a:ext uri="{FF2B5EF4-FFF2-40B4-BE49-F238E27FC236}">
                <a16:creationId xmlns:a16="http://schemas.microsoft.com/office/drawing/2014/main" id="{FC1116E6-4A98-48C2-B871-D796F7E94235}"/>
              </a:ext>
            </a:extLst>
          </p:cNvPr>
          <p:cNvGraphicFramePr>
            <a:graphicFrameLocks noGrp="1"/>
          </p:cNvGraphicFramePr>
          <p:nvPr/>
        </p:nvGraphicFramePr>
        <p:xfrm>
          <a:off x="2032000" y="-73737"/>
          <a:ext cx="8128000" cy="792480"/>
        </p:xfrm>
        <a:graphic>
          <a:graphicData uri="http://schemas.openxmlformats.org/drawingml/2006/table">
            <a:tbl>
              <a:tblPr firstRow="1" bandRow="1">
                <a:tableStyleId>{2D5ABB26-0587-4C30-8999-92F81FD0307C}</a:tableStyleId>
              </a:tblPr>
              <a:tblGrid>
                <a:gridCol w="8128000">
                  <a:extLst>
                    <a:ext uri="{9D8B030D-6E8A-4147-A177-3AD203B41FA5}">
                      <a16:colId xmlns:a16="http://schemas.microsoft.com/office/drawing/2014/main" val="396613715"/>
                    </a:ext>
                  </a:extLst>
                </a:gridCol>
              </a:tblGrid>
              <a:tr h="77216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0" i="0" u="none" strike="noStrike" kern="1200" cap="none" normalizeH="0" baseline="0" dirty="0" err="1">
                          <a:ln>
                            <a:noFill/>
                          </a:ln>
                          <a:solidFill>
                            <a:srgbClr val="FFFFFF"/>
                          </a:solidFill>
                          <a:effectLst/>
                          <a:latin typeface="Arial" charset="0"/>
                          <a:ea typeface="+mn-ea"/>
                          <a:cs typeface="Arial" charset="0"/>
                        </a:rPr>
                        <a:t>Tawaf</a:t>
                      </a:r>
                      <a:r>
                        <a:rPr kumimoji="0" lang="fr-FR" sz="2000" b="0" i="0" u="none" strike="noStrike" kern="1200" cap="none" normalizeH="0" baseline="0" dirty="0">
                          <a:ln>
                            <a:noFill/>
                          </a:ln>
                          <a:solidFill>
                            <a:srgbClr val="FFFFFF"/>
                          </a:solidFill>
                          <a:effectLst/>
                          <a:latin typeface="Arial" charset="0"/>
                          <a:ea typeface="+mn-ea"/>
                          <a:cs typeface="Arial" charset="0"/>
                        </a:rPr>
                        <a:t> – </a:t>
                      </a:r>
                      <a:r>
                        <a:rPr kumimoji="0" lang="ar-AE" sz="2000" b="0" i="0" u="none" strike="noStrike" kern="1200" cap="none" normalizeH="0" baseline="0" dirty="0">
                          <a:ln>
                            <a:noFill/>
                          </a:ln>
                          <a:solidFill>
                            <a:srgbClr val="FFFFFF"/>
                          </a:solidFill>
                          <a:effectLst/>
                          <a:latin typeface="Arial" charset="0"/>
                          <a:ea typeface="+mn-ea"/>
                          <a:cs typeface="Arial" charset="0"/>
                        </a:rPr>
                        <a:t>طواف</a:t>
                      </a:r>
                      <a:endParaRPr kumimoji="0" lang="fr-FR" sz="2000" b="0" i="0" u="none" strike="noStrike" kern="1200" cap="none" normalizeH="0" baseline="0" dirty="0">
                        <a:ln>
                          <a:noFill/>
                        </a:ln>
                        <a:solidFill>
                          <a:srgbClr val="FFFFFF"/>
                        </a:solidFill>
                        <a:effectLst/>
                        <a:latin typeface="Arial" charset="0"/>
                        <a:ea typeface="+mn-ea"/>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0" i="0" u="none" strike="noStrike" kern="1200" cap="none" normalizeH="0" baseline="0" dirty="0">
                          <a:ln>
                            <a:noFill/>
                          </a:ln>
                          <a:solidFill>
                            <a:srgbClr val="FFFFFF"/>
                          </a:solidFill>
                          <a:effectLst/>
                          <a:latin typeface="Arial" charset="0"/>
                          <a:ea typeface="+mn-ea"/>
                          <a:cs typeface="Arial" charset="0"/>
                        </a:rPr>
                        <a:t>Fête de l’Épiphanie (Ps.92:12-13) - </a:t>
                      </a:r>
                      <a:r>
                        <a:rPr kumimoji="0" lang="ar-EG" sz="2000" b="0" i="0" u="none" strike="noStrike" kern="1200" cap="none" normalizeH="0" baseline="0" dirty="0">
                          <a:ln>
                            <a:noFill/>
                          </a:ln>
                          <a:solidFill>
                            <a:srgbClr val="FFFFFF"/>
                          </a:solidFill>
                          <a:effectLst/>
                          <a:latin typeface="Arial" charset="0"/>
                          <a:ea typeface="+mn-ea"/>
                          <a:cs typeface="Arial" charset="0"/>
                        </a:rPr>
                        <a:t>عيد الغطاس</a:t>
                      </a:r>
                      <a:endParaRPr kumimoji="0" lang="fr-FR" sz="2000" b="0" i="0" u="none" strike="noStrike" kern="1200" cap="none" normalizeH="0" baseline="0" dirty="0">
                        <a:ln>
                          <a:noFill/>
                        </a:ln>
                        <a:solidFill>
                          <a:srgbClr val="FFFFFF"/>
                        </a:solidFill>
                        <a:effectLst/>
                        <a:latin typeface="Arial" charset="0"/>
                        <a:ea typeface="+mn-ea"/>
                        <a:cs typeface="Arial" charset="0"/>
                      </a:endParaRPr>
                    </a:p>
                  </a:txBody>
                  <a:tcPr marL="121920" marR="121920" marT="60960" marB="6096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90372169"/>
                  </a:ext>
                </a:extLst>
              </a:tr>
            </a:tbl>
          </a:graphicData>
        </a:graphic>
      </p:graphicFrame>
      <p:sp>
        <p:nvSpPr>
          <p:cNvPr id="2" name="AutoShape 36">
            <a:hlinkClick r:id="rId2" action="ppaction://hlinksldjump" highlightClick="1"/>
            <a:extLst>
              <a:ext uri="{FF2B5EF4-FFF2-40B4-BE49-F238E27FC236}">
                <a16:creationId xmlns:a16="http://schemas.microsoft.com/office/drawing/2014/main" id="{381F581F-26B3-63C8-53FE-11272702D14F}"/>
              </a:ext>
            </a:extLst>
          </p:cNvPr>
          <p:cNvSpPr>
            <a:spLocks noChangeArrowheads="1"/>
          </p:cNvSpPr>
          <p:nvPr/>
        </p:nvSpPr>
        <p:spPr bwMode="auto">
          <a:xfrm>
            <a:off x="10591800" y="6434137"/>
            <a:ext cx="1600200" cy="423863"/>
          </a:xfrm>
          <a:prstGeom prst="actionButtonBlank">
            <a:avLst/>
          </a:prstGeom>
          <a:solidFill>
            <a:srgbClr val="3333CC"/>
          </a:solidFill>
          <a:ln w="12700">
            <a:solidFill>
              <a:schemeClr val="tx1"/>
            </a:solidFill>
            <a:miter lim="800000"/>
            <a:headEnd/>
            <a:tailEnd/>
          </a:ln>
        </p:spPr>
        <p:txBody>
          <a:bodyPr wrap="none" tIns="158400" bIns="158400" anchor="ctr"/>
          <a:lstStyle/>
          <a:p>
            <a:pPr algn="ctr" defTabSz="1219170" fontAlgn="base">
              <a:lnSpc>
                <a:spcPct val="80000"/>
              </a:lnSpc>
              <a:spcBef>
                <a:spcPct val="0"/>
              </a:spcBef>
              <a:spcAft>
                <a:spcPct val="0"/>
              </a:spcAft>
              <a:defRPr/>
            </a:pPr>
            <a:r>
              <a:rPr lang="en-CA" sz="2667" b="1" dirty="0">
                <a:solidFill>
                  <a:srgbClr val="FFFFFF"/>
                </a:solidFill>
                <a:latin typeface="Arial" charset="0"/>
                <a:cs typeface="Arial" charset="0"/>
              </a:rPr>
              <a:t>Suite</a:t>
            </a:r>
          </a:p>
        </p:txBody>
      </p:sp>
      <p:sp>
        <p:nvSpPr>
          <p:cNvPr id="3" name="Text Box 29">
            <a:hlinkClick r:id="rId3" action="ppaction://hlinksldjump"/>
            <a:extLst>
              <a:ext uri="{FF2B5EF4-FFF2-40B4-BE49-F238E27FC236}">
                <a16:creationId xmlns:a16="http://schemas.microsoft.com/office/drawing/2014/main" id="{993677C9-9FC0-716C-D4F9-D2324ACB8619}"/>
              </a:ext>
            </a:extLst>
          </p:cNvPr>
          <p:cNvSpPr txBox="1">
            <a:spLocks noChangeArrowheads="1"/>
          </p:cNvSpPr>
          <p:nvPr/>
        </p:nvSpPr>
        <p:spPr bwMode="auto">
          <a:xfrm>
            <a:off x="7408867" y="6195316"/>
            <a:ext cx="3019647" cy="662684"/>
          </a:xfrm>
          <a:prstGeom prst="rect">
            <a:avLst/>
          </a:prstGeom>
          <a:solidFill>
            <a:srgbClr val="3333CC"/>
          </a:solidFill>
          <a:ln w="25400" cmpd="sng">
            <a:solidFill>
              <a:schemeClr val="tx1"/>
            </a:solidFill>
            <a:miter lim="800000"/>
            <a:headEnd/>
            <a:tailEnd/>
          </a:ln>
        </p:spPr>
        <p:txBody>
          <a:bodyPr wrap="square" lIns="0" tIns="0" rIns="0" bIns="0">
            <a:noAutofit/>
          </a:bodyPr>
          <a:lstStyle/>
          <a:p>
            <a:pPr algn="ctr" defTabSz="1219170" rtl="1" fontAlgn="base">
              <a:spcBef>
                <a:spcPct val="20000"/>
              </a:spcBef>
              <a:spcAft>
                <a:spcPct val="0"/>
              </a:spcAft>
              <a:defRPr/>
            </a:pPr>
            <a:r>
              <a:rPr lang="ar-EG" sz="2133" b="1" dirty="0">
                <a:solidFill>
                  <a:srgbClr val="FFFFFF"/>
                </a:solidFill>
                <a:latin typeface="Arial" charset="0"/>
                <a:cs typeface="Arial" charset="0"/>
              </a:rPr>
              <a:t>في حضور أسقف</a:t>
            </a:r>
          </a:p>
          <a:p>
            <a:pPr algn="ctr" defTabSz="1219170" fontAlgn="base">
              <a:spcBef>
                <a:spcPct val="20000"/>
              </a:spcBef>
              <a:spcAft>
                <a:spcPct val="0"/>
              </a:spcAft>
              <a:defRPr/>
            </a:pPr>
            <a:r>
              <a:rPr lang="fr-CA" sz="1600" b="1" dirty="0">
                <a:solidFill>
                  <a:srgbClr val="FFFFFF"/>
                </a:solidFill>
                <a:latin typeface="Arial" charset="0"/>
                <a:cs typeface="Arial" charset="0"/>
              </a:rPr>
              <a:t>En présence d’un Évêque</a:t>
            </a:r>
          </a:p>
        </p:txBody>
      </p:sp>
    </p:spTree>
    <p:extLst>
      <p:ext uri="{BB962C8B-B14F-4D97-AF65-F5344CB8AC3E}">
        <p14:creationId xmlns:p14="http://schemas.microsoft.com/office/powerpoint/2010/main" val="3795926569"/>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36">
            <a:hlinkClick r:id="rId2" action="ppaction://hlinksldjump" highlightClick="1"/>
            <a:extLst>
              <a:ext uri="{FF2B5EF4-FFF2-40B4-BE49-F238E27FC236}">
                <a16:creationId xmlns:a16="http://schemas.microsoft.com/office/drawing/2014/main" id="{D87E4273-A17B-4E5E-B603-1EECC849BA53}"/>
              </a:ext>
            </a:extLst>
          </p:cNvPr>
          <p:cNvSpPr>
            <a:spLocks noChangeArrowheads="1"/>
          </p:cNvSpPr>
          <p:nvPr/>
        </p:nvSpPr>
        <p:spPr bwMode="auto">
          <a:xfrm>
            <a:off x="3183467" y="1765301"/>
            <a:ext cx="5825067" cy="3327399"/>
          </a:xfrm>
          <a:prstGeom prst="actionButtonBlank">
            <a:avLst/>
          </a:prstGeom>
          <a:solidFill>
            <a:srgbClr val="3333CC"/>
          </a:solidFill>
          <a:ln w="12700">
            <a:solidFill>
              <a:schemeClr val="tx1"/>
            </a:solidFill>
            <a:miter lim="800000"/>
            <a:headEnd/>
            <a:tailEnd/>
          </a:ln>
        </p:spPr>
        <p:txBody>
          <a:bodyPr wrap="none" tIns="158400" bIns="158400" anchor="ctr"/>
          <a:lstStyle/>
          <a:p>
            <a:pPr marL="0" marR="0" lvl="0" indent="0" algn="ctr" defTabSz="1219170" rtl="0" eaLnBrk="1" fontAlgn="base" latinLnBrk="0" hangingPunct="1">
              <a:lnSpc>
                <a:spcPct val="80000"/>
              </a:lnSpc>
              <a:spcBef>
                <a:spcPct val="0"/>
              </a:spcBef>
              <a:spcAft>
                <a:spcPct val="0"/>
              </a:spcAft>
              <a:buClrTx/>
              <a:buSzTx/>
              <a:buFontTx/>
              <a:buNone/>
              <a:tabLst/>
              <a:defRPr/>
            </a:pPr>
            <a:r>
              <a:rPr kumimoji="0" lang="en-CA" sz="7200" b="1" i="0" u="none" strike="noStrike" kern="1200" cap="none" spc="0" normalizeH="0" baseline="0" noProof="0">
                <a:ln>
                  <a:noFill/>
                </a:ln>
                <a:solidFill>
                  <a:srgbClr val="FFFFFF"/>
                </a:solidFill>
                <a:effectLst/>
                <a:uLnTx/>
                <a:uFillTx/>
                <a:latin typeface="Arial" charset="0"/>
                <a:ea typeface="+mn-ea"/>
                <a:cs typeface="Arial" charset="0"/>
              </a:rPr>
              <a:t>Suite</a:t>
            </a:r>
            <a:endParaRPr kumimoji="0" lang="en-CA" sz="7200" b="1" i="0" u="none" strike="noStrike" kern="1200" cap="none" spc="0" normalizeH="0" baseline="0" noProof="0" dirty="0">
              <a:ln>
                <a:noFill/>
              </a:ln>
              <a:solidFill>
                <a:srgbClr val="FFFFFF"/>
              </a:solidFill>
              <a:effectLst/>
              <a:uLnTx/>
              <a:uFillTx/>
              <a:latin typeface="Arial" charset="0"/>
              <a:ea typeface="+mn-ea"/>
              <a:cs typeface="Arial" charset="0"/>
            </a:endParaRPr>
          </a:p>
        </p:txBody>
      </p:sp>
      <p:sp>
        <p:nvSpPr>
          <p:cNvPr id="2" name="Text Box 29">
            <a:hlinkClick r:id="rId3" action="ppaction://hlinksldjump"/>
            <a:extLst>
              <a:ext uri="{FF2B5EF4-FFF2-40B4-BE49-F238E27FC236}">
                <a16:creationId xmlns:a16="http://schemas.microsoft.com/office/drawing/2014/main" id="{02E32AEF-AD08-3DA4-A83F-F3424E471A73}"/>
              </a:ext>
            </a:extLst>
          </p:cNvPr>
          <p:cNvSpPr txBox="1">
            <a:spLocks noChangeArrowheads="1"/>
          </p:cNvSpPr>
          <p:nvPr/>
        </p:nvSpPr>
        <p:spPr bwMode="auto">
          <a:xfrm>
            <a:off x="9172353" y="6195316"/>
            <a:ext cx="3019647" cy="662684"/>
          </a:xfrm>
          <a:prstGeom prst="rect">
            <a:avLst/>
          </a:prstGeom>
          <a:solidFill>
            <a:srgbClr val="3333CC"/>
          </a:solidFill>
          <a:ln w="25400" cmpd="sng">
            <a:solidFill>
              <a:schemeClr val="tx1"/>
            </a:solidFill>
            <a:miter lim="800000"/>
            <a:headEnd/>
            <a:tailEnd/>
          </a:ln>
        </p:spPr>
        <p:txBody>
          <a:bodyPr wrap="square" lIns="0" tIns="0" rIns="0" bIns="0">
            <a:noAutofit/>
          </a:bodyPr>
          <a:lstStyle/>
          <a:p>
            <a:pPr algn="ctr" defTabSz="1219170" rtl="1" fontAlgn="base">
              <a:spcBef>
                <a:spcPct val="20000"/>
              </a:spcBef>
              <a:spcAft>
                <a:spcPct val="0"/>
              </a:spcAft>
              <a:defRPr/>
            </a:pPr>
            <a:r>
              <a:rPr lang="ar-EG" sz="2133" b="1" dirty="0">
                <a:solidFill>
                  <a:srgbClr val="FFFFFF"/>
                </a:solidFill>
                <a:latin typeface="Arial" charset="0"/>
                <a:cs typeface="Arial" charset="0"/>
              </a:rPr>
              <a:t>في حضور أسقف</a:t>
            </a:r>
          </a:p>
          <a:p>
            <a:pPr algn="ctr" defTabSz="1219170" fontAlgn="base">
              <a:spcBef>
                <a:spcPct val="20000"/>
              </a:spcBef>
              <a:spcAft>
                <a:spcPct val="0"/>
              </a:spcAft>
              <a:defRPr/>
            </a:pPr>
            <a:r>
              <a:rPr lang="fr-CA" sz="1600" b="1" dirty="0">
                <a:solidFill>
                  <a:srgbClr val="FFFFFF"/>
                </a:solidFill>
                <a:latin typeface="Arial" charset="0"/>
                <a:cs typeface="Arial" charset="0"/>
              </a:rPr>
              <a:t>En présence d’un Évêque</a:t>
            </a:r>
          </a:p>
        </p:txBody>
      </p:sp>
    </p:spTree>
    <p:extLst>
      <p:ext uri="{BB962C8B-B14F-4D97-AF65-F5344CB8AC3E}">
        <p14:creationId xmlns:p14="http://schemas.microsoft.com/office/powerpoint/2010/main" val="1375797049"/>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au 8">
            <a:extLst>
              <a:ext uri="{FF2B5EF4-FFF2-40B4-BE49-F238E27FC236}">
                <a16:creationId xmlns:a16="http://schemas.microsoft.com/office/drawing/2014/main" id="{8DB9BECD-DFEA-4E08-98B9-7487F4C152FB}"/>
              </a:ext>
            </a:extLst>
          </p:cNvPr>
          <p:cNvGraphicFramePr>
            <a:graphicFrameLocks noGrp="1"/>
          </p:cNvGraphicFramePr>
          <p:nvPr>
            <p:extLst>
              <p:ext uri="{D42A27DB-BD31-4B8C-83A1-F6EECF244321}">
                <p14:modId xmlns:p14="http://schemas.microsoft.com/office/powerpoint/2010/main" val="3769856742"/>
              </p:ext>
            </p:extLst>
          </p:nvPr>
        </p:nvGraphicFramePr>
        <p:xfrm>
          <a:off x="0" y="584200"/>
          <a:ext cx="12192000" cy="6350000"/>
        </p:xfrm>
        <a:graphic>
          <a:graphicData uri="http://schemas.openxmlformats.org/drawingml/2006/table">
            <a:tbl>
              <a:tblPr firstRow="1" bandRow="1">
                <a:tableStyleId>{2D5ABB26-0587-4C30-8999-92F81FD0307C}</a:tableStyleId>
              </a:tblPr>
              <a:tblGrid>
                <a:gridCol w="4775200">
                  <a:extLst>
                    <a:ext uri="{9D8B030D-6E8A-4147-A177-3AD203B41FA5}">
                      <a16:colId xmlns:a16="http://schemas.microsoft.com/office/drawing/2014/main" val="20000"/>
                    </a:ext>
                  </a:extLst>
                </a:gridCol>
                <a:gridCol w="4064000">
                  <a:extLst>
                    <a:ext uri="{9D8B030D-6E8A-4147-A177-3AD203B41FA5}">
                      <a16:colId xmlns:a16="http://schemas.microsoft.com/office/drawing/2014/main" val="20001"/>
                    </a:ext>
                  </a:extLst>
                </a:gridCol>
                <a:gridCol w="3352800">
                  <a:extLst>
                    <a:ext uri="{9D8B030D-6E8A-4147-A177-3AD203B41FA5}">
                      <a16:colId xmlns:a16="http://schemas.microsoft.com/office/drawing/2014/main" val="2127410635"/>
                    </a:ext>
                  </a:extLst>
                </a:gridCol>
              </a:tblGrid>
              <a:tr h="6350000">
                <a:tc>
                  <a:txBody>
                    <a:bodyPr/>
                    <a:lstStyle/>
                    <a:p>
                      <a:pPr algn="just"/>
                      <a:r>
                        <a:rPr lang="fr-FR" sz="3700" dirty="0" err="1">
                          <a:latin typeface="Coptic1" panose="020B0604020202020204"/>
                        </a:rPr>
                        <a:t>Marou</a:t>
                      </a:r>
                      <a:r>
                        <a:rPr lang="fr-FR" sz="3700" dirty="0">
                          <a:latin typeface="Coptic1" panose="020B0604020202020204"/>
                        </a:rPr>
                        <a:t>[</a:t>
                      </a:r>
                      <a:r>
                        <a:rPr lang="fr-FR" sz="3700" dirty="0" err="1">
                          <a:latin typeface="Coptic1" panose="020B0604020202020204"/>
                        </a:rPr>
                        <a:t>acf</a:t>
                      </a:r>
                      <a:r>
                        <a:rPr lang="fr-FR" sz="3700" baseline="0" dirty="0">
                          <a:latin typeface="Coptic1" panose="020B0604020202020204"/>
                        </a:rPr>
                        <a:t> </a:t>
                      </a:r>
                      <a:r>
                        <a:rPr lang="fr-FR" sz="3700" dirty="0" err="1">
                          <a:latin typeface="Coptic1" panose="020B0604020202020204"/>
                        </a:rPr>
                        <a:t>qen</a:t>
                      </a:r>
                      <a:endParaRPr lang="fr-FR" sz="3700" dirty="0">
                        <a:latin typeface="Coptic1" panose="020B0604020202020204"/>
                      </a:endParaRPr>
                    </a:p>
                    <a:p>
                      <a:pPr algn="just"/>
                      <a:r>
                        <a:rPr lang="fr-FR" sz="3700" dirty="0" err="1">
                          <a:latin typeface="Coptic1" panose="020B0604020202020204"/>
                        </a:rPr>
                        <a:t>tEkk~l</a:t>
                      </a:r>
                      <a:r>
                        <a:rPr lang="fr-FR" sz="3700" dirty="0">
                          <a:latin typeface="Coptic1" panose="020B0604020202020204"/>
                        </a:rPr>
                        <a:t>/</a:t>
                      </a:r>
                      <a:r>
                        <a:rPr lang="fr-FR" sz="3700" dirty="0" err="1">
                          <a:latin typeface="Coptic1" panose="020B0604020202020204"/>
                        </a:rPr>
                        <a:t>cia</a:t>
                      </a:r>
                      <a:r>
                        <a:rPr lang="fr-FR" sz="3700" dirty="0">
                          <a:latin typeface="Coptic1" panose="020B0604020202020204"/>
                        </a:rPr>
                        <a:t>~ </a:t>
                      </a:r>
                      <a:r>
                        <a:rPr lang="fr-FR" sz="3700" dirty="0" err="1">
                          <a:latin typeface="Coptic1" panose="020B0604020202020204"/>
                        </a:rPr>
                        <a:t>n~te</a:t>
                      </a:r>
                      <a:r>
                        <a:rPr lang="fr-FR" sz="3700" baseline="0" dirty="0">
                          <a:latin typeface="Coptic1" panose="020B0604020202020204"/>
                        </a:rPr>
                        <a:t> </a:t>
                      </a:r>
                      <a:r>
                        <a:rPr lang="fr-FR" sz="3700" dirty="0" err="1">
                          <a:latin typeface="Coptic1" panose="020B0604020202020204"/>
                        </a:rPr>
                        <a:t>peflaoc</a:t>
                      </a:r>
                      <a:r>
                        <a:rPr lang="fr-FR" sz="3700" dirty="0">
                          <a:latin typeface="Coptic1" panose="020B0604020202020204"/>
                        </a:rPr>
                        <a:t> : </a:t>
                      </a:r>
                      <a:r>
                        <a:rPr lang="fr-FR" sz="3700" dirty="0" err="1">
                          <a:latin typeface="Coptic1" panose="020B0604020202020204"/>
                        </a:rPr>
                        <a:t>ouoh</a:t>
                      </a:r>
                      <a:r>
                        <a:rPr lang="fr-FR" sz="3700" dirty="0">
                          <a:latin typeface="Coptic1" panose="020B0604020202020204"/>
                        </a:rPr>
                        <a:t> </a:t>
                      </a:r>
                      <a:r>
                        <a:rPr lang="fr-FR" sz="3700" dirty="0" err="1">
                          <a:latin typeface="Coptic1" panose="020B0604020202020204"/>
                        </a:rPr>
                        <a:t>marouc~mou</a:t>
                      </a:r>
                      <a:r>
                        <a:rPr lang="fr-FR" sz="3700" dirty="0">
                          <a:latin typeface="Coptic1" panose="020B0604020202020204"/>
                        </a:rPr>
                        <a:t> </a:t>
                      </a:r>
                      <a:r>
                        <a:rPr lang="fr-FR" sz="3700" dirty="0" err="1">
                          <a:latin typeface="Coptic1" panose="020B0604020202020204"/>
                        </a:rPr>
                        <a:t>e~rof</a:t>
                      </a:r>
                      <a:r>
                        <a:rPr lang="fr-FR" sz="3700" baseline="0" dirty="0">
                          <a:latin typeface="Coptic1" panose="020B0604020202020204"/>
                        </a:rPr>
                        <a:t> </a:t>
                      </a:r>
                      <a:r>
                        <a:rPr lang="fr-FR" sz="3700" dirty="0">
                          <a:latin typeface="Coptic1" panose="020B0604020202020204"/>
                        </a:rPr>
                        <a:t>hi </a:t>
                      </a:r>
                      <a:r>
                        <a:rPr lang="fr-FR" sz="3700" dirty="0" err="1">
                          <a:latin typeface="Coptic1" panose="020B0604020202020204"/>
                        </a:rPr>
                        <a:t>t~kayedra</a:t>
                      </a:r>
                      <a:r>
                        <a:rPr lang="fr-FR" sz="3700" dirty="0">
                          <a:latin typeface="Coptic1" panose="020B0604020202020204"/>
                        </a:rPr>
                        <a:t> </a:t>
                      </a:r>
                      <a:r>
                        <a:rPr lang="fr-FR" sz="3700" dirty="0" err="1">
                          <a:latin typeface="Coptic1" panose="020B0604020202020204"/>
                        </a:rPr>
                        <a:t>n~te</a:t>
                      </a:r>
                      <a:r>
                        <a:rPr lang="fr-FR" sz="3700" dirty="0">
                          <a:latin typeface="Coptic1" panose="020B0604020202020204"/>
                        </a:rPr>
                        <a:t> </a:t>
                      </a:r>
                      <a:r>
                        <a:rPr lang="fr-FR" sz="3700" dirty="0" err="1">
                          <a:latin typeface="Coptic1" panose="020B0604020202020204"/>
                        </a:rPr>
                        <a:t>nip~recbuteroc</a:t>
                      </a:r>
                      <a:r>
                        <a:rPr lang="fr-FR" sz="3700" dirty="0">
                          <a:latin typeface="Coptic1" panose="020B0604020202020204"/>
                        </a:rPr>
                        <a:t> : je</a:t>
                      </a:r>
                      <a:r>
                        <a:rPr lang="fr-FR" sz="3700" baseline="0" dirty="0">
                          <a:latin typeface="Coptic1" panose="020B0604020202020204"/>
                        </a:rPr>
                        <a:t> </a:t>
                      </a:r>
                      <a:r>
                        <a:rPr lang="fr-FR" sz="3700" dirty="0" err="1">
                          <a:latin typeface="Coptic1" panose="020B0604020202020204"/>
                        </a:rPr>
                        <a:t>af,w</a:t>
                      </a:r>
                      <a:r>
                        <a:rPr lang="fr-FR" sz="3700" dirty="0">
                          <a:latin typeface="Coptic1" panose="020B0604020202020204"/>
                        </a:rPr>
                        <a:t>~ </a:t>
                      </a:r>
                      <a:r>
                        <a:rPr lang="fr-FR" sz="3700" dirty="0" err="1">
                          <a:latin typeface="Coptic1" panose="020B0604020202020204"/>
                        </a:rPr>
                        <a:t>n~oumetiwt</a:t>
                      </a:r>
                      <a:r>
                        <a:rPr lang="fr-FR" sz="3700" dirty="0">
                          <a:latin typeface="Coptic1" panose="020B0604020202020204"/>
                        </a:rPr>
                        <a:t> </a:t>
                      </a:r>
                      <a:r>
                        <a:rPr lang="fr-FR" sz="3700" dirty="0" err="1">
                          <a:latin typeface="Coptic1" panose="020B0604020202020204"/>
                        </a:rPr>
                        <a:t>m~v~r</a:t>
                      </a:r>
                      <a:r>
                        <a:rPr lang="fr-FR" sz="3700" dirty="0">
                          <a:latin typeface="Coptic1" panose="020B0604020202020204"/>
                        </a:rPr>
                        <a:t>/] </a:t>
                      </a:r>
                      <a:r>
                        <a:rPr lang="fr-FR" sz="3700" dirty="0" err="1">
                          <a:latin typeface="Coptic1" panose="020B0604020202020204"/>
                        </a:rPr>
                        <a:t>n~hane~cwou</a:t>
                      </a:r>
                      <a:r>
                        <a:rPr lang="fr-FR" sz="3700" dirty="0">
                          <a:latin typeface="Coptic1" panose="020B0604020202020204"/>
                        </a:rPr>
                        <a:t> : </a:t>
                      </a:r>
                      <a:r>
                        <a:rPr lang="fr-FR" sz="3700" dirty="0" err="1">
                          <a:latin typeface="Coptic1" panose="020B0604020202020204"/>
                        </a:rPr>
                        <a:t>eue~nau</a:t>
                      </a:r>
                      <a:r>
                        <a:rPr lang="fr-FR" sz="3700" dirty="0">
                          <a:latin typeface="Coptic1" panose="020B0604020202020204"/>
                        </a:rPr>
                        <a:t> </a:t>
                      </a:r>
                      <a:r>
                        <a:rPr lang="fr-FR" sz="3700" dirty="0" err="1">
                          <a:latin typeface="Coptic1" panose="020B0604020202020204"/>
                        </a:rPr>
                        <a:t>n~je</a:t>
                      </a:r>
                      <a:endParaRPr lang="fr-FR" sz="3700" dirty="0">
                        <a:latin typeface="Coptic1" panose="020B0604020202020204"/>
                      </a:endParaRPr>
                    </a:p>
                    <a:p>
                      <a:pPr algn="just"/>
                      <a:r>
                        <a:rPr lang="fr-FR" sz="3700" dirty="0">
                          <a:latin typeface="Coptic1" panose="020B0604020202020204"/>
                        </a:rPr>
                        <a:t>n/</a:t>
                      </a:r>
                      <a:r>
                        <a:rPr lang="fr-FR" sz="3700" dirty="0" err="1">
                          <a:latin typeface="Coptic1" panose="020B0604020202020204"/>
                        </a:rPr>
                        <a:t>e~tcoutwn</a:t>
                      </a:r>
                      <a:r>
                        <a:rPr lang="fr-FR" sz="3700" dirty="0">
                          <a:latin typeface="Coptic1" panose="020B0604020202020204"/>
                        </a:rPr>
                        <a:t> </a:t>
                      </a:r>
                      <a:r>
                        <a:rPr lang="fr-FR" sz="3700" dirty="0" err="1">
                          <a:latin typeface="Coptic1" panose="020B0604020202020204"/>
                        </a:rPr>
                        <a:t>ouoh</a:t>
                      </a:r>
                      <a:r>
                        <a:rPr lang="fr-FR" sz="3700" dirty="0">
                          <a:latin typeface="Coptic1" panose="020B0604020202020204"/>
                        </a:rPr>
                        <a:t> </a:t>
                      </a:r>
                      <a:r>
                        <a:rPr lang="fr-FR" sz="3700" dirty="0" err="1">
                          <a:latin typeface="Coptic1" panose="020B0604020202020204"/>
                        </a:rPr>
                        <a:t>eue~ounof</a:t>
                      </a:r>
                      <a:r>
                        <a:rPr lang="fr-FR" sz="3700" dirty="0">
                          <a:latin typeface="Coptic1" panose="020B0604020202020204"/>
                        </a:rPr>
                        <a:t> :</a:t>
                      </a:r>
                    </a:p>
                  </a:txBody>
                  <a:tcPr marL="121920" marR="121920"/>
                </a:tc>
                <a:tc>
                  <a:txBody>
                    <a:bodyPr/>
                    <a:lstStyle/>
                    <a:p>
                      <a:pPr algn="just"/>
                      <a:r>
                        <a:rPr lang="fr-FR" sz="3700" kern="1200" baseline="0" dirty="0">
                          <a:solidFill>
                            <a:schemeClr val="tx1"/>
                          </a:solidFill>
                          <a:latin typeface="Arial" panose="020B0604020202020204" pitchFamily="34" charset="0"/>
                          <a:ea typeface="+mn-ea"/>
                          <a:cs typeface="Arial" panose="020B0604020202020204" pitchFamily="34" charset="0"/>
                        </a:rPr>
                        <a:t>Qu’il l’élève sur son peuple, et qu’il le bénisse sur des anciens,</a:t>
                      </a:r>
                      <a:r>
                        <a:rPr lang="fr-FR" sz="3700" i="1" kern="1200" baseline="0" dirty="0">
                          <a:solidFill>
                            <a:schemeClr val="tx1"/>
                          </a:solidFill>
                          <a:latin typeface="Arial" panose="020B0604020202020204" pitchFamily="34" charset="0"/>
                          <a:ea typeface="+mn-ea"/>
                          <a:cs typeface="Arial" panose="020B0604020202020204" pitchFamily="34" charset="0"/>
                        </a:rPr>
                        <a:t> </a:t>
                      </a:r>
                      <a:r>
                        <a:rPr lang="fr-FR" sz="3700" kern="1200" baseline="0" dirty="0">
                          <a:solidFill>
                            <a:schemeClr val="tx1"/>
                          </a:solidFill>
                          <a:latin typeface="Arial" panose="020B0604020202020204" pitchFamily="34" charset="0"/>
                          <a:ea typeface="+mn-ea"/>
                          <a:cs typeface="Arial" panose="020B0604020202020204" pitchFamily="34" charset="0"/>
                        </a:rPr>
                        <a:t>car il a rendu la parenté comme les pâturages ; les hommes droits voient cela, et s’en réjouissent.</a:t>
                      </a:r>
                      <a:endParaRPr lang="fr-FR" sz="3700" dirty="0">
                        <a:latin typeface="Arial" panose="020B0604020202020204" pitchFamily="34" charset="0"/>
                        <a:cs typeface="Arial" panose="020B0604020202020204" pitchFamily="34" charset="0"/>
                      </a:endParaRPr>
                    </a:p>
                  </a:txBody>
                  <a:tcPr marL="121920" marR="121920"/>
                </a:tc>
                <a:tc>
                  <a:txBody>
                    <a:bodyPr/>
                    <a:lstStyle/>
                    <a:p>
                      <a:pPr algn="just" rtl="1"/>
                      <a:r>
                        <a:rPr lang="ar-EG" sz="4300" b="0" i="0" u="none" strike="noStrike" kern="1200" baseline="0" dirty="0">
                          <a:solidFill>
                            <a:schemeClr val="tx1"/>
                          </a:solidFill>
                          <a:latin typeface="+mn-lt"/>
                          <a:ea typeface="+mn-ea"/>
                          <a:cs typeface="+mn-cs"/>
                        </a:rPr>
                        <a:t>فليرفعوه في كنيسة</a:t>
                      </a:r>
                      <a:r>
                        <a:rPr lang="fr-FR" sz="4300" b="0" i="0" u="none" strike="noStrike" kern="1200" baseline="0" dirty="0">
                          <a:solidFill>
                            <a:schemeClr val="tx1"/>
                          </a:solidFill>
                          <a:latin typeface="+mn-lt"/>
                          <a:ea typeface="+mn-ea"/>
                          <a:cs typeface="+mn-cs"/>
                        </a:rPr>
                        <a:t> </a:t>
                      </a:r>
                      <a:r>
                        <a:rPr lang="ar-EG" sz="4300" b="0" i="0" u="none" strike="noStrike" kern="1200" baseline="0" dirty="0">
                          <a:solidFill>
                            <a:schemeClr val="tx1"/>
                          </a:solidFill>
                          <a:latin typeface="+mn-lt"/>
                          <a:ea typeface="+mn-ea"/>
                          <a:cs typeface="+mn-cs"/>
                        </a:rPr>
                        <a:t>شعبه وليباركوه على</a:t>
                      </a:r>
                      <a:r>
                        <a:rPr lang="fr-FR" sz="4300" b="0" i="0" u="none" strike="noStrike" kern="1200" baseline="0" dirty="0">
                          <a:solidFill>
                            <a:schemeClr val="tx1"/>
                          </a:solidFill>
                          <a:latin typeface="+mn-lt"/>
                          <a:ea typeface="+mn-ea"/>
                          <a:cs typeface="+mn-cs"/>
                        </a:rPr>
                        <a:t> </a:t>
                      </a:r>
                      <a:r>
                        <a:rPr lang="ar-EG" sz="4300" b="0" i="0" u="none" strike="noStrike" kern="1200" baseline="0" dirty="0">
                          <a:solidFill>
                            <a:schemeClr val="tx1"/>
                          </a:solidFill>
                          <a:latin typeface="+mn-lt"/>
                          <a:ea typeface="+mn-ea"/>
                          <a:cs typeface="+mn-cs"/>
                        </a:rPr>
                        <a:t>منابر الشيوخ لأنه</a:t>
                      </a:r>
                    </a:p>
                    <a:p>
                      <a:pPr algn="just" rtl="1"/>
                      <a:r>
                        <a:rPr lang="ar-EG" sz="4300" b="0" i="0" u="none" strike="noStrike" kern="1200" baseline="0" dirty="0">
                          <a:solidFill>
                            <a:schemeClr val="tx1"/>
                          </a:solidFill>
                          <a:latin typeface="+mn-lt"/>
                          <a:ea typeface="+mn-ea"/>
                          <a:cs typeface="+mn-cs"/>
                        </a:rPr>
                        <a:t>جعل أبوة مثل الخراف.</a:t>
                      </a:r>
                      <a:r>
                        <a:rPr lang="fr-FR" sz="4300" b="0" i="0" u="none" strike="noStrike" kern="1200" baseline="0" dirty="0">
                          <a:solidFill>
                            <a:schemeClr val="tx1"/>
                          </a:solidFill>
                          <a:latin typeface="+mn-lt"/>
                          <a:ea typeface="+mn-ea"/>
                          <a:cs typeface="+mn-cs"/>
                        </a:rPr>
                        <a:t> </a:t>
                      </a:r>
                      <a:r>
                        <a:rPr lang="ar-EG" sz="4300" b="0" i="0" u="none" strike="noStrike" kern="1200" baseline="0" dirty="0">
                          <a:solidFill>
                            <a:schemeClr val="tx1"/>
                          </a:solidFill>
                          <a:latin typeface="+mn-lt"/>
                          <a:ea typeface="+mn-ea"/>
                          <a:cs typeface="+mn-cs"/>
                        </a:rPr>
                        <a:t>يُبصِرُ المستقيمون</a:t>
                      </a:r>
                      <a:r>
                        <a:rPr lang="fr-FR" sz="4300" b="0" i="0" u="none" strike="noStrike" kern="1200" baseline="0" dirty="0">
                          <a:solidFill>
                            <a:schemeClr val="tx1"/>
                          </a:solidFill>
                          <a:latin typeface="+mn-lt"/>
                          <a:ea typeface="+mn-ea"/>
                          <a:cs typeface="+mn-cs"/>
                        </a:rPr>
                        <a:t> </a:t>
                      </a:r>
                      <a:r>
                        <a:rPr lang="ar-EG" sz="4300" b="0" i="0" u="none" strike="noStrike" kern="1200" baseline="0" dirty="0">
                          <a:solidFill>
                            <a:schemeClr val="tx1"/>
                          </a:solidFill>
                          <a:latin typeface="+mn-lt"/>
                          <a:ea typeface="+mn-ea"/>
                          <a:cs typeface="+mn-cs"/>
                        </a:rPr>
                        <a:t>ويفرحون</a:t>
                      </a:r>
                      <a:endParaRPr lang="fr-FR" sz="4800" dirty="0"/>
                    </a:p>
                  </a:txBody>
                  <a:tcPr marL="121920" marR="121920"/>
                </a:tc>
                <a:extLst>
                  <a:ext uri="{0D108BD9-81ED-4DB2-BD59-A6C34878D82A}">
                    <a16:rowId xmlns:a16="http://schemas.microsoft.com/office/drawing/2014/main" val="10000"/>
                  </a:ext>
                </a:extLst>
              </a:tr>
            </a:tbl>
          </a:graphicData>
        </a:graphic>
      </p:graphicFrame>
      <p:graphicFrame>
        <p:nvGraphicFramePr>
          <p:cNvPr id="2" name="Tableau 1">
            <a:extLst>
              <a:ext uri="{FF2B5EF4-FFF2-40B4-BE49-F238E27FC236}">
                <a16:creationId xmlns:a16="http://schemas.microsoft.com/office/drawing/2014/main" id="{C037E727-3E3A-6A5A-8E5B-50F2F8CC4306}"/>
              </a:ext>
            </a:extLst>
          </p:cNvPr>
          <p:cNvGraphicFramePr>
            <a:graphicFrameLocks noGrp="1"/>
          </p:cNvGraphicFramePr>
          <p:nvPr>
            <p:extLst>
              <p:ext uri="{D42A27DB-BD31-4B8C-83A1-F6EECF244321}">
                <p14:modId xmlns:p14="http://schemas.microsoft.com/office/powerpoint/2010/main" val="3461873060"/>
              </p:ext>
            </p:extLst>
          </p:nvPr>
        </p:nvGraphicFramePr>
        <p:xfrm>
          <a:off x="1559569" y="91440"/>
          <a:ext cx="9072863" cy="416560"/>
        </p:xfrm>
        <a:graphic>
          <a:graphicData uri="http://schemas.openxmlformats.org/drawingml/2006/table">
            <a:tbl>
              <a:tblPr firstRow="1" bandRow="1">
                <a:tableStyleId>{2D5ABB26-0587-4C30-8999-92F81FD0307C}</a:tableStyleId>
              </a:tblPr>
              <a:tblGrid>
                <a:gridCol w="9072863">
                  <a:extLst>
                    <a:ext uri="{9D8B030D-6E8A-4147-A177-3AD203B41FA5}">
                      <a16:colId xmlns:a16="http://schemas.microsoft.com/office/drawing/2014/main" val="1752414572"/>
                    </a:ext>
                  </a:extLst>
                </a:gridCol>
              </a:tblGrid>
              <a:tr h="4165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100" b="0" dirty="0">
                          <a:solidFill>
                            <a:schemeClr val="tx1"/>
                          </a:solidFill>
                          <a:latin typeface="Arial" panose="020B0604020202020204" pitchFamily="34" charset="0"/>
                          <a:cs typeface="Arial" panose="020B0604020202020204" pitchFamily="34" charset="0"/>
                        </a:rPr>
                        <a:t>En présence d’un Évêque - </a:t>
                      </a:r>
                      <a:r>
                        <a:rPr lang="ar-EG" sz="2100" dirty="0">
                          <a:latin typeface="Arial" panose="020B0604020202020204" pitchFamily="34" charset="0"/>
                          <a:cs typeface="Arial" panose="020B0604020202020204" pitchFamily="34" charset="0"/>
                        </a:rPr>
                        <a:t>في حضور الأب الأسقف</a:t>
                      </a:r>
                      <a:endParaRPr kumimoji="0" lang="en-CA" sz="21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txBody>
                  <a:tcPr marL="121920" marR="12192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2886054"/>
                  </a:ext>
                </a:extLst>
              </a:tr>
            </a:tbl>
          </a:graphicData>
        </a:graphic>
      </p:graphicFrame>
    </p:spTree>
    <p:extLst>
      <p:ext uri="{BB962C8B-B14F-4D97-AF65-F5344CB8AC3E}">
        <p14:creationId xmlns:p14="http://schemas.microsoft.com/office/powerpoint/2010/main" val="1750968867"/>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au 4">
            <a:extLst>
              <a:ext uri="{FF2B5EF4-FFF2-40B4-BE49-F238E27FC236}">
                <a16:creationId xmlns:a16="http://schemas.microsoft.com/office/drawing/2014/main" id="{1001DFD2-F7ED-43BB-B80A-2DCF4819C148}"/>
              </a:ext>
            </a:extLst>
          </p:cNvPr>
          <p:cNvGraphicFramePr>
            <a:graphicFrameLocks noGrp="1"/>
          </p:cNvGraphicFramePr>
          <p:nvPr>
            <p:extLst>
              <p:ext uri="{D42A27DB-BD31-4B8C-83A1-F6EECF244321}">
                <p14:modId xmlns:p14="http://schemas.microsoft.com/office/powerpoint/2010/main" val="2524987522"/>
              </p:ext>
            </p:extLst>
          </p:nvPr>
        </p:nvGraphicFramePr>
        <p:xfrm>
          <a:off x="3" y="146996"/>
          <a:ext cx="12191997" cy="5943600"/>
        </p:xfrm>
        <a:graphic>
          <a:graphicData uri="http://schemas.openxmlformats.org/drawingml/2006/table">
            <a:tbl>
              <a:tblPr firstRow="1" bandRow="1">
                <a:tableStyleId>{2D5ABB26-0587-4C30-8999-92F81FD0307C}</a:tableStyleId>
              </a:tblPr>
              <a:tblGrid>
                <a:gridCol w="4565512">
                  <a:extLst>
                    <a:ext uri="{9D8B030D-6E8A-4147-A177-3AD203B41FA5}">
                      <a16:colId xmlns:a16="http://schemas.microsoft.com/office/drawing/2014/main" val="221178946"/>
                    </a:ext>
                  </a:extLst>
                </a:gridCol>
                <a:gridCol w="4210996">
                  <a:extLst>
                    <a:ext uri="{9D8B030D-6E8A-4147-A177-3AD203B41FA5}">
                      <a16:colId xmlns:a16="http://schemas.microsoft.com/office/drawing/2014/main" val="2585356122"/>
                    </a:ext>
                  </a:extLst>
                </a:gridCol>
                <a:gridCol w="3415489">
                  <a:extLst>
                    <a:ext uri="{9D8B030D-6E8A-4147-A177-3AD203B41FA5}">
                      <a16:colId xmlns:a16="http://schemas.microsoft.com/office/drawing/2014/main" val="4011658394"/>
                    </a:ext>
                  </a:extLst>
                </a:gridCol>
              </a:tblGrid>
              <a:tr h="5943600">
                <a:tc>
                  <a:txBody>
                    <a:bodyPr/>
                    <a:lstStyle/>
                    <a:p>
                      <a:pPr algn="just"/>
                      <a:r>
                        <a:rPr lang="fr-FR" sz="4800" dirty="0" err="1">
                          <a:latin typeface="Coptic1" panose="020B0604020202020204"/>
                        </a:rPr>
                        <a:t>Afwrk</a:t>
                      </a:r>
                      <a:r>
                        <a:rPr lang="fr-FR" sz="4800" dirty="0">
                          <a:latin typeface="Coptic1" panose="020B0604020202020204"/>
                        </a:rPr>
                        <a:t> </a:t>
                      </a:r>
                      <a:r>
                        <a:rPr lang="fr-FR" sz="4800" dirty="0" err="1">
                          <a:latin typeface="Coptic1" panose="020B0604020202020204"/>
                        </a:rPr>
                        <a:t>n~je</a:t>
                      </a:r>
                      <a:r>
                        <a:rPr lang="fr-FR" sz="4800" dirty="0">
                          <a:latin typeface="Coptic1" panose="020B0604020202020204"/>
                        </a:rPr>
                        <a:t> </a:t>
                      </a:r>
                      <a:r>
                        <a:rPr lang="fr-FR" sz="4800" dirty="0" err="1">
                          <a:latin typeface="Coptic1" panose="020B0604020202020204"/>
                        </a:rPr>
                        <a:t>P~o#c</a:t>
                      </a:r>
                      <a:r>
                        <a:rPr lang="fr-FR" sz="4800" dirty="0">
                          <a:latin typeface="Coptic1" panose="020B0604020202020204"/>
                        </a:rPr>
                        <a:t># </a:t>
                      </a:r>
                      <a:r>
                        <a:rPr lang="fr-FR" sz="4800" dirty="0" err="1">
                          <a:latin typeface="Coptic1" panose="020B0604020202020204"/>
                        </a:rPr>
                        <a:t>ouoh</a:t>
                      </a:r>
                      <a:r>
                        <a:rPr lang="fr-FR" sz="4800" dirty="0">
                          <a:latin typeface="Coptic1" panose="020B0604020202020204"/>
                        </a:rPr>
                        <a:t> </a:t>
                      </a:r>
                      <a:r>
                        <a:rPr lang="fr-FR" sz="4800" dirty="0" err="1">
                          <a:latin typeface="Coptic1" panose="020B0604020202020204"/>
                        </a:rPr>
                        <a:t>n~nefouwm</a:t>
                      </a:r>
                      <a:r>
                        <a:rPr lang="fr-FR" sz="4800" dirty="0">
                          <a:latin typeface="Coptic1" panose="020B0604020202020204"/>
                        </a:rPr>
                        <a:t> </a:t>
                      </a:r>
                      <a:r>
                        <a:rPr lang="fr-FR" sz="4800" dirty="0" err="1">
                          <a:latin typeface="Coptic1" panose="020B0604020202020204"/>
                        </a:rPr>
                        <a:t>n~h~y</a:t>
                      </a:r>
                      <a:r>
                        <a:rPr lang="fr-FR" sz="4800" dirty="0">
                          <a:latin typeface="Coptic1" panose="020B0604020202020204"/>
                        </a:rPr>
                        <a:t>/f : je </a:t>
                      </a:r>
                      <a:r>
                        <a:rPr lang="fr-FR" sz="4800" dirty="0" err="1">
                          <a:latin typeface="Coptic1" panose="020B0604020202020204"/>
                        </a:rPr>
                        <a:t>n~yok</a:t>
                      </a:r>
                      <a:r>
                        <a:rPr lang="fr-FR" sz="4800" dirty="0">
                          <a:latin typeface="Coptic1" panose="020B0604020202020204"/>
                        </a:rPr>
                        <a:t> </a:t>
                      </a:r>
                      <a:r>
                        <a:rPr lang="fr-FR" sz="4800" dirty="0" err="1">
                          <a:latin typeface="Coptic1" panose="020B0604020202020204"/>
                        </a:rPr>
                        <a:t>pe</a:t>
                      </a:r>
                      <a:r>
                        <a:rPr lang="fr-FR" sz="4800" dirty="0">
                          <a:latin typeface="Coptic1" panose="020B0604020202020204"/>
                        </a:rPr>
                        <a:t> </a:t>
                      </a:r>
                      <a:r>
                        <a:rPr lang="fr-FR" sz="4800" dirty="0" err="1">
                          <a:latin typeface="Coptic1" panose="020B0604020202020204"/>
                        </a:rPr>
                        <a:t>v~ou</a:t>
                      </a:r>
                      <a:r>
                        <a:rPr lang="fr-FR" sz="4800" dirty="0">
                          <a:latin typeface="Coptic1" panose="020B0604020202020204"/>
                        </a:rPr>
                        <a:t>/b sa </a:t>
                      </a:r>
                      <a:r>
                        <a:rPr lang="fr-FR" sz="4800" dirty="0" err="1">
                          <a:latin typeface="Coptic1" panose="020B0604020202020204"/>
                        </a:rPr>
                        <a:t>e~neh</a:t>
                      </a:r>
                      <a:r>
                        <a:rPr lang="fr-FR" sz="4800" dirty="0">
                          <a:latin typeface="Coptic1" panose="020B0604020202020204"/>
                        </a:rPr>
                        <a:t> : kata </a:t>
                      </a:r>
                      <a:r>
                        <a:rPr lang="fr-FR" sz="4800" dirty="0" err="1">
                          <a:latin typeface="Coptic1" panose="020B0604020202020204"/>
                        </a:rPr>
                        <a:t>t~taxic</a:t>
                      </a:r>
                      <a:r>
                        <a:rPr lang="fr-FR" sz="4800" baseline="0" dirty="0">
                          <a:latin typeface="Coptic1" panose="020B0604020202020204"/>
                        </a:rPr>
                        <a:t> </a:t>
                      </a:r>
                      <a:r>
                        <a:rPr lang="fr-FR" sz="4800" dirty="0" err="1">
                          <a:latin typeface="Coptic1" panose="020B0604020202020204"/>
                        </a:rPr>
                        <a:t>m~Mel,icedek</a:t>
                      </a:r>
                      <a:r>
                        <a:rPr lang="fr-FR" sz="4800" dirty="0">
                          <a:latin typeface="Coptic1" panose="020B0604020202020204"/>
                        </a:rPr>
                        <a:t>. </a:t>
                      </a:r>
                    </a:p>
                  </a:txBody>
                  <a:tcPr marL="121920" marR="121920"/>
                </a:tc>
                <a:tc>
                  <a:txBody>
                    <a:bodyPr/>
                    <a:lstStyle/>
                    <a:p>
                      <a:pPr algn="just"/>
                      <a:r>
                        <a:rPr lang="fr-FR" sz="4300" kern="1200" baseline="0" dirty="0">
                          <a:solidFill>
                            <a:schemeClr val="tx1"/>
                          </a:solidFill>
                          <a:latin typeface="Arial" panose="020B0604020202020204" pitchFamily="34" charset="0"/>
                          <a:ea typeface="+mn-ea"/>
                          <a:cs typeface="Arial" panose="020B0604020202020204" pitchFamily="34" charset="0"/>
                        </a:rPr>
                        <a:t>Le Seigneur l’a juré et Il ne se repentira pas, que tu es prêtre éternellement, selon le rite de Melchisédech.</a:t>
                      </a:r>
                      <a:endParaRPr lang="fr-FR" sz="4300" dirty="0">
                        <a:latin typeface="Arial" panose="020B0604020202020204" pitchFamily="34" charset="0"/>
                        <a:cs typeface="Arial" panose="020B0604020202020204" pitchFamily="34" charset="0"/>
                      </a:endParaRPr>
                    </a:p>
                  </a:txBody>
                  <a:tcPr marL="121920" marR="121920"/>
                </a:tc>
                <a:tc>
                  <a:txBody>
                    <a:bodyPr/>
                    <a:lstStyle/>
                    <a:p>
                      <a:pPr algn="just" rtl="1"/>
                      <a:r>
                        <a:rPr lang="ar-EG" sz="4800" b="0" i="0" u="none" strike="noStrike" kern="1200" baseline="0" dirty="0">
                          <a:solidFill>
                            <a:schemeClr val="tx1"/>
                          </a:solidFill>
                          <a:latin typeface="+mn-lt"/>
                          <a:ea typeface="+mn-ea"/>
                          <a:cs typeface="+mn-cs"/>
                        </a:rPr>
                        <a:t>أقسم الرب ولن يندم</a:t>
                      </a:r>
                      <a:r>
                        <a:rPr lang="fr-FR" sz="4800" b="0" i="0" u="none" strike="noStrike" kern="1200" baseline="0" dirty="0">
                          <a:solidFill>
                            <a:schemeClr val="tx1"/>
                          </a:solidFill>
                          <a:latin typeface="+mn-lt"/>
                          <a:ea typeface="+mn-ea"/>
                          <a:cs typeface="+mn-cs"/>
                        </a:rPr>
                        <a:t> </a:t>
                      </a:r>
                      <a:r>
                        <a:rPr lang="ar-EG" sz="4800" b="0" i="0" u="none" strike="noStrike" kern="1200" baseline="0" dirty="0">
                          <a:solidFill>
                            <a:schemeClr val="tx1"/>
                          </a:solidFill>
                          <a:latin typeface="+mn-lt"/>
                          <a:ea typeface="+mn-ea"/>
                          <a:cs typeface="+mn-cs"/>
                        </a:rPr>
                        <a:t>أنك أنت هو</a:t>
                      </a:r>
                      <a:r>
                        <a:rPr lang="fr-FR" sz="4800" b="0" i="0" u="none" strike="noStrike" kern="1200" baseline="0" dirty="0">
                          <a:solidFill>
                            <a:schemeClr val="tx1"/>
                          </a:solidFill>
                          <a:latin typeface="+mn-lt"/>
                          <a:ea typeface="+mn-ea"/>
                          <a:cs typeface="+mn-cs"/>
                        </a:rPr>
                        <a:t> </a:t>
                      </a:r>
                      <a:r>
                        <a:rPr lang="ar-EG" sz="4800" b="0" i="0" u="none" strike="noStrike" kern="1200" baseline="0" dirty="0">
                          <a:solidFill>
                            <a:schemeClr val="tx1"/>
                          </a:solidFill>
                          <a:latin typeface="+mn-lt"/>
                          <a:ea typeface="+mn-ea"/>
                          <a:cs typeface="+mn-cs"/>
                        </a:rPr>
                        <a:t>الكاهن</a:t>
                      </a:r>
                      <a:r>
                        <a:rPr lang="fr-FR" sz="4800" b="0" i="0" u="none" strike="noStrike" kern="1200" baseline="0" dirty="0">
                          <a:solidFill>
                            <a:schemeClr val="tx1"/>
                          </a:solidFill>
                          <a:latin typeface="+mn-lt"/>
                          <a:ea typeface="+mn-ea"/>
                          <a:cs typeface="+mn-cs"/>
                        </a:rPr>
                        <a:t> </a:t>
                      </a:r>
                      <a:r>
                        <a:rPr lang="ar-EG" sz="4800" b="0" i="0" u="none" strike="noStrike" kern="1200" baseline="0" dirty="0">
                          <a:solidFill>
                            <a:schemeClr val="tx1"/>
                          </a:solidFill>
                          <a:latin typeface="+mn-lt"/>
                          <a:ea typeface="+mn-ea"/>
                          <a:cs typeface="+mn-cs"/>
                        </a:rPr>
                        <a:t>إلى الأبد على طقس</a:t>
                      </a:r>
                      <a:r>
                        <a:rPr lang="fr-FR" sz="4800" b="0" i="0" u="none" strike="noStrike" kern="1200" baseline="0" dirty="0">
                          <a:solidFill>
                            <a:schemeClr val="tx1"/>
                          </a:solidFill>
                          <a:latin typeface="+mn-lt"/>
                          <a:ea typeface="+mn-ea"/>
                          <a:cs typeface="+mn-cs"/>
                        </a:rPr>
                        <a:t> </a:t>
                      </a:r>
                      <a:r>
                        <a:rPr lang="ar-EG" sz="4800" b="0" i="0" u="none" strike="noStrike" kern="1200" baseline="0" dirty="0" err="1">
                          <a:solidFill>
                            <a:schemeClr val="tx1"/>
                          </a:solidFill>
                          <a:latin typeface="+mn-lt"/>
                          <a:ea typeface="+mn-ea"/>
                          <a:cs typeface="+mn-cs"/>
                        </a:rPr>
                        <a:t>ملشيصادق</a:t>
                      </a:r>
                      <a:r>
                        <a:rPr lang="fr-FR" sz="4800" b="0" i="0" u="none" strike="noStrike" kern="1200" baseline="0" dirty="0">
                          <a:solidFill>
                            <a:schemeClr val="tx1"/>
                          </a:solidFill>
                          <a:latin typeface="+mn-lt"/>
                          <a:ea typeface="+mn-ea"/>
                          <a:cs typeface="+mn-cs"/>
                        </a:rPr>
                        <a:t>.</a:t>
                      </a:r>
                    </a:p>
                  </a:txBody>
                  <a:tcPr marL="121920" marR="121920"/>
                </a:tc>
                <a:extLst>
                  <a:ext uri="{0D108BD9-81ED-4DB2-BD59-A6C34878D82A}">
                    <a16:rowId xmlns:a16="http://schemas.microsoft.com/office/drawing/2014/main" val="3019116063"/>
                  </a:ext>
                </a:extLst>
              </a:tr>
            </a:tbl>
          </a:graphicData>
        </a:graphic>
      </p:graphicFrame>
    </p:spTree>
    <p:extLst>
      <p:ext uri="{BB962C8B-B14F-4D97-AF65-F5344CB8AC3E}">
        <p14:creationId xmlns:p14="http://schemas.microsoft.com/office/powerpoint/2010/main" val="3006715031"/>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au 6">
            <a:extLst>
              <a:ext uri="{FF2B5EF4-FFF2-40B4-BE49-F238E27FC236}">
                <a16:creationId xmlns:a16="http://schemas.microsoft.com/office/drawing/2014/main" id="{3221A888-F20E-4558-9BD8-5A4BCA0FAE91}"/>
              </a:ext>
            </a:extLst>
          </p:cNvPr>
          <p:cNvGraphicFramePr>
            <a:graphicFrameLocks noGrp="1"/>
          </p:cNvGraphicFramePr>
          <p:nvPr>
            <p:extLst>
              <p:ext uri="{D42A27DB-BD31-4B8C-83A1-F6EECF244321}">
                <p14:modId xmlns:p14="http://schemas.microsoft.com/office/powerpoint/2010/main" val="4192951250"/>
              </p:ext>
            </p:extLst>
          </p:nvPr>
        </p:nvGraphicFramePr>
        <p:xfrm>
          <a:off x="0" y="8467"/>
          <a:ext cx="12191999" cy="6797040"/>
        </p:xfrm>
        <a:graphic>
          <a:graphicData uri="http://schemas.openxmlformats.org/drawingml/2006/table">
            <a:tbl>
              <a:tblPr firstRow="1" bandRow="1">
                <a:tableStyleId>{2D5ABB26-0587-4C30-8999-92F81FD0307C}</a:tableStyleId>
              </a:tblPr>
              <a:tblGrid>
                <a:gridCol w="4576689">
                  <a:extLst>
                    <a:ext uri="{9D8B030D-6E8A-4147-A177-3AD203B41FA5}">
                      <a16:colId xmlns:a16="http://schemas.microsoft.com/office/drawing/2014/main" val="221178946"/>
                    </a:ext>
                  </a:extLst>
                </a:gridCol>
                <a:gridCol w="4052825">
                  <a:extLst>
                    <a:ext uri="{9D8B030D-6E8A-4147-A177-3AD203B41FA5}">
                      <a16:colId xmlns:a16="http://schemas.microsoft.com/office/drawing/2014/main" val="2585356122"/>
                    </a:ext>
                  </a:extLst>
                </a:gridCol>
                <a:gridCol w="3562485">
                  <a:extLst>
                    <a:ext uri="{9D8B030D-6E8A-4147-A177-3AD203B41FA5}">
                      <a16:colId xmlns:a16="http://schemas.microsoft.com/office/drawing/2014/main" val="4011658394"/>
                    </a:ext>
                  </a:extLst>
                </a:gridCol>
              </a:tblGrid>
              <a:tr h="6797040">
                <a:tc>
                  <a:txBody>
                    <a:bodyPr/>
                    <a:lstStyle/>
                    <a:p>
                      <a:pPr algn="just"/>
                      <a:r>
                        <a:rPr lang="fr-FR" sz="4000" dirty="0" err="1">
                          <a:latin typeface="Coptic1" panose="020B0604020202020204"/>
                        </a:rPr>
                        <a:t>P~o#c</a:t>
                      </a:r>
                      <a:r>
                        <a:rPr lang="fr-FR" sz="4000" dirty="0">
                          <a:latin typeface="Coptic1" panose="020B0604020202020204"/>
                        </a:rPr>
                        <a:t># </a:t>
                      </a:r>
                      <a:r>
                        <a:rPr lang="fr-FR" sz="4000" dirty="0" err="1">
                          <a:latin typeface="Coptic1" panose="020B0604020202020204"/>
                        </a:rPr>
                        <a:t>caoui~nam</a:t>
                      </a:r>
                      <a:r>
                        <a:rPr lang="fr-FR" sz="4000" dirty="0">
                          <a:latin typeface="Coptic1" panose="020B0604020202020204"/>
                        </a:rPr>
                        <a:t> </a:t>
                      </a:r>
                      <a:r>
                        <a:rPr lang="fr-FR" sz="4000" dirty="0" err="1">
                          <a:latin typeface="Coptic1" panose="020B0604020202020204"/>
                        </a:rPr>
                        <a:t>m~mok</a:t>
                      </a:r>
                      <a:r>
                        <a:rPr lang="fr-FR" sz="4000" dirty="0">
                          <a:latin typeface="Coptic1" panose="020B0604020202020204"/>
                        </a:rPr>
                        <a:t> </a:t>
                      </a:r>
                      <a:r>
                        <a:rPr lang="fr-FR" sz="4000" dirty="0" err="1">
                          <a:latin typeface="Coptic1" panose="020B0604020202020204"/>
                        </a:rPr>
                        <a:t>peniwt</a:t>
                      </a:r>
                      <a:r>
                        <a:rPr lang="fr-FR" sz="4000" dirty="0">
                          <a:latin typeface="Coptic1" panose="020B0604020202020204"/>
                        </a:rPr>
                        <a:t> </a:t>
                      </a:r>
                      <a:r>
                        <a:rPr lang="fr-FR" sz="4000" dirty="0" err="1">
                          <a:latin typeface="Coptic1" panose="020B0604020202020204"/>
                        </a:rPr>
                        <a:t>e~youab</a:t>
                      </a:r>
                      <a:r>
                        <a:rPr lang="fr-FR" sz="4000" baseline="0" dirty="0">
                          <a:latin typeface="Coptic1" panose="020B0604020202020204"/>
                        </a:rPr>
                        <a:t> </a:t>
                      </a:r>
                      <a:r>
                        <a:rPr lang="fr-FR" sz="4000" dirty="0" err="1">
                          <a:latin typeface="Coptic1" panose="020B0604020202020204"/>
                        </a:rPr>
                        <a:t>m~patiar</a:t>
                      </a:r>
                      <a:r>
                        <a:rPr lang="fr-FR" sz="4000" dirty="0">
                          <a:latin typeface="Coptic1" panose="020B0604020202020204"/>
                        </a:rPr>
                        <a:t>,/c papa </a:t>
                      </a:r>
                      <a:r>
                        <a:rPr lang="fr-FR" sz="4000" dirty="0" err="1">
                          <a:latin typeface="Coptic1" panose="020B0604020202020204"/>
                        </a:rPr>
                        <a:t>abba</a:t>
                      </a:r>
                      <a:r>
                        <a:rPr lang="fr-FR" sz="4000" dirty="0">
                          <a:latin typeface="Coptic1" panose="020B0604020202020204"/>
                        </a:rPr>
                        <a:t> </a:t>
                      </a:r>
                      <a:r>
                        <a:rPr lang="fr-FR" sz="4000" dirty="0" err="1">
                          <a:latin typeface="Coptic1" panose="020B0604020202020204"/>
                        </a:rPr>
                        <a:t>Tawadroc</a:t>
                      </a:r>
                      <a:r>
                        <a:rPr lang="fr-FR" sz="4000" dirty="0">
                          <a:latin typeface="Coptic1" panose="020B0604020202020204"/>
                        </a:rPr>
                        <a:t> </a:t>
                      </a:r>
                      <a:r>
                        <a:rPr lang="fr-FR" sz="4000" dirty="0" err="1">
                          <a:latin typeface="Coptic1" panose="020B0604020202020204"/>
                        </a:rPr>
                        <a:t>pimah</a:t>
                      </a:r>
                      <a:r>
                        <a:rPr lang="fr-FR" sz="4000" dirty="0">
                          <a:latin typeface="Coptic1" panose="020B0604020202020204"/>
                        </a:rPr>
                        <a:t> </a:t>
                      </a:r>
                      <a:r>
                        <a:rPr lang="fr-FR" sz="4000" dirty="0" err="1">
                          <a:latin typeface="Coptic1" panose="020B0604020202020204"/>
                        </a:rPr>
                        <a:t>c~nau</a:t>
                      </a:r>
                      <a:r>
                        <a:rPr lang="fr-FR" sz="4000" dirty="0">
                          <a:latin typeface="Coptic1" panose="020B0604020202020204"/>
                        </a:rPr>
                        <a:t> :</a:t>
                      </a:r>
                      <a:r>
                        <a:rPr lang="fr-FR" sz="4000" baseline="0" dirty="0">
                          <a:latin typeface="Coptic1" panose="020B0604020202020204"/>
                        </a:rPr>
                        <a:t> nem </a:t>
                      </a:r>
                      <a:r>
                        <a:rPr lang="fr-FR" sz="4000" baseline="0" dirty="0" err="1">
                          <a:latin typeface="Coptic1" panose="020B0604020202020204"/>
                        </a:rPr>
                        <a:t>peniwt</a:t>
                      </a:r>
                      <a:r>
                        <a:rPr lang="fr-FR" sz="4000" baseline="0" dirty="0">
                          <a:latin typeface="Coptic1" panose="020B0604020202020204"/>
                        </a:rPr>
                        <a:t> </a:t>
                      </a:r>
                      <a:r>
                        <a:rPr lang="fr-FR" sz="4000" baseline="0" dirty="0" err="1">
                          <a:latin typeface="Coptic1" panose="020B0604020202020204"/>
                        </a:rPr>
                        <a:t>n~e~pickopoc</a:t>
                      </a:r>
                      <a:r>
                        <a:rPr lang="fr-FR" sz="4000" baseline="0" dirty="0">
                          <a:latin typeface="Coptic1" panose="020B0604020202020204"/>
                        </a:rPr>
                        <a:t> </a:t>
                      </a:r>
                      <a:r>
                        <a:rPr lang="fr-FR" sz="4000" baseline="0" dirty="0" err="1">
                          <a:latin typeface="Coptic1" panose="020B0604020202020204"/>
                        </a:rPr>
                        <a:t>abba</a:t>
                      </a:r>
                      <a:r>
                        <a:rPr lang="fr-FR" sz="4000" baseline="0" dirty="0">
                          <a:latin typeface="Coptic1" panose="020B0604020202020204"/>
                        </a:rPr>
                        <a:t> Mark.</a:t>
                      </a:r>
                      <a:r>
                        <a:rPr lang="fr-FR" sz="4000" dirty="0">
                          <a:latin typeface="Coptic1" panose="020B0604020202020204"/>
                        </a:rPr>
                        <a:t> </a:t>
                      </a:r>
                      <a:r>
                        <a:rPr lang="fr-FR" sz="4000" dirty="0" err="1">
                          <a:latin typeface="Coptic1" panose="020B0604020202020204"/>
                        </a:rPr>
                        <a:t>P~o#c</a:t>
                      </a:r>
                      <a:r>
                        <a:rPr lang="fr-FR" sz="4000" dirty="0">
                          <a:latin typeface="Coptic1" panose="020B0604020202020204"/>
                        </a:rPr>
                        <a:t>#</a:t>
                      </a:r>
                      <a:r>
                        <a:rPr lang="fr-FR" sz="4000" baseline="0" dirty="0">
                          <a:latin typeface="Coptic1" panose="020B0604020202020204"/>
                        </a:rPr>
                        <a:t> </a:t>
                      </a:r>
                      <a:r>
                        <a:rPr lang="fr-FR" sz="4000" dirty="0" err="1">
                          <a:latin typeface="Coptic1" panose="020B0604020202020204"/>
                        </a:rPr>
                        <a:t>efe~a~reh</a:t>
                      </a:r>
                      <a:r>
                        <a:rPr lang="fr-FR" sz="4000" dirty="0">
                          <a:latin typeface="Coptic1" panose="020B0604020202020204"/>
                        </a:rPr>
                        <a:t> </a:t>
                      </a:r>
                      <a:r>
                        <a:rPr lang="fr-FR" sz="4000" dirty="0" err="1">
                          <a:latin typeface="Coptic1" panose="020B0604020202020204"/>
                        </a:rPr>
                        <a:t>e~petenwnq</a:t>
                      </a:r>
                      <a:r>
                        <a:rPr lang="fr-FR" sz="4000" dirty="0">
                          <a:latin typeface="Coptic1" panose="020B0604020202020204"/>
                        </a:rPr>
                        <a:t>.</a:t>
                      </a:r>
                    </a:p>
                  </a:txBody>
                  <a:tcPr marL="121920" marR="121920"/>
                </a:tc>
                <a:tc>
                  <a:txBody>
                    <a:bodyPr/>
                    <a:lstStyle/>
                    <a:p>
                      <a:pPr algn="just"/>
                      <a:r>
                        <a:rPr lang="fr-FR" sz="3700" kern="1200" baseline="0" dirty="0">
                          <a:solidFill>
                            <a:schemeClr val="tx1"/>
                          </a:solidFill>
                          <a:latin typeface="Arial" panose="020B0604020202020204" pitchFamily="34" charset="0"/>
                          <a:ea typeface="+mn-ea"/>
                          <a:cs typeface="Arial" panose="020B0604020202020204" pitchFamily="34" charset="0"/>
                        </a:rPr>
                        <a:t>Le Seigneur est à ta droite, ô</a:t>
                      </a:r>
                      <a:r>
                        <a:rPr lang="fr-FR" sz="3700" i="1" kern="1200" baseline="0" dirty="0">
                          <a:solidFill>
                            <a:schemeClr val="tx1"/>
                          </a:solidFill>
                          <a:latin typeface="Arial" panose="020B0604020202020204" pitchFamily="34" charset="0"/>
                          <a:ea typeface="+mn-ea"/>
                          <a:cs typeface="Arial" panose="020B0604020202020204" pitchFamily="34" charset="0"/>
                        </a:rPr>
                        <a:t> </a:t>
                      </a:r>
                      <a:r>
                        <a:rPr lang="fr-FR" sz="3700" i="0" u="none" kern="1200" baseline="0" dirty="0">
                          <a:solidFill>
                            <a:schemeClr val="tx1"/>
                          </a:solidFill>
                          <a:latin typeface="Arial" panose="020B0604020202020204" pitchFamily="34" charset="0"/>
                          <a:ea typeface="+mn-ea"/>
                          <a:cs typeface="Arial" panose="020B0604020202020204" pitchFamily="34" charset="0"/>
                        </a:rPr>
                        <a:t>notre</a:t>
                      </a:r>
                      <a:r>
                        <a:rPr lang="fr-FR" sz="3700" i="1" kern="1200" baseline="0" dirty="0">
                          <a:solidFill>
                            <a:schemeClr val="tx1"/>
                          </a:solidFill>
                          <a:latin typeface="Arial" panose="020B0604020202020204" pitchFamily="34" charset="0"/>
                          <a:ea typeface="+mn-ea"/>
                          <a:cs typeface="Arial" panose="020B0604020202020204" pitchFamily="34" charset="0"/>
                        </a:rPr>
                        <a:t> </a:t>
                      </a:r>
                      <a:r>
                        <a:rPr lang="fr-FR" sz="3700" kern="1200" baseline="0" dirty="0">
                          <a:solidFill>
                            <a:schemeClr val="tx1"/>
                          </a:solidFill>
                          <a:latin typeface="Arial" panose="020B0604020202020204" pitchFamily="34" charset="0"/>
                          <a:ea typeface="+mn-ea"/>
                          <a:cs typeface="Arial" panose="020B0604020202020204" pitchFamily="34" charset="0"/>
                        </a:rPr>
                        <a:t>père le patriarche, le pape </a:t>
                      </a:r>
                      <a:r>
                        <a:rPr lang="fr-FR" sz="3700" kern="1200" baseline="0" dirty="0" err="1">
                          <a:solidFill>
                            <a:schemeClr val="tx1"/>
                          </a:solidFill>
                          <a:latin typeface="Arial" panose="020B0604020202020204" pitchFamily="34" charset="0"/>
                          <a:ea typeface="+mn-ea"/>
                          <a:cs typeface="Arial" panose="020B0604020202020204" pitchFamily="34" charset="0"/>
                        </a:rPr>
                        <a:t>abba</a:t>
                      </a:r>
                      <a:r>
                        <a:rPr lang="fr-FR" sz="3700" kern="1200" baseline="0" dirty="0">
                          <a:solidFill>
                            <a:schemeClr val="tx1"/>
                          </a:solidFill>
                          <a:latin typeface="Arial" panose="020B0604020202020204" pitchFamily="34" charset="0"/>
                          <a:ea typeface="+mn-ea"/>
                          <a:cs typeface="Arial" panose="020B0604020202020204" pitchFamily="34" charset="0"/>
                        </a:rPr>
                        <a:t> </a:t>
                      </a:r>
                      <a:r>
                        <a:rPr lang="fr-FR" sz="3700" kern="1200" baseline="0" dirty="0" err="1">
                          <a:solidFill>
                            <a:schemeClr val="tx1"/>
                          </a:solidFill>
                          <a:latin typeface="Arial" panose="020B0604020202020204" pitchFamily="34" charset="0"/>
                          <a:ea typeface="+mn-ea"/>
                          <a:cs typeface="Arial" panose="020B0604020202020204" pitchFamily="34" charset="0"/>
                        </a:rPr>
                        <a:t>Tawadros</a:t>
                      </a:r>
                      <a:r>
                        <a:rPr lang="fr-FR" sz="3700" kern="1200" baseline="0" dirty="0">
                          <a:solidFill>
                            <a:schemeClr val="tx1"/>
                          </a:solidFill>
                          <a:latin typeface="Arial" panose="020B0604020202020204" pitchFamily="34" charset="0"/>
                          <a:ea typeface="+mn-ea"/>
                          <a:cs typeface="Arial" panose="020B0604020202020204" pitchFamily="34" charset="0"/>
                        </a:rPr>
                        <a:t> </a:t>
                      </a:r>
                      <a:r>
                        <a:rPr lang="fr-FR" sz="3700" kern="1200" baseline="0" dirty="0" err="1">
                          <a:solidFill>
                            <a:schemeClr val="tx1"/>
                          </a:solidFill>
                          <a:latin typeface="Arial" panose="020B0604020202020204" pitchFamily="34" charset="0"/>
                          <a:ea typeface="+mn-ea"/>
                          <a:cs typeface="Arial" panose="020B0604020202020204" pitchFamily="34" charset="0"/>
                        </a:rPr>
                        <a:t>ll</a:t>
                      </a:r>
                      <a:r>
                        <a:rPr lang="fr-FR" sz="3700" kern="1200" baseline="0" dirty="0">
                          <a:solidFill>
                            <a:schemeClr val="tx1"/>
                          </a:solidFill>
                          <a:latin typeface="Arial" panose="020B0604020202020204" pitchFamily="34" charset="0"/>
                          <a:ea typeface="+mn-ea"/>
                          <a:cs typeface="Arial" panose="020B0604020202020204" pitchFamily="34" charset="0"/>
                        </a:rPr>
                        <a:t>, et notre père l’évêque </a:t>
                      </a:r>
                      <a:r>
                        <a:rPr lang="fr-FR" sz="3700" kern="1200" baseline="0" dirty="0" err="1">
                          <a:solidFill>
                            <a:schemeClr val="tx1"/>
                          </a:solidFill>
                          <a:latin typeface="Arial" panose="020B0604020202020204" pitchFamily="34" charset="0"/>
                          <a:ea typeface="+mn-ea"/>
                          <a:cs typeface="Arial" panose="020B0604020202020204" pitchFamily="34" charset="0"/>
                        </a:rPr>
                        <a:t>abba</a:t>
                      </a:r>
                      <a:r>
                        <a:rPr lang="fr-FR" sz="3700" kern="1200" baseline="0" dirty="0">
                          <a:solidFill>
                            <a:schemeClr val="tx1"/>
                          </a:solidFill>
                          <a:latin typeface="Arial" panose="020B0604020202020204" pitchFamily="34" charset="0"/>
                          <a:ea typeface="+mn-ea"/>
                          <a:cs typeface="Arial" panose="020B0604020202020204" pitchFamily="34" charset="0"/>
                        </a:rPr>
                        <a:t> Marc. Que Le Seigneur préserve vos vies.</a:t>
                      </a:r>
                      <a:endParaRPr lang="fr-FR" sz="3700" dirty="0">
                        <a:latin typeface="Arial" panose="020B0604020202020204" pitchFamily="34" charset="0"/>
                        <a:cs typeface="Arial" panose="020B0604020202020204" pitchFamily="34" charset="0"/>
                      </a:endParaRPr>
                    </a:p>
                    <a:p>
                      <a:pPr algn="just"/>
                      <a:endParaRPr lang="fr-FR" sz="3700" dirty="0">
                        <a:latin typeface="Arial" panose="020B0604020202020204" pitchFamily="34" charset="0"/>
                        <a:cs typeface="Arial" panose="020B0604020202020204" pitchFamily="34" charset="0"/>
                      </a:endParaRPr>
                    </a:p>
                  </a:txBody>
                  <a:tcPr marL="121920" marR="121920"/>
                </a:tc>
                <a:tc>
                  <a:txBody>
                    <a:bodyPr/>
                    <a:lstStyle/>
                    <a:p>
                      <a:pPr algn="just" rtl="1"/>
                      <a:r>
                        <a:rPr lang="ar-EG" sz="4300" b="0" i="0" u="none" strike="noStrike" kern="1200" baseline="0" dirty="0">
                          <a:solidFill>
                            <a:schemeClr val="tx1"/>
                          </a:solidFill>
                          <a:latin typeface="+mn-lt"/>
                          <a:ea typeface="+mn-ea"/>
                          <a:cs typeface="+mn-cs"/>
                        </a:rPr>
                        <a:t>الرب عن يمينك يا أبانا القديس البطريرك البابا المعظم الأنبا تواضروس الثاني، وأبانا الأسقف أنبا </a:t>
                      </a:r>
                      <a:r>
                        <a:rPr lang="ar-EG" sz="4300" dirty="0"/>
                        <a:t>مارك</a:t>
                      </a:r>
                      <a:r>
                        <a:rPr lang="ar-EG" sz="4300" b="0" i="0" u="none" strike="noStrike" kern="1200" baseline="0" dirty="0">
                          <a:solidFill>
                            <a:schemeClr val="tx1"/>
                          </a:solidFill>
                          <a:latin typeface="+mn-lt"/>
                          <a:ea typeface="+mn-ea"/>
                          <a:cs typeface="+mn-cs"/>
                        </a:rPr>
                        <a:t>، الرب يحفظ حياتكما.</a:t>
                      </a:r>
                      <a:endParaRPr lang="fr-FR" sz="4300" dirty="0"/>
                    </a:p>
                  </a:txBody>
                  <a:tcPr marL="121920" marR="121920"/>
                </a:tc>
                <a:extLst>
                  <a:ext uri="{0D108BD9-81ED-4DB2-BD59-A6C34878D82A}">
                    <a16:rowId xmlns:a16="http://schemas.microsoft.com/office/drawing/2014/main" val="3019116063"/>
                  </a:ext>
                </a:extLst>
              </a:tr>
            </a:tbl>
          </a:graphicData>
        </a:graphic>
      </p:graphicFrame>
      <p:sp>
        <p:nvSpPr>
          <p:cNvPr id="2" name="AutoShape 36">
            <a:hlinkClick r:id="rId2" action="ppaction://hlinksldjump" highlightClick="1"/>
            <a:extLst>
              <a:ext uri="{FF2B5EF4-FFF2-40B4-BE49-F238E27FC236}">
                <a16:creationId xmlns:a16="http://schemas.microsoft.com/office/drawing/2014/main" id="{DE92E21A-9A24-5052-D5B0-44D3FAEC9154}"/>
              </a:ext>
            </a:extLst>
          </p:cNvPr>
          <p:cNvSpPr>
            <a:spLocks noChangeArrowheads="1"/>
          </p:cNvSpPr>
          <p:nvPr/>
        </p:nvSpPr>
        <p:spPr bwMode="auto">
          <a:xfrm>
            <a:off x="10591800" y="6434137"/>
            <a:ext cx="1600200" cy="423863"/>
          </a:xfrm>
          <a:prstGeom prst="actionButtonBlank">
            <a:avLst/>
          </a:prstGeom>
          <a:solidFill>
            <a:srgbClr val="3333CC"/>
          </a:solidFill>
          <a:ln w="12700">
            <a:solidFill>
              <a:schemeClr val="tx1"/>
            </a:solidFill>
            <a:miter lim="800000"/>
            <a:headEnd/>
            <a:tailEnd/>
          </a:ln>
        </p:spPr>
        <p:txBody>
          <a:bodyPr wrap="none" tIns="158400" bIns="158400" anchor="ctr"/>
          <a:lstStyle/>
          <a:p>
            <a:pPr algn="ctr" defTabSz="1219170" fontAlgn="base">
              <a:lnSpc>
                <a:spcPct val="80000"/>
              </a:lnSpc>
              <a:spcBef>
                <a:spcPct val="0"/>
              </a:spcBef>
              <a:spcAft>
                <a:spcPct val="0"/>
              </a:spcAft>
              <a:defRPr/>
            </a:pPr>
            <a:r>
              <a:rPr lang="en-CA" sz="2667" b="1" dirty="0">
                <a:solidFill>
                  <a:srgbClr val="FFFFFF"/>
                </a:solidFill>
                <a:latin typeface="Arial" charset="0"/>
                <a:cs typeface="Arial" charset="0"/>
              </a:rPr>
              <a:t>Suite</a:t>
            </a:r>
          </a:p>
        </p:txBody>
      </p:sp>
    </p:spTree>
    <p:extLst>
      <p:ext uri="{BB962C8B-B14F-4D97-AF65-F5344CB8AC3E}">
        <p14:creationId xmlns:p14="http://schemas.microsoft.com/office/powerpoint/2010/main" val="1793891795"/>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36">
            <a:hlinkClick r:id="rId2" action="ppaction://hlinksldjump" highlightClick="1"/>
            <a:extLst>
              <a:ext uri="{FF2B5EF4-FFF2-40B4-BE49-F238E27FC236}">
                <a16:creationId xmlns:a16="http://schemas.microsoft.com/office/drawing/2014/main" id="{D87E4273-A17B-4E5E-B603-1EECC849BA53}"/>
              </a:ext>
            </a:extLst>
          </p:cNvPr>
          <p:cNvSpPr>
            <a:spLocks noChangeArrowheads="1"/>
          </p:cNvSpPr>
          <p:nvPr/>
        </p:nvSpPr>
        <p:spPr bwMode="auto">
          <a:xfrm>
            <a:off x="3183467" y="1765301"/>
            <a:ext cx="5825067" cy="3327399"/>
          </a:xfrm>
          <a:prstGeom prst="actionButtonBlank">
            <a:avLst/>
          </a:prstGeom>
          <a:solidFill>
            <a:srgbClr val="3333CC"/>
          </a:solidFill>
          <a:ln w="12700">
            <a:solidFill>
              <a:schemeClr val="tx1"/>
            </a:solidFill>
            <a:miter lim="800000"/>
            <a:headEnd/>
            <a:tailEnd/>
          </a:ln>
        </p:spPr>
        <p:txBody>
          <a:bodyPr wrap="none" tIns="158400" bIns="158400" anchor="ctr"/>
          <a:lstStyle/>
          <a:p>
            <a:pPr algn="ctr" defTabSz="1219170" fontAlgn="base">
              <a:lnSpc>
                <a:spcPct val="80000"/>
              </a:lnSpc>
              <a:spcBef>
                <a:spcPct val="0"/>
              </a:spcBef>
              <a:spcAft>
                <a:spcPct val="0"/>
              </a:spcAft>
              <a:defRPr/>
            </a:pPr>
            <a:r>
              <a:rPr lang="en-CA" sz="7200" b="1">
                <a:solidFill>
                  <a:srgbClr val="FFFFFF"/>
                </a:solidFill>
                <a:latin typeface="Arial" charset="0"/>
                <a:cs typeface="Arial" charset="0"/>
              </a:rPr>
              <a:t>Suite</a:t>
            </a:r>
            <a:endParaRPr lang="en-CA" sz="7200" b="1" dirty="0">
              <a:solidFill>
                <a:srgbClr val="FFFFFF"/>
              </a:solidFill>
              <a:latin typeface="Arial" charset="0"/>
              <a:cs typeface="Arial" charset="0"/>
            </a:endParaRPr>
          </a:p>
        </p:txBody>
      </p:sp>
    </p:spTree>
    <p:extLst>
      <p:ext uri="{BB962C8B-B14F-4D97-AF65-F5344CB8AC3E}">
        <p14:creationId xmlns:p14="http://schemas.microsoft.com/office/powerpoint/2010/main" val="41745107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009346" name="Group 2"/>
          <p:cNvGraphicFramePr>
            <a:graphicFrameLocks noGrp="1"/>
          </p:cNvGraphicFramePr>
          <p:nvPr>
            <p:ph type="tbl" idx="1"/>
            <p:extLst>
              <p:ext uri="{D42A27DB-BD31-4B8C-83A1-F6EECF244321}">
                <p14:modId xmlns:p14="http://schemas.microsoft.com/office/powerpoint/2010/main" val="1810219921"/>
              </p:ext>
            </p:extLst>
          </p:nvPr>
        </p:nvGraphicFramePr>
        <p:xfrm>
          <a:off x="0" y="832607"/>
          <a:ext cx="12192000" cy="5334000"/>
        </p:xfrm>
        <a:graphic>
          <a:graphicData uri="http://schemas.openxmlformats.org/drawingml/2006/table">
            <a:tbl>
              <a:tblPr/>
              <a:tblGrid>
                <a:gridCol w="4168205">
                  <a:extLst>
                    <a:ext uri="{9D8B030D-6E8A-4147-A177-3AD203B41FA5}">
                      <a16:colId xmlns:a16="http://schemas.microsoft.com/office/drawing/2014/main" val="20000"/>
                    </a:ext>
                  </a:extLst>
                </a:gridCol>
                <a:gridCol w="4480820">
                  <a:extLst>
                    <a:ext uri="{9D8B030D-6E8A-4147-A177-3AD203B41FA5}">
                      <a16:colId xmlns:a16="http://schemas.microsoft.com/office/drawing/2014/main" val="20001"/>
                    </a:ext>
                  </a:extLst>
                </a:gridCol>
                <a:gridCol w="3542975">
                  <a:extLst>
                    <a:ext uri="{9D8B030D-6E8A-4147-A177-3AD203B41FA5}">
                      <a16:colId xmlns:a16="http://schemas.microsoft.com/office/drawing/2014/main" val="20002"/>
                    </a:ext>
                  </a:extLst>
                </a:gridCol>
              </a:tblGrid>
              <a:tr h="5293360">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4300" b="0" i="0" u="none" strike="noStrike" cap="none" normalizeH="0" baseline="0" dirty="0" err="1">
                          <a:ln>
                            <a:noFill/>
                          </a:ln>
                          <a:solidFill>
                            <a:schemeClr val="tx1"/>
                          </a:solidFill>
                          <a:effectLst/>
                          <a:latin typeface="Avva_Marcos" panose="04020500000000000000" pitchFamily="82" charset="0"/>
                          <a:cs typeface="Arial" charset="0"/>
                        </a:rPr>
                        <a:t>K</a:t>
                      </a:r>
                      <a:r>
                        <a:rPr kumimoji="0" lang="en-US" sz="4300" b="0" i="0" u="none" strike="noStrike" cap="none" normalizeH="0" baseline="0" dirty="0" err="1">
                          <a:ln>
                            <a:noFill/>
                          </a:ln>
                          <a:solidFill>
                            <a:schemeClr val="tx1"/>
                          </a:solidFill>
                          <a:effectLst/>
                          <a:latin typeface="Coptic1" pitchFamily="2" charset="0"/>
                          <a:cs typeface="Arial" charset="0"/>
                        </a:rPr>
                        <a:t>~c~marwout</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a~l</a:t>
                      </a:r>
                      <a:r>
                        <a:rPr kumimoji="0" lang="en-US" sz="4300" b="0" i="0" u="none" strike="noStrike" cap="none" normalizeH="0" baseline="0" dirty="0">
                          <a:ln>
                            <a:noFill/>
                          </a:ln>
                          <a:solidFill>
                            <a:schemeClr val="tx1"/>
                          </a:solidFill>
                          <a:effectLst/>
                          <a:latin typeface="Coptic1" pitchFamily="2" charset="0"/>
                          <a:cs typeface="Arial" charset="0"/>
                        </a:rPr>
                        <a:t>/</a:t>
                      </a:r>
                      <a:r>
                        <a:rPr kumimoji="0" lang="en-US" sz="4300" b="0" i="0" u="none" strike="noStrike" cap="none" normalizeH="0" baseline="0" dirty="0" err="1">
                          <a:ln>
                            <a:noFill/>
                          </a:ln>
                          <a:solidFill>
                            <a:schemeClr val="tx1"/>
                          </a:solidFill>
                          <a:effectLst/>
                          <a:latin typeface="Coptic1" pitchFamily="2" charset="0"/>
                          <a:cs typeface="Arial" charset="0"/>
                        </a:rPr>
                        <a:t>ywc</a:t>
                      </a:r>
                      <a:r>
                        <a:rPr kumimoji="0" lang="en-US" sz="4300" b="0" i="0" u="none" strike="noStrike" cap="none" normalizeH="0" baseline="0" dirty="0">
                          <a:ln>
                            <a:noFill/>
                          </a:ln>
                          <a:solidFill>
                            <a:schemeClr val="tx1"/>
                          </a:solidFill>
                          <a:effectLst/>
                          <a:latin typeface="Coptic1" pitchFamily="2" charset="0"/>
                          <a:cs typeface="Arial" charset="0"/>
                        </a:rPr>
                        <a:t> : </a:t>
                      </a:r>
                      <a:r>
                        <a:rPr kumimoji="0" lang="en-US" sz="4300" b="0" i="0" u="none" strike="noStrike" cap="none" normalizeH="0" baseline="0" dirty="0" err="1">
                          <a:ln>
                            <a:noFill/>
                          </a:ln>
                          <a:solidFill>
                            <a:schemeClr val="tx1"/>
                          </a:solidFill>
                          <a:effectLst/>
                          <a:latin typeface="Coptic1" pitchFamily="2" charset="0"/>
                          <a:cs typeface="Arial" charset="0"/>
                        </a:rPr>
                        <a:t>nem</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PekIwt</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n~a~gayoc</a:t>
                      </a:r>
                      <a:r>
                        <a:rPr kumimoji="0" lang="en-US" sz="4300" b="0" i="0" u="none" strike="noStrike" cap="none" normalizeH="0" baseline="0" dirty="0">
                          <a:ln>
                            <a:noFill/>
                          </a:ln>
                          <a:solidFill>
                            <a:schemeClr val="tx1"/>
                          </a:solidFill>
                          <a:effectLst/>
                          <a:latin typeface="Coptic1" pitchFamily="2" charset="0"/>
                          <a:cs typeface="Arial" charset="0"/>
                        </a:rPr>
                        <a:t> : </a:t>
                      </a:r>
                      <a:r>
                        <a:rPr kumimoji="0" lang="en-US" sz="4300" b="0" i="0" u="none" strike="noStrike" cap="none" normalizeH="0" baseline="0" dirty="0" err="1">
                          <a:ln>
                            <a:noFill/>
                          </a:ln>
                          <a:solidFill>
                            <a:schemeClr val="tx1"/>
                          </a:solidFill>
                          <a:effectLst/>
                          <a:latin typeface="Coptic1" pitchFamily="2" charset="0"/>
                          <a:cs typeface="Arial" charset="0"/>
                        </a:rPr>
                        <a:t>nem</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PiP~neuma</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E~youab</a:t>
                      </a:r>
                      <a:r>
                        <a:rPr kumimoji="0" lang="en-US" sz="4300" b="0" i="0" u="none" strike="noStrike" cap="none" normalizeH="0" baseline="0" dirty="0">
                          <a:ln>
                            <a:noFill/>
                          </a:ln>
                          <a:solidFill>
                            <a:schemeClr val="tx1"/>
                          </a:solidFill>
                          <a:effectLst/>
                          <a:latin typeface="Coptic1" pitchFamily="2" charset="0"/>
                          <a:cs typeface="Arial" charset="0"/>
                        </a:rPr>
                        <a:t> : je </a:t>
                      </a:r>
                      <a:r>
                        <a:rPr kumimoji="0" lang="en-US" sz="4300" b="0" i="0" u="none" strike="noStrike" cap="none" normalizeH="0" baseline="0" dirty="0" err="1">
                          <a:ln>
                            <a:noFill/>
                          </a:ln>
                          <a:solidFill>
                            <a:schemeClr val="tx1"/>
                          </a:solidFill>
                          <a:effectLst/>
                          <a:latin typeface="Coptic1" pitchFamily="2" charset="0"/>
                          <a:cs typeface="Arial" charset="0"/>
                        </a:rPr>
                        <a:t>ak</a:t>
                      </a:r>
                      <a:r>
                        <a:rPr kumimoji="0" lang="en-US" sz="4300" b="0" i="0" u="none" strike="noStrike" cap="none" normalizeH="0" baseline="0" dirty="0">
                          <a:ln>
                            <a:noFill/>
                          </a:ln>
                          <a:solidFill>
                            <a:schemeClr val="tx1"/>
                          </a:solidFill>
                          <a:effectLst/>
                          <a:latin typeface="Coptic1" pitchFamily="2" charset="0"/>
                          <a:cs typeface="Arial" charset="0"/>
                        </a:rPr>
                        <a:t>[</a:t>
                      </a:r>
                      <a:r>
                        <a:rPr kumimoji="0" lang="en-US" sz="4300" b="0" i="0" u="none" strike="noStrike" cap="none" normalizeH="0" baseline="0" dirty="0" err="1">
                          <a:ln>
                            <a:noFill/>
                          </a:ln>
                          <a:solidFill>
                            <a:schemeClr val="tx1"/>
                          </a:solidFill>
                          <a:effectLst/>
                          <a:latin typeface="Coptic1" pitchFamily="2" charset="0"/>
                          <a:cs typeface="Arial" charset="0"/>
                        </a:rPr>
                        <a:t>iwmc</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akcw</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m~mon</a:t>
                      </a:r>
                      <a:r>
                        <a:rPr kumimoji="0" lang="en-US" sz="4300" b="0" i="0" u="none" strike="noStrike" cap="none" normalizeH="0" baseline="0" dirty="0">
                          <a:ln>
                            <a:noFill/>
                          </a:ln>
                          <a:solidFill>
                            <a:schemeClr val="tx1"/>
                          </a:solidFill>
                          <a:effectLst/>
                          <a:latin typeface="Coptic1" pitchFamily="2" charset="0"/>
                          <a:cs typeface="Arial" charset="0"/>
                        </a:rPr>
                        <a:t>.</a:t>
                      </a:r>
                    </a:p>
                  </a:txBody>
                  <a:tcPr marL="121920" marR="121920" horzOverflow="overflow">
                    <a:lnL>
                      <a:noFill/>
                    </a:lnL>
                    <a:lnR>
                      <a:noFill/>
                    </a:lnR>
                    <a:lnT w="12700" cap="flat" cmpd="sng" algn="ctr">
                      <a:noFill/>
                      <a:prstDash val="solid"/>
                      <a:round/>
                      <a:headEnd type="none" w="med" len="med"/>
                      <a:tailEnd type="none" w="med" len="med"/>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4300" b="0" i="0" u="none" strike="noStrike" cap="none" normalizeH="0" baseline="0" dirty="0">
                          <a:ln>
                            <a:noFill/>
                          </a:ln>
                          <a:solidFill>
                            <a:schemeClr val="tx1"/>
                          </a:solidFill>
                          <a:effectLst/>
                          <a:latin typeface="Arial" charset="0"/>
                          <a:cs typeface="Arial" charset="0"/>
                        </a:rPr>
                        <a:t>Bénis es-Tu en vérité, avec Ton Père très bon, et l’Esprit-Saint, car Tu fus baptisé et nous sauvas.</a:t>
                      </a:r>
                    </a:p>
                  </a:txBody>
                  <a:tcPr marL="121920" marR="121920" horzOverflow="overflow">
                    <a:lnL>
                      <a:noFill/>
                    </a:lnL>
                    <a:lnR>
                      <a:noFill/>
                    </a:lnR>
                    <a:lnT w="12700" cap="flat" cmpd="sng" algn="ctr">
                      <a:noFill/>
                      <a:prstDash val="solid"/>
                      <a:round/>
                      <a:headEnd type="none" w="med" len="med"/>
                      <a:tailEnd type="none" w="med" len="med"/>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0"/>
                        </a:spcBef>
                        <a:spcAft>
                          <a:spcPct val="0"/>
                        </a:spcAft>
                        <a:buClrTx/>
                        <a:buSzTx/>
                        <a:buFontTx/>
                        <a:buNone/>
                        <a:tabLst/>
                      </a:pPr>
                      <a:r>
                        <a:rPr kumimoji="0" lang="ar-EG" sz="4300" b="0" i="0" u="none" strike="noStrike" cap="none" normalizeH="0" baseline="0" dirty="0">
                          <a:ln>
                            <a:noFill/>
                          </a:ln>
                          <a:solidFill>
                            <a:schemeClr val="tx1"/>
                          </a:solidFill>
                          <a:effectLst/>
                          <a:latin typeface="Arial" charset="0"/>
                          <a:cs typeface="Arial" charset="0"/>
                        </a:rPr>
                        <a:t>مُبَاركٌ أنتَ بالحقيقة مع أبيكَ الصالح والروح القدس لأنكَ</a:t>
                      </a:r>
                      <a:r>
                        <a:rPr kumimoji="0" lang="fr-FR" sz="4300" b="0" i="0" u="none" strike="noStrike" cap="none" normalizeH="0" baseline="0" dirty="0">
                          <a:ln>
                            <a:noFill/>
                          </a:ln>
                          <a:solidFill>
                            <a:schemeClr val="tx1"/>
                          </a:solidFill>
                          <a:effectLst/>
                          <a:latin typeface="Arial" charset="0"/>
                          <a:cs typeface="Arial" charset="0"/>
                        </a:rPr>
                        <a:t> </a:t>
                      </a:r>
                      <a:r>
                        <a:rPr kumimoji="0" lang="ar-EG" sz="4300" b="0" i="0" u="none" strike="noStrike" cap="none" normalizeH="0" baseline="0" dirty="0" err="1">
                          <a:ln>
                            <a:noFill/>
                          </a:ln>
                          <a:solidFill>
                            <a:schemeClr val="tx1"/>
                          </a:solidFill>
                          <a:effectLst/>
                          <a:latin typeface="Arial" charset="0"/>
                          <a:cs typeface="Arial" charset="0"/>
                        </a:rPr>
                        <a:t>إعتمدت</a:t>
                      </a:r>
                      <a:r>
                        <a:rPr kumimoji="0" lang="fr-FR" sz="4300" b="0" i="0" u="none" strike="noStrike" cap="none" normalizeH="0" baseline="0" dirty="0">
                          <a:ln>
                            <a:noFill/>
                          </a:ln>
                          <a:solidFill>
                            <a:schemeClr val="tx1"/>
                          </a:solidFill>
                          <a:effectLst/>
                          <a:latin typeface="Arial" charset="0"/>
                          <a:cs typeface="Arial" charset="0"/>
                        </a:rPr>
                        <a:t> </a:t>
                      </a:r>
                      <a:r>
                        <a:rPr kumimoji="0" lang="ar-EG" sz="4300" b="0" i="0" u="none" strike="noStrike" cap="none" normalizeH="0" baseline="0" dirty="0">
                          <a:ln>
                            <a:noFill/>
                          </a:ln>
                          <a:solidFill>
                            <a:schemeClr val="tx1"/>
                          </a:solidFill>
                          <a:effectLst/>
                          <a:latin typeface="Arial" charset="0"/>
                          <a:cs typeface="Arial" charset="0"/>
                        </a:rPr>
                        <a:t>وخلصتنا.</a:t>
                      </a:r>
                      <a:r>
                        <a:rPr kumimoji="0" lang="en-US" sz="4300" b="0" i="0" u="none" strike="noStrike" cap="none" normalizeH="0" baseline="0" dirty="0">
                          <a:ln>
                            <a:noFill/>
                          </a:ln>
                          <a:solidFill>
                            <a:schemeClr val="tx1"/>
                          </a:solidFill>
                          <a:effectLst/>
                          <a:latin typeface="Arial" charset="0"/>
                          <a:cs typeface="Arial" charset="0"/>
                        </a:rPr>
                        <a:t> </a:t>
                      </a:r>
                    </a:p>
                  </a:txBody>
                  <a:tcPr marL="121920" marR="121920" horzOverflow="overflow">
                    <a:lnL>
                      <a:noFill/>
                    </a:lnL>
                    <a:lnR cap="flat">
                      <a:noFill/>
                    </a:lnR>
                    <a:lnT w="12700" cap="flat" cmpd="sng" algn="ctr">
                      <a:noFill/>
                      <a:prstDash val="solid"/>
                      <a:round/>
                      <a:headEnd type="none" w="med" len="med"/>
                      <a:tailEnd type="none" w="med" len="med"/>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4" name="Tableau 3">
            <a:extLst>
              <a:ext uri="{FF2B5EF4-FFF2-40B4-BE49-F238E27FC236}">
                <a16:creationId xmlns:a16="http://schemas.microsoft.com/office/drawing/2014/main" id="{A3E7A09A-B89D-4A04-AFCB-28B7AC1DF89E}"/>
              </a:ext>
            </a:extLst>
          </p:cNvPr>
          <p:cNvGraphicFramePr>
            <a:graphicFrameLocks noGrp="1"/>
          </p:cNvGraphicFramePr>
          <p:nvPr>
            <p:extLst>
              <p:ext uri="{D42A27DB-BD31-4B8C-83A1-F6EECF244321}">
                <p14:modId xmlns:p14="http://schemas.microsoft.com/office/powerpoint/2010/main" val="3987488257"/>
              </p:ext>
            </p:extLst>
          </p:nvPr>
        </p:nvGraphicFramePr>
        <p:xfrm>
          <a:off x="2432809" y="54929"/>
          <a:ext cx="7326385" cy="457200"/>
        </p:xfrm>
        <a:graphic>
          <a:graphicData uri="http://schemas.openxmlformats.org/drawingml/2006/table">
            <a:tbl>
              <a:tblPr firstRow="1" bandRow="1">
                <a:tableStyleId>{2D5ABB26-0587-4C30-8999-92F81FD0307C}</a:tableStyleId>
              </a:tblPr>
              <a:tblGrid>
                <a:gridCol w="7326385">
                  <a:extLst>
                    <a:ext uri="{9D8B030D-6E8A-4147-A177-3AD203B41FA5}">
                      <a16:colId xmlns:a16="http://schemas.microsoft.com/office/drawing/2014/main" val="3736183602"/>
                    </a:ext>
                  </a:extLst>
                </a:gridCol>
              </a:tblGrid>
              <a:tr h="457200">
                <a:tc>
                  <a:txBody>
                    <a:bodyPr/>
                    <a:lstStyle/>
                    <a:p>
                      <a:pPr algn="ctr"/>
                      <a:r>
                        <a:rPr kumimoji="0" lang="en-US" sz="2400" b="0" i="0" u="none" strike="noStrike" cap="none" normalizeH="0" baseline="0" dirty="0" err="1">
                          <a:ln>
                            <a:noFill/>
                          </a:ln>
                          <a:solidFill>
                            <a:schemeClr val="tx1"/>
                          </a:solidFill>
                          <a:effectLst/>
                          <a:latin typeface="Avva_Marcos" panose="04020500000000000000" pitchFamily="82" charset="0"/>
                          <a:cs typeface="Arial" charset="0"/>
                        </a:rPr>
                        <a:t>K</a:t>
                      </a:r>
                      <a:r>
                        <a:rPr kumimoji="0" lang="en-US" sz="2400" b="0" i="0" u="none" strike="noStrike" cap="none" normalizeH="0" baseline="0" dirty="0" err="1">
                          <a:ln>
                            <a:noFill/>
                          </a:ln>
                          <a:solidFill>
                            <a:schemeClr val="tx1"/>
                          </a:solidFill>
                          <a:effectLst/>
                          <a:latin typeface="Coptic1" pitchFamily="2" charset="0"/>
                          <a:cs typeface="Arial" charset="0"/>
                        </a:rPr>
                        <a:t>~c~marwout</a:t>
                      </a:r>
                      <a:r>
                        <a:rPr kumimoji="0" lang="en-US" sz="2400" b="0" i="0" u="none" strike="noStrike" cap="none" normalizeH="0" baseline="0" dirty="0">
                          <a:ln>
                            <a:noFill/>
                          </a:ln>
                          <a:solidFill>
                            <a:schemeClr val="tx1"/>
                          </a:solidFill>
                          <a:effectLst/>
                          <a:latin typeface="Coptic1" pitchFamily="2" charset="0"/>
                          <a:cs typeface="Arial" charset="0"/>
                        </a:rPr>
                        <a:t> </a:t>
                      </a:r>
                      <a:endParaRPr lang="fr-FR" sz="2400" dirty="0"/>
                    </a:p>
                  </a:txBody>
                  <a:tcPr marL="121920" marR="12192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7070541"/>
                  </a:ext>
                </a:extLst>
              </a:tr>
            </a:tbl>
          </a:graphicData>
        </a:graphic>
      </p:graphicFrame>
    </p:spTree>
    <p:extLst>
      <p:ext uri="{BB962C8B-B14F-4D97-AF65-F5344CB8AC3E}">
        <p14:creationId xmlns:p14="http://schemas.microsoft.com/office/powerpoint/2010/main" val="2644505651"/>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658710" name="Group 22"/>
          <p:cNvGraphicFramePr>
            <a:graphicFrameLocks noGrp="1"/>
          </p:cNvGraphicFramePr>
          <p:nvPr/>
        </p:nvGraphicFramePr>
        <p:xfrm>
          <a:off x="0" y="372534"/>
          <a:ext cx="12192000" cy="5861949"/>
        </p:xfrm>
        <a:graphic>
          <a:graphicData uri="http://schemas.openxmlformats.org/drawingml/2006/table">
            <a:tbl>
              <a:tblPr/>
              <a:tblGrid>
                <a:gridCol w="7684033">
                  <a:extLst>
                    <a:ext uri="{9D8B030D-6E8A-4147-A177-3AD203B41FA5}">
                      <a16:colId xmlns:a16="http://schemas.microsoft.com/office/drawing/2014/main" val="20000"/>
                    </a:ext>
                  </a:extLst>
                </a:gridCol>
                <a:gridCol w="4507967">
                  <a:extLst>
                    <a:ext uri="{9D8B030D-6E8A-4147-A177-3AD203B41FA5}">
                      <a16:colId xmlns:a16="http://schemas.microsoft.com/office/drawing/2014/main" val="20001"/>
                    </a:ext>
                  </a:extLst>
                </a:gridCol>
              </a:tblGrid>
              <a:tr h="2692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3700" b="0" i="0" u="none" strike="noStrike" cap="none" normalizeH="0" baseline="0" dirty="0">
                          <a:ln>
                            <a:noFill/>
                          </a:ln>
                          <a:solidFill>
                            <a:schemeClr val="tx1"/>
                          </a:solidFill>
                          <a:effectLst/>
                          <a:latin typeface="Arial" charset="0"/>
                          <a:cs typeface="Arial" charset="0"/>
                        </a:rPr>
                        <a:t>Ô  Roi  de  la  paix,</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3700" b="0" i="0" u="none" strike="noStrike" cap="none" normalizeH="0" baseline="0" dirty="0">
                          <a:ln>
                            <a:noFill/>
                          </a:ln>
                          <a:solidFill>
                            <a:schemeClr val="tx1"/>
                          </a:solidFill>
                          <a:effectLst/>
                          <a:latin typeface="Arial" charset="0"/>
                          <a:cs typeface="Arial" charset="0"/>
                        </a:rPr>
                        <a:t>donne-nous  Ta  paix,</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3700" b="0" i="0" u="none" strike="noStrike" cap="none" normalizeH="0" baseline="0" dirty="0">
                          <a:ln>
                            <a:noFill/>
                          </a:ln>
                          <a:solidFill>
                            <a:schemeClr val="tx1"/>
                          </a:solidFill>
                          <a:effectLst/>
                          <a:latin typeface="Arial" charset="0"/>
                          <a:cs typeface="Arial" charset="0"/>
                        </a:rPr>
                        <a:t>accorde-nous  Ta  paix</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3700" b="0" i="0" u="none" strike="noStrike" cap="none" normalizeH="0" baseline="0" dirty="0">
                          <a:ln>
                            <a:noFill/>
                          </a:ln>
                          <a:solidFill>
                            <a:schemeClr val="tx1"/>
                          </a:solidFill>
                          <a:effectLst/>
                          <a:latin typeface="Arial" charset="0"/>
                          <a:cs typeface="Arial" charset="0"/>
                        </a:rPr>
                        <a:t>et  pardonne-nous nos péchés</a:t>
                      </a:r>
                      <a:endParaRPr kumimoji="0" lang="fr-CA" sz="3700" b="0" i="0" u="none" strike="noStrike" cap="none" normalizeH="0" baseline="0" dirty="0">
                        <a:ln>
                          <a:noFill/>
                        </a:ln>
                        <a:solidFill>
                          <a:schemeClr val="tx1"/>
                        </a:solidFill>
                        <a:effectLst/>
                        <a:latin typeface="Arial" charset="0"/>
                        <a:cs typeface="Arial" charset="0"/>
                      </a:endParaRPr>
                    </a:p>
                  </a:txBody>
                  <a:tcPr marL="121920" marR="121920" anchor="ctr" horzOverflow="overflow">
                    <a:lnL cap="flat">
                      <a:noFill/>
                    </a:lnL>
                    <a:lnR>
                      <a:noFill/>
                    </a:lnR>
                    <a:lnT cap="flat">
                      <a:noFill/>
                    </a:lnT>
                    <a:lnB>
                      <a:noFill/>
                    </a:lnB>
                    <a:lnTlToBr>
                      <a:noFill/>
                    </a:lnTlToBr>
                    <a:lnBlToTr>
                      <a:noFill/>
                    </a:lnBlToTr>
                    <a:no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SA" altLang="zh-CN" sz="4300" b="0" i="0" u="none" strike="noStrike" cap="none" normalizeH="0" baseline="0">
                          <a:ln>
                            <a:noFill/>
                          </a:ln>
                          <a:solidFill>
                            <a:schemeClr val="tx1"/>
                          </a:solidFill>
                          <a:effectLst/>
                          <a:latin typeface="Arial" charset="0"/>
                          <a:cs typeface="Arial" charset="0"/>
                        </a:rPr>
                        <a:t>يا ملك السلام</a:t>
                      </a:r>
                      <a:endParaRPr kumimoji="0" lang="ar-EG" altLang="zh-CN" sz="4300" b="0" i="0" u="none" strike="noStrike" cap="none" normalizeH="0" baseline="0">
                        <a:ln>
                          <a:noFill/>
                        </a:ln>
                        <a:solidFill>
                          <a:schemeClr val="tx1"/>
                        </a:solidFill>
                        <a:effectLst/>
                        <a:latin typeface="Arial" charset="0"/>
                        <a:cs typeface="Arial" charset="0"/>
                      </a:endParaRPr>
                    </a:p>
                    <a:p>
                      <a:pPr marL="0" marR="0" lvl="0" indent="0" algn="ctr" defTabSz="914400" rtl="1" eaLnBrk="1" fontAlgn="base" latinLnBrk="0" hangingPunct="1">
                        <a:lnSpc>
                          <a:spcPct val="100000"/>
                        </a:lnSpc>
                        <a:spcBef>
                          <a:spcPct val="0"/>
                        </a:spcBef>
                        <a:spcAft>
                          <a:spcPct val="0"/>
                        </a:spcAft>
                        <a:buClrTx/>
                        <a:buSzTx/>
                        <a:buFontTx/>
                        <a:buNone/>
                        <a:tabLst/>
                      </a:pPr>
                      <a:r>
                        <a:rPr kumimoji="0" lang="ar-SA" altLang="zh-CN" sz="4300" b="0" i="0" u="none" strike="noStrike" cap="none" normalizeH="0" baseline="0">
                          <a:ln>
                            <a:noFill/>
                          </a:ln>
                          <a:solidFill>
                            <a:schemeClr val="tx1"/>
                          </a:solidFill>
                          <a:effectLst/>
                          <a:latin typeface="Arial" charset="0"/>
                          <a:cs typeface="Arial" charset="0"/>
                        </a:rPr>
                        <a:t>أعطنا سلامك</a:t>
                      </a:r>
                      <a:endParaRPr kumimoji="0" lang="ar-EG" altLang="zh-CN" sz="4300" b="0" i="0" u="none" strike="noStrike" cap="none" normalizeH="0" baseline="0">
                        <a:ln>
                          <a:noFill/>
                        </a:ln>
                        <a:solidFill>
                          <a:schemeClr val="tx1"/>
                        </a:solidFill>
                        <a:effectLst/>
                        <a:latin typeface="Arial" charset="0"/>
                        <a:cs typeface="Arial" charset="0"/>
                      </a:endParaRPr>
                    </a:p>
                    <a:p>
                      <a:pPr marL="0" marR="0" lvl="0" indent="0" algn="ctr" defTabSz="914400" rtl="1" eaLnBrk="1" fontAlgn="base" latinLnBrk="0" hangingPunct="1">
                        <a:lnSpc>
                          <a:spcPct val="100000"/>
                        </a:lnSpc>
                        <a:spcBef>
                          <a:spcPct val="0"/>
                        </a:spcBef>
                        <a:spcAft>
                          <a:spcPct val="0"/>
                        </a:spcAft>
                        <a:buClrTx/>
                        <a:buSzTx/>
                        <a:buFontTx/>
                        <a:buNone/>
                        <a:tabLst/>
                      </a:pPr>
                      <a:r>
                        <a:rPr kumimoji="0" lang="ar-SA" altLang="zh-CN" sz="4300" b="0" i="0" u="none" strike="noStrike" cap="none" normalizeH="0" baseline="0">
                          <a:ln>
                            <a:noFill/>
                          </a:ln>
                          <a:solidFill>
                            <a:schemeClr val="tx1"/>
                          </a:solidFill>
                          <a:effectLst/>
                          <a:latin typeface="Arial" charset="0"/>
                          <a:cs typeface="Arial" charset="0"/>
                        </a:rPr>
                        <a:t>قرر لنا سلامك</a:t>
                      </a:r>
                      <a:endParaRPr kumimoji="0" lang="ar-EG" altLang="zh-CN" sz="4300" b="0" i="0" u="none" strike="noStrike" cap="none" normalizeH="0" baseline="0">
                        <a:ln>
                          <a:noFill/>
                        </a:ln>
                        <a:solidFill>
                          <a:schemeClr val="tx1"/>
                        </a:solidFill>
                        <a:effectLst/>
                        <a:latin typeface="Arial" charset="0"/>
                        <a:cs typeface="Arial" charset="0"/>
                      </a:endParaRPr>
                    </a:p>
                    <a:p>
                      <a:pPr marL="0" marR="0" lvl="0" indent="0" algn="ctr" defTabSz="914400" rtl="1" eaLnBrk="1" fontAlgn="base" latinLnBrk="0" hangingPunct="1">
                        <a:lnSpc>
                          <a:spcPct val="100000"/>
                        </a:lnSpc>
                        <a:spcBef>
                          <a:spcPct val="0"/>
                        </a:spcBef>
                        <a:spcAft>
                          <a:spcPct val="0"/>
                        </a:spcAft>
                        <a:buClrTx/>
                        <a:buSzTx/>
                        <a:buFontTx/>
                        <a:buNone/>
                        <a:tabLst/>
                      </a:pPr>
                      <a:r>
                        <a:rPr kumimoji="0" lang="ar-SA" altLang="zh-CN" sz="4300" b="0" i="0" u="none" strike="noStrike" cap="none" normalizeH="0" baseline="0">
                          <a:ln>
                            <a:noFill/>
                          </a:ln>
                          <a:solidFill>
                            <a:schemeClr val="tx1"/>
                          </a:solidFill>
                          <a:effectLst/>
                          <a:latin typeface="Arial" charset="0"/>
                          <a:cs typeface="Arial" charset="0"/>
                        </a:rPr>
                        <a:t>واغفر لنا خطايانا.</a:t>
                      </a:r>
                    </a:p>
                  </a:txBody>
                  <a:tcPr marL="121920" marR="121920" anchor="ctr"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3149229">
                <a:tc gridSpan="2">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n-US" sz="5300" b="0" i="0" u="none" strike="noStrike" cap="none" normalizeH="0" baseline="0" dirty="0" err="1">
                          <a:ln>
                            <a:noFill/>
                          </a:ln>
                          <a:solidFill>
                            <a:srgbClr val="FFFF00"/>
                          </a:solidFill>
                          <a:effectLst/>
                          <a:latin typeface="Coptic1" pitchFamily="2" charset="0"/>
                          <a:cs typeface="Arial" charset="0"/>
                        </a:rPr>
                        <a:t>P~ouro</a:t>
                      </a:r>
                      <a:r>
                        <a:rPr kumimoji="0" lang="en-US" sz="5300" b="0" i="0" u="none" strike="noStrike" cap="none" normalizeH="0" baseline="0" dirty="0">
                          <a:ln>
                            <a:noFill/>
                          </a:ln>
                          <a:solidFill>
                            <a:srgbClr val="FFFF00"/>
                          </a:solidFill>
                          <a:effectLst/>
                          <a:latin typeface="Coptic1" pitchFamily="2" charset="0"/>
                          <a:cs typeface="Arial" charset="0"/>
                        </a:rPr>
                        <a:t> </a:t>
                      </a:r>
                      <a:r>
                        <a:rPr kumimoji="0" lang="en-US" sz="5300" b="0" i="0" u="none" strike="noStrike" cap="none" normalizeH="0" baseline="0" dirty="0" err="1">
                          <a:ln>
                            <a:noFill/>
                          </a:ln>
                          <a:solidFill>
                            <a:srgbClr val="FFFF00"/>
                          </a:solidFill>
                          <a:effectLst/>
                          <a:latin typeface="Coptic1" pitchFamily="2" charset="0"/>
                          <a:cs typeface="Arial" charset="0"/>
                        </a:rPr>
                        <a:t>n~te</a:t>
                      </a:r>
                      <a:r>
                        <a:rPr kumimoji="0" lang="en-US" sz="5300" b="0" i="0" u="none" strike="noStrike" cap="none" normalizeH="0" baseline="0" dirty="0">
                          <a:ln>
                            <a:noFill/>
                          </a:ln>
                          <a:solidFill>
                            <a:srgbClr val="FFFF00"/>
                          </a:solidFill>
                          <a:effectLst/>
                          <a:latin typeface="Coptic1" pitchFamily="2" charset="0"/>
                          <a:cs typeface="Arial" charset="0"/>
                        </a:rPr>
                        <a:t> ]</a:t>
                      </a:r>
                      <a:r>
                        <a:rPr kumimoji="0" lang="en-US" sz="5300" b="0" i="0" u="none" strike="noStrike" cap="none" normalizeH="0" baseline="0" dirty="0" err="1">
                          <a:ln>
                            <a:noFill/>
                          </a:ln>
                          <a:solidFill>
                            <a:srgbClr val="FFFF00"/>
                          </a:solidFill>
                          <a:effectLst/>
                          <a:latin typeface="Coptic1" pitchFamily="2" charset="0"/>
                          <a:cs typeface="Arial" charset="0"/>
                        </a:rPr>
                        <a:t>hir</a:t>
                      </a:r>
                      <a:r>
                        <a:rPr kumimoji="0" lang="en-US" sz="5300" b="0" i="0" u="none" strike="noStrike" cap="none" normalizeH="0" baseline="0" dirty="0">
                          <a:ln>
                            <a:noFill/>
                          </a:ln>
                          <a:solidFill>
                            <a:srgbClr val="FFFF00"/>
                          </a:solidFill>
                          <a:effectLst/>
                          <a:latin typeface="Coptic1" pitchFamily="2" charset="0"/>
                          <a:cs typeface="Arial" charset="0"/>
                        </a:rPr>
                        <a:t>/n/:</a:t>
                      </a:r>
                    </a:p>
                    <a:p>
                      <a:pPr marL="0" marR="0" lvl="0" indent="0" algn="ctr" defTabSz="914400" rtl="0" eaLnBrk="1" fontAlgn="base" latinLnBrk="0" hangingPunct="1">
                        <a:lnSpc>
                          <a:spcPct val="90000"/>
                        </a:lnSpc>
                        <a:spcBef>
                          <a:spcPct val="0"/>
                        </a:spcBef>
                        <a:spcAft>
                          <a:spcPct val="0"/>
                        </a:spcAft>
                        <a:buClrTx/>
                        <a:buSzTx/>
                        <a:buFontTx/>
                        <a:buNone/>
                        <a:tabLst/>
                      </a:pPr>
                      <a:r>
                        <a:rPr kumimoji="0" lang="en-US" sz="5300" b="0" i="0" u="none" strike="noStrike" cap="none" normalizeH="0" baseline="0" dirty="0" err="1">
                          <a:ln>
                            <a:noFill/>
                          </a:ln>
                          <a:solidFill>
                            <a:srgbClr val="FFFF00"/>
                          </a:solidFill>
                          <a:effectLst/>
                          <a:latin typeface="Coptic1" pitchFamily="2" charset="0"/>
                          <a:cs typeface="Arial" charset="0"/>
                        </a:rPr>
                        <a:t>moi</a:t>
                      </a:r>
                      <a:r>
                        <a:rPr kumimoji="0" lang="en-US" sz="5300" b="0" i="0" u="none" strike="noStrike" cap="none" normalizeH="0" baseline="0" dirty="0">
                          <a:ln>
                            <a:noFill/>
                          </a:ln>
                          <a:solidFill>
                            <a:srgbClr val="FFFF00"/>
                          </a:solidFill>
                          <a:effectLst/>
                          <a:latin typeface="Coptic1" pitchFamily="2" charset="0"/>
                          <a:cs typeface="Arial" charset="0"/>
                        </a:rPr>
                        <a:t> </a:t>
                      </a:r>
                      <a:r>
                        <a:rPr kumimoji="0" lang="en-US" sz="5300" b="0" i="0" u="none" strike="noStrike" cap="none" normalizeH="0" baseline="0" dirty="0" err="1">
                          <a:ln>
                            <a:noFill/>
                          </a:ln>
                          <a:solidFill>
                            <a:srgbClr val="FFFF00"/>
                          </a:solidFill>
                          <a:effectLst/>
                          <a:latin typeface="Coptic1" pitchFamily="2" charset="0"/>
                          <a:cs typeface="Arial" charset="0"/>
                        </a:rPr>
                        <a:t>nan</a:t>
                      </a:r>
                      <a:r>
                        <a:rPr kumimoji="0" lang="en-US" sz="5300" b="0" i="0" u="none" strike="noStrike" cap="none" normalizeH="0" baseline="0" dirty="0">
                          <a:ln>
                            <a:noFill/>
                          </a:ln>
                          <a:solidFill>
                            <a:srgbClr val="FFFF00"/>
                          </a:solidFill>
                          <a:effectLst/>
                          <a:latin typeface="Coptic1" pitchFamily="2" charset="0"/>
                          <a:cs typeface="Arial" charset="0"/>
                        </a:rPr>
                        <a:t> </a:t>
                      </a:r>
                      <a:r>
                        <a:rPr kumimoji="0" lang="en-US" sz="5300" b="0" i="0" u="none" strike="noStrike" cap="none" normalizeH="0" baseline="0" dirty="0" err="1">
                          <a:ln>
                            <a:noFill/>
                          </a:ln>
                          <a:solidFill>
                            <a:srgbClr val="FFFF00"/>
                          </a:solidFill>
                          <a:effectLst/>
                          <a:latin typeface="Coptic1" pitchFamily="2" charset="0"/>
                          <a:cs typeface="Arial" charset="0"/>
                        </a:rPr>
                        <a:t>n~tekhir</a:t>
                      </a:r>
                      <a:r>
                        <a:rPr kumimoji="0" lang="en-US" sz="5300" b="0" i="0" u="none" strike="noStrike" cap="none" normalizeH="0" baseline="0" dirty="0">
                          <a:ln>
                            <a:noFill/>
                          </a:ln>
                          <a:solidFill>
                            <a:srgbClr val="FFFF00"/>
                          </a:solidFill>
                          <a:effectLst/>
                          <a:latin typeface="Coptic1" pitchFamily="2" charset="0"/>
                          <a:cs typeface="Arial" charset="0"/>
                        </a:rPr>
                        <a:t>/n/</a:t>
                      </a:r>
                    </a:p>
                    <a:p>
                      <a:pPr marL="0" marR="0" lvl="0" indent="0" algn="ctr" defTabSz="914400" rtl="0" eaLnBrk="1" fontAlgn="base" latinLnBrk="0" hangingPunct="1">
                        <a:lnSpc>
                          <a:spcPct val="90000"/>
                        </a:lnSpc>
                        <a:spcBef>
                          <a:spcPct val="0"/>
                        </a:spcBef>
                        <a:spcAft>
                          <a:spcPct val="0"/>
                        </a:spcAft>
                        <a:buClrTx/>
                        <a:buSzTx/>
                        <a:buFontTx/>
                        <a:buNone/>
                        <a:tabLst/>
                      </a:pPr>
                      <a:r>
                        <a:rPr kumimoji="0" lang="en-US" sz="5300" b="0" i="0" u="none" strike="noStrike" cap="none" normalizeH="0" baseline="0" dirty="0" err="1">
                          <a:ln>
                            <a:noFill/>
                          </a:ln>
                          <a:solidFill>
                            <a:srgbClr val="FFFF00"/>
                          </a:solidFill>
                          <a:effectLst/>
                          <a:latin typeface="Coptic1" pitchFamily="2" charset="0"/>
                          <a:cs typeface="Arial" charset="0"/>
                        </a:rPr>
                        <a:t>cemni</a:t>
                      </a:r>
                      <a:r>
                        <a:rPr kumimoji="0" lang="en-US" sz="5300" b="0" i="0" u="none" strike="noStrike" cap="none" normalizeH="0" baseline="0" dirty="0">
                          <a:ln>
                            <a:noFill/>
                          </a:ln>
                          <a:solidFill>
                            <a:srgbClr val="FFFF00"/>
                          </a:solidFill>
                          <a:effectLst/>
                          <a:latin typeface="Coptic1" pitchFamily="2" charset="0"/>
                          <a:cs typeface="Arial" charset="0"/>
                        </a:rPr>
                        <a:t> </a:t>
                      </a:r>
                      <a:r>
                        <a:rPr kumimoji="0" lang="en-US" sz="5300" b="0" i="0" u="none" strike="noStrike" cap="none" normalizeH="0" baseline="0" dirty="0" err="1">
                          <a:ln>
                            <a:noFill/>
                          </a:ln>
                          <a:solidFill>
                            <a:srgbClr val="FFFF00"/>
                          </a:solidFill>
                          <a:effectLst/>
                          <a:latin typeface="Coptic1" pitchFamily="2" charset="0"/>
                          <a:cs typeface="Arial" charset="0"/>
                        </a:rPr>
                        <a:t>nan</a:t>
                      </a:r>
                      <a:r>
                        <a:rPr kumimoji="0" lang="en-US" sz="5300" b="0" i="0" u="none" strike="noStrike" cap="none" normalizeH="0" baseline="0" dirty="0">
                          <a:ln>
                            <a:noFill/>
                          </a:ln>
                          <a:solidFill>
                            <a:srgbClr val="FFFF00"/>
                          </a:solidFill>
                          <a:effectLst/>
                          <a:latin typeface="Coptic1" pitchFamily="2" charset="0"/>
                          <a:cs typeface="Arial" charset="0"/>
                        </a:rPr>
                        <a:t> </a:t>
                      </a:r>
                      <a:r>
                        <a:rPr kumimoji="0" lang="en-US" sz="5300" b="0" i="0" u="none" strike="noStrike" cap="none" normalizeH="0" baseline="0" dirty="0" err="1">
                          <a:ln>
                            <a:noFill/>
                          </a:ln>
                          <a:solidFill>
                            <a:srgbClr val="FFFF00"/>
                          </a:solidFill>
                          <a:effectLst/>
                          <a:latin typeface="Coptic1" pitchFamily="2" charset="0"/>
                          <a:cs typeface="Arial" charset="0"/>
                        </a:rPr>
                        <a:t>n~tekhir</a:t>
                      </a:r>
                      <a:r>
                        <a:rPr kumimoji="0" lang="en-US" sz="5300" b="0" i="0" u="none" strike="noStrike" cap="none" normalizeH="0" baseline="0" dirty="0">
                          <a:ln>
                            <a:noFill/>
                          </a:ln>
                          <a:solidFill>
                            <a:srgbClr val="FFFF00"/>
                          </a:solidFill>
                          <a:effectLst/>
                          <a:latin typeface="Coptic1" pitchFamily="2" charset="0"/>
                          <a:cs typeface="Arial" charset="0"/>
                        </a:rPr>
                        <a:t>/n/:</a:t>
                      </a:r>
                    </a:p>
                    <a:p>
                      <a:pPr marL="0" marR="0" lvl="0" indent="0" algn="ctr" defTabSz="914400" rtl="0" eaLnBrk="1" fontAlgn="base" latinLnBrk="0" hangingPunct="1">
                        <a:lnSpc>
                          <a:spcPct val="90000"/>
                        </a:lnSpc>
                        <a:spcBef>
                          <a:spcPct val="0"/>
                        </a:spcBef>
                        <a:spcAft>
                          <a:spcPct val="0"/>
                        </a:spcAft>
                        <a:buClrTx/>
                        <a:buSzTx/>
                        <a:buFontTx/>
                        <a:buNone/>
                        <a:tabLst/>
                      </a:pPr>
                      <a:r>
                        <a:rPr kumimoji="0" lang="en-US" sz="5300" b="0" i="0" u="none" strike="noStrike" cap="none" normalizeH="0" baseline="0" dirty="0">
                          <a:ln>
                            <a:noFill/>
                          </a:ln>
                          <a:solidFill>
                            <a:srgbClr val="FFFF00"/>
                          </a:solidFill>
                          <a:effectLst/>
                          <a:latin typeface="Coptic1" pitchFamily="2" charset="0"/>
                          <a:cs typeface="Arial" charset="0"/>
                        </a:rPr>
                        <a:t>,a </a:t>
                      </a:r>
                      <a:r>
                        <a:rPr kumimoji="0" lang="en-US" sz="5300" b="0" i="0" u="none" strike="noStrike" cap="none" normalizeH="0" baseline="0" dirty="0" err="1">
                          <a:ln>
                            <a:noFill/>
                          </a:ln>
                          <a:solidFill>
                            <a:srgbClr val="FFFF00"/>
                          </a:solidFill>
                          <a:effectLst/>
                          <a:latin typeface="Coptic1" pitchFamily="2" charset="0"/>
                          <a:cs typeface="Arial" charset="0"/>
                        </a:rPr>
                        <a:t>nennobi</a:t>
                      </a:r>
                      <a:r>
                        <a:rPr kumimoji="0" lang="en-US" sz="5300" b="0" i="0" u="none" strike="noStrike" cap="none" normalizeH="0" baseline="0" dirty="0">
                          <a:ln>
                            <a:noFill/>
                          </a:ln>
                          <a:solidFill>
                            <a:srgbClr val="FFFF00"/>
                          </a:solidFill>
                          <a:effectLst/>
                          <a:latin typeface="Coptic1" pitchFamily="2" charset="0"/>
                          <a:cs typeface="Arial" charset="0"/>
                        </a:rPr>
                        <a:t> </a:t>
                      </a:r>
                      <a:r>
                        <a:rPr kumimoji="0" lang="en-US" sz="5300" b="0" i="0" u="none" strike="noStrike" cap="none" normalizeH="0" baseline="0" dirty="0" err="1">
                          <a:ln>
                            <a:noFill/>
                          </a:ln>
                          <a:solidFill>
                            <a:srgbClr val="FFFF00"/>
                          </a:solidFill>
                          <a:effectLst/>
                          <a:latin typeface="Coptic1" pitchFamily="2" charset="0"/>
                          <a:cs typeface="Arial" charset="0"/>
                        </a:rPr>
                        <a:t>nan</a:t>
                      </a:r>
                      <a:r>
                        <a:rPr kumimoji="0" lang="en-US" sz="5300" b="0" i="0" u="none" strike="noStrike" cap="none" normalizeH="0" baseline="0" dirty="0">
                          <a:ln>
                            <a:noFill/>
                          </a:ln>
                          <a:solidFill>
                            <a:srgbClr val="FFFF00"/>
                          </a:solidFill>
                          <a:effectLst/>
                          <a:latin typeface="Coptic1" pitchFamily="2" charset="0"/>
                          <a:cs typeface="Arial" charset="0"/>
                        </a:rPr>
                        <a:t> </a:t>
                      </a:r>
                      <a:r>
                        <a:rPr kumimoji="0" lang="en-US" sz="5300" b="0" i="0" u="none" strike="noStrike" cap="none" normalizeH="0" baseline="0" dirty="0" err="1">
                          <a:ln>
                            <a:noFill/>
                          </a:ln>
                          <a:solidFill>
                            <a:srgbClr val="FFFF00"/>
                          </a:solidFill>
                          <a:effectLst/>
                          <a:latin typeface="Coptic1" pitchFamily="2" charset="0"/>
                          <a:cs typeface="Arial" charset="0"/>
                        </a:rPr>
                        <a:t>e~bol</a:t>
                      </a:r>
                      <a:r>
                        <a:rPr kumimoji="0" lang="en-US" sz="5300" b="0" i="0" u="none" strike="noStrike" cap="none" normalizeH="0" baseline="0" dirty="0">
                          <a:ln>
                            <a:noFill/>
                          </a:ln>
                          <a:solidFill>
                            <a:srgbClr val="FFFF00"/>
                          </a:solidFill>
                          <a:effectLst/>
                          <a:latin typeface="Coptic1" pitchFamily="2" charset="0"/>
                          <a:cs typeface="Arial" charset="0"/>
                        </a:rPr>
                        <a:t>. </a:t>
                      </a:r>
                    </a:p>
                  </a:txBody>
                  <a:tcPr marL="121920" marR="121920" anchor="ctr" horzOverflow="overflow">
                    <a:lnL cap="flat">
                      <a:noFill/>
                    </a:lnL>
                    <a:lnR cap="flat">
                      <a:noFill/>
                    </a:lnR>
                    <a:lnT>
                      <a:noFill/>
                    </a:lnT>
                    <a:lnB>
                      <a:noFill/>
                    </a:lnB>
                    <a:lnTlToBr>
                      <a:noFill/>
                    </a:lnTlToBr>
                    <a:lnBlToTr>
                      <a:noFill/>
                    </a:lnBlToTr>
                    <a:noFill/>
                  </a:tcPr>
                </a:tc>
                <a:tc hMerge="1">
                  <a:txBody>
                    <a:bodyPr/>
                    <a:lstStyle/>
                    <a:p>
                      <a:endParaRPr lang="en-CA"/>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459048088"/>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au 8">
            <a:extLst>
              <a:ext uri="{FF2B5EF4-FFF2-40B4-BE49-F238E27FC236}">
                <a16:creationId xmlns:a16="http://schemas.microsoft.com/office/drawing/2014/main" id="{8DB9BECD-DFEA-4E08-98B9-7487F4C152FB}"/>
              </a:ext>
            </a:extLst>
          </p:cNvPr>
          <p:cNvGraphicFramePr>
            <a:graphicFrameLocks noGrp="1"/>
          </p:cNvGraphicFramePr>
          <p:nvPr>
            <p:extLst>
              <p:ext uri="{D42A27DB-BD31-4B8C-83A1-F6EECF244321}">
                <p14:modId xmlns:p14="http://schemas.microsoft.com/office/powerpoint/2010/main" val="1492570912"/>
              </p:ext>
            </p:extLst>
          </p:nvPr>
        </p:nvGraphicFramePr>
        <p:xfrm>
          <a:off x="0" y="584200"/>
          <a:ext cx="12192000" cy="6350000"/>
        </p:xfrm>
        <a:graphic>
          <a:graphicData uri="http://schemas.openxmlformats.org/drawingml/2006/table">
            <a:tbl>
              <a:tblPr firstRow="1" bandRow="1">
                <a:tableStyleId>{2D5ABB26-0587-4C30-8999-92F81FD0307C}</a:tableStyleId>
              </a:tblPr>
              <a:tblGrid>
                <a:gridCol w="7109927">
                  <a:extLst>
                    <a:ext uri="{9D8B030D-6E8A-4147-A177-3AD203B41FA5}">
                      <a16:colId xmlns:a16="http://schemas.microsoft.com/office/drawing/2014/main" val="20001"/>
                    </a:ext>
                  </a:extLst>
                </a:gridCol>
                <a:gridCol w="5082073">
                  <a:extLst>
                    <a:ext uri="{9D8B030D-6E8A-4147-A177-3AD203B41FA5}">
                      <a16:colId xmlns:a16="http://schemas.microsoft.com/office/drawing/2014/main" val="2127410635"/>
                    </a:ext>
                  </a:extLst>
                </a:gridCol>
              </a:tblGrid>
              <a:tr h="6350000">
                <a:tc>
                  <a:txBody>
                    <a:bodyPr/>
                    <a:lstStyle/>
                    <a:p>
                      <a:pPr algn="just"/>
                      <a:r>
                        <a:rPr lang="fr-FR" sz="3000" kern="1200" baseline="0" dirty="0">
                          <a:solidFill>
                            <a:schemeClr val="tx1"/>
                          </a:solidFill>
                          <a:latin typeface="Arial" panose="020B0604020202020204" pitchFamily="34" charset="0"/>
                          <a:ea typeface="+mn-ea"/>
                          <a:cs typeface="Arial" panose="020B0604020202020204" pitchFamily="34" charset="0"/>
                        </a:rPr>
                        <a:t>Qu’il l’élève sur son peuple, et qu’il le bénisse sur des anciens,</a:t>
                      </a:r>
                      <a:r>
                        <a:rPr lang="fr-FR" sz="3000" i="1" kern="1200" baseline="0" dirty="0">
                          <a:solidFill>
                            <a:schemeClr val="tx1"/>
                          </a:solidFill>
                          <a:latin typeface="Arial" panose="020B0604020202020204" pitchFamily="34" charset="0"/>
                          <a:ea typeface="+mn-ea"/>
                          <a:cs typeface="Arial" panose="020B0604020202020204" pitchFamily="34" charset="0"/>
                        </a:rPr>
                        <a:t> </a:t>
                      </a:r>
                      <a:r>
                        <a:rPr lang="fr-FR" sz="3000" kern="1200" baseline="0" dirty="0">
                          <a:solidFill>
                            <a:schemeClr val="tx1"/>
                          </a:solidFill>
                          <a:latin typeface="Arial" panose="020B0604020202020204" pitchFamily="34" charset="0"/>
                          <a:ea typeface="+mn-ea"/>
                          <a:cs typeface="Arial" panose="020B0604020202020204" pitchFamily="34" charset="0"/>
                        </a:rPr>
                        <a:t>car il a rendu la parenté comme les pâturages ; les hommes droits voient cela, et s’en réjouissent.</a:t>
                      </a:r>
                    </a:p>
                    <a:p>
                      <a:pPr algn="just"/>
                      <a:r>
                        <a:rPr lang="fr-FR" sz="3000" dirty="0">
                          <a:latin typeface="Arial" panose="020B0604020202020204" pitchFamily="34" charset="0"/>
                          <a:cs typeface="Arial" panose="020B0604020202020204" pitchFamily="34" charset="0"/>
                        </a:rPr>
                        <a:t>Le Seigneur l’a juré, et Il ne se repentira pas, que tu es prêtre éternellement, selon le rite de Melchisédech. Alléluia.</a:t>
                      </a:r>
                    </a:p>
                    <a:p>
                      <a:pPr algn="just"/>
                      <a:r>
                        <a:rPr lang="fr-FR" sz="3000" dirty="0">
                          <a:latin typeface="Arial" panose="020B0604020202020204" pitchFamily="34" charset="0"/>
                          <a:cs typeface="Arial" panose="020B0604020202020204" pitchFamily="34" charset="0"/>
                        </a:rPr>
                        <a:t>Le Seigneur est à ta droite, ô notre père le patriarche, le pape </a:t>
                      </a:r>
                      <a:r>
                        <a:rPr lang="fr-FR" sz="3000" dirty="0" err="1">
                          <a:latin typeface="Arial" panose="020B0604020202020204" pitchFamily="34" charset="0"/>
                          <a:cs typeface="Arial" panose="020B0604020202020204" pitchFamily="34" charset="0"/>
                        </a:rPr>
                        <a:t>abba</a:t>
                      </a:r>
                      <a:r>
                        <a:rPr lang="fr-FR" sz="3000" dirty="0">
                          <a:latin typeface="Arial" panose="020B0604020202020204" pitchFamily="34" charset="0"/>
                          <a:cs typeface="Arial" panose="020B0604020202020204" pitchFamily="34" charset="0"/>
                        </a:rPr>
                        <a:t> </a:t>
                      </a:r>
                      <a:r>
                        <a:rPr lang="fr-FR" sz="3000" dirty="0" err="1">
                          <a:latin typeface="Arial" panose="020B0604020202020204" pitchFamily="34" charset="0"/>
                          <a:cs typeface="Arial" panose="020B0604020202020204" pitchFamily="34" charset="0"/>
                        </a:rPr>
                        <a:t>Tawadros</a:t>
                      </a:r>
                      <a:r>
                        <a:rPr lang="fr-FR" sz="3000" dirty="0">
                          <a:latin typeface="Arial" panose="020B0604020202020204" pitchFamily="34" charset="0"/>
                          <a:cs typeface="Arial" panose="020B0604020202020204" pitchFamily="34" charset="0"/>
                        </a:rPr>
                        <a:t> </a:t>
                      </a:r>
                      <a:r>
                        <a:rPr lang="fr-FR" sz="3000" dirty="0" err="1">
                          <a:latin typeface="Arial" panose="020B0604020202020204" pitchFamily="34" charset="0"/>
                          <a:cs typeface="Arial" panose="020B0604020202020204" pitchFamily="34" charset="0"/>
                        </a:rPr>
                        <a:t>ll</a:t>
                      </a:r>
                      <a:r>
                        <a:rPr lang="fr-FR" sz="3000" dirty="0">
                          <a:latin typeface="Arial" panose="020B0604020202020204" pitchFamily="34" charset="0"/>
                          <a:cs typeface="Arial" panose="020B0604020202020204" pitchFamily="34" charset="0"/>
                        </a:rPr>
                        <a:t>, et notre père l’évêque </a:t>
                      </a:r>
                      <a:r>
                        <a:rPr lang="fr-FR" sz="3000" dirty="0" err="1">
                          <a:latin typeface="Arial" panose="020B0604020202020204" pitchFamily="34" charset="0"/>
                          <a:cs typeface="Arial" panose="020B0604020202020204" pitchFamily="34" charset="0"/>
                        </a:rPr>
                        <a:t>abba</a:t>
                      </a:r>
                      <a:r>
                        <a:rPr lang="fr-FR" sz="3000" dirty="0">
                          <a:latin typeface="Arial" panose="020B0604020202020204" pitchFamily="34" charset="0"/>
                          <a:cs typeface="Arial" panose="020B0604020202020204" pitchFamily="34" charset="0"/>
                        </a:rPr>
                        <a:t> Marc. Que Le Seigneur préserve vos vies.</a:t>
                      </a:r>
                    </a:p>
                  </a:txBody>
                  <a:tcPr marL="121920" marR="121920"/>
                </a:tc>
                <a:tc>
                  <a:txBody>
                    <a:bodyPr/>
                    <a:lstStyle/>
                    <a:p>
                      <a:pPr algn="just" rtl="1"/>
                      <a:r>
                        <a:rPr lang="ar-EG" sz="3400" b="0" i="0" u="none" strike="noStrike" kern="1200" baseline="0" dirty="0">
                          <a:solidFill>
                            <a:schemeClr val="tx1"/>
                          </a:solidFill>
                          <a:latin typeface="+mn-lt"/>
                          <a:ea typeface="+mn-ea"/>
                          <a:cs typeface="+mn-cs"/>
                        </a:rPr>
                        <a:t>فليرفعوه في كنيسة شعبه، وليباركوه على منابر الشيوخ، لأنه جعل أبوة مثل الخراف، يُبصِرُ المستقيمون ويفرحون.</a:t>
                      </a:r>
                    </a:p>
                    <a:p>
                      <a:pPr algn="just" rtl="1"/>
                      <a:r>
                        <a:rPr lang="ar-EG" sz="3400" b="0" i="0" u="none" strike="noStrike" kern="1200" baseline="0" dirty="0">
                          <a:solidFill>
                            <a:schemeClr val="tx1"/>
                          </a:solidFill>
                          <a:latin typeface="+mn-lt"/>
                          <a:ea typeface="+mn-ea"/>
                          <a:cs typeface="+mn-cs"/>
                        </a:rPr>
                        <a:t>أقسم الرب ولن يندم، أنك أنت هو الكاهن إلى الأبد، على طقس </a:t>
                      </a:r>
                      <a:r>
                        <a:rPr lang="ar-EG" sz="3400" b="0" i="0" u="none" strike="noStrike" kern="1200" baseline="0" dirty="0" err="1">
                          <a:solidFill>
                            <a:schemeClr val="tx1"/>
                          </a:solidFill>
                          <a:latin typeface="+mn-lt"/>
                          <a:ea typeface="+mn-ea"/>
                          <a:cs typeface="+mn-cs"/>
                        </a:rPr>
                        <a:t>ملشيصادق</a:t>
                      </a:r>
                      <a:r>
                        <a:rPr lang="ar-EG" sz="3400" b="0" i="0" u="none" strike="noStrike" kern="1200" baseline="0" dirty="0">
                          <a:solidFill>
                            <a:schemeClr val="tx1"/>
                          </a:solidFill>
                          <a:latin typeface="+mn-lt"/>
                          <a:ea typeface="+mn-ea"/>
                          <a:cs typeface="+mn-cs"/>
                        </a:rPr>
                        <a:t>. </a:t>
                      </a:r>
                      <a:r>
                        <a:rPr lang="ar-EG" sz="3400" b="0" i="0" u="none" strike="noStrike" kern="1200" baseline="0" dirty="0" err="1">
                          <a:solidFill>
                            <a:schemeClr val="tx1"/>
                          </a:solidFill>
                          <a:latin typeface="+mn-lt"/>
                          <a:ea typeface="+mn-ea"/>
                          <a:cs typeface="+mn-cs"/>
                        </a:rPr>
                        <a:t>هَلِّلُويَا</a:t>
                      </a:r>
                      <a:r>
                        <a:rPr lang="ar-EG" sz="3400" b="0" i="0" u="none" strike="noStrike" kern="1200" baseline="0" dirty="0">
                          <a:solidFill>
                            <a:schemeClr val="tx1"/>
                          </a:solidFill>
                          <a:latin typeface="+mn-lt"/>
                          <a:ea typeface="+mn-ea"/>
                          <a:cs typeface="+mn-cs"/>
                        </a:rPr>
                        <a:t>.</a:t>
                      </a:r>
                    </a:p>
                    <a:p>
                      <a:pPr algn="just" rtl="1"/>
                      <a:r>
                        <a:rPr lang="ar-EG" sz="3400" b="0" i="0" u="none" strike="noStrike" kern="1200" baseline="0" dirty="0">
                          <a:solidFill>
                            <a:schemeClr val="tx1"/>
                          </a:solidFill>
                          <a:latin typeface="+mn-lt"/>
                          <a:ea typeface="+mn-ea"/>
                          <a:cs typeface="+mn-cs"/>
                        </a:rPr>
                        <a:t>الرب عن يمينك، يا أبانا القديس البطريرك البابا المعظم الأنبا </a:t>
                      </a:r>
                      <a:r>
                        <a:rPr lang="ar-EG" sz="3400" b="0" i="0" u="none" strike="noStrike" kern="1200" baseline="0" dirty="0" err="1">
                          <a:solidFill>
                            <a:schemeClr val="tx1"/>
                          </a:solidFill>
                          <a:latin typeface="+mn-lt"/>
                          <a:ea typeface="+mn-ea"/>
                          <a:cs typeface="+mn-cs"/>
                        </a:rPr>
                        <a:t>تواضروس</a:t>
                      </a:r>
                      <a:r>
                        <a:rPr lang="ar-EG" sz="3400" b="0" i="0" u="none" strike="noStrike" kern="1200" baseline="0" dirty="0">
                          <a:solidFill>
                            <a:schemeClr val="tx1"/>
                          </a:solidFill>
                          <a:latin typeface="+mn-lt"/>
                          <a:ea typeface="+mn-ea"/>
                          <a:cs typeface="+mn-cs"/>
                        </a:rPr>
                        <a:t> الثاني، وأبانا الأسقف أنبا مارك. الرب يحفظ حياتكما.</a:t>
                      </a:r>
                    </a:p>
                  </a:txBody>
                  <a:tcPr marL="121920" marR="121920"/>
                </a:tc>
                <a:extLst>
                  <a:ext uri="{0D108BD9-81ED-4DB2-BD59-A6C34878D82A}">
                    <a16:rowId xmlns:a16="http://schemas.microsoft.com/office/drawing/2014/main" val="10000"/>
                  </a:ext>
                </a:extLst>
              </a:tr>
            </a:tbl>
          </a:graphicData>
        </a:graphic>
      </p:graphicFrame>
      <p:graphicFrame>
        <p:nvGraphicFramePr>
          <p:cNvPr id="2" name="Tableau 1">
            <a:extLst>
              <a:ext uri="{FF2B5EF4-FFF2-40B4-BE49-F238E27FC236}">
                <a16:creationId xmlns:a16="http://schemas.microsoft.com/office/drawing/2014/main" id="{C037E727-3E3A-6A5A-8E5B-50F2F8CC4306}"/>
              </a:ext>
            </a:extLst>
          </p:cNvPr>
          <p:cNvGraphicFramePr>
            <a:graphicFrameLocks noGrp="1"/>
          </p:cNvGraphicFramePr>
          <p:nvPr>
            <p:extLst>
              <p:ext uri="{D42A27DB-BD31-4B8C-83A1-F6EECF244321}">
                <p14:modId xmlns:p14="http://schemas.microsoft.com/office/powerpoint/2010/main" val="255115592"/>
              </p:ext>
            </p:extLst>
          </p:nvPr>
        </p:nvGraphicFramePr>
        <p:xfrm>
          <a:off x="1559569" y="91440"/>
          <a:ext cx="9072863" cy="416560"/>
        </p:xfrm>
        <a:graphic>
          <a:graphicData uri="http://schemas.openxmlformats.org/drawingml/2006/table">
            <a:tbl>
              <a:tblPr firstRow="1" bandRow="1">
                <a:tableStyleId>{2D5ABB26-0587-4C30-8999-92F81FD0307C}</a:tableStyleId>
              </a:tblPr>
              <a:tblGrid>
                <a:gridCol w="9072863">
                  <a:extLst>
                    <a:ext uri="{9D8B030D-6E8A-4147-A177-3AD203B41FA5}">
                      <a16:colId xmlns:a16="http://schemas.microsoft.com/office/drawing/2014/main" val="1752414572"/>
                    </a:ext>
                  </a:extLst>
                </a:gridCol>
              </a:tblGrid>
              <a:tr h="4165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100" b="0" dirty="0">
                          <a:solidFill>
                            <a:schemeClr val="tx1"/>
                          </a:solidFill>
                          <a:latin typeface="Arial" panose="020B0604020202020204" pitchFamily="34" charset="0"/>
                          <a:cs typeface="Arial" panose="020B0604020202020204" pitchFamily="34" charset="0"/>
                        </a:rPr>
                        <a:t>En présence d’un Évêque - </a:t>
                      </a:r>
                      <a:r>
                        <a:rPr lang="ar-EG" sz="2100" dirty="0">
                          <a:latin typeface="Arial" panose="020B0604020202020204" pitchFamily="34" charset="0"/>
                          <a:cs typeface="Arial" panose="020B0604020202020204" pitchFamily="34" charset="0"/>
                        </a:rPr>
                        <a:t>في حضور الأب الأسقف</a:t>
                      </a:r>
                      <a:endParaRPr kumimoji="0" lang="en-CA" sz="21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txBody>
                  <a:tcPr marL="121920" marR="12192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2886054"/>
                  </a:ext>
                </a:extLst>
              </a:tr>
            </a:tbl>
          </a:graphicData>
        </a:graphic>
      </p:graphicFrame>
      <p:sp>
        <p:nvSpPr>
          <p:cNvPr id="3" name="AutoShape 36">
            <a:hlinkClick r:id="rId2" action="ppaction://hlinksldjump" highlightClick="1"/>
            <a:extLst>
              <a:ext uri="{FF2B5EF4-FFF2-40B4-BE49-F238E27FC236}">
                <a16:creationId xmlns:a16="http://schemas.microsoft.com/office/drawing/2014/main" id="{C5DE228A-5A18-8A31-286E-CB87F681A3D4}"/>
              </a:ext>
            </a:extLst>
          </p:cNvPr>
          <p:cNvSpPr>
            <a:spLocks noChangeArrowheads="1"/>
          </p:cNvSpPr>
          <p:nvPr/>
        </p:nvSpPr>
        <p:spPr bwMode="auto">
          <a:xfrm>
            <a:off x="10591800" y="6434137"/>
            <a:ext cx="1600200" cy="423863"/>
          </a:xfrm>
          <a:prstGeom prst="actionButtonBlank">
            <a:avLst/>
          </a:prstGeom>
          <a:solidFill>
            <a:srgbClr val="3333CC"/>
          </a:solidFill>
          <a:ln w="12700">
            <a:solidFill>
              <a:schemeClr val="tx1"/>
            </a:solidFill>
            <a:miter lim="800000"/>
            <a:headEnd/>
            <a:tailEnd/>
          </a:ln>
        </p:spPr>
        <p:txBody>
          <a:bodyPr wrap="none" tIns="158400" bIns="158400" anchor="ctr"/>
          <a:lstStyle/>
          <a:p>
            <a:pPr algn="ctr" defTabSz="1219170" fontAlgn="base">
              <a:lnSpc>
                <a:spcPct val="80000"/>
              </a:lnSpc>
              <a:spcBef>
                <a:spcPct val="0"/>
              </a:spcBef>
              <a:spcAft>
                <a:spcPct val="0"/>
              </a:spcAft>
              <a:defRPr/>
            </a:pPr>
            <a:r>
              <a:rPr lang="en-CA" sz="2667" b="1" dirty="0">
                <a:solidFill>
                  <a:srgbClr val="FFFFFF"/>
                </a:solidFill>
                <a:latin typeface="Arial" charset="0"/>
                <a:cs typeface="Arial" charset="0"/>
              </a:rPr>
              <a:t>Suite</a:t>
            </a:r>
          </a:p>
        </p:txBody>
      </p:sp>
    </p:spTree>
    <p:extLst>
      <p:ext uri="{BB962C8B-B14F-4D97-AF65-F5344CB8AC3E}">
        <p14:creationId xmlns:p14="http://schemas.microsoft.com/office/powerpoint/2010/main" val="2436722906"/>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36">
            <a:hlinkClick r:id="rId2" action="ppaction://hlinksldjump" highlightClick="1"/>
            <a:extLst>
              <a:ext uri="{FF2B5EF4-FFF2-40B4-BE49-F238E27FC236}">
                <a16:creationId xmlns:a16="http://schemas.microsoft.com/office/drawing/2014/main" id="{D87E4273-A17B-4E5E-B603-1EECC849BA53}"/>
              </a:ext>
            </a:extLst>
          </p:cNvPr>
          <p:cNvSpPr>
            <a:spLocks noChangeArrowheads="1"/>
          </p:cNvSpPr>
          <p:nvPr/>
        </p:nvSpPr>
        <p:spPr bwMode="auto">
          <a:xfrm>
            <a:off x="3183467" y="1765301"/>
            <a:ext cx="5825067" cy="3327399"/>
          </a:xfrm>
          <a:prstGeom prst="actionButtonBlank">
            <a:avLst/>
          </a:prstGeom>
          <a:solidFill>
            <a:srgbClr val="3333CC"/>
          </a:solidFill>
          <a:ln w="12700">
            <a:solidFill>
              <a:schemeClr val="tx1"/>
            </a:solidFill>
            <a:miter lim="800000"/>
            <a:headEnd/>
            <a:tailEnd/>
          </a:ln>
        </p:spPr>
        <p:txBody>
          <a:bodyPr wrap="none" tIns="158400" bIns="158400" anchor="ctr"/>
          <a:lstStyle/>
          <a:p>
            <a:pPr algn="ctr" defTabSz="1219170" fontAlgn="base">
              <a:lnSpc>
                <a:spcPct val="80000"/>
              </a:lnSpc>
              <a:spcBef>
                <a:spcPct val="0"/>
              </a:spcBef>
              <a:spcAft>
                <a:spcPct val="0"/>
              </a:spcAft>
              <a:defRPr/>
            </a:pPr>
            <a:r>
              <a:rPr lang="en-CA" sz="7200" b="1">
                <a:solidFill>
                  <a:srgbClr val="FFFFFF"/>
                </a:solidFill>
                <a:latin typeface="Arial" charset="0"/>
                <a:cs typeface="Arial" charset="0"/>
              </a:rPr>
              <a:t>Suite</a:t>
            </a:r>
            <a:endParaRPr lang="en-CA" sz="7200" b="1" dirty="0">
              <a:solidFill>
                <a:srgbClr val="FFFFFF"/>
              </a:solidFill>
              <a:latin typeface="Arial" charset="0"/>
              <a:cs typeface="Arial" charset="0"/>
            </a:endParaRPr>
          </a:p>
        </p:txBody>
      </p:sp>
    </p:spTree>
    <p:extLst>
      <p:ext uri="{BB962C8B-B14F-4D97-AF65-F5344CB8AC3E}">
        <p14:creationId xmlns:p14="http://schemas.microsoft.com/office/powerpoint/2010/main" val="132580547"/>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735042" name="Group 2"/>
          <p:cNvGraphicFramePr>
            <a:graphicFrameLocks noGrp="1"/>
          </p:cNvGraphicFramePr>
          <p:nvPr>
            <p:ph/>
            <p:extLst>
              <p:ext uri="{D42A27DB-BD31-4B8C-83A1-F6EECF244321}">
                <p14:modId xmlns:p14="http://schemas.microsoft.com/office/powerpoint/2010/main" val="2701366433"/>
              </p:ext>
            </p:extLst>
          </p:nvPr>
        </p:nvGraphicFramePr>
        <p:xfrm>
          <a:off x="0" y="457199"/>
          <a:ext cx="12192000" cy="6153355"/>
        </p:xfrm>
        <a:graphic>
          <a:graphicData uri="http://schemas.openxmlformats.org/drawingml/2006/table">
            <a:tbl>
              <a:tblPr/>
              <a:tblGrid>
                <a:gridCol w="6948881">
                  <a:extLst>
                    <a:ext uri="{9D8B030D-6E8A-4147-A177-3AD203B41FA5}">
                      <a16:colId xmlns:a16="http://schemas.microsoft.com/office/drawing/2014/main" val="20001"/>
                    </a:ext>
                  </a:extLst>
                </a:gridCol>
                <a:gridCol w="5243119">
                  <a:extLst>
                    <a:ext uri="{9D8B030D-6E8A-4147-A177-3AD203B41FA5}">
                      <a16:colId xmlns:a16="http://schemas.microsoft.com/office/drawing/2014/main" val="20002"/>
                    </a:ext>
                  </a:extLst>
                </a:gridCol>
              </a:tblGrid>
              <a:tr h="6153355">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dirty="0">
                          <a:ln>
                            <a:noFill/>
                          </a:ln>
                          <a:solidFill>
                            <a:srgbClr val="FF9933"/>
                          </a:solidFill>
                          <a:effectLst/>
                          <a:latin typeface="Arial" charset="0"/>
                          <a:cs typeface="Times New Roman" pitchFamily="18" charset="0"/>
                        </a:rPr>
                        <a:t>Le prêtre :</a:t>
                      </a:r>
                      <a:endParaRPr kumimoji="0" lang="fr-CA" sz="2700" b="0" i="0" u="sng" strike="noStrike" cap="none" normalizeH="0" baseline="0" dirty="0">
                        <a:ln>
                          <a:noFill/>
                        </a:ln>
                        <a:solidFill>
                          <a:srgbClr val="FF9900"/>
                        </a:solidFill>
                        <a:effectLst/>
                        <a:latin typeface="Arial"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2800" b="0" i="0" u="none" strike="noStrike" cap="none" normalizeH="0" baseline="0" dirty="0">
                          <a:ln>
                            <a:noFill/>
                          </a:ln>
                          <a:solidFill>
                            <a:schemeClr val="tx1"/>
                          </a:solidFill>
                          <a:effectLst/>
                          <a:latin typeface="Arial" charset="0"/>
                          <a:ea typeface="Arial Unicode MS" pitchFamily="34" charset="-128"/>
                          <a:cs typeface="Arial Unicode MS" pitchFamily="34" charset="-128"/>
                        </a:rPr>
                        <a:t>Nous te remercions, Seigneur Dieu, Donateur de toutes bonnes choses et de toute bienveillance, qui nous rends désormais également dignes de Ton saint service.</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2800" b="0" i="0" u="none" strike="noStrike" cap="none" normalizeH="0" baseline="0" dirty="0">
                          <a:ln>
                            <a:noFill/>
                          </a:ln>
                          <a:solidFill>
                            <a:schemeClr val="tx1"/>
                          </a:solidFill>
                          <a:effectLst/>
                          <a:latin typeface="Arial" charset="0"/>
                          <a:ea typeface="Arial Unicode MS" pitchFamily="34" charset="-128"/>
                          <a:cs typeface="Arial Unicode MS" pitchFamily="34" charset="-128"/>
                        </a:rPr>
                        <a:t>Participer à l’amour de Ton Fils unique, notre Seigneur, Dieu et Sauveur, Jésus-Christ, comme Ses saints commandements.</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2800" b="0" i="0" u="none" strike="noStrike" cap="none" normalizeH="0" baseline="0" dirty="0">
                          <a:ln>
                            <a:noFill/>
                          </a:ln>
                          <a:solidFill>
                            <a:schemeClr val="tx1"/>
                          </a:solidFill>
                          <a:effectLst/>
                          <a:latin typeface="Arial" charset="0"/>
                          <a:ea typeface="Arial Unicode MS" pitchFamily="34" charset="-128"/>
                          <a:cs typeface="Arial Unicode MS" pitchFamily="34" charset="-128"/>
                        </a:rPr>
                        <a:t>Protège-nous tous avec la puissance de ton Saint-Esprit. Et accorde-nous à chaque fois de Te remercier.</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3200" b="0" i="0" u="sng" strike="noStrike" cap="none" normalizeH="0" baseline="0" dirty="0">
                          <a:ln>
                            <a:noFill/>
                          </a:ln>
                          <a:solidFill>
                            <a:srgbClr val="FF9900"/>
                          </a:solidFill>
                          <a:effectLst/>
                          <a:latin typeface="Arial" charset="0"/>
                          <a:cs typeface="Arial" charset="0"/>
                        </a:rPr>
                        <a:t>ال</a:t>
                      </a:r>
                      <a:r>
                        <a:rPr kumimoji="0" lang="ar-EG" sz="3200" b="0" i="0" u="sng" strike="noStrike" cap="none" normalizeH="0" baseline="0" dirty="0">
                          <a:ln>
                            <a:noFill/>
                          </a:ln>
                          <a:solidFill>
                            <a:srgbClr val="FF9900"/>
                          </a:solidFill>
                          <a:effectLst/>
                          <a:latin typeface="Arial" charset="0"/>
                          <a:cs typeface="Arial" charset="0"/>
                        </a:rPr>
                        <a:t>كاهن</a:t>
                      </a:r>
                      <a:r>
                        <a:rPr kumimoji="0" lang="ar-SA" sz="3200" b="0" i="0" u="sng" strike="noStrike" cap="none" normalizeH="0" baseline="0" dirty="0">
                          <a:ln>
                            <a:noFill/>
                          </a:ln>
                          <a:solidFill>
                            <a:srgbClr val="FF9900"/>
                          </a:solidFill>
                          <a:effectLst/>
                          <a:latin typeface="Arial" charset="0"/>
                          <a:cs typeface="Arial" charset="0"/>
                        </a:rPr>
                        <a:t> :</a:t>
                      </a:r>
                      <a:endParaRPr kumimoji="0" lang="en-US" sz="3200" b="0" i="0" u="none" strike="noStrike" cap="none" normalizeH="0" baseline="0" dirty="0">
                        <a:ln>
                          <a:noFill/>
                        </a:ln>
                        <a:solidFill>
                          <a:schemeClr val="tx1"/>
                        </a:solidFill>
                        <a:effectLst/>
                        <a:latin typeface="Arial" charset="0"/>
                        <a:cs typeface="Arial" pitchFamily="34" charset="0"/>
                      </a:endParaRPr>
                    </a:p>
                    <a:p>
                      <a:pPr marL="0" marR="0" lvl="0" indent="0" algn="just" defTabSz="914400" rtl="1" eaLnBrk="1" fontAlgn="base" latinLnBrk="0" hangingPunct="1">
                        <a:lnSpc>
                          <a:spcPct val="100000"/>
                        </a:lnSpc>
                        <a:spcBef>
                          <a:spcPct val="0"/>
                        </a:spcBef>
                        <a:spcAft>
                          <a:spcPct val="0"/>
                        </a:spcAft>
                        <a:buClrTx/>
                        <a:buSzTx/>
                        <a:buFontTx/>
                        <a:buNone/>
                        <a:tabLst/>
                      </a:pPr>
                      <a:r>
                        <a:rPr kumimoji="0" lang="ar-SA" sz="3600" b="0" i="0" u="none" strike="noStrike" cap="none" normalizeH="0" baseline="0" dirty="0">
                          <a:ln>
                            <a:noFill/>
                          </a:ln>
                          <a:solidFill>
                            <a:schemeClr val="tx1"/>
                          </a:solidFill>
                          <a:effectLst/>
                          <a:latin typeface="Arial" charset="0"/>
                          <a:ea typeface="Arial Unicode MS" pitchFamily="34" charset="-128"/>
                          <a:cs typeface="+mn-cs"/>
                        </a:rPr>
                        <a:t>نشكرك أيها الرب الإله، مُعطي جميع الخيرات وكل إحسان، الذي جعلنا أيضاً الآن مستحقين من جهة هذه الخدمة المقدسة التي لك.</a:t>
                      </a:r>
                    </a:p>
                    <a:p>
                      <a:pPr marL="0" marR="0" lvl="0" indent="0" algn="just" defTabSz="914400" rtl="1" eaLnBrk="1" fontAlgn="base" latinLnBrk="0" hangingPunct="1">
                        <a:lnSpc>
                          <a:spcPct val="100000"/>
                        </a:lnSpc>
                        <a:spcBef>
                          <a:spcPct val="0"/>
                        </a:spcBef>
                        <a:spcAft>
                          <a:spcPct val="0"/>
                        </a:spcAft>
                        <a:buClrTx/>
                        <a:buSzTx/>
                        <a:buFontTx/>
                        <a:buNone/>
                        <a:tabLst/>
                      </a:pPr>
                      <a:r>
                        <a:rPr kumimoji="0" lang="ar-SA" sz="3600" b="0" i="0" u="none" strike="noStrike" cap="none" normalizeH="0" baseline="0" dirty="0">
                          <a:ln>
                            <a:noFill/>
                          </a:ln>
                          <a:solidFill>
                            <a:schemeClr val="tx1"/>
                          </a:solidFill>
                          <a:effectLst/>
                          <a:latin typeface="Arial" charset="0"/>
                          <a:ea typeface="Arial Unicode MS" pitchFamily="34" charset="-128"/>
                          <a:cs typeface="+mn-cs"/>
                        </a:rPr>
                        <a:t>أن نكون شركاء لمحبة </a:t>
                      </a:r>
                      <a:r>
                        <a:rPr kumimoji="0" lang="ar-SA" sz="3600" b="0" i="0" u="none" strike="noStrike" cap="none" normalizeH="0" baseline="0" dirty="0" err="1">
                          <a:ln>
                            <a:noFill/>
                          </a:ln>
                          <a:solidFill>
                            <a:schemeClr val="tx1"/>
                          </a:solidFill>
                          <a:effectLst/>
                          <a:latin typeface="Arial" charset="0"/>
                          <a:ea typeface="Arial Unicode MS" pitchFamily="34" charset="-128"/>
                          <a:cs typeface="+mn-cs"/>
                        </a:rPr>
                        <a:t>إبنك</a:t>
                      </a:r>
                      <a:r>
                        <a:rPr kumimoji="0" lang="ar-SA" sz="3600" b="0" i="0" u="none" strike="noStrike" cap="none" normalizeH="0" baseline="0" dirty="0">
                          <a:ln>
                            <a:noFill/>
                          </a:ln>
                          <a:solidFill>
                            <a:schemeClr val="tx1"/>
                          </a:solidFill>
                          <a:effectLst/>
                          <a:latin typeface="Arial" charset="0"/>
                          <a:ea typeface="Arial Unicode MS" pitchFamily="34" charset="-128"/>
                          <a:cs typeface="+mn-cs"/>
                        </a:rPr>
                        <a:t> الوحيد ربنا وإلهنا ومخلصنا يسوع المسيح كوصاياه المقدسة.</a:t>
                      </a:r>
                    </a:p>
                    <a:p>
                      <a:pPr marL="0" marR="0" lvl="0" indent="0" algn="just" defTabSz="914400" rtl="1" eaLnBrk="1" fontAlgn="base" latinLnBrk="0" hangingPunct="1">
                        <a:lnSpc>
                          <a:spcPct val="100000"/>
                        </a:lnSpc>
                        <a:spcBef>
                          <a:spcPct val="0"/>
                        </a:spcBef>
                        <a:spcAft>
                          <a:spcPct val="0"/>
                        </a:spcAft>
                        <a:buClrTx/>
                        <a:buSzTx/>
                        <a:buFontTx/>
                        <a:buNone/>
                        <a:tabLst/>
                      </a:pPr>
                      <a:r>
                        <a:rPr kumimoji="0" lang="ar-SA" sz="3600" b="0" i="0" u="none" strike="noStrike" cap="none" normalizeH="0" baseline="0" dirty="0" err="1">
                          <a:ln>
                            <a:noFill/>
                          </a:ln>
                          <a:solidFill>
                            <a:schemeClr val="tx1"/>
                          </a:solidFill>
                          <a:effectLst/>
                          <a:latin typeface="Arial" charset="0"/>
                          <a:ea typeface="Arial Unicode MS" pitchFamily="34" charset="-128"/>
                          <a:cs typeface="+mn-cs"/>
                        </a:rPr>
                        <a:t>إحفظنا</a:t>
                      </a:r>
                      <a:r>
                        <a:rPr kumimoji="0" lang="ar-SA" sz="3600" b="0" i="0" u="none" strike="noStrike" cap="none" normalizeH="0" baseline="0" dirty="0">
                          <a:ln>
                            <a:noFill/>
                          </a:ln>
                          <a:solidFill>
                            <a:schemeClr val="tx1"/>
                          </a:solidFill>
                          <a:effectLst/>
                          <a:latin typeface="Arial" charset="0"/>
                          <a:ea typeface="Arial Unicode MS" pitchFamily="34" charset="-128"/>
                          <a:cs typeface="+mn-cs"/>
                        </a:rPr>
                        <a:t> كلنا بقوة روحك القدوس. وأنعم لنا كل حين أن نشكرك.</a:t>
                      </a: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2" name="Tableau 1">
            <a:extLst>
              <a:ext uri="{FF2B5EF4-FFF2-40B4-BE49-F238E27FC236}">
                <a16:creationId xmlns:a16="http://schemas.microsoft.com/office/drawing/2014/main" id="{828A5390-B048-71B1-D873-450F52F714A1}"/>
              </a:ext>
            </a:extLst>
          </p:cNvPr>
          <p:cNvGraphicFramePr>
            <a:graphicFrameLocks noGrp="1"/>
          </p:cNvGraphicFramePr>
          <p:nvPr>
            <p:extLst>
              <p:ext uri="{D42A27DB-BD31-4B8C-83A1-F6EECF244321}">
                <p14:modId xmlns:p14="http://schemas.microsoft.com/office/powerpoint/2010/main" val="1937366681"/>
              </p:ext>
            </p:extLst>
          </p:nvPr>
        </p:nvGraphicFramePr>
        <p:xfrm>
          <a:off x="1391264" y="0"/>
          <a:ext cx="9409471" cy="457200"/>
        </p:xfrm>
        <a:graphic>
          <a:graphicData uri="http://schemas.openxmlformats.org/drawingml/2006/table">
            <a:tbl>
              <a:tblPr firstRow="1" bandRow="1">
                <a:tableStyleId>{2D5ABB26-0587-4C30-8999-92F81FD0307C}</a:tableStyleId>
              </a:tblPr>
              <a:tblGrid>
                <a:gridCol w="9409471">
                  <a:extLst>
                    <a:ext uri="{9D8B030D-6E8A-4147-A177-3AD203B41FA5}">
                      <a16:colId xmlns:a16="http://schemas.microsoft.com/office/drawing/2014/main" val="3154467160"/>
                    </a:ext>
                  </a:extLst>
                </a:gridCol>
              </a:tblGrid>
              <a:tr h="247445">
                <a:tc>
                  <a:txBody>
                    <a:bodyPr/>
                    <a:lstStyle/>
                    <a:p>
                      <a:pPr algn="ctr"/>
                      <a:r>
                        <a:rPr lang="fr-FR" sz="2000" b="0" i="0" u="none" strike="noStrike" kern="1200" baseline="0" dirty="0">
                          <a:solidFill>
                            <a:schemeClr val="tx1"/>
                          </a:solidFill>
                          <a:latin typeface="Arial" panose="020B0604020202020204" pitchFamily="34" charset="0"/>
                          <a:ea typeface="+mn-ea"/>
                          <a:cs typeface="Arial" panose="020B0604020202020204" pitchFamily="34" charset="0"/>
                        </a:rPr>
                        <a:t>Prière de remerciement après le </a:t>
                      </a:r>
                      <a:r>
                        <a:rPr lang="fr-FR" sz="2000" b="0" i="0" u="none" strike="noStrike" kern="1200" baseline="0" dirty="0" err="1">
                          <a:solidFill>
                            <a:schemeClr val="tx1"/>
                          </a:solidFill>
                          <a:latin typeface="Arial" panose="020B0604020202020204" pitchFamily="34" charset="0"/>
                          <a:ea typeface="+mn-ea"/>
                          <a:cs typeface="Arial" panose="020B0604020202020204" pitchFamily="34" charset="0"/>
                        </a:rPr>
                        <a:t>lakkan</a:t>
                      </a:r>
                      <a:r>
                        <a:rPr lang="fr-FR" sz="2000" b="0" i="0" u="none" strike="noStrike" kern="1200" baseline="0" dirty="0">
                          <a:solidFill>
                            <a:schemeClr val="tx1"/>
                          </a:solidFill>
                          <a:latin typeface="Arial" panose="020B0604020202020204" pitchFamily="34" charset="0"/>
                          <a:ea typeface="+mn-ea"/>
                          <a:cs typeface="Arial" panose="020B0604020202020204" pitchFamily="34" charset="0"/>
                        </a:rPr>
                        <a:t> - </a:t>
                      </a:r>
                      <a:r>
                        <a:rPr lang="ar-EG" sz="2400" dirty="0">
                          <a:latin typeface="Arial" panose="020B0604020202020204" pitchFamily="34" charset="0"/>
                          <a:cs typeface="Arial" panose="020B0604020202020204" pitchFamily="34" charset="0"/>
                        </a:rPr>
                        <a:t>صلاة شكر بعد </a:t>
                      </a:r>
                      <a:r>
                        <a:rPr lang="ar-EG" sz="2400" dirty="0" err="1">
                          <a:latin typeface="Arial" panose="020B0604020202020204" pitchFamily="34" charset="0"/>
                          <a:cs typeface="Arial" panose="020B0604020202020204" pitchFamily="34" charset="0"/>
                        </a:rPr>
                        <a:t>اللقان</a:t>
                      </a:r>
                      <a:endParaRPr lang="fr-FR" sz="2400" dirty="0">
                        <a:latin typeface="Arial" panose="020B0604020202020204" pitchFamily="34" charset="0"/>
                        <a:cs typeface="Arial" panose="020B0604020202020204" pitchFamily="34" charset="0"/>
                      </a:endParaRP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28286636"/>
                  </a:ext>
                </a:extLst>
              </a:tr>
            </a:tbl>
          </a:graphicData>
        </a:graphic>
      </p:graphicFrame>
    </p:spTree>
    <p:extLst>
      <p:ext uri="{BB962C8B-B14F-4D97-AF65-F5344CB8AC3E}">
        <p14:creationId xmlns:p14="http://schemas.microsoft.com/office/powerpoint/2010/main" val="3026347410"/>
      </p:ext>
    </p:extLst>
  </p:cSld>
  <p:clrMapOvr>
    <a:masterClrMapping/>
  </p:clrMapOvr>
  <p:transition/>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735042" name="Group 2"/>
          <p:cNvGraphicFramePr>
            <a:graphicFrameLocks noGrp="1"/>
          </p:cNvGraphicFramePr>
          <p:nvPr>
            <p:ph/>
            <p:extLst>
              <p:ext uri="{D42A27DB-BD31-4B8C-83A1-F6EECF244321}">
                <p14:modId xmlns:p14="http://schemas.microsoft.com/office/powerpoint/2010/main" val="1659704083"/>
              </p:ext>
            </p:extLst>
          </p:nvPr>
        </p:nvGraphicFramePr>
        <p:xfrm>
          <a:off x="0" y="457199"/>
          <a:ext cx="12192000" cy="6153355"/>
        </p:xfrm>
        <a:graphic>
          <a:graphicData uri="http://schemas.openxmlformats.org/drawingml/2006/table">
            <a:tbl>
              <a:tblPr/>
              <a:tblGrid>
                <a:gridCol w="6948881">
                  <a:extLst>
                    <a:ext uri="{9D8B030D-6E8A-4147-A177-3AD203B41FA5}">
                      <a16:colId xmlns:a16="http://schemas.microsoft.com/office/drawing/2014/main" val="20001"/>
                    </a:ext>
                  </a:extLst>
                </a:gridCol>
                <a:gridCol w="5243119">
                  <a:extLst>
                    <a:ext uri="{9D8B030D-6E8A-4147-A177-3AD203B41FA5}">
                      <a16:colId xmlns:a16="http://schemas.microsoft.com/office/drawing/2014/main" val="20002"/>
                    </a:ext>
                  </a:extLst>
                </a:gridCol>
              </a:tblGrid>
              <a:tr h="6153355">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2800" b="0" i="0" u="none" strike="noStrike" cap="none" normalizeH="0" baseline="0" dirty="0">
                          <a:ln>
                            <a:noFill/>
                          </a:ln>
                          <a:solidFill>
                            <a:schemeClr val="tx1"/>
                          </a:solidFill>
                          <a:effectLst/>
                          <a:latin typeface="Arial" charset="0"/>
                          <a:ea typeface="Arial Unicode MS" pitchFamily="34" charset="-128"/>
                          <a:cs typeface="Arial Unicode MS" pitchFamily="34" charset="-128"/>
                        </a:rPr>
                        <a:t>Par la grâce, la compassion et l'amour pour l'humanité de Ton Fils unique, notre Seigneur, Dieu et Sauveur Jésus-Christ.</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2800" b="0" i="0" u="none" strike="noStrike" cap="none" normalizeH="0" baseline="0" dirty="0">
                          <a:ln>
                            <a:noFill/>
                          </a:ln>
                          <a:solidFill>
                            <a:schemeClr val="tx1"/>
                          </a:solidFill>
                          <a:effectLst/>
                          <a:latin typeface="Arial" charset="0"/>
                          <a:ea typeface="Arial Unicode MS" pitchFamily="34" charset="-128"/>
                          <a:cs typeface="Arial Unicode MS" pitchFamily="34" charset="-128"/>
                        </a:rPr>
                        <a:t>Par qui est dû la gloire, l’honneur, la magnificence et l’adoration, qui vous convient avec Lui et le Saint-Esprit vivifiant et consubstantiel à Toi.</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2800" b="0" i="0" u="none" strike="noStrike" cap="none" normalizeH="0" baseline="0" dirty="0">
                          <a:ln>
                            <a:noFill/>
                          </a:ln>
                          <a:solidFill>
                            <a:schemeClr val="tx1"/>
                          </a:solidFill>
                          <a:effectLst/>
                          <a:latin typeface="Arial" charset="0"/>
                          <a:ea typeface="Arial Unicode MS" pitchFamily="34" charset="-128"/>
                          <a:cs typeface="Arial Unicode MS" pitchFamily="34" charset="-128"/>
                        </a:rPr>
                        <a:t>Maintenant et pour toujours et à jamais. Amen.</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0"/>
                        </a:spcBef>
                        <a:spcAft>
                          <a:spcPct val="0"/>
                        </a:spcAft>
                        <a:buClrTx/>
                        <a:buSzTx/>
                        <a:buFontTx/>
                        <a:buNone/>
                        <a:tabLst/>
                      </a:pPr>
                      <a:r>
                        <a:rPr kumimoji="0" lang="ar-SA" sz="3600" b="0" i="0" u="none" strike="noStrike" cap="none" normalizeH="0" baseline="0" dirty="0">
                          <a:ln>
                            <a:noFill/>
                          </a:ln>
                          <a:solidFill>
                            <a:schemeClr val="tx1"/>
                          </a:solidFill>
                          <a:effectLst/>
                          <a:latin typeface="Arial" charset="0"/>
                          <a:ea typeface="Arial Unicode MS" pitchFamily="34" charset="-128"/>
                          <a:cs typeface="+mn-cs"/>
                        </a:rPr>
                        <a:t>بالنعمةِ </a:t>
                      </a:r>
                      <a:r>
                        <a:rPr kumimoji="0" lang="ar-SA" sz="3600" b="0" i="0" u="none" strike="noStrike" cap="none" normalizeH="0" baseline="0" dirty="0" err="1">
                          <a:ln>
                            <a:noFill/>
                          </a:ln>
                          <a:solidFill>
                            <a:schemeClr val="tx1"/>
                          </a:solidFill>
                          <a:effectLst/>
                          <a:latin typeface="Arial" charset="0"/>
                          <a:ea typeface="Arial Unicode MS" pitchFamily="34" charset="-128"/>
                          <a:cs typeface="+mn-cs"/>
                        </a:rPr>
                        <a:t>والرأفاتِ</a:t>
                      </a:r>
                      <a:r>
                        <a:rPr kumimoji="0" lang="ar-SA" sz="3600" b="0" i="0" u="none" strike="noStrike" cap="none" normalizeH="0" baseline="0" dirty="0">
                          <a:ln>
                            <a:noFill/>
                          </a:ln>
                          <a:solidFill>
                            <a:schemeClr val="tx1"/>
                          </a:solidFill>
                          <a:effectLst/>
                          <a:latin typeface="Arial" charset="0"/>
                          <a:ea typeface="Arial Unicode MS" pitchFamily="34" charset="-128"/>
                          <a:cs typeface="+mn-cs"/>
                        </a:rPr>
                        <a:t> ومحبةِ البشرِ اللواتي لابنِكَ الوحيد، ربِّنا وإلهِنا ومخلصِنا يسوعَ المسيحِ.</a:t>
                      </a:r>
                    </a:p>
                    <a:p>
                      <a:pPr marL="0" marR="0" lvl="0" indent="0" algn="just" defTabSz="914400" rtl="1" eaLnBrk="1" fontAlgn="base" latinLnBrk="0" hangingPunct="1">
                        <a:lnSpc>
                          <a:spcPct val="100000"/>
                        </a:lnSpc>
                        <a:spcBef>
                          <a:spcPct val="0"/>
                        </a:spcBef>
                        <a:spcAft>
                          <a:spcPct val="0"/>
                        </a:spcAft>
                        <a:buClrTx/>
                        <a:buSzTx/>
                        <a:buFontTx/>
                        <a:buNone/>
                        <a:tabLst/>
                      </a:pPr>
                      <a:r>
                        <a:rPr kumimoji="0" lang="ar-SA" sz="3600" b="0" i="0" u="none" strike="noStrike" cap="none" normalizeH="0" baseline="0" dirty="0">
                          <a:ln>
                            <a:noFill/>
                          </a:ln>
                          <a:solidFill>
                            <a:schemeClr val="tx1"/>
                          </a:solidFill>
                          <a:effectLst/>
                          <a:latin typeface="Arial" charset="0"/>
                          <a:ea typeface="Arial Unicode MS" pitchFamily="34" charset="-128"/>
                          <a:cs typeface="+mn-cs"/>
                        </a:rPr>
                        <a:t>هذا الذي من قبلِه، المجدُ والكرامةُ والعزُّ والسجودُ، تليقُ بكَ معه، ومع الروحِ القدس المحيي المساوي لكَ.</a:t>
                      </a:r>
                    </a:p>
                    <a:p>
                      <a:pPr marL="0" marR="0" lvl="0" indent="0" algn="just" defTabSz="914400" rtl="1" eaLnBrk="1" fontAlgn="base" latinLnBrk="0" hangingPunct="1">
                        <a:lnSpc>
                          <a:spcPct val="100000"/>
                        </a:lnSpc>
                        <a:spcBef>
                          <a:spcPct val="0"/>
                        </a:spcBef>
                        <a:spcAft>
                          <a:spcPct val="0"/>
                        </a:spcAft>
                        <a:buClrTx/>
                        <a:buSzTx/>
                        <a:buFontTx/>
                        <a:buNone/>
                        <a:tabLst/>
                      </a:pPr>
                      <a:r>
                        <a:rPr kumimoji="0" lang="ar-SA" sz="3600" b="0" i="0" u="none" strike="noStrike" cap="none" normalizeH="0" baseline="0" dirty="0">
                          <a:ln>
                            <a:noFill/>
                          </a:ln>
                          <a:solidFill>
                            <a:schemeClr val="tx1"/>
                          </a:solidFill>
                          <a:effectLst/>
                          <a:latin typeface="Arial" charset="0"/>
                          <a:ea typeface="Arial Unicode MS" pitchFamily="34" charset="-128"/>
                          <a:cs typeface="+mn-cs"/>
                        </a:rPr>
                        <a:t>الآن وكلَّ أوانٍ وإلى دهرِ الدهورِ كلِّها. آمين.</a:t>
                      </a: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246048825"/>
      </p:ext>
    </p:extLst>
  </p:cSld>
  <p:clrMapOvr>
    <a:masterClrMapping/>
  </p:clrMapOvr>
  <p:transition/>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texte, Visage humain, capture d’écran, affiche&#10;&#10;Le contenu généré par l’IA peut être incorrect.">
            <a:extLst>
              <a:ext uri="{FF2B5EF4-FFF2-40B4-BE49-F238E27FC236}">
                <a16:creationId xmlns:a16="http://schemas.microsoft.com/office/drawing/2014/main" id="{F0292C83-57ED-802F-64AE-1FF147B25211}"/>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050524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660761" name="Group 25"/>
          <p:cNvGraphicFramePr>
            <a:graphicFrameLocks noGrp="1"/>
          </p:cNvGraphicFramePr>
          <p:nvPr>
            <p:extLst>
              <p:ext uri="{D42A27DB-BD31-4B8C-83A1-F6EECF244321}">
                <p14:modId xmlns:p14="http://schemas.microsoft.com/office/powerpoint/2010/main" val="4250976497"/>
              </p:ext>
            </p:extLst>
          </p:nvPr>
        </p:nvGraphicFramePr>
        <p:xfrm>
          <a:off x="0" y="389468"/>
          <a:ext cx="12192000" cy="5986954"/>
        </p:xfrm>
        <a:graphic>
          <a:graphicData uri="http://schemas.openxmlformats.org/drawingml/2006/table">
            <a:tbl>
              <a:tblPr/>
              <a:tblGrid>
                <a:gridCol w="8298757">
                  <a:extLst>
                    <a:ext uri="{9D8B030D-6E8A-4147-A177-3AD203B41FA5}">
                      <a16:colId xmlns:a16="http://schemas.microsoft.com/office/drawing/2014/main" val="20000"/>
                    </a:ext>
                  </a:extLst>
                </a:gridCol>
                <a:gridCol w="3893243">
                  <a:extLst>
                    <a:ext uri="{9D8B030D-6E8A-4147-A177-3AD203B41FA5}">
                      <a16:colId xmlns:a16="http://schemas.microsoft.com/office/drawing/2014/main" val="20001"/>
                    </a:ext>
                  </a:extLst>
                </a:gridCol>
              </a:tblGrid>
              <a:tr h="2594111">
                <a:tc>
                  <a:txBody>
                    <a:bodyPr/>
                    <a:lstStyle/>
                    <a:p>
                      <a:pPr marL="0" marR="0" lvl="0" indent="0" algn="ctr" defTabSz="914400" rtl="0" eaLnBrk="1" fontAlgn="base" latinLnBrk="0" hangingPunct="1">
                        <a:lnSpc>
                          <a:spcPct val="95000"/>
                        </a:lnSpc>
                        <a:spcBef>
                          <a:spcPct val="0"/>
                        </a:spcBef>
                        <a:spcAft>
                          <a:spcPct val="0"/>
                        </a:spcAft>
                        <a:buClrTx/>
                        <a:buSzTx/>
                        <a:buFontTx/>
                        <a:buNone/>
                        <a:tabLst/>
                      </a:pPr>
                      <a:r>
                        <a:rPr kumimoji="0" lang="fr-FR" sz="3700" b="0" i="0" u="none" strike="noStrike" cap="none" normalizeH="0" baseline="0" dirty="0">
                          <a:ln>
                            <a:noFill/>
                          </a:ln>
                          <a:solidFill>
                            <a:schemeClr val="tx1"/>
                          </a:solidFill>
                          <a:effectLst/>
                          <a:latin typeface="Arial" charset="0"/>
                          <a:cs typeface="Arial" charset="0"/>
                        </a:rPr>
                        <a:t>Disperse les ennemis</a:t>
                      </a:r>
                      <a:endParaRPr kumimoji="0" lang="ar-EG" sz="3700" b="0" i="0" u="none" strike="noStrike" cap="none" normalizeH="0" baseline="0" dirty="0">
                        <a:ln>
                          <a:noFill/>
                        </a:ln>
                        <a:solidFill>
                          <a:schemeClr val="tx1"/>
                        </a:solidFill>
                        <a:effectLst/>
                        <a:latin typeface="Arial" charset="0"/>
                        <a:cs typeface="Arial" charset="0"/>
                      </a:endParaRPr>
                    </a:p>
                    <a:p>
                      <a:pPr marL="0" marR="0" lvl="0" indent="0" algn="ctr" defTabSz="914400" rtl="0" eaLnBrk="1" fontAlgn="base" latinLnBrk="0" hangingPunct="1">
                        <a:lnSpc>
                          <a:spcPct val="95000"/>
                        </a:lnSpc>
                        <a:spcBef>
                          <a:spcPct val="0"/>
                        </a:spcBef>
                        <a:spcAft>
                          <a:spcPct val="0"/>
                        </a:spcAft>
                        <a:buClrTx/>
                        <a:buSzTx/>
                        <a:buFontTx/>
                        <a:buNone/>
                        <a:tabLst/>
                      </a:pPr>
                      <a:r>
                        <a:rPr kumimoji="0" lang="fr-FR" sz="3700" b="0" i="0" u="none" strike="noStrike" cap="none" normalizeH="0" baseline="0" dirty="0">
                          <a:ln>
                            <a:noFill/>
                          </a:ln>
                          <a:solidFill>
                            <a:schemeClr val="tx1"/>
                          </a:solidFill>
                          <a:effectLst/>
                          <a:latin typeface="Arial" charset="0"/>
                          <a:cs typeface="Arial" charset="0"/>
                        </a:rPr>
                        <a:t>de l'Eglise. Fortifie-la</a:t>
                      </a:r>
                      <a:endParaRPr kumimoji="0" lang="ar-EG" sz="3700" b="0" i="0" u="none" strike="noStrike" cap="none" normalizeH="0" baseline="0" dirty="0">
                        <a:ln>
                          <a:noFill/>
                        </a:ln>
                        <a:solidFill>
                          <a:schemeClr val="tx1"/>
                        </a:solidFill>
                        <a:effectLst/>
                        <a:latin typeface="Arial" charset="0"/>
                        <a:cs typeface="Arial" charset="0"/>
                      </a:endParaRPr>
                    </a:p>
                    <a:p>
                      <a:pPr marL="0" marR="0" lvl="0" indent="0" algn="ctr" defTabSz="914400" rtl="0" eaLnBrk="1" fontAlgn="base" latinLnBrk="0" hangingPunct="1">
                        <a:lnSpc>
                          <a:spcPct val="95000"/>
                        </a:lnSpc>
                        <a:spcBef>
                          <a:spcPct val="0"/>
                        </a:spcBef>
                        <a:spcAft>
                          <a:spcPct val="0"/>
                        </a:spcAft>
                        <a:buClrTx/>
                        <a:buSzTx/>
                        <a:buFontTx/>
                        <a:buNone/>
                        <a:tabLst/>
                      </a:pPr>
                      <a:r>
                        <a:rPr kumimoji="0" lang="fr-FR" sz="3700" b="0" i="0" u="none" strike="noStrike" cap="none" normalizeH="0" baseline="0" dirty="0">
                          <a:ln>
                            <a:noFill/>
                          </a:ln>
                          <a:solidFill>
                            <a:schemeClr val="tx1"/>
                          </a:solidFill>
                          <a:effectLst/>
                          <a:latin typeface="Arial" charset="0"/>
                          <a:cs typeface="Arial" charset="0"/>
                        </a:rPr>
                        <a:t>ainsi elle ne sera jamais ébranlée.</a:t>
                      </a:r>
                      <a:endParaRPr kumimoji="0" lang="fr-CA" sz="3700" b="0" i="0" u="none" strike="noStrike" cap="none" normalizeH="0" baseline="0" dirty="0">
                        <a:ln>
                          <a:noFill/>
                        </a:ln>
                        <a:solidFill>
                          <a:schemeClr val="tx1"/>
                        </a:solidFill>
                        <a:effectLst/>
                        <a:latin typeface="Arial" charset="0"/>
                        <a:cs typeface="Arial" charset="0"/>
                      </a:endParaRPr>
                    </a:p>
                  </a:txBody>
                  <a:tcPr marL="121920" marR="121920" anchor="ctr" horzOverflow="overflow">
                    <a:lnL cap="flat">
                      <a:noFill/>
                    </a:lnL>
                    <a:lnR>
                      <a:noFill/>
                    </a:lnR>
                    <a:lnT cap="flat">
                      <a:noFill/>
                    </a:lnT>
                    <a:lnB>
                      <a:noFill/>
                    </a:lnB>
                    <a:lnTlToBr>
                      <a:noFill/>
                    </a:lnTlToBr>
                    <a:lnBlToTr>
                      <a:noFill/>
                    </a:lnBlToTr>
                    <a:noFill/>
                  </a:tcPr>
                </a:tc>
                <a:tc>
                  <a:txBody>
                    <a:bodyPr/>
                    <a:lstStyle/>
                    <a:p>
                      <a:pPr marL="0" marR="0" lvl="0" indent="0" algn="ctr" defTabSz="914400" rtl="1" eaLnBrk="1" fontAlgn="base" latinLnBrk="0" hangingPunct="1">
                        <a:lnSpc>
                          <a:spcPct val="95000"/>
                        </a:lnSpc>
                        <a:spcBef>
                          <a:spcPct val="0"/>
                        </a:spcBef>
                        <a:spcAft>
                          <a:spcPct val="0"/>
                        </a:spcAft>
                        <a:buClrTx/>
                        <a:buSzTx/>
                        <a:buFontTx/>
                        <a:buNone/>
                        <a:tabLst/>
                      </a:pPr>
                      <a:r>
                        <a:rPr kumimoji="0" lang="ar-SA" sz="4300" b="0" i="0" u="none" strike="noStrike" cap="none" normalizeH="0" baseline="0">
                          <a:ln>
                            <a:noFill/>
                          </a:ln>
                          <a:solidFill>
                            <a:schemeClr val="tx1"/>
                          </a:solidFill>
                          <a:effectLst/>
                          <a:latin typeface="Arial" charset="0"/>
                          <a:cs typeface="Arial" charset="0"/>
                        </a:rPr>
                        <a:t>فرق أعداء الكنيسة وحصنها</a:t>
                      </a:r>
                      <a:endParaRPr kumimoji="0" lang="ar-EG" sz="4300" b="0" i="0" u="none" strike="noStrike" cap="none" normalizeH="0" baseline="0">
                        <a:ln>
                          <a:noFill/>
                        </a:ln>
                        <a:solidFill>
                          <a:schemeClr val="tx1"/>
                        </a:solidFill>
                        <a:effectLst/>
                        <a:latin typeface="Arial" charset="0"/>
                        <a:cs typeface="Arial" charset="0"/>
                      </a:endParaRPr>
                    </a:p>
                    <a:p>
                      <a:pPr marL="0" marR="0" lvl="0" indent="0" algn="ctr" defTabSz="914400" rtl="1" eaLnBrk="1" fontAlgn="base" latinLnBrk="0" hangingPunct="1">
                        <a:lnSpc>
                          <a:spcPct val="95000"/>
                        </a:lnSpc>
                        <a:spcBef>
                          <a:spcPct val="0"/>
                        </a:spcBef>
                        <a:spcAft>
                          <a:spcPct val="0"/>
                        </a:spcAft>
                        <a:buClrTx/>
                        <a:buSzTx/>
                        <a:buFontTx/>
                        <a:buNone/>
                        <a:tabLst/>
                      </a:pPr>
                      <a:r>
                        <a:rPr kumimoji="0" lang="ar-SA" sz="4300" b="0" i="0" u="none" strike="noStrike" cap="none" normalizeH="0" baseline="0">
                          <a:ln>
                            <a:noFill/>
                          </a:ln>
                          <a:solidFill>
                            <a:schemeClr val="tx1"/>
                          </a:solidFill>
                          <a:effectLst/>
                          <a:latin typeface="Arial" charset="0"/>
                          <a:cs typeface="Arial" charset="0"/>
                        </a:rPr>
                        <a:t>فلا تتزعزع</a:t>
                      </a:r>
                      <a:endParaRPr kumimoji="0" lang="ar-EG" sz="4300" b="0" i="0" u="none" strike="noStrike" cap="none" normalizeH="0" baseline="0">
                        <a:ln>
                          <a:noFill/>
                        </a:ln>
                        <a:solidFill>
                          <a:schemeClr val="tx1"/>
                        </a:solidFill>
                        <a:effectLst/>
                        <a:latin typeface="Arial" charset="0"/>
                        <a:cs typeface="Arial" charset="0"/>
                      </a:endParaRPr>
                    </a:p>
                    <a:p>
                      <a:pPr marL="0" marR="0" lvl="0" indent="0" algn="ctr" defTabSz="914400" rtl="1" eaLnBrk="1" fontAlgn="base" latinLnBrk="0" hangingPunct="1">
                        <a:lnSpc>
                          <a:spcPct val="95000"/>
                        </a:lnSpc>
                        <a:spcBef>
                          <a:spcPct val="0"/>
                        </a:spcBef>
                        <a:spcAft>
                          <a:spcPct val="0"/>
                        </a:spcAft>
                        <a:buClrTx/>
                        <a:buSzTx/>
                        <a:buFontTx/>
                        <a:buNone/>
                        <a:tabLst/>
                      </a:pPr>
                      <a:r>
                        <a:rPr kumimoji="0" lang="ar-SA" sz="4300" b="0" i="0" u="none" strike="noStrike" cap="none" normalizeH="0" baseline="0">
                          <a:ln>
                            <a:noFill/>
                          </a:ln>
                          <a:solidFill>
                            <a:schemeClr val="tx1"/>
                          </a:solidFill>
                          <a:effectLst/>
                          <a:latin typeface="Arial" charset="0"/>
                          <a:cs typeface="Arial" charset="0"/>
                        </a:rPr>
                        <a:t> إلي الابد.</a:t>
                      </a:r>
                      <a:endParaRPr kumimoji="0" lang="ar-SA" altLang="zh-CN" sz="4300" b="0" i="0" u="none" strike="noStrike" cap="none" normalizeH="0" baseline="0">
                        <a:ln>
                          <a:noFill/>
                        </a:ln>
                        <a:solidFill>
                          <a:schemeClr val="tx1"/>
                        </a:solidFill>
                        <a:effectLst/>
                        <a:latin typeface="Arial" charset="0"/>
                        <a:cs typeface="Arial" charset="0"/>
                      </a:endParaRPr>
                    </a:p>
                  </a:txBody>
                  <a:tcPr marL="121920" marR="121920" anchor="ctr"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3392843">
                <a:tc gridSpan="2">
                  <a:txBody>
                    <a:bodyPr/>
                    <a:lstStyle/>
                    <a:p>
                      <a:pPr marL="0" marR="0" lvl="0" indent="0" algn="ctr" defTabSz="914400" rtl="0" eaLnBrk="1" fontAlgn="base" latinLnBrk="0" hangingPunct="1">
                        <a:lnSpc>
                          <a:spcPct val="95000"/>
                        </a:lnSpc>
                        <a:spcBef>
                          <a:spcPct val="0"/>
                        </a:spcBef>
                        <a:spcAft>
                          <a:spcPct val="0"/>
                        </a:spcAft>
                        <a:buClrTx/>
                        <a:buSzTx/>
                        <a:buFontTx/>
                        <a:buNone/>
                        <a:tabLst/>
                      </a:pPr>
                      <a:r>
                        <a:rPr kumimoji="0" lang="en-US" sz="5300" b="0" i="0" u="none" strike="noStrike" cap="none" normalizeH="0" baseline="0" dirty="0" err="1">
                          <a:ln>
                            <a:noFill/>
                          </a:ln>
                          <a:solidFill>
                            <a:srgbClr val="FFFF00"/>
                          </a:solidFill>
                          <a:effectLst/>
                          <a:latin typeface="Coptic1" pitchFamily="2" charset="0"/>
                          <a:cs typeface="Arial" charset="0"/>
                        </a:rPr>
                        <a:t>Jwr</a:t>
                      </a:r>
                      <a:r>
                        <a:rPr kumimoji="0" lang="en-US" sz="5300" b="0" i="0" u="none" strike="noStrike" cap="none" normalizeH="0" baseline="0" dirty="0">
                          <a:ln>
                            <a:noFill/>
                          </a:ln>
                          <a:solidFill>
                            <a:srgbClr val="FFFF00"/>
                          </a:solidFill>
                          <a:effectLst/>
                          <a:latin typeface="Coptic1" pitchFamily="2" charset="0"/>
                          <a:cs typeface="Arial" charset="0"/>
                        </a:rPr>
                        <a:t> </a:t>
                      </a:r>
                      <a:r>
                        <a:rPr kumimoji="0" lang="en-US" sz="5300" b="0" i="0" u="none" strike="noStrike" cap="none" normalizeH="0" baseline="0" dirty="0" err="1">
                          <a:ln>
                            <a:noFill/>
                          </a:ln>
                          <a:solidFill>
                            <a:srgbClr val="FFFF00"/>
                          </a:solidFill>
                          <a:effectLst/>
                          <a:latin typeface="Coptic1" pitchFamily="2" charset="0"/>
                          <a:cs typeface="Arial" charset="0"/>
                        </a:rPr>
                        <a:t>e~bol</a:t>
                      </a:r>
                      <a:r>
                        <a:rPr kumimoji="0" lang="en-US" sz="5300" b="0" i="0" u="none" strike="noStrike" cap="none" normalizeH="0" baseline="0" dirty="0">
                          <a:ln>
                            <a:noFill/>
                          </a:ln>
                          <a:solidFill>
                            <a:srgbClr val="FFFF00"/>
                          </a:solidFill>
                          <a:effectLst/>
                          <a:latin typeface="Coptic1" pitchFamily="2" charset="0"/>
                          <a:cs typeface="Arial" charset="0"/>
                        </a:rPr>
                        <a:t> </a:t>
                      </a:r>
                      <a:r>
                        <a:rPr kumimoji="0" lang="en-US" sz="5300" b="0" i="0" u="none" strike="noStrike" cap="none" normalizeH="0" baseline="0" dirty="0" err="1">
                          <a:ln>
                            <a:noFill/>
                          </a:ln>
                          <a:solidFill>
                            <a:srgbClr val="FFFF00"/>
                          </a:solidFill>
                          <a:effectLst/>
                          <a:latin typeface="Coptic1" pitchFamily="2" charset="0"/>
                          <a:cs typeface="Arial" charset="0"/>
                        </a:rPr>
                        <a:t>n~nijaji</a:t>
                      </a:r>
                      <a:r>
                        <a:rPr kumimoji="0" lang="en-US" sz="5300" b="0" i="0" u="none" strike="noStrike" cap="none" normalizeH="0" baseline="0" dirty="0">
                          <a:ln>
                            <a:noFill/>
                          </a:ln>
                          <a:solidFill>
                            <a:srgbClr val="FFFF00"/>
                          </a:solidFill>
                          <a:effectLst/>
                          <a:latin typeface="Coptic1" pitchFamily="2" charset="0"/>
                          <a:cs typeface="Arial" charset="0"/>
                        </a:rPr>
                        <a:t>:</a:t>
                      </a:r>
                    </a:p>
                    <a:p>
                      <a:pPr marL="0" marR="0" lvl="0" indent="0" algn="ctr" defTabSz="914400" rtl="0" eaLnBrk="1" fontAlgn="base" latinLnBrk="0" hangingPunct="1">
                        <a:lnSpc>
                          <a:spcPct val="95000"/>
                        </a:lnSpc>
                        <a:spcBef>
                          <a:spcPct val="0"/>
                        </a:spcBef>
                        <a:spcAft>
                          <a:spcPct val="0"/>
                        </a:spcAft>
                        <a:buClrTx/>
                        <a:buSzTx/>
                        <a:buFontTx/>
                        <a:buNone/>
                        <a:tabLst/>
                      </a:pPr>
                      <a:r>
                        <a:rPr kumimoji="0" lang="en-US" sz="5300" b="0" i="0" u="none" strike="noStrike" cap="none" normalizeH="0" baseline="0" dirty="0" err="1">
                          <a:ln>
                            <a:noFill/>
                          </a:ln>
                          <a:solidFill>
                            <a:srgbClr val="FFFF00"/>
                          </a:solidFill>
                          <a:effectLst/>
                          <a:latin typeface="Coptic1" pitchFamily="2" charset="0"/>
                          <a:cs typeface="Arial" charset="0"/>
                        </a:rPr>
                        <a:t>n~te</a:t>
                      </a:r>
                      <a:r>
                        <a:rPr kumimoji="0" lang="en-US" sz="5300" b="0" i="0" u="none" strike="noStrike" cap="none" normalizeH="0" baseline="0" dirty="0">
                          <a:ln>
                            <a:noFill/>
                          </a:ln>
                          <a:solidFill>
                            <a:srgbClr val="FFFF00"/>
                          </a:solidFill>
                          <a:effectLst/>
                          <a:latin typeface="Coptic1" pitchFamily="2" charset="0"/>
                          <a:cs typeface="Arial" charset="0"/>
                        </a:rPr>
                        <a:t> ]</a:t>
                      </a:r>
                      <a:r>
                        <a:rPr kumimoji="0" lang="en-US" sz="5300" b="0" i="0" u="none" strike="noStrike" cap="none" normalizeH="0" baseline="0" dirty="0" err="1">
                          <a:ln>
                            <a:noFill/>
                          </a:ln>
                          <a:solidFill>
                            <a:srgbClr val="FFFF00"/>
                          </a:solidFill>
                          <a:effectLst/>
                          <a:latin typeface="Coptic1" pitchFamily="2" charset="0"/>
                          <a:cs typeface="Arial" charset="0"/>
                        </a:rPr>
                        <a:t>ekk~l</a:t>
                      </a:r>
                      <a:r>
                        <a:rPr kumimoji="0" lang="en-US" sz="5300" b="0" i="0" u="none" strike="noStrike" cap="none" normalizeH="0" baseline="0" dirty="0">
                          <a:ln>
                            <a:noFill/>
                          </a:ln>
                          <a:solidFill>
                            <a:srgbClr val="FFFF00"/>
                          </a:solidFill>
                          <a:effectLst/>
                          <a:latin typeface="Coptic1" pitchFamily="2" charset="0"/>
                          <a:cs typeface="Arial" charset="0"/>
                        </a:rPr>
                        <a:t>/</a:t>
                      </a:r>
                      <a:r>
                        <a:rPr kumimoji="0" lang="en-US" sz="5300" b="0" i="0" u="none" strike="noStrike" cap="none" normalizeH="0" baseline="0" dirty="0" err="1">
                          <a:ln>
                            <a:noFill/>
                          </a:ln>
                          <a:solidFill>
                            <a:srgbClr val="FFFF00"/>
                          </a:solidFill>
                          <a:effectLst/>
                          <a:latin typeface="Coptic1" pitchFamily="2" charset="0"/>
                          <a:cs typeface="Arial" charset="0"/>
                        </a:rPr>
                        <a:t>cia</a:t>
                      </a:r>
                      <a:r>
                        <a:rPr kumimoji="0" lang="en-US" sz="5300" b="0" i="0" u="none" strike="noStrike" cap="none" normalizeH="0" baseline="0" dirty="0">
                          <a:ln>
                            <a:noFill/>
                          </a:ln>
                          <a:solidFill>
                            <a:srgbClr val="FFFF00"/>
                          </a:solidFill>
                          <a:effectLst/>
                          <a:latin typeface="Coptic1" pitchFamily="2" charset="0"/>
                          <a:cs typeface="Arial" charset="0"/>
                        </a:rPr>
                        <a:t>:</a:t>
                      </a:r>
                    </a:p>
                    <a:p>
                      <a:pPr marL="0" marR="0" lvl="0" indent="0" algn="ctr" defTabSz="914400" rtl="0" eaLnBrk="1" fontAlgn="base" latinLnBrk="0" hangingPunct="1">
                        <a:lnSpc>
                          <a:spcPct val="95000"/>
                        </a:lnSpc>
                        <a:spcBef>
                          <a:spcPct val="0"/>
                        </a:spcBef>
                        <a:spcAft>
                          <a:spcPct val="0"/>
                        </a:spcAft>
                        <a:buClrTx/>
                        <a:buSzTx/>
                        <a:buFontTx/>
                        <a:buNone/>
                        <a:tabLst/>
                      </a:pPr>
                      <a:r>
                        <a:rPr kumimoji="0" lang="en-US" sz="5300" b="0" i="0" u="none" strike="noStrike" cap="none" normalizeH="0" baseline="0" dirty="0" err="1">
                          <a:ln>
                            <a:noFill/>
                          </a:ln>
                          <a:solidFill>
                            <a:srgbClr val="FFFF00"/>
                          </a:solidFill>
                          <a:effectLst/>
                          <a:latin typeface="Coptic1" pitchFamily="2" charset="0"/>
                          <a:cs typeface="Arial" charset="0"/>
                        </a:rPr>
                        <a:t>aricobt</a:t>
                      </a:r>
                      <a:r>
                        <a:rPr kumimoji="0" lang="en-US" sz="5300" b="0" i="0" u="none" strike="noStrike" cap="none" normalizeH="0" baseline="0" dirty="0">
                          <a:ln>
                            <a:noFill/>
                          </a:ln>
                          <a:solidFill>
                            <a:srgbClr val="FFFF00"/>
                          </a:solidFill>
                          <a:effectLst/>
                          <a:latin typeface="Coptic1" pitchFamily="2" charset="0"/>
                          <a:cs typeface="Arial" charset="0"/>
                        </a:rPr>
                        <a:t> </a:t>
                      </a:r>
                      <a:r>
                        <a:rPr kumimoji="0" lang="en-US" sz="5300" b="0" i="0" u="none" strike="noStrike" cap="none" normalizeH="0" baseline="0" dirty="0" err="1">
                          <a:ln>
                            <a:noFill/>
                          </a:ln>
                          <a:solidFill>
                            <a:srgbClr val="FFFF00"/>
                          </a:solidFill>
                          <a:effectLst/>
                          <a:latin typeface="Coptic1" pitchFamily="2" charset="0"/>
                          <a:cs typeface="Arial" charset="0"/>
                        </a:rPr>
                        <a:t>e~roc</a:t>
                      </a:r>
                      <a:r>
                        <a:rPr kumimoji="0" lang="en-US" sz="5300" b="0" i="0" u="none" strike="noStrike" cap="none" normalizeH="0" baseline="0" dirty="0">
                          <a:ln>
                            <a:noFill/>
                          </a:ln>
                          <a:solidFill>
                            <a:srgbClr val="FFFF00"/>
                          </a:solidFill>
                          <a:effectLst/>
                          <a:latin typeface="Coptic1" pitchFamily="2" charset="0"/>
                          <a:cs typeface="Arial" charset="0"/>
                        </a:rPr>
                        <a:t>:</a:t>
                      </a:r>
                    </a:p>
                    <a:p>
                      <a:pPr marL="0" marR="0" lvl="0" indent="0" algn="ctr" defTabSz="914400" rtl="0" eaLnBrk="1" fontAlgn="base" latinLnBrk="0" hangingPunct="1">
                        <a:lnSpc>
                          <a:spcPct val="95000"/>
                        </a:lnSpc>
                        <a:spcBef>
                          <a:spcPct val="0"/>
                        </a:spcBef>
                        <a:spcAft>
                          <a:spcPct val="0"/>
                        </a:spcAft>
                        <a:buClrTx/>
                        <a:buSzTx/>
                        <a:buFontTx/>
                        <a:buNone/>
                        <a:tabLst/>
                      </a:pPr>
                      <a:r>
                        <a:rPr kumimoji="0" lang="en-US" sz="5300" b="0" i="0" u="none" strike="noStrike" cap="none" normalizeH="0" baseline="0" dirty="0" err="1">
                          <a:ln>
                            <a:noFill/>
                          </a:ln>
                          <a:solidFill>
                            <a:srgbClr val="FFFF00"/>
                          </a:solidFill>
                          <a:effectLst/>
                          <a:latin typeface="Coptic1" pitchFamily="2" charset="0"/>
                          <a:cs typeface="Arial" charset="0"/>
                        </a:rPr>
                        <a:t>n~neckim</a:t>
                      </a:r>
                      <a:r>
                        <a:rPr kumimoji="0" lang="en-US" sz="5300" b="0" i="0" u="none" strike="noStrike" cap="none" normalizeH="0" baseline="0" dirty="0">
                          <a:ln>
                            <a:noFill/>
                          </a:ln>
                          <a:solidFill>
                            <a:srgbClr val="FFFF00"/>
                          </a:solidFill>
                          <a:effectLst/>
                          <a:latin typeface="Coptic1" pitchFamily="2" charset="0"/>
                          <a:cs typeface="Arial" charset="0"/>
                        </a:rPr>
                        <a:t> </a:t>
                      </a:r>
                      <a:r>
                        <a:rPr kumimoji="0" lang="en-US" sz="5300" b="0" i="0" u="none" strike="noStrike" cap="none" normalizeH="0" baseline="0" dirty="0" err="1">
                          <a:ln>
                            <a:noFill/>
                          </a:ln>
                          <a:solidFill>
                            <a:srgbClr val="FFFF00"/>
                          </a:solidFill>
                          <a:effectLst/>
                          <a:latin typeface="Coptic1" pitchFamily="2" charset="0"/>
                          <a:cs typeface="Arial" charset="0"/>
                        </a:rPr>
                        <a:t>sa</a:t>
                      </a:r>
                      <a:r>
                        <a:rPr kumimoji="0" lang="en-US" sz="5300" b="0" i="0" u="none" strike="noStrike" cap="none" normalizeH="0" baseline="0" dirty="0">
                          <a:ln>
                            <a:noFill/>
                          </a:ln>
                          <a:solidFill>
                            <a:srgbClr val="FFFF00"/>
                          </a:solidFill>
                          <a:effectLst/>
                          <a:latin typeface="Coptic1" pitchFamily="2" charset="0"/>
                          <a:cs typeface="Arial" charset="0"/>
                        </a:rPr>
                        <a:t> </a:t>
                      </a:r>
                      <a:r>
                        <a:rPr kumimoji="0" lang="en-US" sz="5300" b="0" i="0" u="none" strike="noStrike" cap="none" normalizeH="0" baseline="0" dirty="0" err="1">
                          <a:ln>
                            <a:noFill/>
                          </a:ln>
                          <a:solidFill>
                            <a:srgbClr val="FFFF00"/>
                          </a:solidFill>
                          <a:effectLst/>
                          <a:latin typeface="Coptic1" pitchFamily="2" charset="0"/>
                          <a:cs typeface="Arial" charset="0"/>
                        </a:rPr>
                        <a:t>e~neh</a:t>
                      </a:r>
                      <a:r>
                        <a:rPr kumimoji="0" lang="en-US" sz="5300" b="0" i="0" u="none" strike="noStrike" cap="none" normalizeH="0" baseline="0" dirty="0">
                          <a:ln>
                            <a:noFill/>
                          </a:ln>
                          <a:solidFill>
                            <a:srgbClr val="FFFF00"/>
                          </a:solidFill>
                          <a:effectLst/>
                          <a:latin typeface="Coptic1" pitchFamily="2" charset="0"/>
                          <a:cs typeface="Arial" charset="0"/>
                        </a:rPr>
                        <a:t>.</a:t>
                      </a:r>
                    </a:p>
                  </a:txBody>
                  <a:tcPr marL="121920" marR="121920" anchor="ctr" horzOverflow="overflow">
                    <a:lnL cap="flat">
                      <a:noFill/>
                    </a:lnL>
                    <a:lnR cap="flat">
                      <a:noFill/>
                    </a:lnR>
                    <a:lnT>
                      <a:noFill/>
                    </a:lnT>
                    <a:lnB>
                      <a:noFill/>
                    </a:lnB>
                    <a:lnTlToBr>
                      <a:noFill/>
                    </a:lnTlToBr>
                    <a:lnBlToTr>
                      <a:noFill/>
                    </a:lnBlToTr>
                    <a:noFill/>
                  </a:tcPr>
                </a:tc>
                <a:tc hMerge="1">
                  <a:txBody>
                    <a:bodyPr/>
                    <a:lstStyle/>
                    <a:p>
                      <a:endParaRPr lang="en-CA"/>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1568776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662786" name="Group 2"/>
          <p:cNvGraphicFramePr>
            <a:graphicFrameLocks noGrp="1"/>
          </p:cNvGraphicFramePr>
          <p:nvPr>
            <p:extLst>
              <p:ext uri="{D42A27DB-BD31-4B8C-83A1-F6EECF244321}">
                <p14:modId xmlns:p14="http://schemas.microsoft.com/office/powerpoint/2010/main" val="1235569150"/>
              </p:ext>
            </p:extLst>
          </p:nvPr>
        </p:nvGraphicFramePr>
        <p:xfrm>
          <a:off x="0" y="262468"/>
          <a:ext cx="12090400" cy="6071657"/>
        </p:xfrm>
        <a:graphic>
          <a:graphicData uri="http://schemas.openxmlformats.org/drawingml/2006/table">
            <a:tbl>
              <a:tblPr/>
              <a:tblGrid>
                <a:gridCol w="7620000">
                  <a:extLst>
                    <a:ext uri="{9D8B030D-6E8A-4147-A177-3AD203B41FA5}">
                      <a16:colId xmlns:a16="http://schemas.microsoft.com/office/drawing/2014/main" val="20000"/>
                    </a:ext>
                  </a:extLst>
                </a:gridCol>
                <a:gridCol w="4470400">
                  <a:extLst>
                    <a:ext uri="{9D8B030D-6E8A-4147-A177-3AD203B41FA5}">
                      <a16:colId xmlns:a16="http://schemas.microsoft.com/office/drawing/2014/main" val="20001"/>
                    </a:ext>
                  </a:extLst>
                </a:gridCol>
              </a:tblGrid>
              <a:tr h="29359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3700" b="0" i="0" u="none" strike="noStrike" cap="none" normalizeH="0" baseline="0" dirty="0">
                          <a:ln>
                            <a:noFill/>
                          </a:ln>
                          <a:solidFill>
                            <a:schemeClr val="tx1"/>
                          </a:solidFill>
                          <a:effectLst/>
                          <a:latin typeface="Arial" charset="0"/>
                          <a:cs typeface="Arial" charset="0"/>
                        </a:rPr>
                        <a:t>Emmanuel notre Dieu</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3700" b="0" i="0" u="none" strike="noStrike" cap="none" normalizeH="0" baseline="0" dirty="0">
                          <a:ln>
                            <a:noFill/>
                          </a:ln>
                          <a:solidFill>
                            <a:schemeClr val="tx1"/>
                          </a:solidFill>
                          <a:effectLst/>
                          <a:latin typeface="Arial" charset="0"/>
                          <a:cs typeface="Arial" charset="0"/>
                        </a:rPr>
                        <a:t>est maintenant parmi nous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3700" b="0" i="0" u="none" strike="noStrike" cap="none" normalizeH="0" baseline="0" dirty="0">
                          <a:ln>
                            <a:noFill/>
                          </a:ln>
                          <a:solidFill>
                            <a:schemeClr val="tx1"/>
                          </a:solidFill>
                          <a:effectLst/>
                          <a:latin typeface="Arial" charset="0"/>
                          <a:cs typeface="Arial" charset="0"/>
                        </a:rPr>
                        <a:t>avec la gloire de son Père</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3700" b="0" i="0" u="none" strike="noStrike" cap="none" normalizeH="0" baseline="0" dirty="0">
                          <a:ln>
                            <a:noFill/>
                          </a:ln>
                          <a:solidFill>
                            <a:schemeClr val="tx1"/>
                          </a:solidFill>
                          <a:effectLst/>
                          <a:latin typeface="Arial" charset="0"/>
                          <a:cs typeface="Arial" charset="0"/>
                        </a:rPr>
                        <a:t>et du Saint Esprit.</a:t>
                      </a:r>
                      <a:r>
                        <a:rPr kumimoji="0" lang="en-US" sz="3700" b="0" i="0" u="none" strike="noStrike" cap="none" normalizeH="0" baseline="0" dirty="0">
                          <a:ln>
                            <a:noFill/>
                          </a:ln>
                          <a:solidFill>
                            <a:schemeClr val="tx1"/>
                          </a:solidFill>
                          <a:effectLst/>
                          <a:latin typeface="Arial" charset="0"/>
                          <a:cs typeface="Arial" charset="0"/>
                        </a:rPr>
                        <a:t> </a:t>
                      </a:r>
                    </a:p>
                  </a:txBody>
                  <a:tcPr marL="121920" marR="121920" anchor="ctr" horzOverflow="overflow">
                    <a:lnL cap="flat">
                      <a:noFill/>
                    </a:lnL>
                    <a:lnR>
                      <a:noFill/>
                    </a:lnR>
                    <a:lnT cap="flat">
                      <a:noFill/>
                    </a:lnT>
                    <a:lnB>
                      <a:noFill/>
                    </a:lnB>
                    <a:lnTlToBr>
                      <a:noFill/>
                    </a:lnTlToBr>
                    <a:lnBlToTr>
                      <a:noFill/>
                    </a:lnBlToTr>
                    <a:no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SA" sz="4300" b="0" i="0" u="none" strike="noStrike" cap="none" normalizeH="0" baseline="0">
                          <a:ln>
                            <a:noFill/>
                          </a:ln>
                          <a:solidFill>
                            <a:schemeClr val="tx1"/>
                          </a:solidFill>
                          <a:effectLst/>
                          <a:latin typeface="Arial" charset="0"/>
                          <a:cs typeface="Arial" charset="0"/>
                        </a:rPr>
                        <a:t>عمانوئيل إلهنا</a:t>
                      </a:r>
                      <a:endParaRPr kumimoji="0" lang="ar-EG" sz="4300" b="0" i="0" u="none" strike="noStrike" cap="none" normalizeH="0" baseline="0">
                        <a:ln>
                          <a:noFill/>
                        </a:ln>
                        <a:solidFill>
                          <a:schemeClr val="tx1"/>
                        </a:solidFill>
                        <a:effectLst/>
                        <a:latin typeface="Arial" charset="0"/>
                        <a:cs typeface="Arial" charset="0"/>
                      </a:endParaRPr>
                    </a:p>
                    <a:p>
                      <a:pPr marL="0" marR="0" lvl="0" indent="0" algn="ctr" defTabSz="914400" rtl="1" eaLnBrk="1" fontAlgn="base" latinLnBrk="0" hangingPunct="1">
                        <a:lnSpc>
                          <a:spcPct val="100000"/>
                        </a:lnSpc>
                        <a:spcBef>
                          <a:spcPct val="0"/>
                        </a:spcBef>
                        <a:spcAft>
                          <a:spcPct val="0"/>
                        </a:spcAft>
                        <a:buClrTx/>
                        <a:buSzTx/>
                        <a:buFontTx/>
                        <a:buNone/>
                        <a:tabLst/>
                      </a:pPr>
                      <a:r>
                        <a:rPr kumimoji="0" lang="ar-SA" sz="4300" b="0" i="0" u="none" strike="noStrike" cap="none" normalizeH="0" baseline="0">
                          <a:ln>
                            <a:noFill/>
                          </a:ln>
                          <a:solidFill>
                            <a:schemeClr val="tx1"/>
                          </a:solidFill>
                          <a:effectLst/>
                          <a:latin typeface="Arial" charset="0"/>
                          <a:cs typeface="Arial" charset="0"/>
                        </a:rPr>
                        <a:t>في وسطنا الآن</a:t>
                      </a:r>
                      <a:endParaRPr kumimoji="0" lang="ar-EG" sz="4300" b="0" i="0" u="none" strike="noStrike" cap="none" normalizeH="0" baseline="0">
                        <a:ln>
                          <a:noFill/>
                        </a:ln>
                        <a:solidFill>
                          <a:schemeClr val="tx1"/>
                        </a:solidFill>
                        <a:effectLst/>
                        <a:latin typeface="Arial" charset="0"/>
                        <a:cs typeface="Arial" charset="0"/>
                      </a:endParaRPr>
                    </a:p>
                    <a:p>
                      <a:pPr marL="0" marR="0" lvl="0" indent="0" algn="ctr" defTabSz="914400" rtl="1" eaLnBrk="1" fontAlgn="base" latinLnBrk="0" hangingPunct="1">
                        <a:lnSpc>
                          <a:spcPct val="100000"/>
                        </a:lnSpc>
                        <a:spcBef>
                          <a:spcPct val="0"/>
                        </a:spcBef>
                        <a:spcAft>
                          <a:spcPct val="0"/>
                        </a:spcAft>
                        <a:buClrTx/>
                        <a:buSzTx/>
                        <a:buFontTx/>
                        <a:buNone/>
                        <a:tabLst/>
                      </a:pPr>
                      <a:r>
                        <a:rPr kumimoji="0" lang="ar-SA" sz="4300" b="0" i="0" u="none" strike="noStrike" cap="none" normalizeH="0" baseline="0">
                          <a:ln>
                            <a:noFill/>
                          </a:ln>
                          <a:solidFill>
                            <a:schemeClr val="tx1"/>
                          </a:solidFill>
                          <a:effectLst/>
                          <a:latin typeface="Arial" charset="0"/>
                          <a:cs typeface="Arial" charset="0"/>
                        </a:rPr>
                        <a:t>بمجد أبي</a:t>
                      </a:r>
                      <a:r>
                        <a:rPr kumimoji="0" lang="ar-EG" sz="4300" b="0" i="0" u="none" strike="noStrike" cap="none" normalizeH="0" baseline="0">
                          <a:ln>
                            <a:noFill/>
                          </a:ln>
                          <a:solidFill>
                            <a:schemeClr val="tx1"/>
                          </a:solidFill>
                          <a:effectLst/>
                          <a:latin typeface="Arial" charset="0"/>
                          <a:cs typeface="Arial" charset="0"/>
                        </a:rPr>
                        <a:t>ه</a:t>
                      </a:r>
                    </a:p>
                    <a:p>
                      <a:pPr marL="0" marR="0" lvl="0" indent="0" algn="ctr" defTabSz="914400" rtl="1" eaLnBrk="1" fontAlgn="base" latinLnBrk="0" hangingPunct="1">
                        <a:lnSpc>
                          <a:spcPct val="100000"/>
                        </a:lnSpc>
                        <a:spcBef>
                          <a:spcPct val="0"/>
                        </a:spcBef>
                        <a:spcAft>
                          <a:spcPct val="0"/>
                        </a:spcAft>
                        <a:buClrTx/>
                        <a:buSzTx/>
                        <a:buFontTx/>
                        <a:buNone/>
                        <a:tabLst/>
                      </a:pPr>
                      <a:r>
                        <a:rPr kumimoji="0" lang="ar-SA" sz="4300" b="0" i="0" u="none" strike="noStrike" cap="none" normalizeH="0" baseline="0">
                          <a:ln>
                            <a:noFill/>
                          </a:ln>
                          <a:solidFill>
                            <a:schemeClr val="tx1"/>
                          </a:solidFill>
                          <a:effectLst/>
                          <a:latin typeface="Arial" charset="0"/>
                          <a:cs typeface="Arial" charset="0"/>
                        </a:rPr>
                        <a:t>والروح القدس.</a:t>
                      </a:r>
                      <a:endParaRPr kumimoji="0" lang="en-US" sz="4300" b="0" i="0" u="none" strike="noStrike" cap="none" normalizeH="0" baseline="0">
                        <a:ln>
                          <a:noFill/>
                        </a:ln>
                        <a:solidFill>
                          <a:schemeClr val="tx1"/>
                        </a:solidFill>
                        <a:effectLst/>
                        <a:latin typeface="Arial" charset="0"/>
                        <a:cs typeface="Arial" charset="0"/>
                      </a:endParaRPr>
                    </a:p>
                  </a:txBody>
                  <a:tcPr marL="121920" marR="121920" anchor="ctr"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3135732">
                <a:tc gridSpan="2">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n-US" sz="5300" b="0" i="0" u="none" strike="noStrike" cap="none" normalizeH="0" baseline="0" dirty="0" err="1">
                          <a:ln>
                            <a:noFill/>
                          </a:ln>
                          <a:solidFill>
                            <a:srgbClr val="FFFF00"/>
                          </a:solidFill>
                          <a:effectLst/>
                          <a:latin typeface="Coptic1" pitchFamily="2" charset="0"/>
                          <a:cs typeface="Arial" charset="0"/>
                        </a:rPr>
                        <a:t>Emmanou</a:t>
                      </a:r>
                      <a:r>
                        <a:rPr kumimoji="0" lang="en-US" sz="5300" b="0" i="0" u="none" strike="noStrike" cap="none" normalizeH="0" baseline="0" dirty="0">
                          <a:ln>
                            <a:noFill/>
                          </a:ln>
                          <a:solidFill>
                            <a:srgbClr val="FFFF00"/>
                          </a:solidFill>
                          <a:effectLst/>
                          <a:latin typeface="Coptic1" pitchFamily="2" charset="0"/>
                          <a:cs typeface="Arial" charset="0"/>
                        </a:rPr>
                        <a:t>/l </a:t>
                      </a:r>
                      <a:r>
                        <a:rPr kumimoji="0" lang="en-US" sz="5300" b="0" i="0" u="none" strike="noStrike" cap="none" normalizeH="0" baseline="0" dirty="0" err="1">
                          <a:ln>
                            <a:noFill/>
                          </a:ln>
                          <a:solidFill>
                            <a:srgbClr val="FFFF00"/>
                          </a:solidFill>
                          <a:effectLst/>
                          <a:latin typeface="Coptic1" pitchFamily="2" charset="0"/>
                          <a:cs typeface="Arial" charset="0"/>
                        </a:rPr>
                        <a:t>Pennou</a:t>
                      </a:r>
                      <a:r>
                        <a:rPr kumimoji="0" lang="en-US" sz="5300" b="0" i="0" u="none" strike="noStrike" cap="none" normalizeH="0" baseline="0" dirty="0">
                          <a:ln>
                            <a:noFill/>
                          </a:ln>
                          <a:solidFill>
                            <a:srgbClr val="FFFF00"/>
                          </a:solidFill>
                          <a:effectLst/>
                          <a:latin typeface="Coptic1" pitchFamily="2" charset="0"/>
                          <a:cs typeface="Arial" charset="0"/>
                        </a:rPr>
                        <a:t>]:</a:t>
                      </a:r>
                    </a:p>
                    <a:p>
                      <a:pPr marL="0" marR="0" lvl="0" indent="0" algn="ctr" defTabSz="914400" rtl="0" eaLnBrk="1" fontAlgn="base" latinLnBrk="0" hangingPunct="1">
                        <a:lnSpc>
                          <a:spcPct val="80000"/>
                        </a:lnSpc>
                        <a:spcBef>
                          <a:spcPct val="0"/>
                        </a:spcBef>
                        <a:spcAft>
                          <a:spcPct val="0"/>
                        </a:spcAft>
                        <a:buClrTx/>
                        <a:buSzTx/>
                        <a:buFontTx/>
                        <a:buNone/>
                        <a:tabLst/>
                      </a:pPr>
                      <a:r>
                        <a:rPr kumimoji="0" lang="en-US" sz="5300" b="0" i="0" u="none" strike="noStrike" cap="none" normalizeH="0" baseline="0" dirty="0" err="1">
                          <a:ln>
                            <a:noFill/>
                          </a:ln>
                          <a:solidFill>
                            <a:srgbClr val="FFFF00"/>
                          </a:solidFill>
                          <a:effectLst/>
                          <a:latin typeface="Coptic1" pitchFamily="2" charset="0"/>
                          <a:cs typeface="Arial" charset="0"/>
                        </a:rPr>
                        <a:t>qen</a:t>
                      </a:r>
                      <a:r>
                        <a:rPr kumimoji="0" lang="en-US" sz="5300" b="0" i="0" u="none" strike="noStrike" cap="none" normalizeH="0" baseline="0" dirty="0">
                          <a:ln>
                            <a:noFill/>
                          </a:ln>
                          <a:solidFill>
                            <a:srgbClr val="FFFF00"/>
                          </a:solidFill>
                          <a:effectLst/>
                          <a:latin typeface="Coptic1" pitchFamily="2" charset="0"/>
                          <a:cs typeface="Arial" charset="0"/>
                        </a:rPr>
                        <a:t> </a:t>
                      </a:r>
                      <a:r>
                        <a:rPr kumimoji="0" lang="en-US" sz="5300" b="0" i="0" u="none" strike="noStrike" cap="none" normalizeH="0" baseline="0" dirty="0" err="1">
                          <a:ln>
                            <a:noFill/>
                          </a:ln>
                          <a:solidFill>
                            <a:srgbClr val="FFFF00"/>
                          </a:solidFill>
                          <a:effectLst/>
                          <a:latin typeface="Coptic1" pitchFamily="2" charset="0"/>
                          <a:cs typeface="Arial" charset="0"/>
                        </a:rPr>
                        <a:t>tenm</a:t>
                      </a:r>
                      <a:r>
                        <a:rPr kumimoji="0" lang="en-US" sz="5300" b="0" i="0" u="none" strike="noStrike" cap="none" normalizeH="0" baseline="0" dirty="0">
                          <a:ln>
                            <a:noFill/>
                          </a:ln>
                          <a:solidFill>
                            <a:srgbClr val="FFFF00"/>
                          </a:solidFill>
                          <a:effectLst/>
                          <a:latin typeface="Coptic1" pitchFamily="2" charset="0"/>
                          <a:cs typeface="Arial" charset="0"/>
                        </a:rPr>
                        <a:t>/] ]</a:t>
                      </a:r>
                      <a:r>
                        <a:rPr kumimoji="0" lang="en-US" sz="5300" b="0" i="0" u="none" strike="noStrike" cap="none" normalizeH="0" baseline="0" dirty="0" err="1">
                          <a:ln>
                            <a:noFill/>
                          </a:ln>
                          <a:solidFill>
                            <a:srgbClr val="FFFF00"/>
                          </a:solidFill>
                          <a:effectLst/>
                          <a:latin typeface="Coptic1" pitchFamily="2" charset="0"/>
                          <a:cs typeface="Arial" charset="0"/>
                        </a:rPr>
                        <a:t>nou</a:t>
                      </a:r>
                      <a:r>
                        <a:rPr kumimoji="0" lang="en-US" sz="5300" b="0" i="0" u="none" strike="noStrike" cap="none" normalizeH="0" baseline="0" dirty="0">
                          <a:ln>
                            <a:noFill/>
                          </a:ln>
                          <a:solidFill>
                            <a:srgbClr val="FFFF00"/>
                          </a:solidFill>
                          <a:effectLst/>
                          <a:latin typeface="Coptic1" pitchFamily="2" charset="0"/>
                          <a:cs typeface="Arial" charset="0"/>
                        </a:rPr>
                        <a:t>:</a:t>
                      </a:r>
                    </a:p>
                    <a:p>
                      <a:pPr marL="0" marR="0" lvl="0" indent="0" algn="ctr" defTabSz="914400" rtl="0" eaLnBrk="1" fontAlgn="base" latinLnBrk="0" hangingPunct="1">
                        <a:lnSpc>
                          <a:spcPct val="80000"/>
                        </a:lnSpc>
                        <a:spcBef>
                          <a:spcPct val="0"/>
                        </a:spcBef>
                        <a:spcAft>
                          <a:spcPct val="0"/>
                        </a:spcAft>
                        <a:buClrTx/>
                        <a:buSzTx/>
                        <a:buFontTx/>
                        <a:buNone/>
                        <a:tabLst/>
                      </a:pPr>
                      <a:r>
                        <a:rPr kumimoji="0" lang="en-US" sz="5300" b="0" i="0" u="none" strike="noStrike" cap="none" normalizeH="0" baseline="0" dirty="0" err="1">
                          <a:ln>
                            <a:noFill/>
                          </a:ln>
                          <a:solidFill>
                            <a:srgbClr val="FFFF00"/>
                          </a:solidFill>
                          <a:effectLst/>
                          <a:latin typeface="Coptic1" pitchFamily="2" charset="0"/>
                          <a:cs typeface="Arial" charset="0"/>
                        </a:rPr>
                        <a:t>qen</a:t>
                      </a:r>
                      <a:r>
                        <a:rPr kumimoji="0" lang="en-US" sz="5300" b="0" i="0" u="none" strike="noStrike" cap="none" normalizeH="0" baseline="0" dirty="0">
                          <a:ln>
                            <a:noFill/>
                          </a:ln>
                          <a:solidFill>
                            <a:srgbClr val="FFFF00"/>
                          </a:solidFill>
                          <a:effectLst/>
                          <a:latin typeface="Coptic1" pitchFamily="2" charset="0"/>
                          <a:cs typeface="Arial" charset="0"/>
                        </a:rPr>
                        <a:t> </a:t>
                      </a:r>
                      <a:r>
                        <a:rPr kumimoji="0" lang="en-US" sz="5300" b="0" i="0" u="none" strike="noStrike" cap="none" normalizeH="0" baseline="0" dirty="0" err="1">
                          <a:ln>
                            <a:noFill/>
                          </a:ln>
                          <a:solidFill>
                            <a:srgbClr val="FFFF00"/>
                          </a:solidFill>
                          <a:effectLst/>
                          <a:latin typeface="Coptic1" pitchFamily="2" charset="0"/>
                          <a:cs typeface="Arial" charset="0"/>
                        </a:rPr>
                        <a:t>p~w~ou</a:t>
                      </a:r>
                      <a:r>
                        <a:rPr kumimoji="0" lang="en-US" sz="5300" b="0" i="0" u="none" strike="noStrike" cap="none" normalizeH="0" baseline="0" dirty="0">
                          <a:ln>
                            <a:noFill/>
                          </a:ln>
                          <a:solidFill>
                            <a:srgbClr val="FFFF00"/>
                          </a:solidFill>
                          <a:effectLst/>
                          <a:latin typeface="Coptic1" pitchFamily="2" charset="0"/>
                          <a:cs typeface="Arial" charset="0"/>
                        </a:rPr>
                        <a:t> </a:t>
                      </a:r>
                      <a:r>
                        <a:rPr kumimoji="0" lang="en-US" sz="5300" b="0" i="0" u="none" strike="noStrike" cap="none" normalizeH="0" baseline="0" dirty="0" err="1">
                          <a:ln>
                            <a:noFill/>
                          </a:ln>
                          <a:solidFill>
                            <a:srgbClr val="FFFF00"/>
                          </a:solidFill>
                          <a:effectLst/>
                          <a:latin typeface="Coptic1" pitchFamily="2" charset="0"/>
                          <a:cs typeface="Arial" charset="0"/>
                        </a:rPr>
                        <a:t>n~te</a:t>
                      </a:r>
                      <a:r>
                        <a:rPr kumimoji="0" lang="en-US" sz="5300" b="0" i="0" u="none" strike="noStrike" cap="none" normalizeH="0" baseline="0" dirty="0">
                          <a:ln>
                            <a:noFill/>
                          </a:ln>
                          <a:solidFill>
                            <a:srgbClr val="FFFF00"/>
                          </a:solidFill>
                          <a:effectLst/>
                          <a:latin typeface="Coptic1" pitchFamily="2" charset="0"/>
                          <a:cs typeface="Arial" charset="0"/>
                        </a:rPr>
                        <a:t> </a:t>
                      </a:r>
                      <a:r>
                        <a:rPr kumimoji="0" lang="en-US" sz="5300" b="0" i="0" u="none" strike="noStrike" cap="none" normalizeH="0" baseline="0" dirty="0" err="1">
                          <a:ln>
                            <a:noFill/>
                          </a:ln>
                          <a:solidFill>
                            <a:srgbClr val="FFFF00"/>
                          </a:solidFill>
                          <a:effectLst/>
                          <a:latin typeface="Coptic1" pitchFamily="2" charset="0"/>
                          <a:cs typeface="Arial" charset="0"/>
                        </a:rPr>
                        <a:t>Pefiwt</a:t>
                      </a:r>
                      <a:r>
                        <a:rPr kumimoji="0" lang="en-US" sz="5300" b="0" i="0" u="none" strike="noStrike" cap="none" normalizeH="0" baseline="0" dirty="0">
                          <a:ln>
                            <a:noFill/>
                          </a:ln>
                          <a:solidFill>
                            <a:srgbClr val="FFFF00"/>
                          </a:solidFill>
                          <a:effectLst/>
                          <a:latin typeface="Coptic1" pitchFamily="2" charset="0"/>
                          <a:cs typeface="Arial" charset="0"/>
                        </a:rPr>
                        <a:t>:</a:t>
                      </a:r>
                    </a:p>
                    <a:p>
                      <a:pPr marL="0" marR="0" lvl="0" indent="0" algn="ctr" defTabSz="914400" rtl="0" eaLnBrk="1" fontAlgn="base" latinLnBrk="0" hangingPunct="1">
                        <a:lnSpc>
                          <a:spcPct val="80000"/>
                        </a:lnSpc>
                        <a:spcBef>
                          <a:spcPct val="0"/>
                        </a:spcBef>
                        <a:spcAft>
                          <a:spcPct val="0"/>
                        </a:spcAft>
                        <a:buClrTx/>
                        <a:buSzTx/>
                        <a:buFontTx/>
                        <a:buNone/>
                        <a:tabLst/>
                      </a:pPr>
                      <a:r>
                        <a:rPr kumimoji="0" lang="en-US" sz="5300" b="0" i="0" u="none" strike="noStrike" cap="none" normalizeH="0" baseline="0" dirty="0" err="1">
                          <a:ln>
                            <a:noFill/>
                          </a:ln>
                          <a:solidFill>
                            <a:srgbClr val="FFFF00"/>
                          </a:solidFill>
                          <a:effectLst/>
                          <a:latin typeface="Coptic1" pitchFamily="2" charset="0"/>
                          <a:cs typeface="Arial" charset="0"/>
                        </a:rPr>
                        <a:t>nem</a:t>
                      </a:r>
                      <a:r>
                        <a:rPr kumimoji="0" lang="en-US" sz="5300" b="0" i="0" u="none" strike="noStrike" cap="none" normalizeH="0" baseline="0" dirty="0">
                          <a:ln>
                            <a:noFill/>
                          </a:ln>
                          <a:solidFill>
                            <a:srgbClr val="FFFF00"/>
                          </a:solidFill>
                          <a:effectLst/>
                          <a:latin typeface="Coptic1" pitchFamily="2" charset="0"/>
                          <a:cs typeface="Arial" charset="0"/>
                        </a:rPr>
                        <a:t> </a:t>
                      </a:r>
                      <a:r>
                        <a:rPr kumimoji="0" lang="en-US" sz="5300" b="0" i="0" u="none" strike="noStrike" cap="none" normalizeH="0" baseline="0" dirty="0" err="1">
                          <a:ln>
                            <a:noFill/>
                          </a:ln>
                          <a:solidFill>
                            <a:srgbClr val="FFFF00"/>
                          </a:solidFill>
                          <a:effectLst/>
                          <a:latin typeface="Coptic1" pitchFamily="2" charset="0"/>
                          <a:cs typeface="Arial" charset="0"/>
                        </a:rPr>
                        <a:t>Pip~neuma</a:t>
                      </a:r>
                      <a:r>
                        <a:rPr kumimoji="0" lang="en-US" sz="5300" b="0" i="0" u="none" strike="noStrike" cap="none" normalizeH="0" baseline="0" dirty="0">
                          <a:ln>
                            <a:noFill/>
                          </a:ln>
                          <a:solidFill>
                            <a:srgbClr val="FFFF00"/>
                          </a:solidFill>
                          <a:effectLst/>
                          <a:latin typeface="Coptic1" pitchFamily="2" charset="0"/>
                          <a:cs typeface="Arial" charset="0"/>
                        </a:rPr>
                        <a:t> </a:t>
                      </a:r>
                      <a:r>
                        <a:rPr kumimoji="0" lang="en-US" sz="5300" b="0" i="0" u="none" strike="noStrike" cap="none" normalizeH="0" baseline="0" dirty="0" err="1">
                          <a:ln>
                            <a:noFill/>
                          </a:ln>
                          <a:solidFill>
                            <a:srgbClr val="FFFF00"/>
                          </a:solidFill>
                          <a:effectLst/>
                          <a:latin typeface="Coptic1" pitchFamily="2" charset="0"/>
                          <a:cs typeface="Arial" charset="0"/>
                        </a:rPr>
                        <a:t>e~youab</a:t>
                      </a:r>
                      <a:r>
                        <a:rPr kumimoji="0" lang="en-US" sz="5300" b="0" i="0" u="none" strike="noStrike" cap="none" normalizeH="0" baseline="0" dirty="0">
                          <a:ln>
                            <a:noFill/>
                          </a:ln>
                          <a:solidFill>
                            <a:srgbClr val="FFFF00"/>
                          </a:solidFill>
                          <a:effectLst/>
                          <a:latin typeface="Coptic1" pitchFamily="2" charset="0"/>
                          <a:cs typeface="Arial" charset="0"/>
                        </a:rPr>
                        <a:t>.</a:t>
                      </a:r>
                    </a:p>
                  </a:txBody>
                  <a:tcPr marL="121920" marR="121920" anchor="ctr" horzOverflow="overflow">
                    <a:lnL cap="flat">
                      <a:noFill/>
                    </a:lnL>
                    <a:lnR cap="flat">
                      <a:noFill/>
                    </a:lnR>
                    <a:lnT>
                      <a:noFill/>
                    </a:lnT>
                    <a:lnB>
                      <a:noFill/>
                    </a:lnB>
                    <a:lnTlToBr>
                      <a:noFill/>
                    </a:lnTlToBr>
                    <a:lnBlToTr>
                      <a:noFill/>
                    </a:lnBlToTr>
                    <a:noFill/>
                  </a:tcPr>
                </a:tc>
                <a:tc hMerge="1">
                  <a:txBody>
                    <a:bodyPr/>
                    <a:lstStyle/>
                    <a:p>
                      <a:endParaRPr lang="en-CA"/>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0239313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664834" name="Group 2"/>
          <p:cNvGraphicFramePr>
            <a:graphicFrameLocks noGrp="1"/>
          </p:cNvGraphicFramePr>
          <p:nvPr>
            <p:extLst>
              <p:ext uri="{D42A27DB-BD31-4B8C-83A1-F6EECF244321}">
                <p14:modId xmlns:p14="http://schemas.microsoft.com/office/powerpoint/2010/main" val="3752815837"/>
              </p:ext>
            </p:extLst>
          </p:nvPr>
        </p:nvGraphicFramePr>
        <p:xfrm>
          <a:off x="0" y="412328"/>
          <a:ext cx="12192000" cy="5514385"/>
        </p:xfrm>
        <a:graphic>
          <a:graphicData uri="http://schemas.openxmlformats.org/drawingml/2006/table">
            <a:tbl>
              <a:tblPr/>
              <a:tblGrid>
                <a:gridCol w="7684033">
                  <a:extLst>
                    <a:ext uri="{9D8B030D-6E8A-4147-A177-3AD203B41FA5}">
                      <a16:colId xmlns:a16="http://schemas.microsoft.com/office/drawing/2014/main" val="20000"/>
                    </a:ext>
                  </a:extLst>
                </a:gridCol>
                <a:gridCol w="4507967">
                  <a:extLst>
                    <a:ext uri="{9D8B030D-6E8A-4147-A177-3AD203B41FA5}">
                      <a16:colId xmlns:a16="http://schemas.microsoft.com/office/drawing/2014/main" val="20001"/>
                    </a:ext>
                  </a:extLst>
                </a:gridCol>
              </a:tblGrid>
              <a:tr h="2432304">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fr-FR" sz="3700" b="0" i="0" u="none" strike="noStrike" cap="none" normalizeH="0" baseline="0" dirty="0">
                          <a:ln>
                            <a:noFill/>
                          </a:ln>
                          <a:solidFill>
                            <a:schemeClr val="tx1"/>
                          </a:solidFill>
                          <a:effectLst/>
                          <a:latin typeface="Arial" charset="0"/>
                          <a:cs typeface="Arial" charset="0"/>
                        </a:rPr>
                        <a:t>Qu’Il  nous  bénisse  tous,</a:t>
                      </a:r>
                    </a:p>
                    <a:p>
                      <a:pPr marL="0" marR="0" lvl="0" indent="0" algn="ctr" defTabSz="914400" rtl="0" eaLnBrk="1" fontAlgn="base" latinLnBrk="0" hangingPunct="1">
                        <a:lnSpc>
                          <a:spcPct val="90000"/>
                        </a:lnSpc>
                        <a:spcBef>
                          <a:spcPct val="0"/>
                        </a:spcBef>
                        <a:spcAft>
                          <a:spcPct val="0"/>
                        </a:spcAft>
                        <a:buClrTx/>
                        <a:buSzTx/>
                        <a:buFontTx/>
                        <a:buNone/>
                        <a:tabLst/>
                      </a:pPr>
                      <a:r>
                        <a:rPr kumimoji="0" lang="fr-FR" sz="3700" b="0" i="0" u="none" strike="noStrike" cap="none" normalizeH="0" baseline="0" dirty="0">
                          <a:ln>
                            <a:noFill/>
                          </a:ln>
                          <a:solidFill>
                            <a:schemeClr val="tx1"/>
                          </a:solidFill>
                          <a:effectLst/>
                          <a:latin typeface="Arial" charset="0"/>
                          <a:cs typeface="Arial" charset="0"/>
                        </a:rPr>
                        <a:t>Et purifie  nos cœurs</a:t>
                      </a:r>
                    </a:p>
                    <a:p>
                      <a:pPr marL="0" marR="0" lvl="0" indent="0" algn="ctr" defTabSz="914400" rtl="0" eaLnBrk="1" fontAlgn="base" latinLnBrk="0" hangingPunct="1">
                        <a:lnSpc>
                          <a:spcPct val="90000"/>
                        </a:lnSpc>
                        <a:spcBef>
                          <a:spcPct val="0"/>
                        </a:spcBef>
                        <a:spcAft>
                          <a:spcPct val="0"/>
                        </a:spcAft>
                        <a:buClrTx/>
                        <a:buSzTx/>
                        <a:buFontTx/>
                        <a:buNone/>
                        <a:tabLst/>
                      </a:pPr>
                      <a:r>
                        <a:rPr kumimoji="0" lang="fr-FR" sz="3700" b="0" i="0" u="none" strike="noStrike" cap="none" normalizeH="0" baseline="0" dirty="0">
                          <a:ln>
                            <a:noFill/>
                          </a:ln>
                          <a:solidFill>
                            <a:schemeClr val="tx1"/>
                          </a:solidFill>
                          <a:effectLst/>
                          <a:latin typeface="Arial" charset="0"/>
                          <a:cs typeface="Arial" charset="0"/>
                        </a:rPr>
                        <a:t>guérisse les maladies</a:t>
                      </a:r>
                    </a:p>
                    <a:p>
                      <a:pPr marL="0" marR="0" lvl="0" indent="0" algn="ctr" defTabSz="914400" rtl="0" eaLnBrk="1" fontAlgn="base" latinLnBrk="0" hangingPunct="1">
                        <a:lnSpc>
                          <a:spcPct val="90000"/>
                        </a:lnSpc>
                        <a:spcBef>
                          <a:spcPct val="0"/>
                        </a:spcBef>
                        <a:spcAft>
                          <a:spcPct val="0"/>
                        </a:spcAft>
                        <a:buClrTx/>
                        <a:buSzTx/>
                        <a:buFontTx/>
                        <a:buNone/>
                        <a:tabLst/>
                      </a:pPr>
                      <a:r>
                        <a:rPr kumimoji="0" lang="fr-FR" sz="3700" b="0" i="0" u="none" strike="noStrike" cap="none" normalizeH="0" baseline="0" dirty="0">
                          <a:ln>
                            <a:noFill/>
                          </a:ln>
                          <a:solidFill>
                            <a:schemeClr val="tx1"/>
                          </a:solidFill>
                          <a:effectLst/>
                          <a:latin typeface="Arial" charset="0"/>
                          <a:cs typeface="Arial" charset="0"/>
                        </a:rPr>
                        <a:t>de nos âmes et nos corps</a:t>
                      </a:r>
                      <a:r>
                        <a:rPr kumimoji="0" lang="en-US" sz="3700" b="0" i="0" u="none" strike="noStrike" cap="none" normalizeH="0" baseline="0" dirty="0">
                          <a:ln>
                            <a:noFill/>
                          </a:ln>
                          <a:solidFill>
                            <a:schemeClr val="tx1"/>
                          </a:solidFill>
                          <a:effectLst/>
                          <a:latin typeface="Arial" charset="0"/>
                          <a:cs typeface="Arial" charset="0"/>
                        </a:rPr>
                        <a:t> </a:t>
                      </a:r>
                    </a:p>
                  </a:txBody>
                  <a:tcPr marL="121920" marR="121920" anchor="ctr" horzOverflow="overflow">
                    <a:lnL cap="flat">
                      <a:noFill/>
                    </a:lnL>
                    <a:lnR>
                      <a:noFill/>
                    </a:lnR>
                    <a:lnT cap="flat">
                      <a:noFill/>
                    </a:lnT>
                    <a:lnB>
                      <a:noFill/>
                    </a:lnB>
                    <a:lnTlToBr>
                      <a:noFill/>
                    </a:lnTlToBr>
                    <a:lnBlToTr>
                      <a:noFill/>
                    </a:lnBlToTr>
                    <a:noFill/>
                  </a:tcPr>
                </a:tc>
                <a:tc>
                  <a:txBody>
                    <a:bodyPr/>
                    <a:lstStyle/>
                    <a:p>
                      <a:pPr marL="0" marR="0" lvl="0" indent="0" algn="ctr" defTabSz="914400" rtl="1" eaLnBrk="1" fontAlgn="base" latinLnBrk="0" hangingPunct="1">
                        <a:lnSpc>
                          <a:spcPct val="90000"/>
                        </a:lnSpc>
                        <a:spcBef>
                          <a:spcPct val="0"/>
                        </a:spcBef>
                        <a:spcAft>
                          <a:spcPct val="0"/>
                        </a:spcAft>
                        <a:buClrTx/>
                        <a:buSzTx/>
                        <a:buFontTx/>
                        <a:buNone/>
                        <a:tabLst/>
                      </a:pPr>
                      <a:r>
                        <a:rPr kumimoji="0" lang="ar-SA" sz="4300" b="0" i="0" u="none" strike="noStrike" cap="none" normalizeH="0" baseline="0">
                          <a:ln>
                            <a:noFill/>
                          </a:ln>
                          <a:solidFill>
                            <a:schemeClr val="tx1"/>
                          </a:solidFill>
                          <a:effectLst/>
                          <a:latin typeface="Arial" charset="0"/>
                          <a:cs typeface="Arial" charset="0"/>
                        </a:rPr>
                        <a:t>ليباركنا كلنا</a:t>
                      </a:r>
                      <a:endParaRPr kumimoji="0" lang="ar-EG" sz="4300" b="0" i="0" u="none" strike="noStrike" cap="none" normalizeH="0" baseline="0">
                        <a:ln>
                          <a:noFill/>
                        </a:ln>
                        <a:solidFill>
                          <a:schemeClr val="tx1"/>
                        </a:solidFill>
                        <a:effectLst/>
                        <a:latin typeface="Arial" charset="0"/>
                        <a:cs typeface="Arial" charset="0"/>
                      </a:endParaRPr>
                    </a:p>
                    <a:p>
                      <a:pPr marL="0" marR="0" lvl="0" indent="0" algn="ctr" defTabSz="914400" rtl="1" eaLnBrk="1" fontAlgn="base" latinLnBrk="0" hangingPunct="1">
                        <a:lnSpc>
                          <a:spcPct val="90000"/>
                        </a:lnSpc>
                        <a:spcBef>
                          <a:spcPct val="0"/>
                        </a:spcBef>
                        <a:spcAft>
                          <a:spcPct val="0"/>
                        </a:spcAft>
                        <a:buClrTx/>
                        <a:buSzTx/>
                        <a:buFontTx/>
                        <a:buNone/>
                        <a:tabLst/>
                      </a:pPr>
                      <a:r>
                        <a:rPr kumimoji="0" lang="ar-SA" sz="4300" b="0" i="0" u="none" strike="noStrike" cap="none" normalizeH="0" baseline="0">
                          <a:ln>
                            <a:noFill/>
                          </a:ln>
                          <a:solidFill>
                            <a:schemeClr val="tx1"/>
                          </a:solidFill>
                          <a:effectLst/>
                          <a:latin typeface="Arial" charset="0"/>
                          <a:cs typeface="Arial" charset="0"/>
                        </a:rPr>
                        <a:t>ويطهر قلوبنا</a:t>
                      </a:r>
                      <a:endParaRPr kumimoji="0" lang="ar-EG" sz="4300" b="0" i="0" u="none" strike="noStrike" cap="none" normalizeH="0" baseline="0">
                        <a:ln>
                          <a:noFill/>
                        </a:ln>
                        <a:solidFill>
                          <a:schemeClr val="tx1"/>
                        </a:solidFill>
                        <a:effectLst/>
                        <a:latin typeface="Arial" charset="0"/>
                        <a:cs typeface="Arial" charset="0"/>
                      </a:endParaRPr>
                    </a:p>
                    <a:p>
                      <a:pPr marL="0" marR="0" lvl="0" indent="0" algn="ctr" defTabSz="914400" rtl="1" eaLnBrk="1" fontAlgn="base" latinLnBrk="0" hangingPunct="1">
                        <a:lnSpc>
                          <a:spcPct val="90000"/>
                        </a:lnSpc>
                        <a:spcBef>
                          <a:spcPct val="0"/>
                        </a:spcBef>
                        <a:spcAft>
                          <a:spcPct val="0"/>
                        </a:spcAft>
                        <a:buClrTx/>
                        <a:buSzTx/>
                        <a:buFontTx/>
                        <a:buNone/>
                        <a:tabLst/>
                      </a:pPr>
                      <a:r>
                        <a:rPr kumimoji="0" lang="ar-SA" sz="4300" b="0" i="0" u="none" strike="noStrike" cap="none" normalizeH="0" baseline="0">
                          <a:ln>
                            <a:noFill/>
                          </a:ln>
                          <a:solidFill>
                            <a:schemeClr val="tx1"/>
                          </a:solidFill>
                          <a:effectLst/>
                          <a:latin typeface="Arial" charset="0"/>
                          <a:cs typeface="Arial" charset="0"/>
                        </a:rPr>
                        <a:t>ويشفي أمراض نفوسنا وأجسادنا.</a:t>
                      </a:r>
                      <a:endParaRPr kumimoji="0" lang="en-US" sz="4300" b="0" i="0" u="none" strike="noStrike" cap="none" normalizeH="0" baseline="0">
                        <a:ln>
                          <a:noFill/>
                        </a:ln>
                        <a:solidFill>
                          <a:schemeClr val="tx1"/>
                        </a:solidFill>
                        <a:effectLst/>
                        <a:latin typeface="Arial" charset="0"/>
                        <a:cs typeface="Arial" charset="0"/>
                      </a:endParaRPr>
                    </a:p>
                  </a:txBody>
                  <a:tcPr marL="121920" marR="121920" anchor="ctr"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3063793">
                <a:tc gridSpan="2">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n-US" sz="5300" b="0" i="0" u="none" strike="noStrike" cap="none" normalizeH="0" baseline="0" dirty="0" err="1">
                          <a:ln>
                            <a:noFill/>
                          </a:ln>
                          <a:solidFill>
                            <a:srgbClr val="FFFF00"/>
                          </a:solidFill>
                          <a:effectLst/>
                          <a:latin typeface="Coptic1" pitchFamily="2" charset="0"/>
                          <a:cs typeface="Arial" charset="0"/>
                        </a:rPr>
                        <a:t>N~tefc~mou</a:t>
                      </a:r>
                      <a:r>
                        <a:rPr kumimoji="0" lang="en-US" sz="5300" b="0" i="0" u="none" strike="noStrike" cap="none" normalizeH="0" baseline="0" dirty="0">
                          <a:ln>
                            <a:noFill/>
                          </a:ln>
                          <a:solidFill>
                            <a:srgbClr val="FFFF00"/>
                          </a:solidFill>
                          <a:effectLst/>
                          <a:latin typeface="Coptic1" pitchFamily="2" charset="0"/>
                          <a:cs typeface="Arial" charset="0"/>
                        </a:rPr>
                        <a:t> </a:t>
                      </a:r>
                      <a:r>
                        <a:rPr kumimoji="0" lang="en-US" sz="5300" b="0" i="0" u="none" strike="noStrike" cap="none" normalizeH="0" baseline="0" dirty="0" err="1">
                          <a:ln>
                            <a:noFill/>
                          </a:ln>
                          <a:solidFill>
                            <a:srgbClr val="FFFF00"/>
                          </a:solidFill>
                          <a:effectLst/>
                          <a:latin typeface="Coptic1" pitchFamily="2" charset="0"/>
                          <a:cs typeface="Arial" charset="0"/>
                        </a:rPr>
                        <a:t>e~ron</a:t>
                      </a:r>
                      <a:r>
                        <a:rPr kumimoji="0" lang="en-US" sz="5300" b="0" i="0" u="none" strike="noStrike" cap="none" normalizeH="0" baseline="0" dirty="0">
                          <a:ln>
                            <a:noFill/>
                          </a:ln>
                          <a:solidFill>
                            <a:srgbClr val="FFFF00"/>
                          </a:solidFill>
                          <a:effectLst/>
                          <a:latin typeface="Coptic1" pitchFamily="2" charset="0"/>
                          <a:cs typeface="Arial" charset="0"/>
                        </a:rPr>
                        <a:t> t/ren:</a:t>
                      </a:r>
                    </a:p>
                    <a:p>
                      <a:pPr marL="0" marR="0" lvl="0" indent="0" algn="ctr" defTabSz="914400" rtl="0" eaLnBrk="1" fontAlgn="base" latinLnBrk="0" hangingPunct="1">
                        <a:lnSpc>
                          <a:spcPct val="90000"/>
                        </a:lnSpc>
                        <a:spcBef>
                          <a:spcPct val="0"/>
                        </a:spcBef>
                        <a:spcAft>
                          <a:spcPct val="0"/>
                        </a:spcAft>
                        <a:buClrTx/>
                        <a:buSzTx/>
                        <a:buFontTx/>
                        <a:buNone/>
                        <a:tabLst/>
                      </a:pPr>
                      <a:r>
                        <a:rPr kumimoji="0" lang="en-US" sz="5300" b="0" i="0" u="none" strike="noStrike" cap="none" normalizeH="0" baseline="0" dirty="0" err="1">
                          <a:ln>
                            <a:noFill/>
                          </a:ln>
                          <a:solidFill>
                            <a:srgbClr val="FFFF00"/>
                          </a:solidFill>
                          <a:effectLst/>
                          <a:latin typeface="Coptic1" pitchFamily="2" charset="0"/>
                          <a:cs typeface="Arial" charset="0"/>
                        </a:rPr>
                        <a:t>n~teftoubo</a:t>
                      </a:r>
                      <a:r>
                        <a:rPr kumimoji="0" lang="en-US" sz="5300" b="0" i="0" u="none" strike="noStrike" cap="none" normalizeH="0" baseline="0" dirty="0">
                          <a:ln>
                            <a:noFill/>
                          </a:ln>
                          <a:solidFill>
                            <a:srgbClr val="FFFF00"/>
                          </a:solidFill>
                          <a:effectLst/>
                          <a:latin typeface="Coptic1" pitchFamily="2" charset="0"/>
                          <a:cs typeface="Arial" charset="0"/>
                        </a:rPr>
                        <a:t> </a:t>
                      </a:r>
                      <a:r>
                        <a:rPr kumimoji="0" lang="en-US" sz="5300" b="0" i="0" u="none" strike="noStrike" cap="none" normalizeH="0" baseline="0" dirty="0" err="1">
                          <a:ln>
                            <a:noFill/>
                          </a:ln>
                          <a:solidFill>
                            <a:srgbClr val="FFFF00"/>
                          </a:solidFill>
                          <a:effectLst/>
                          <a:latin typeface="Coptic1" pitchFamily="2" charset="0"/>
                          <a:cs typeface="Arial" charset="0"/>
                        </a:rPr>
                        <a:t>n~nenh</a:t>
                      </a:r>
                      <a:r>
                        <a:rPr kumimoji="0" lang="en-US" sz="5300" b="0" i="0" u="none" strike="noStrike" cap="none" normalizeH="0" baseline="0" dirty="0">
                          <a:ln>
                            <a:noFill/>
                          </a:ln>
                          <a:solidFill>
                            <a:srgbClr val="FFFF00"/>
                          </a:solidFill>
                          <a:effectLst/>
                          <a:latin typeface="Coptic1" pitchFamily="2" charset="0"/>
                          <a:cs typeface="Arial" charset="0"/>
                        </a:rPr>
                        <a:t>/t:</a:t>
                      </a:r>
                    </a:p>
                    <a:p>
                      <a:pPr marL="0" marR="0" lvl="0" indent="0" algn="ctr" defTabSz="914400" rtl="0" eaLnBrk="1" fontAlgn="base" latinLnBrk="0" hangingPunct="1">
                        <a:lnSpc>
                          <a:spcPct val="90000"/>
                        </a:lnSpc>
                        <a:spcBef>
                          <a:spcPct val="0"/>
                        </a:spcBef>
                        <a:spcAft>
                          <a:spcPct val="0"/>
                        </a:spcAft>
                        <a:buClrTx/>
                        <a:buSzTx/>
                        <a:buFontTx/>
                        <a:buNone/>
                        <a:tabLst/>
                      </a:pPr>
                      <a:r>
                        <a:rPr kumimoji="0" lang="en-US" sz="5300" b="0" i="0" u="none" strike="noStrike" cap="none" normalizeH="0" baseline="0" dirty="0" err="1">
                          <a:ln>
                            <a:noFill/>
                          </a:ln>
                          <a:solidFill>
                            <a:srgbClr val="FFFF00"/>
                          </a:solidFill>
                          <a:effectLst/>
                          <a:latin typeface="Coptic1" pitchFamily="2" charset="0"/>
                          <a:cs typeface="Arial" charset="0"/>
                        </a:rPr>
                        <a:t>n~teftal</a:t>
                      </a:r>
                      <a:r>
                        <a:rPr kumimoji="0" lang="en-US" sz="5300" b="0" i="0" u="none" strike="noStrike" cap="none" normalizeH="0" baseline="0" dirty="0">
                          <a:ln>
                            <a:noFill/>
                          </a:ln>
                          <a:solidFill>
                            <a:srgbClr val="FFFF00"/>
                          </a:solidFill>
                          <a:effectLst/>
                          <a:latin typeface="Coptic1" pitchFamily="2" charset="0"/>
                          <a:cs typeface="Arial" charset="0"/>
                        </a:rPr>
                        <a:t>[o </a:t>
                      </a:r>
                      <a:r>
                        <a:rPr kumimoji="0" lang="en-US" sz="5300" b="0" i="0" u="none" strike="noStrike" cap="none" normalizeH="0" baseline="0" dirty="0" err="1">
                          <a:ln>
                            <a:noFill/>
                          </a:ln>
                          <a:solidFill>
                            <a:srgbClr val="FFFF00"/>
                          </a:solidFill>
                          <a:effectLst/>
                          <a:latin typeface="Coptic1" pitchFamily="2" charset="0"/>
                          <a:cs typeface="Arial" charset="0"/>
                        </a:rPr>
                        <a:t>n~niswni</a:t>
                      </a:r>
                      <a:r>
                        <a:rPr kumimoji="0" lang="en-US" sz="5300" b="0" i="0" u="none" strike="noStrike" cap="none" normalizeH="0" baseline="0" dirty="0">
                          <a:ln>
                            <a:noFill/>
                          </a:ln>
                          <a:solidFill>
                            <a:srgbClr val="FFFF00"/>
                          </a:solidFill>
                          <a:effectLst/>
                          <a:latin typeface="Coptic1" pitchFamily="2" charset="0"/>
                          <a:cs typeface="Arial" charset="0"/>
                        </a:rPr>
                        <a:t>:</a:t>
                      </a:r>
                    </a:p>
                    <a:p>
                      <a:pPr marL="0" marR="0" lvl="0" indent="0" algn="ctr" defTabSz="914400" rtl="0" eaLnBrk="1" fontAlgn="base" latinLnBrk="0" hangingPunct="1">
                        <a:lnSpc>
                          <a:spcPct val="90000"/>
                        </a:lnSpc>
                        <a:spcBef>
                          <a:spcPct val="0"/>
                        </a:spcBef>
                        <a:spcAft>
                          <a:spcPct val="0"/>
                        </a:spcAft>
                        <a:buClrTx/>
                        <a:buSzTx/>
                        <a:buFontTx/>
                        <a:buNone/>
                        <a:tabLst/>
                      </a:pPr>
                      <a:r>
                        <a:rPr kumimoji="0" lang="en-US" sz="5300" b="0" i="0" u="none" strike="noStrike" cap="none" normalizeH="0" baseline="0" dirty="0" err="1">
                          <a:ln>
                            <a:noFill/>
                          </a:ln>
                          <a:solidFill>
                            <a:srgbClr val="FFFF00"/>
                          </a:solidFill>
                          <a:effectLst/>
                          <a:latin typeface="Coptic1" pitchFamily="2" charset="0"/>
                          <a:cs typeface="Arial" charset="0"/>
                        </a:rPr>
                        <a:t>n~te</a:t>
                      </a:r>
                      <a:r>
                        <a:rPr kumimoji="0" lang="en-US" sz="5300" b="0" i="0" u="none" strike="noStrike" cap="none" normalizeH="0" baseline="0" dirty="0">
                          <a:ln>
                            <a:noFill/>
                          </a:ln>
                          <a:solidFill>
                            <a:srgbClr val="FFFF00"/>
                          </a:solidFill>
                          <a:effectLst/>
                          <a:latin typeface="Coptic1" pitchFamily="2" charset="0"/>
                          <a:cs typeface="Arial" charset="0"/>
                        </a:rPr>
                        <a:t> </a:t>
                      </a:r>
                      <a:r>
                        <a:rPr kumimoji="0" lang="en-US" sz="5300" b="0" i="0" u="none" strike="noStrike" cap="none" normalizeH="0" baseline="0" dirty="0" err="1">
                          <a:ln>
                            <a:noFill/>
                          </a:ln>
                          <a:solidFill>
                            <a:srgbClr val="FFFF00"/>
                          </a:solidFill>
                          <a:effectLst/>
                          <a:latin typeface="Coptic1" pitchFamily="2" charset="0"/>
                          <a:cs typeface="Arial" charset="0"/>
                        </a:rPr>
                        <a:t>nen'u</a:t>
                      </a:r>
                      <a:r>
                        <a:rPr kumimoji="0" lang="en-US" sz="5300" b="0" i="0" u="none" strike="noStrike" cap="none" normalizeH="0" baseline="0" dirty="0">
                          <a:ln>
                            <a:noFill/>
                          </a:ln>
                          <a:solidFill>
                            <a:srgbClr val="FFFF00"/>
                          </a:solidFill>
                          <a:effectLst/>
                          <a:latin typeface="Coptic1" pitchFamily="2" charset="0"/>
                          <a:cs typeface="Arial" charset="0"/>
                        </a:rPr>
                        <a:t>,/ </a:t>
                      </a:r>
                      <a:r>
                        <a:rPr kumimoji="0" lang="en-US" sz="5300" b="0" i="0" u="none" strike="noStrike" cap="none" normalizeH="0" baseline="0" dirty="0" err="1">
                          <a:ln>
                            <a:noFill/>
                          </a:ln>
                          <a:solidFill>
                            <a:srgbClr val="FFFF00"/>
                          </a:solidFill>
                          <a:effectLst/>
                          <a:latin typeface="Coptic1" pitchFamily="2" charset="0"/>
                          <a:cs typeface="Arial" charset="0"/>
                        </a:rPr>
                        <a:t>nem</a:t>
                      </a:r>
                      <a:r>
                        <a:rPr kumimoji="0" lang="en-US" sz="5300" b="0" i="0" u="none" strike="noStrike" cap="none" normalizeH="0" baseline="0" dirty="0">
                          <a:ln>
                            <a:noFill/>
                          </a:ln>
                          <a:solidFill>
                            <a:srgbClr val="FFFF00"/>
                          </a:solidFill>
                          <a:effectLst/>
                          <a:latin typeface="Coptic1" pitchFamily="2" charset="0"/>
                          <a:cs typeface="Arial" charset="0"/>
                        </a:rPr>
                        <a:t> </a:t>
                      </a:r>
                      <a:r>
                        <a:rPr kumimoji="0" lang="en-US" sz="5300" b="0" i="0" u="none" strike="noStrike" cap="none" normalizeH="0" baseline="0" dirty="0" err="1">
                          <a:ln>
                            <a:noFill/>
                          </a:ln>
                          <a:solidFill>
                            <a:srgbClr val="FFFF00"/>
                          </a:solidFill>
                          <a:effectLst/>
                          <a:latin typeface="Coptic1" pitchFamily="2" charset="0"/>
                          <a:cs typeface="Arial" charset="0"/>
                        </a:rPr>
                        <a:t>nencwma</a:t>
                      </a:r>
                      <a:r>
                        <a:rPr kumimoji="0" lang="en-US" sz="5300" b="0" i="0" u="none" strike="noStrike" cap="none" normalizeH="0" baseline="0" dirty="0">
                          <a:ln>
                            <a:noFill/>
                          </a:ln>
                          <a:solidFill>
                            <a:srgbClr val="FFFF00"/>
                          </a:solidFill>
                          <a:effectLst/>
                          <a:latin typeface="Coptic1" pitchFamily="2" charset="0"/>
                          <a:cs typeface="Arial" charset="0"/>
                        </a:rPr>
                        <a:t>.</a:t>
                      </a:r>
                      <a:r>
                        <a:rPr kumimoji="0" lang="en-US" sz="5300" b="0" i="0" u="none" strike="noStrike" cap="none" normalizeH="0" baseline="0" dirty="0">
                          <a:ln>
                            <a:noFill/>
                          </a:ln>
                          <a:solidFill>
                            <a:srgbClr val="FFFF00"/>
                          </a:solidFill>
                          <a:effectLst/>
                          <a:latin typeface="Arial" charset="0"/>
                          <a:cs typeface="Arial" charset="0"/>
                        </a:rPr>
                        <a:t> </a:t>
                      </a:r>
                    </a:p>
                  </a:txBody>
                  <a:tcPr marL="121920" marR="121920" anchor="ctr" horzOverflow="overflow">
                    <a:lnL cap="flat">
                      <a:noFill/>
                    </a:lnL>
                    <a:lnR cap="flat">
                      <a:noFill/>
                    </a:lnR>
                    <a:lnT>
                      <a:noFill/>
                    </a:lnT>
                    <a:lnB>
                      <a:noFill/>
                    </a:lnB>
                    <a:lnTlToBr>
                      <a:noFill/>
                    </a:lnTlToBr>
                    <a:lnBlToTr>
                      <a:noFill/>
                    </a:lnBlToTr>
                    <a:noFill/>
                  </a:tcPr>
                </a:tc>
                <a:tc hMerge="1">
                  <a:txBody>
                    <a:bodyPr/>
                    <a:lstStyle/>
                    <a:p>
                      <a:endParaRPr lang="en-CA"/>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7613011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666882" name="Group 2"/>
          <p:cNvGraphicFramePr>
            <a:graphicFrameLocks noGrp="1"/>
          </p:cNvGraphicFramePr>
          <p:nvPr>
            <p:extLst>
              <p:ext uri="{D42A27DB-BD31-4B8C-83A1-F6EECF244321}">
                <p14:modId xmlns:p14="http://schemas.microsoft.com/office/powerpoint/2010/main" val="4068086910"/>
              </p:ext>
            </p:extLst>
          </p:nvPr>
        </p:nvGraphicFramePr>
        <p:xfrm>
          <a:off x="0" y="194734"/>
          <a:ext cx="12192000" cy="6079103"/>
        </p:xfrm>
        <a:graphic>
          <a:graphicData uri="http://schemas.openxmlformats.org/drawingml/2006/table">
            <a:tbl>
              <a:tblPr/>
              <a:tblGrid>
                <a:gridCol w="7739269">
                  <a:extLst>
                    <a:ext uri="{9D8B030D-6E8A-4147-A177-3AD203B41FA5}">
                      <a16:colId xmlns:a16="http://schemas.microsoft.com/office/drawing/2014/main" val="20000"/>
                    </a:ext>
                  </a:extLst>
                </a:gridCol>
                <a:gridCol w="4452731">
                  <a:extLst>
                    <a:ext uri="{9D8B030D-6E8A-4147-A177-3AD203B41FA5}">
                      <a16:colId xmlns:a16="http://schemas.microsoft.com/office/drawing/2014/main" val="20001"/>
                    </a:ext>
                  </a:extLst>
                </a:gridCol>
              </a:tblGrid>
              <a:tr h="2748332">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fr-FR" sz="3700" b="0" i="0" u="none" strike="noStrike" cap="none" normalizeH="0" baseline="0" dirty="0">
                          <a:ln>
                            <a:noFill/>
                          </a:ln>
                          <a:solidFill>
                            <a:schemeClr val="tx1"/>
                          </a:solidFill>
                          <a:effectLst/>
                          <a:latin typeface="Arial" charset="0"/>
                          <a:cs typeface="Arial" charset="0"/>
                        </a:rPr>
                        <a:t>Nous  T'adorons   ô Christ,</a:t>
                      </a:r>
                      <a:endParaRPr kumimoji="0" lang="ar-EG" sz="3700" b="0" i="0" u="none" strike="noStrike" cap="none" normalizeH="0" baseline="0" dirty="0">
                        <a:ln>
                          <a:noFill/>
                        </a:ln>
                        <a:solidFill>
                          <a:schemeClr val="tx1"/>
                        </a:solidFill>
                        <a:effectLst/>
                        <a:latin typeface="Arial" charset="0"/>
                        <a:cs typeface="Arial" charset="0"/>
                      </a:endParaRPr>
                    </a:p>
                    <a:p>
                      <a:pPr marL="0" marR="0" lvl="0" indent="0" algn="ctr" defTabSz="914400" rtl="0" eaLnBrk="1" fontAlgn="base" latinLnBrk="0" hangingPunct="1">
                        <a:lnSpc>
                          <a:spcPct val="90000"/>
                        </a:lnSpc>
                        <a:spcBef>
                          <a:spcPct val="0"/>
                        </a:spcBef>
                        <a:spcAft>
                          <a:spcPct val="0"/>
                        </a:spcAft>
                        <a:buClrTx/>
                        <a:buSzTx/>
                        <a:buFontTx/>
                        <a:buNone/>
                        <a:tabLst/>
                      </a:pPr>
                      <a:r>
                        <a:rPr kumimoji="0" lang="fr-FR" sz="3700" b="0" i="0" u="none" strike="noStrike" cap="none" normalizeH="0" baseline="0" dirty="0">
                          <a:ln>
                            <a:noFill/>
                          </a:ln>
                          <a:solidFill>
                            <a:schemeClr val="tx1"/>
                          </a:solidFill>
                          <a:effectLst/>
                          <a:latin typeface="Arial" charset="0"/>
                          <a:cs typeface="Arial" charset="0"/>
                        </a:rPr>
                        <a:t>avec Ton Père  très  bon</a:t>
                      </a:r>
                      <a:endParaRPr kumimoji="0" lang="ar-EG" sz="3700" b="0" i="0" u="none" strike="noStrike" cap="none" normalizeH="0" baseline="0" dirty="0">
                        <a:ln>
                          <a:noFill/>
                        </a:ln>
                        <a:solidFill>
                          <a:schemeClr val="tx1"/>
                        </a:solidFill>
                        <a:effectLst/>
                        <a:latin typeface="Arial" charset="0"/>
                        <a:cs typeface="Arial" charset="0"/>
                      </a:endParaRPr>
                    </a:p>
                    <a:p>
                      <a:pPr marL="0" marR="0" lvl="0" indent="0" algn="ctr" defTabSz="914400" rtl="0" eaLnBrk="1" fontAlgn="base" latinLnBrk="0" hangingPunct="1">
                        <a:lnSpc>
                          <a:spcPct val="90000"/>
                        </a:lnSpc>
                        <a:spcBef>
                          <a:spcPct val="0"/>
                        </a:spcBef>
                        <a:spcAft>
                          <a:spcPct val="0"/>
                        </a:spcAft>
                        <a:buClrTx/>
                        <a:buSzTx/>
                        <a:buFontTx/>
                        <a:buNone/>
                        <a:tabLst/>
                      </a:pPr>
                      <a:r>
                        <a:rPr kumimoji="0" lang="fr-FR" sz="3700" b="0" i="0" u="none" strike="noStrike" cap="none" normalizeH="0" baseline="0" dirty="0">
                          <a:ln>
                            <a:noFill/>
                          </a:ln>
                          <a:solidFill>
                            <a:schemeClr val="tx1"/>
                          </a:solidFill>
                          <a:effectLst/>
                          <a:latin typeface="Arial" charset="0"/>
                          <a:cs typeface="Arial" charset="0"/>
                        </a:rPr>
                        <a:t>et le  Saint  Esprit</a:t>
                      </a:r>
                      <a:endParaRPr kumimoji="0" lang="ar-EG" sz="3700" b="0" i="0" u="none" strike="noStrike" cap="none" normalizeH="0" baseline="0" dirty="0">
                        <a:ln>
                          <a:noFill/>
                        </a:ln>
                        <a:solidFill>
                          <a:schemeClr val="tx1"/>
                        </a:solidFill>
                        <a:effectLst/>
                        <a:latin typeface="Arial" charset="0"/>
                        <a:cs typeface="Arial" charset="0"/>
                      </a:endParaRPr>
                    </a:p>
                    <a:p>
                      <a:pPr marL="0" marR="0" lvl="0" indent="0" algn="ctr" defTabSz="914400" rtl="0" eaLnBrk="1" fontAlgn="base" latinLnBrk="0" hangingPunct="1">
                        <a:lnSpc>
                          <a:spcPct val="90000"/>
                        </a:lnSpc>
                        <a:spcBef>
                          <a:spcPct val="0"/>
                        </a:spcBef>
                        <a:spcAft>
                          <a:spcPct val="0"/>
                        </a:spcAft>
                        <a:buClrTx/>
                        <a:buSzTx/>
                        <a:buFontTx/>
                        <a:buNone/>
                        <a:tabLst/>
                      </a:pPr>
                      <a:r>
                        <a:rPr kumimoji="0" lang="fr-FR" sz="3700" b="0" i="0" u="none" strike="noStrike" cap="none" normalizeH="0" baseline="0" dirty="0">
                          <a:ln>
                            <a:noFill/>
                          </a:ln>
                          <a:solidFill>
                            <a:schemeClr val="tx1"/>
                          </a:solidFill>
                          <a:effectLst/>
                          <a:latin typeface="Arial" charset="0"/>
                          <a:cs typeface="Arial" charset="0"/>
                        </a:rPr>
                        <a:t>car Tu fus baptisé et nous sauvas.</a:t>
                      </a:r>
                      <a:endParaRPr kumimoji="0" lang="en-US" sz="3700" b="0" i="0" u="none" strike="noStrike" cap="none" normalizeH="0" baseline="0" dirty="0">
                        <a:ln>
                          <a:noFill/>
                        </a:ln>
                        <a:solidFill>
                          <a:schemeClr val="tx1"/>
                        </a:solidFill>
                        <a:effectLst/>
                        <a:latin typeface="Arial" charset="0"/>
                        <a:cs typeface="Arial" charset="0"/>
                      </a:endParaRPr>
                    </a:p>
                  </a:txBody>
                  <a:tcPr marL="121920" marR="121920" anchor="ctr" horzOverflow="overflow">
                    <a:lnL cap="flat">
                      <a:noFill/>
                    </a:lnL>
                    <a:lnR>
                      <a:noFill/>
                    </a:lnR>
                    <a:lnT cap="flat">
                      <a:noFill/>
                    </a:lnT>
                    <a:lnB>
                      <a:noFill/>
                    </a:lnB>
                    <a:lnTlToBr>
                      <a:noFill/>
                    </a:lnTlToBr>
                    <a:lnBlToTr>
                      <a:noFill/>
                    </a:lnBlToTr>
                    <a:noFill/>
                  </a:tcPr>
                </a:tc>
                <a:tc>
                  <a:txBody>
                    <a:bodyPr/>
                    <a:lstStyle/>
                    <a:p>
                      <a:pPr marL="0" marR="0" lvl="0" indent="0" algn="ctr" defTabSz="914400" rtl="1" eaLnBrk="1" fontAlgn="base" latinLnBrk="0" hangingPunct="1">
                        <a:lnSpc>
                          <a:spcPct val="90000"/>
                        </a:lnSpc>
                        <a:spcBef>
                          <a:spcPct val="0"/>
                        </a:spcBef>
                        <a:spcAft>
                          <a:spcPct val="0"/>
                        </a:spcAft>
                        <a:buClrTx/>
                        <a:buSzTx/>
                        <a:buFontTx/>
                        <a:buNone/>
                        <a:tabLst/>
                      </a:pPr>
                      <a:r>
                        <a:rPr kumimoji="0" lang="ar-SA" sz="4300" b="0" i="0" u="none" strike="noStrike" cap="none" normalizeH="0" baseline="0" dirty="0">
                          <a:ln>
                            <a:noFill/>
                          </a:ln>
                          <a:solidFill>
                            <a:schemeClr val="tx1"/>
                          </a:solidFill>
                          <a:effectLst/>
                          <a:latin typeface="Arial" charset="0"/>
                          <a:cs typeface="Arial" charset="0"/>
                        </a:rPr>
                        <a:t>نسجد لك ايها المسيح</a:t>
                      </a:r>
                      <a:endParaRPr kumimoji="0" lang="ar-EG" sz="4300" b="0" i="0" u="none" strike="noStrike" cap="none" normalizeH="0" baseline="0" dirty="0">
                        <a:ln>
                          <a:noFill/>
                        </a:ln>
                        <a:solidFill>
                          <a:schemeClr val="tx1"/>
                        </a:solidFill>
                        <a:effectLst/>
                        <a:latin typeface="Arial" charset="0"/>
                        <a:cs typeface="Arial" charset="0"/>
                      </a:endParaRPr>
                    </a:p>
                    <a:p>
                      <a:pPr marL="0" marR="0" lvl="0" indent="0" algn="ctr" defTabSz="914400" rtl="1" eaLnBrk="1" fontAlgn="base" latinLnBrk="0" hangingPunct="1">
                        <a:lnSpc>
                          <a:spcPct val="90000"/>
                        </a:lnSpc>
                        <a:spcBef>
                          <a:spcPct val="0"/>
                        </a:spcBef>
                        <a:spcAft>
                          <a:spcPct val="0"/>
                        </a:spcAft>
                        <a:buClrTx/>
                        <a:buSzTx/>
                        <a:buFontTx/>
                        <a:buNone/>
                        <a:tabLst/>
                      </a:pPr>
                      <a:r>
                        <a:rPr kumimoji="0" lang="ar-SA" sz="4300" b="0" i="0" u="none" strike="noStrike" cap="none" normalizeH="0" baseline="0" dirty="0">
                          <a:ln>
                            <a:noFill/>
                          </a:ln>
                          <a:solidFill>
                            <a:schemeClr val="tx1"/>
                          </a:solidFill>
                          <a:effectLst/>
                          <a:latin typeface="Arial" charset="0"/>
                          <a:cs typeface="Arial" charset="0"/>
                        </a:rPr>
                        <a:t>مع ابيك الصالح والروح القدس</a:t>
                      </a:r>
                      <a:endParaRPr kumimoji="0" lang="ar-EG" sz="4300" b="0" i="0" u="none" strike="noStrike" cap="none" normalizeH="0" baseline="0" dirty="0">
                        <a:ln>
                          <a:noFill/>
                        </a:ln>
                        <a:solidFill>
                          <a:schemeClr val="tx1"/>
                        </a:solidFill>
                        <a:effectLst/>
                        <a:latin typeface="Arial" charset="0"/>
                        <a:cs typeface="Arial" charset="0"/>
                      </a:endParaRPr>
                    </a:p>
                    <a:p>
                      <a:pPr marL="0" marR="0" lvl="0" indent="0" algn="ctr" defTabSz="914400" rtl="1" eaLnBrk="1" fontAlgn="base" latinLnBrk="0" hangingPunct="1">
                        <a:lnSpc>
                          <a:spcPct val="90000"/>
                        </a:lnSpc>
                        <a:spcBef>
                          <a:spcPct val="0"/>
                        </a:spcBef>
                        <a:spcAft>
                          <a:spcPct val="0"/>
                        </a:spcAft>
                        <a:buClrTx/>
                        <a:buSzTx/>
                        <a:buFontTx/>
                        <a:buNone/>
                        <a:tabLst/>
                      </a:pPr>
                      <a:r>
                        <a:rPr kumimoji="0" lang="ar-SA" sz="4300" b="0" i="0" u="none" strike="noStrike" cap="none" normalizeH="0" baseline="0" dirty="0">
                          <a:ln>
                            <a:noFill/>
                          </a:ln>
                          <a:solidFill>
                            <a:schemeClr val="tx1"/>
                          </a:solidFill>
                          <a:effectLst/>
                          <a:latin typeface="Arial" charset="0"/>
                          <a:cs typeface="Arial" charset="0"/>
                        </a:rPr>
                        <a:t>لأنك</a:t>
                      </a:r>
                      <a:r>
                        <a:rPr kumimoji="0" lang="ar-EG" sz="4300" b="0" i="0" u="none" strike="noStrike" cap="none" normalizeH="0" baseline="0" dirty="0">
                          <a:ln>
                            <a:noFill/>
                          </a:ln>
                          <a:solidFill>
                            <a:schemeClr val="tx1"/>
                          </a:solidFill>
                          <a:effectLst/>
                          <a:latin typeface="Arial" charset="0"/>
                          <a:cs typeface="Arial" charset="0"/>
                        </a:rPr>
                        <a:t> </a:t>
                      </a:r>
                      <a:r>
                        <a:rPr kumimoji="0" lang="ar-EG" sz="4300" b="0" i="0" u="none" strike="noStrike" cap="none" normalizeH="0" baseline="0" dirty="0" err="1">
                          <a:ln>
                            <a:noFill/>
                          </a:ln>
                          <a:solidFill>
                            <a:schemeClr val="tx1"/>
                          </a:solidFill>
                          <a:effectLst/>
                          <a:latin typeface="Arial" charset="0"/>
                          <a:cs typeface="Arial" charset="0"/>
                        </a:rPr>
                        <a:t>إعتمدت</a:t>
                      </a:r>
                      <a:r>
                        <a:rPr kumimoji="0" lang="ar-SA" sz="4300" b="0" i="0" u="none" strike="noStrike" cap="none" normalizeH="0" baseline="0" dirty="0">
                          <a:ln>
                            <a:noFill/>
                          </a:ln>
                          <a:solidFill>
                            <a:schemeClr val="tx1"/>
                          </a:solidFill>
                          <a:effectLst/>
                          <a:latin typeface="Arial" charset="0"/>
                          <a:cs typeface="Arial" charset="0"/>
                        </a:rPr>
                        <a:t> وخلصتنا.</a:t>
                      </a:r>
                      <a:endParaRPr kumimoji="0" lang="en-US" sz="4300" b="0" i="0" u="none" strike="noStrike" cap="none" normalizeH="0" baseline="0" dirty="0">
                        <a:ln>
                          <a:noFill/>
                        </a:ln>
                        <a:solidFill>
                          <a:schemeClr val="tx1"/>
                        </a:solidFill>
                        <a:effectLst/>
                        <a:latin typeface="Arial" charset="0"/>
                        <a:cs typeface="Arial" charset="0"/>
                      </a:endParaRPr>
                    </a:p>
                  </a:txBody>
                  <a:tcPr marL="121920" marR="121920" anchor="ctr"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3330771">
                <a:tc gridSpan="2">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n-US" sz="5300" b="0" i="0" u="none" strike="noStrike" cap="none" normalizeH="0" baseline="0" dirty="0" err="1">
                          <a:ln>
                            <a:noFill/>
                          </a:ln>
                          <a:solidFill>
                            <a:srgbClr val="FFFF00"/>
                          </a:solidFill>
                          <a:effectLst/>
                          <a:latin typeface="Coptic1" pitchFamily="2" charset="0"/>
                          <a:cs typeface="Arial" charset="0"/>
                        </a:rPr>
                        <a:t>Tenouwst</a:t>
                      </a:r>
                      <a:r>
                        <a:rPr kumimoji="0" lang="en-US" sz="5300" b="0" i="0" u="none" strike="noStrike" cap="none" normalizeH="0" baseline="0" dirty="0">
                          <a:ln>
                            <a:noFill/>
                          </a:ln>
                          <a:solidFill>
                            <a:srgbClr val="FFFF00"/>
                          </a:solidFill>
                          <a:effectLst/>
                          <a:latin typeface="Coptic1" pitchFamily="2" charset="0"/>
                          <a:cs typeface="Arial" charset="0"/>
                        </a:rPr>
                        <a:t> </a:t>
                      </a:r>
                      <a:r>
                        <a:rPr kumimoji="0" lang="en-US" sz="5300" b="0" i="0" u="none" strike="noStrike" cap="none" normalizeH="0" baseline="0" dirty="0" err="1">
                          <a:ln>
                            <a:noFill/>
                          </a:ln>
                          <a:solidFill>
                            <a:srgbClr val="FFFF00"/>
                          </a:solidFill>
                          <a:effectLst/>
                          <a:latin typeface="Coptic1" pitchFamily="2" charset="0"/>
                          <a:cs typeface="Arial" charset="0"/>
                        </a:rPr>
                        <a:t>m~mok</a:t>
                      </a:r>
                      <a:r>
                        <a:rPr kumimoji="0" lang="en-US" sz="5300" b="0" i="0" u="none" strike="noStrike" cap="none" normalizeH="0" baseline="0" dirty="0">
                          <a:ln>
                            <a:noFill/>
                          </a:ln>
                          <a:solidFill>
                            <a:srgbClr val="FFFF00"/>
                          </a:solidFill>
                          <a:effectLst/>
                          <a:latin typeface="Coptic1" pitchFamily="2" charset="0"/>
                          <a:cs typeface="Arial" charset="0"/>
                        </a:rPr>
                        <a:t> w~ </a:t>
                      </a:r>
                      <a:r>
                        <a:rPr kumimoji="0" lang="en-US" sz="5300" b="0" i="0" u="none" strike="noStrike" cap="none" normalizeH="0" baseline="0" dirty="0" err="1">
                          <a:ln>
                            <a:noFill/>
                          </a:ln>
                          <a:solidFill>
                            <a:srgbClr val="FFFF00"/>
                          </a:solidFill>
                          <a:effectLst/>
                          <a:latin typeface="Coptic1" pitchFamily="2" charset="0"/>
                          <a:cs typeface="Arial" charset="0"/>
                        </a:rPr>
                        <a:t>P,#c</a:t>
                      </a:r>
                      <a:r>
                        <a:rPr kumimoji="0" lang="en-US" sz="5300" b="0" i="0" u="none" strike="noStrike" cap="none" normalizeH="0" baseline="0" dirty="0">
                          <a:ln>
                            <a:noFill/>
                          </a:ln>
                          <a:solidFill>
                            <a:srgbClr val="FFFF00"/>
                          </a:solidFill>
                          <a:effectLst/>
                          <a:latin typeface="Coptic1" pitchFamily="2" charset="0"/>
                          <a:cs typeface="Arial" charset="0"/>
                        </a:rPr>
                        <a:t>#:</a:t>
                      </a:r>
                    </a:p>
                    <a:p>
                      <a:pPr marL="0" marR="0" lvl="0" indent="0" algn="ctr" defTabSz="914400" rtl="0" eaLnBrk="1" fontAlgn="base" latinLnBrk="0" hangingPunct="1">
                        <a:lnSpc>
                          <a:spcPct val="90000"/>
                        </a:lnSpc>
                        <a:spcBef>
                          <a:spcPct val="0"/>
                        </a:spcBef>
                        <a:spcAft>
                          <a:spcPct val="0"/>
                        </a:spcAft>
                        <a:buClrTx/>
                        <a:buSzTx/>
                        <a:buFontTx/>
                        <a:buNone/>
                        <a:tabLst/>
                      </a:pPr>
                      <a:r>
                        <a:rPr kumimoji="0" lang="en-US" sz="5300" b="0" i="0" u="none" strike="noStrike" cap="none" normalizeH="0" baseline="0" dirty="0" err="1">
                          <a:ln>
                            <a:noFill/>
                          </a:ln>
                          <a:solidFill>
                            <a:srgbClr val="FFFF00"/>
                          </a:solidFill>
                          <a:effectLst/>
                          <a:latin typeface="Coptic1" pitchFamily="2" charset="0"/>
                          <a:cs typeface="Arial" charset="0"/>
                        </a:rPr>
                        <a:t>nem</a:t>
                      </a:r>
                      <a:r>
                        <a:rPr kumimoji="0" lang="en-US" sz="5300" b="0" i="0" u="none" strike="noStrike" cap="none" normalizeH="0" baseline="0" dirty="0">
                          <a:ln>
                            <a:noFill/>
                          </a:ln>
                          <a:solidFill>
                            <a:srgbClr val="FFFF00"/>
                          </a:solidFill>
                          <a:effectLst/>
                          <a:latin typeface="Coptic1" pitchFamily="2" charset="0"/>
                          <a:cs typeface="Arial" charset="0"/>
                        </a:rPr>
                        <a:t> </a:t>
                      </a:r>
                      <a:r>
                        <a:rPr kumimoji="0" lang="en-US" sz="5300" b="0" i="0" u="none" strike="noStrike" cap="none" normalizeH="0" baseline="0" dirty="0" err="1">
                          <a:ln>
                            <a:noFill/>
                          </a:ln>
                          <a:solidFill>
                            <a:srgbClr val="FFFF00"/>
                          </a:solidFill>
                          <a:effectLst/>
                          <a:latin typeface="Coptic1" pitchFamily="2" charset="0"/>
                          <a:cs typeface="Arial" charset="0"/>
                        </a:rPr>
                        <a:t>Pekiwt</a:t>
                      </a:r>
                      <a:r>
                        <a:rPr kumimoji="0" lang="en-US" sz="5300" b="0" i="0" u="none" strike="noStrike" cap="none" normalizeH="0" baseline="0" dirty="0">
                          <a:ln>
                            <a:noFill/>
                          </a:ln>
                          <a:solidFill>
                            <a:srgbClr val="FFFF00"/>
                          </a:solidFill>
                          <a:effectLst/>
                          <a:latin typeface="Coptic1" pitchFamily="2" charset="0"/>
                          <a:cs typeface="Arial" charset="0"/>
                        </a:rPr>
                        <a:t> </a:t>
                      </a:r>
                      <a:r>
                        <a:rPr kumimoji="0" lang="en-US" sz="5300" b="0" i="0" u="none" strike="noStrike" cap="none" normalizeH="0" baseline="0" dirty="0" err="1">
                          <a:ln>
                            <a:noFill/>
                          </a:ln>
                          <a:solidFill>
                            <a:srgbClr val="FFFF00"/>
                          </a:solidFill>
                          <a:effectLst/>
                          <a:latin typeface="Coptic1" pitchFamily="2" charset="0"/>
                          <a:cs typeface="Arial" charset="0"/>
                        </a:rPr>
                        <a:t>n~a~gayoc</a:t>
                      </a:r>
                      <a:r>
                        <a:rPr kumimoji="0" lang="en-US" sz="5300" b="0" i="0" u="none" strike="noStrike" cap="none" normalizeH="0" baseline="0" dirty="0">
                          <a:ln>
                            <a:noFill/>
                          </a:ln>
                          <a:solidFill>
                            <a:srgbClr val="FFFF00"/>
                          </a:solidFill>
                          <a:effectLst/>
                          <a:latin typeface="Coptic1" pitchFamily="2" charset="0"/>
                          <a:cs typeface="Arial" charset="0"/>
                        </a:rPr>
                        <a:t>:</a:t>
                      </a:r>
                    </a:p>
                    <a:p>
                      <a:pPr marL="0" marR="0" lvl="0" indent="0" algn="ctr" defTabSz="914400" rtl="0" eaLnBrk="1" fontAlgn="base" latinLnBrk="0" hangingPunct="1">
                        <a:lnSpc>
                          <a:spcPct val="90000"/>
                        </a:lnSpc>
                        <a:spcBef>
                          <a:spcPct val="0"/>
                        </a:spcBef>
                        <a:spcAft>
                          <a:spcPct val="0"/>
                        </a:spcAft>
                        <a:buClrTx/>
                        <a:buSzTx/>
                        <a:buFontTx/>
                        <a:buNone/>
                        <a:tabLst/>
                      </a:pPr>
                      <a:r>
                        <a:rPr kumimoji="0" lang="en-US" sz="5300" b="0" i="0" u="none" strike="noStrike" cap="none" normalizeH="0" baseline="0" dirty="0" err="1">
                          <a:ln>
                            <a:noFill/>
                          </a:ln>
                          <a:solidFill>
                            <a:srgbClr val="FFFF00"/>
                          </a:solidFill>
                          <a:effectLst/>
                          <a:latin typeface="Coptic1" pitchFamily="2" charset="0"/>
                          <a:cs typeface="Arial" charset="0"/>
                        </a:rPr>
                        <a:t>nem</a:t>
                      </a:r>
                      <a:r>
                        <a:rPr kumimoji="0" lang="en-US" sz="5300" b="0" i="0" u="none" strike="noStrike" cap="none" normalizeH="0" baseline="0" dirty="0">
                          <a:ln>
                            <a:noFill/>
                          </a:ln>
                          <a:solidFill>
                            <a:srgbClr val="FFFF00"/>
                          </a:solidFill>
                          <a:effectLst/>
                          <a:latin typeface="Coptic1" pitchFamily="2" charset="0"/>
                          <a:cs typeface="Arial" charset="0"/>
                        </a:rPr>
                        <a:t> </a:t>
                      </a:r>
                      <a:r>
                        <a:rPr kumimoji="0" lang="en-US" sz="5300" b="0" i="0" u="none" strike="noStrike" cap="none" normalizeH="0" baseline="0" dirty="0" err="1">
                          <a:ln>
                            <a:noFill/>
                          </a:ln>
                          <a:solidFill>
                            <a:srgbClr val="FFFF00"/>
                          </a:solidFill>
                          <a:effectLst/>
                          <a:latin typeface="Coptic1" pitchFamily="2" charset="0"/>
                          <a:cs typeface="Arial" charset="0"/>
                        </a:rPr>
                        <a:t>Pip~neuma</a:t>
                      </a:r>
                      <a:r>
                        <a:rPr kumimoji="0" lang="en-US" sz="5300" b="0" i="0" u="none" strike="noStrike" cap="none" normalizeH="0" baseline="0" dirty="0">
                          <a:ln>
                            <a:noFill/>
                          </a:ln>
                          <a:solidFill>
                            <a:srgbClr val="FFFF00"/>
                          </a:solidFill>
                          <a:effectLst/>
                          <a:latin typeface="Coptic1" pitchFamily="2" charset="0"/>
                          <a:cs typeface="Arial" charset="0"/>
                        </a:rPr>
                        <a:t> </a:t>
                      </a:r>
                      <a:r>
                        <a:rPr kumimoji="0" lang="en-US" sz="5300" b="0" i="0" u="none" strike="noStrike" cap="none" normalizeH="0" baseline="0" dirty="0" err="1">
                          <a:ln>
                            <a:noFill/>
                          </a:ln>
                          <a:solidFill>
                            <a:srgbClr val="FFFF00"/>
                          </a:solidFill>
                          <a:effectLst/>
                          <a:latin typeface="Coptic1" pitchFamily="2" charset="0"/>
                          <a:cs typeface="Arial" charset="0"/>
                        </a:rPr>
                        <a:t>e~youab</a:t>
                      </a:r>
                      <a:r>
                        <a:rPr kumimoji="0" lang="en-US" sz="5300" b="0" i="0" u="none" strike="noStrike" cap="none" normalizeH="0" baseline="0" dirty="0">
                          <a:ln>
                            <a:noFill/>
                          </a:ln>
                          <a:solidFill>
                            <a:srgbClr val="FFFF00"/>
                          </a:solidFill>
                          <a:effectLst/>
                          <a:latin typeface="Coptic1" pitchFamily="2" charset="0"/>
                          <a:cs typeface="Arial" charset="0"/>
                        </a:rPr>
                        <a:t>:</a:t>
                      </a:r>
                    </a:p>
                    <a:p>
                      <a:pPr marL="0" marR="0" lvl="0" indent="0" algn="ctr" defTabSz="914400" rtl="0" eaLnBrk="1" fontAlgn="base" latinLnBrk="0" hangingPunct="1">
                        <a:lnSpc>
                          <a:spcPct val="90000"/>
                        </a:lnSpc>
                        <a:spcBef>
                          <a:spcPct val="0"/>
                        </a:spcBef>
                        <a:spcAft>
                          <a:spcPct val="0"/>
                        </a:spcAft>
                        <a:buClrTx/>
                        <a:buSzTx/>
                        <a:buFontTx/>
                        <a:buNone/>
                        <a:tabLst/>
                      </a:pPr>
                      <a:r>
                        <a:rPr kumimoji="0" lang="en-US" sz="5300" b="0" i="0" u="none" strike="noStrike" cap="none" normalizeH="0" baseline="0" dirty="0">
                          <a:ln>
                            <a:noFill/>
                          </a:ln>
                          <a:solidFill>
                            <a:srgbClr val="FFFF00"/>
                          </a:solidFill>
                          <a:effectLst/>
                          <a:latin typeface="Coptic1" pitchFamily="2" charset="0"/>
                          <a:cs typeface="Arial" charset="0"/>
                        </a:rPr>
                        <a:t>je </a:t>
                      </a:r>
                      <a:r>
                        <a:rPr kumimoji="0" lang="en-US" sz="5300" b="0" i="0" u="none" strike="noStrike" cap="none" normalizeH="0" baseline="0" dirty="0" err="1">
                          <a:ln>
                            <a:noFill/>
                          </a:ln>
                          <a:solidFill>
                            <a:srgbClr val="FFFF00"/>
                          </a:solidFill>
                          <a:effectLst/>
                          <a:latin typeface="Coptic1" pitchFamily="2" charset="0"/>
                          <a:cs typeface="Arial" charset="0"/>
                        </a:rPr>
                        <a:t>ak</a:t>
                      </a:r>
                      <a:r>
                        <a:rPr kumimoji="0" lang="en-US" sz="5300" b="0" i="0" u="none" strike="noStrike" cap="none" normalizeH="0" baseline="0" dirty="0">
                          <a:ln>
                            <a:noFill/>
                          </a:ln>
                          <a:solidFill>
                            <a:srgbClr val="FFFF00"/>
                          </a:solidFill>
                          <a:effectLst/>
                          <a:latin typeface="Coptic1" pitchFamily="2" charset="0"/>
                          <a:cs typeface="Arial" charset="0"/>
                        </a:rPr>
                        <a:t>[</a:t>
                      </a:r>
                      <a:r>
                        <a:rPr kumimoji="0" lang="en-US" sz="5300" b="0" i="0" u="none" strike="noStrike" cap="none" normalizeH="0" baseline="0" dirty="0" err="1">
                          <a:ln>
                            <a:noFill/>
                          </a:ln>
                          <a:solidFill>
                            <a:srgbClr val="FFFF00"/>
                          </a:solidFill>
                          <a:effectLst/>
                          <a:latin typeface="Coptic1" pitchFamily="2" charset="0"/>
                          <a:cs typeface="Arial" charset="0"/>
                        </a:rPr>
                        <a:t>iwmc</a:t>
                      </a:r>
                      <a:r>
                        <a:rPr kumimoji="0" lang="en-US" sz="5300" b="0" i="0" u="none" strike="noStrike" cap="none" normalizeH="0" baseline="0" dirty="0">
                          <a:ln>
                            <a:noFill/>
                          </a:ln>
                          <a:solidFill>
                            <a:srgbClr val="FFFF00"/>
                          </a:solidFill>
                          <a:effectLst/>
                          <a:latin typeface="Coptic1" pitchFamily="2" charset="0"/>
                          <a:cs typeface="Arial" charset="0"/>
                        </a:rPr>
                        <a:t> </a:t>
                      </a:r>
                      <a:r>
                        <a:rPr kumimoji="0" lang="en-US" sz="5300" b="0" i="0" u="none" strike="noStrike" cap="none" normalizeH="0" baseline="0" dirty="0" err="1">
                          <a:ln>
                            <a:noFill/>
                          </a:ln>
                          <a:solidFill>
                            <a:srgbClr val="FFFF00"/>
                          </a:solidFill>
                          <a:effectLst/>
                          <a:latin typeface="Coptic1" pitchFamily="2" charset="0"/>
                          <a:cs typeface="Arial" charset="0"/>
                        </a:rPr>
                        <a:t>akcw</a:t>
                      </a:r>
                      <a:r>
                        <a:rPr kumimoji="0" lang="en-US" sz="5300" b="0" i="0" u="none" strike="noStrike" cap="none" normalizeH="0" baseline="0" dirty="0">
                          <a:ln>
                            <a:noFill/>
                          </a:ln>
                          <a:solidFill>
                            <a:srgbClr val="FFFF00"/>
                          </a:solidFill>
                          <a:effectLst/>
                          <a:latin typeface="Coptic1" pitchFamily="2" charset="0"/>
                          <a:cs typeface="Arial" charset="0"/>
                        </a:rPr>
                        <a:t>] </a:t>
                      </a:r>
                      <a:r>
                        <a:rPr kumimoji="0" lang="en-US" sz="5300" b="0" i="0" u="none" strike="noStrike" cap="none" normalizeH="0" baseline="0" dirty="0" err="1">
                          <a:ln>
                            <a:noFill/>
                          </a:ln>
                          <a:solidFill>
                            <a:srgbClr val="FFFF00"/>
                          </a:solidFill>
                          <a:effectLst/>
                          <a:latin typeface="Coptic1" pitchFamily="2" charset="0"/>
                          <a:cs typeface="Arial" charset="0"/>
                        </a:rPr>
                        <a:t>m~mon</a:t>
                      </a:r>
                      <a:r>
                        <a:rPr kumimoji="0" lang="en-US" sz="5300" b="0" i="0" u="none" strike="noStrike" cap="none" normalizeH="0" baseline="0" dirty="0">
                          <a:ln>
                            <a:noFill/>
                          </a:ln>
                          <a:solidFill>
                            <a:srgbClr val="FFFF00"/>
                          </a:solidFill>
                          <a:effectLst/>
                          <a:latin typeface="Coptic1" pitchFamily="2" charset="0"/>
                          <a:cs typeface="Arial" charset="0"/>
                        </a:rPr>
                        <a:t> </a:t>
                      </a:r>
                    </a:p>
                  </a:txBody>
                  <a:tcPr marL="121920" marR="121920" anchor="ctr" horzOverflow="overflow">
                    <a:lnL cap="flat">
                      <a:noFill/>
                    </a:lnL>
                    <a:lnR cap="flat">
                      <a:noFill/>
                    </a:lnR>
                    <a:lnT>
                      <a:noFill/>
                    </a:lnT>
                    <a:lnB>
                      <a:noFill/>
                    </a:lnB>
                    <a:lnTlToBr>
                      <a:noFill/>
                    </a:lnTlToBr>
                    <a:lnBlToTr>
                      <a:noFill/>
                    </a:lnBlToTr>
                    <a:noFill/>
                  </a:tcPr>
                </a:tc>
                <a:tc hMerge="1">
                  <a:txBody>
                    <a:bodyPr/>
                    <a:lstStyle/>
                    <a:p>
                      <a:endParaRPr lang="en-CA"/>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0389222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184590" name="Group 14"/>
          <p:cNvGraphicFramePr>
            <a:graphicFrameLocks noGrp="1"/>
          </p:cNvGraphicFramePr>
          <p:nvPr/>
        </p:nvGraphicFramePr>
        <p:xfrm>
          <a:off x="0" y="889000"/>
          <a:ext cx="12192000" cy="5731256"/>
        </p:xfrm>
        <a:graphic>
          <a:graphicData uri="http://schemas.openxmlformats.org/drawingml/2006/table">
            <a:tbl>
              <a:tblPr/>
              <a:tblGrid>
                <a:gridCol w="7096835">
                  <a:extLst>
                    <a:ext uri="{9D8B030D-6E8A-4147-A177-3AD203B41FA5}">
                      <a16:colId xmlns:a16="http://schemas.microsoft.com/office/drawing/2014/main" val="20000"/>
                    </a:ext>
                  </a:extLst>
                </a:gridCol>
                <a:gridCol w="5095165">
                  <a:extLst>
                    <a:ext uri="{9D8B030D-6E8A-4147-A177-3AD203B41FA5}">
                      <a16:colId xmlns:a16="http://schemas.microsoft.com/office/drawing/2014/main" val="20001"/>
                    </a:ext>
                  </a:extLst>
                </a:gridCol>
              </a:tblGrid>
              <a:tr h="5731256">
                <a:tc>
                  <a:txBody>
                    <a:bodyPr/>
                    <a:lstStyle/>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fr-FR" sz="3700" b="0" i="0" u="none" strike="noStrike" cap="none" normalizeH="0" baseline="0" dirty="0">
                          <a:ln>
                            <a:noFill/>
                          </a:ln>
                          <a:solidFill>
                            <a:srgbClr val="FFFFFF"/>
                          </a:solidFill>
                          <a:effectLst/>
                          <a:latin typeface="Arial" charset="0"/>
                          <a:cs typeface="Arial" charset="0"/>
                        </a:rPr>
                        <a:t>Pitié pour moi, mon Dieu, en Ton amour, selon Ta grande miséricorde, efface mon péché,  Lave-moi tout entier de ma faute et purifies-moi de mon offense. Oui, je connais mon péché, ma faute est toujours devant moi</a:t>
                      </a:r>
                    </a:p>
                  </a:txBody>
                  <a:tcPr marL="121920" marR="121920" horzOverflow="overflow">
                    <a:lnL>
                      <a:noFill/>
                    </a:lnL>
                    <a:lnR>
                      <a:noFill/>
                    </a:lnR>
                    <a:lnT cap="flat">
                      <a:noFill/>
                    </a:lnT>
                    <a:lnB cap="flat">
                      <a:noFill/>
                    </a:lnB>
                    <a:lnTlToBr>
                      <a:noFill/>
                    </a:lnTlToBr>
                    <a:lnBlToTr>
                      <a:noFill/>
                    </a:lnBlToTr>
                    <a:noFill/>
                  </a:tcPr>
                </a:tc>
                <a:tc>
                  <a:txBody>
                    <a:bodyPr/>
                    <a:lstStyle/>
                    <a:p>
                      <a:pPr algn="just" rtl="1"/>
                      <a:r>
                        <a:rPr lang="ar-AE" sz="4300" dirty="0">
                          <a:solidFill>
                            <a:prstClr val="white"/>
                          </a:solidFill>
                          <a:latin typeface="Arial" panose="020B0604020202020204" pitchFamily="34" charset="0"/>
                        </a:rPr>
                        <a:t>ارحمني يا الله كعظيم رحمتك، ومثل كثرة رأفتك تمحو إثمي. اغسلني كثيرا من إثمي ومن خطيتي طهرني، لأني أنا عارف بإثمي وخطيتي أمامي في كل حين.</a:t>
                      </a:r>
                      <a:endParaRPr lang="fr-FR" sz="4300" dirty="0">
                        <a:solidFill>
                          <a:prstClr val="white"/>
                        </a:solidFill>
                        <a:latin typeface="Arial" panose="020B0604020202020204" pitchFamily="34"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6" name="Tableau 5">
            <a:extLst>
              <a:ext uri="{FF2B5EF4-FFF2-40B4-BE49-F238E27FC236}">
                <a16:creationId xmlns:a16="http://schemas.microsoft.com/office/drawing/2014/main" id="{1BF1F80E-BCB4-4A37-9BA8-03C849A23C0B}"/>
              </a:ext>
            </a:extLst>
          </p:cNvPr>
          <p:cNvGraphicFramePr>
            <a:graphicFrameLocks noGrp="1"/>
          </p:cNvGraphicFramePr>
          <p:nvPr>
            <p:extLst>
              <p:ext uri="{D42A27DB-BD31-4B8C-83A1-F6EECF244321}">
                <p14:modId xmlns:p14="http://schemas.microsoft.com/office/powerpoint/2010/main" val="314333287"/>
              </p:ext>
            </p:extLst>
          </p:nvPr>
        </p:nvGraphicFramePr>
        <p:xfrm>
          <a:off x="2032000" y="67112"/>
          <a:ext cx="8128000" cy="518160"/>
        </p:xfrm>
        <a:graphic>
          <a:graphicData uri="http://schemas.openxmlformats.org/drawingml/2006/table">
            <a:tbl>
              <a:tblPr firstRow="1" bandRow="1">
                <a:tableStyleId>{2D5ABB26-0587-4C30-8999-92F81FD0307C}</a:tableStyleId>
              </a:tblPr>
              <a:tblGrid>
                <a:gridCol w="8128000">
                  <a:extLst>
                    <a:ext uri="{9D8B030D-6E8A-4147-A177-3AD203B41FA5}">
                      <a16:colId xmlns:a16="http://schemas.microsoft.com/office/drawing/2014/main" val="2691514524"/>
                    </a:ext>
                  </a:extLst>
                </a:gridCol>
              </a:tblGrid>
              <a:tr h="5181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rgbClr val="FFFFFF"/>
                          </a:solidFill>
                          <a:latin typeface="Arial" charset="0"/>
                          <a:cs typeface="Arial" charset="0"/>
                        </a:rPr>
                        <a:t>Le </a:t>
                      </a:r>
                      <a:r>
                        <a:rPr lang="en-US" sz="2800" dirty="0" err="1">
                          <a:solidFill>
                            <a:srgbClr val="FFFFFF"/>
                          </a:solidFill>
                          <a:latin typeface="Arial" charset="0"/>
                          <a:cs typeface="Arial" charset="0"/>
                        </a:rPr>
                        <a:t>Psaume</a:t>
                      </a:r>
                      <a:r>
                        <a:rPr lang="en-US" sz="2800" dirty="0">
                          <a:solidFill>
                            <a:srgbClr val="FFFFFF"/>
                          </a:solidFill>
                          <a:latin typeface="Arial" charset="0"/>
                          <a:cs typeface="Arial" charset="0"/>
                        </a:rPr>
                        <a:t> 50 - </a:t>
                      </a:r>
                      <a:r>
                        <a:rPr lang="ar-EG" sz="2800" dirty="0">
                          <a:solidFill>
                            <a:srgbClr val="FFFFFF"/>
                          </a:solidFill>
                          <a:latin typeface="Arial" panose="020B0604020202020204" pitchFamily="34" charset="0"/>
                        </a:rPr>
                        <a:t>المزمور 50</a:t>
                      </a:r>
                      <a:endParaRPr lang="en-US" sz="2800" dirty="0">
                        <a:solidFill>
                          <a:srgbClr val="FFFFFF"/>
                        </a:solidFill>
                        <a:latin typeface="Arial" charset="0"/>
                        <a:cs typeface="Arial" charset="0"/>
                      </a:endParaRPr>
                    </a:p>
                  </a:txBody>
                  <a:tcPr marL="121920" marR="12192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80957523"/>
                  </a:ext>
                </a:extLst>
              </a:tr>
            </a:tbl>
          </a:graphicData>
        </a:graphic>
      </p:graphicFrame>
    </p:spTree>
    <p:extLst>
      <p:ext uri="{BB962C8B-B14F-4D97-AF65-F5344CB8AC3E}">
        <p14:creationId xmlns:p14="http://schemas.microsoft.com/office/powerpoint/2010/main" val="2511287512"/>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469250" name="Group 2"/>
          <p:cNvGraphicFramePr>
            <a:graphicFrameLocks noGrp="1"/>
          </p:cNvGraphicFramePr>
          <p:nvPr>
            <p:ph/>
          </p:nvPr>
        </p:nvGraphicFramePr>
        <p:xfrm>
          <a:off x="0" y="203200"/>
          <a:ext cx="12192000" cy="6380480"/>
        </p:xfrm>
        <a:graphic>
          <a:graphicData uri="http://schemas.openxmlformats.org/drawingml/2006/table">
            <a:tbl>
              <a:tblPr/>
              <a:tblGrid>
                <a:gridCol w="6529823">
                  <a:extLst>
                    <a:ext uri="{9D8B030D-6E8A-4147-A177-3AD203B41FA5}">
                      <a16:colId xmlns:a16="http://schemas.microsoft.com/office/drawing/2014/main" val="20000"/>
                    </a:ext>
                  </a:extLst>
                </a:gridCol>
                <a:gridCol w="5662177">
                  <a:extLst>
                    <a:ext uri="{9D8B030D-6E8A-4147-A177-3AD203B41FA5}">
                      <a16:colId xmlns:a16="http://schemas.microsoft.com/office/drawing/2014/main" val="20001"/>
                    </a:ext>
                  </a:extLst>
                </a:gridCol>
              </a:tblGrid>
              <a:tr h="6380480">
                <a:tc>
                  <a:txBody>
                    <a:bodyPr/>
                    <a:lstStyle/>
                    <a:p>
                      <a:pPr marL="0" marR="0" lvl="0" indent="0" algn="just" defTabSz="914400" rtl="0" eaLnBrk="1" fontAlgn="base" latinLnBrk="0" hangingPunct="1">
                        <a:lnSpc>
                          <a:spcPct val="100000"/>
                        </a:lnSpc>
                        <a:spcBef>
                          <a:spcPts val="0"/>
                        </a:spcBef>
                        <a:spcAft>
                          <a:spcPct val="0"/>
                        </a:spcAft>
                        <a:buClrTx/>
                        <a:buSzTx/>
                        <a:buFontTx/>
                        <a:buNone/>
                        <a:tabLst/>
                        <a:defRPr/>
                      </a:pPr>
                      <a:r>
                        <a:rPr kumimoji="0" lang="fr-FR" sz="3700" b="0" i="0" u="none" strike="noStrike" cap="none" normalizeH="0" baseline="0" dirty="0">
                          <a:ln>
                            <a:noFill/>
                          </a:ln>
                          <a:solidFill>
                            <a:srgbClr val="FFFFFF"/>
                          </a:solidFill>
                          <a:effectLst/>
                          <a:latin typeface="Arial" charset="0"/>
                          <a:cs typeface="Arial" charset="0"/>
                        </a:rPr>
                        <a:t>Contre Toi, Toi seul, j'ai péché, ce qui est mal à Tes yeux, je l'ai fait, ainsi Tu peux parler et montrer Ta justice être juge et montrer Ta victoire. Moi je suis né dans la faute, j’étais pécheur dès le sein de ma mère. Mais Tu veux au fond de moi la vérité; dans le secret Tu m'apprends la sagesse</a:t>
                      </a:r>
                    </a:p>
                  </a:txBody>
                  <a:tcPr marL="121920" marR="121920" marT="60960" marB="6096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defRPr/>
                      </a:pPr>
                      <a:r>
                        <a:rPr kumimoji="0" lang="ar-SA" sz="4300" b="0" i="0" u="none" strike="noStrike" cap="none" normalizeH="0" baseline="0" dirty="0">
                          <a:ln>
                            <a:noFill/>
                          </a:ln>
                          <a:solidFill>
                            <a:srgbClr val="FFFFFF"/>
                          </a:solidFill>
                          <a:effectLst/>
                          <a:latin typeface="Arial" charset="0"/>
                          <a:cs typeface="Arial" charset="0"/>
                        </a:rPr>
                        <a:t>لك وحدك أخطأت، والشر قدامك صنعت. لكي تتبرر في أقوالك. وتغلب إذا حوكمت. لأني ها </a:t>
                      </a:r>
                      <a:r>
                        <a:rPr kumimoji="0" lang="ar-SA" sz="4300" b="0" i="0" u="none" strike="noStrike" cap="none" normalizeH="0" baseline="0" dirty="0" err="1">
                          <a:ln>
                            <a:noFill/>
                          </a:ln>
                          <a:solidFill>
                            <a:srgbClr val="FFFFFF"/>
                          </a:solidFill>
                          <a:effectLst/>
                          <a:latin typeface="Arial" charset="0"/>
                          <a:cs typeface="Arial" charset="0"/>
                        </a:rPr>
                        <a:t>أنذا</a:t>
                      </a:r>
                      <a:r>
                        <a:rPr kumimoji="0" lang="ar-SA" sz="4300" b="0" i="0" u="none" strike="noStrike" cap="none" normalizeH="0" baseline="0" dirty="0">
                          <a:ln>
                            <a:noFill/>
                          </a:ln>
                          <a:solidFill>
                            <a:srgbClr val="FFFFFF"/>
                          </a:solidFill>
                          <a:effectLst/>
                          <a:latin typeface="Arial" charset="0"/>
                          <a:cs typeface="Arial" charset="0"/>
                        </a:rPr>
                        <a:t> بالإثم حبل بي، وبالخطايا ولدتني أمي. لأنك هكذا قد أحببت الحق، إذ أوضحت لي غوامض حكمتك ومستوراتها</a:t>
                      </a: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741998249"/>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469250" name="Group 2"/>
          <p:cNvGraphicFramePr>
            <a:graphicFrameLocks noGrp="1"/>
          </p:cNvGraphicFramePr>
          <p:nvPr>
            <p:ph/>
          </p:nvPr>
        </p:nvGraphicFramePr>
        <p:xfrm>
          <a:off x="0" y="203200"/>
          <a:ext cx="12192000" cy="6156960"/>
        </p:xfrm>
        <a:graphic>
          <a:graphicData uri="http://schemas.openxmlformats.org/drawingml/2006/table">
            <a:tbl>
              <a:tblPr/>
              <a:tblGrid>
                <a:gridCol w="6529823">
                  <a:extLst>
                    <a:ext uri="{9D8B030D-6E8A-4147-A177-3AD203B41FA5}">
                      <a16:colId xmlns:a16="http://schemas.microsoft.com/office/drawing/2014/main" val="20000"/>
                    </a:ext>
                  </a:extLst>
                </a:gridCol>
                <a:gridCol w="5662177">
                  <a:extLst>
                    <a:ext uri="{9D8B030D-6E8A-4147-A177-3AD203B41FA5}">
                      <a16:colId xmlns:a16="http://schemas.microsoft.com/office/drawing/2014/main" val="20001"/>
                    </a:ext>
                  </a:extLst>
                </a:gridCol>
              </a:tblGrid>
              <a:tr h="6156960">
                <a:tc>
                  <a:txBody>
                    <a:bodyPr/>
                    <a:lstStyle/>
                    <a:p>
                      <a:pPr marL="0" marR="0" lvl="0" indent="0" algn="just" defTabSz="914400" rtl="0" eaLnBrk="1" fontAlgn="base" latinLnBrk="0" hangingPunct="1">
                        <a:lnSpc>
                          <a:spcPct val="100000"/>
                        </a:lnSpc>
                        <a:spcBef>
                          <a:spcPts val="0"/>
                        </a:spcBef>
                        <a:spcAft>
                          <a:spcPct val="0"/>
                        </a:spcAft>
                        <a:buClrTx/>
                        <a:buSzTx/>
                        <a:buFontTx/>
                        <a:buNone/>
                        <a:tabLst/>
                        <a:defRPr/>
                      </a:pPr>
                      <a:r>
                        <a:rPr kumimoji="0" lang="fr-FR" sz="3600" b="0" i="0" u="none" strike="noStrike" cap="none" normalizeH="0" baseline="0" dirty="0">
                          <a:ln>
                            <a:noFill/>
                          </a:ln>
                          <a:solidFill>
                            <a:srgbClr val="FFFFFF"/>
                          </a:solidFill>
                          <a:effectLst/>
                          <a:latin typeface="Arial" charset="0"/>
                          <a:cs typeface="Arial" charset="0"/>
                        </a:rPr>
                        <a:t>Purifies-moi avec l'hysope et je serai pur ; lave-moi et je serai blanc, plus que la neige. Fais que j'entende les chants et la fête : ils danseront les os que Tu broyais. Détourne Ta Face de mes fautes, enlève tous mes péchés. Crée en moi un cœur pur ô mon Dieu, renouvelle et raffermis au fond de moi mon esprit.</a:t>
                      </a:r>
                    </a:p>
                  </a:txBody>
                  <a:tcPr marL="121920" marR="121920" marT="60960" marB="60960" horzOverflow="overflow">
                    <a:lnL>
                      <a:noFill/>
                    </a:lnL>
                    <a:lnR>
                      <a:noFill/>
                    </a:lnR>
                    <a:lnT cap="flat">
                      <a:noFill/>
                    </a:lnT>
                    <a:lnB cap="flat">
                      <a:noFill/>
                    </a:lnB>
                    <a:lnTlToBr>
                      <a:noFill/>
                    </a:lnTlToBr>
                    <a:lnBlToTr>
                      <a:noFill/>
                    </a:lnBlToTr>
                    <a:noFill/>
                  </a:tcPr>
                </a:tc>
                <a:tc>
                  <a:txBody>
                    <a:bodyPr/>
                    <a:lstStyle/>
                    <a:p>
                      <a:pPr algn="just" rtl="1"/>
                      <a:r>
                        <a:rPr lang="ar-AE" sz="4300" dirty="0">
                          <a:solidFill>
                            <a:prstClr val="white"/>
                          </a:solidFill>
                          <a:latin typeface="Arial" panose="020B0604020202020204" pitchFamily="34" charset="0"/>
                        </a:rPr>
                        <a:t>تنضح على بزوفاك فأطهر، تغسلني فأبيض أكثر من الثلج. تسمعني سرورا وفرحا، فتبتهج عظامي المنسحقة. اصرف وجهك عن خطاياي، وامح كل آثامي. قلبا نقيا اخلق في يا الله، وروحا مستقيما جدده في أحشائي</a:t>
                      </a:r>
                      <a:endParaRPr lang="fr-FR" sz="4300" dirty="0">
                        <a:solidFill>
                          <a:prstClr val="white"/>
                        </a:solidFill>
                        <a:latin typeface="Arial" panose="020B0604020202020204" pitchFamily="34"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60598275"/>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469250" name="Group 2"/>
          <p:cNvGraphicFramePr>
            <a:graphicFrameLocks noGrp="1"/>
          </p:cNvGraphicFramePr>
          <p:nvPr>
            <p:ph/>
          </p:nvPr>
        </p:nvGraphicFramePr>
        <p:xfrm>
          <a:off x="0" y="203200"/>
          <a:ext cx="12192000" cy="6156960"/>
        </p:xfrm>
        <a:graphic>
          <a:graphicData uri="http://schemas.openxmlformats.org/drawingml/2006/table">
            <a:tbl>
              <a:tblPr/>
              <a:tblGrid>
                <a:gridCol w="6529823">
                  <a:extLst>
                    <a:ext uri="{9D8B030D-6E8A-4147-A177-3AD203B41FA5}">
                      <a16:colId xmlns:a16="http://schemas.microsoft.com/office/drawing/2014/main" val="20000"/>
                    </a:ext>
                  </a:extLst>
                </a:gridCol>
                <a:gridCol w="5662177">
                  <a:extLst>
                    <a:ext uri="{9D8B030D-6E8A-4147-A177-3AD203B41FA5}">
                      <a16:colId xmlns:a16="http://schemas.microsoft.com/office/drawing/2014/main" val="20001"/>
                    </a:ext>
                  </a:extLst>
                </a:gridCol>
              </a:tblGrid>
              <a:tr h="6156960">
                <a:tc>
                  <a:txBody>
                    <a:bodyPr/>
                    <a:lstStyle/>
                    <a:p>
                      <a:pPr marL="0" marR="0" lvl="0" indent="0" algn="just" defTabSz="914400" rtl="0" eaLnBrk="1" fontAlgn="base" latinLnBrk="0" hangingPunct="1">
                        <a:lnSpc>
                          <a:spcPct val="100000"/>
                        </a:lnSpc>
                        <a:spcBef>
                          <a:spcPts val="0"/>
                        </a:spcBef>
                        <a:spcAft>
                          <a:spcPct val="0"/>
                        </a:spcAft>
                        <a:buClrTx/>
                        <a:buSzTx/>
                        <a:buFontTx/>
                        <a:buNone/>
                        <a:tabLst/>
                        <a:defRPr/>
                      </a:pPr>
                      <a:r>
                        <a:rPr kumimoji="0" lang="fr-FR" sz="3600" b="0" i="0" u="none" strike="noStrike" cap="none" normalizeH="0" baseline="0" dirty="0">
                          <a:ln>
                            <a:noFill/>
                          </a:ln>
                          <a:solidFill>
                            <a:srgbClr val="FFFFFF"/>
                          </a:solidFill>
                          <a:effectLst/>
                          <a:latin typeface="Arial" charset="0"/>
                          <a:cs typeface="Arial" charset="0"/>
                        </a:rPr>
                        <a:t>Ne me chasse pas loin de Ta Face, ne me reprends pas Ton Esprit Saint. Rends-moi la joie d’être sauvé ; que l'esprit généreux me soutienne. Aux pécheurs j'enseignerai Tes chemins ; vers Toi, reviendront les égarés. Libère-moi du sang versé, Dieu, mon Dieu sauveur, et ma langue acclamera Ta justice !</a:t>
                      </a:r>
                    </a:p>
                  </a:txBody>
                  <a:tcPr marL="121920" marR="121920" marT="60960" marB="6096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defRPr/>
                      </a:pPr>
                      <a:r>
                        <a:rPr kumimoji="0" lang="ar-SA" sz="4300" b="0" i="0" u="none" strike="noStrike" cap="none" normalizeH="0" baseline="0" dirty="0">
                          <a:ln>
                            <a:noFill/>
                          </a:ln>
                          <a:solidFill>
                            <a:srgbClr val="FFFFFF"/>
                          </a:solidFill>
                          <a:effectLst/>
                          <a:latin typeface="Arial" charset="0"/>
                          <a:cs typeface="Arial" charset="0"/>
                        </a:rPr>
                        <a:t>لا تطرحني من قدام وجهك وروحك القدوس لا تنزعه منى. امنحني بهجة خلاصك، وبروح رئاسي عضدني فأعلم الأثمة طرقك والمنافقون إليك يرجعون. نجني من الدماء يا الله إله خلاصي، فيبتهج لساني بعدلك</a:t>
                      </a: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144050699"/>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469250" name="Group 2"/>
          <p:cNvGraphicFramePr>
            <a:graphicFrameLocks noGrp="1"/>
          </p:cNvGraphicFramePr>
          <p:nvPr>
            <p:ph/>
          </p:nvPr>
        </p:nvGraphicFramePr>
        <p:xfrm>
          <a:off x="0" y="203200"/>
          <a:ext cx="12192000" cy="6019800"/>
        </p:xfrm>
        <a:graphic>
          <a:graphicData uri="http://schemas.openxmlformats.org/drawingml/2006/table">
            <a:tbl>
              <a:tblPr/>
              <a:tblGrid>
                <a:gridCol w="6529823">
                  <a:extLst>
                    <a:ext uri="{9D8B030D-6E8A-4147-A177-3AD203B41FA5}">
                      <a16:colId xmlns:a16="http://schemas.microsoft.com/office/drawing/2014/main" val="20000"/>
                    </a:ext>
                  </a:extLst>
                </a:gridCol>
                <a:gridCol w="5662177">
                  <a:extLst>
                    <a:ext uri="{9D8B030D-6E8A-4147-A177-3AD203B41FA5}">
                      <a16:colId xmlns:a16="http://schemas.microsoft.com/office/drawing/2014/main" val="20001"/>
                    </a:ext>
                  </a:extLst>
                </a:gridCol>
              </a:tblGrid>
              <a:tr h="6019800">
                <a:tc>
                  <a:txBody>
                    <a:bodyPr/>
                    <a:lstStyle/>
                    <a:p>
                      <a:pPr marL="0" marR="0" lvl="0" indent="0" algn="just" defTabSz="914400" rtl="0" eaLnBrk="1" fontAlgn="base" latinLnBrk="0" hangingPunct="1">
                        <a:lnSpc>
                          <a:spcPct val="100000"/>
                        </a:lnSpc>
                        <a:spcBef>
                          <a:spcPts val="0"/>
                        </a:spcBef>
                        <a:spcAft>
                          <a:spcPct val="0"/>
                        </a:spcAft>
                        <a:buClrTx/>
                        <a:buSzTx/>
                        <a:buFontTx/>
                        <a:buNone/>
                        <a:tabLst/>
                        <a:defRPr/>
                      </a:pPr>
                      <a:r>
                        <a:rPr kumimoji="0" lang="fr-FR" sz="3600" b="0" i="0" u="none" strike="noStrike" cap="none" normalizeH="0" baseline="0" dirty="0">
                          <a:ln>
                            <a:noFill/>
                          </a:ln>
                          <a:solidFill>
                            <a:srgbClr val="FFFFFF"/>
                          </a:solidFill>
                          <a:effectLst/>
                          <a:latin typeface="Arial" charset="0"/>
                          <a:cs typeface="Arial" charset="0"/>
                        </a:rPr>
                        <a:t>Seigneur, ouvre mes lèvres, et ma bouche proclamera Ta louange. Si j’offre un sacrifice, tu n’en veux pas, Tu n'acceptes pas d'holocauste. Le sacrifice qui plaît à Dieu, c'est un esprit brisé ; Tu ne repousses pas, ô mon Dieu, un cœur brisé et broyé</a:t>
                      </a:r>
                    </a:p>
                  </a:txBody>
                  <a:tcPr marL="121920" marR="121920" marT="60960" marB="6096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defRPr/>
                      </a:pPr>
                      <a:r>
                        <a:rPr kumimoji="0" lang="ar-SA" sz="4300" b="0" i="0" u="none" strike="noStrike" cap="none" normalizeH="0" baseline="0" dirty="0">
                          <a:ln>
                            <a:noFill/>
                          </a:ln>
                          <a:solidFill>
                            <a:srgbClr val="FFFFFF"/>
                          </a:solidFill>
                          <a:effectLst/>
                          <a:latin typeface="Arial" charset="0"/>
                          <a:cs typeface="Arial" charset="0"/>
                        </a:rPr>
                        <a:t>يا رب افتح شفتي، فيخبر فمي بتسبيحك. لأنك لو آثرت الذبيحة لكنت الآن أعطي، ولكنك لا تسر بالمحرقات، فالذبيحة لله روح منسحق. القلب المنكسر والمتواضع لا يرذله الله.</a:t>
                      </a: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73867802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723816" name="Group 40"/>
          <p:cNvGraphicFramePr>
            <a:graphicFrameLocks noGrp="1"/>
          </p:cNvGraphicFramePr>
          <p:nvPr>
            <p:ph/>
            <p:extLst>
              <p:ext uri="{D42A27DB-BD31-4B8C-83A1-F6EECF244321}">
                <p14:modId xmlns:p14="http://schemas.microsoft.com/office/powerpoint/2010/main" val="1875287942"/>
              </p:ext>
            </p:extLst>
          </p:nvPr>
        </p:nvGraphicFramePr>
        <p:xfrm>
          <a:off x="0" y="0"/>
          <a:ext cx="12192000" cy="6943734"/>
        </p:xfrm>
        <a:graphic>
          <a:graphicData uri="http://schemas.openxmlformats.org/drawingml/2006/table">
            <a:tbl>
              <a:tblPr/>
              <a:tblGrid>
                <a:gridCol w="4453107">
                  <a:extLst>
                    <a:ext uri="{9D8B030D-6E8A-4147-A177-3AD203B41FA5}">
                      <a16:colId xmlns:a16="http://schemas.microsoft.com/office/drawing/2014/main" val="20000"/>
                    </a:ext>
                  </a:extLst>
                </a:gridCol>
                <a:gridCol w="4386093">
                  <a:extLst>
                    <a:ext uri="{9D8B030D-6E8A-4147-A177-3AD203B41FA5}">
                      <a16:colId xmlns:a16="http://schemas.microsoft.com/office/drawing/2014/main" val="20001"/>
                    </a:ext>
                  </a:extLst>
                </a:gridCol>
                <a:gridCol w="3352800">
                  <a:extLst>
                    <a:ext uri="{9D8B030D-6E8A-4147-A177-3AD203B41FA5}">
                      <a16:colId xmlns:a16="http://schemas.microsoft.com/office/drawing/2014/main" val="20002"/>
                    </a:ext>
                  </a:extLst>
                </a:gridCol>
              </a:tblGrid>
              <a:tr h="6943734">
                <a:tc>
                  <a:txBody>
                    <a:bodyPr/>
                    <a:lstStyle/>
                    <a:p>
                      <a:pPr marL="72000" marR="0" lvl="0" indent="0" algn="just" defTabSz="914400" rtl="0" eaLnBrk="1" fontAlgn="base" latinLnBrk="0" hangingPunct="1">
                        <a:lnSpc>
                          <a:spcPct val="100000"/>
                        </a:lnSpc>
                        <a:spcBef>
                          <a:spcPts val="0"/>
                        </a:spcBef>
                        <a:spcAft>
                          <a:spcPct val="0"/>
                        </a:spcAft>
                        <a:buClrTx/>
                        <a:buSzTx/>
                        <a:buFontTx/>
                        <a:buNone/>
                        <a:tabLst/>
                      </a:pPr>
                      <a:r>
                        <a:rPr kumimoji="0" lang="en-US" sz="2700" b="0" i="0" u="sng" strike="noStrike" cap="none" normalizeH="0" baseline="0" dirty="0" err="1">
                          <a:ln>
                            <a:noFill/>
                          </a:ln>
                          <a:solidFill>
                            <a:srgbClr val="FF9900"/>
                          </a:solidFill>
                          <a:effectLst/>
                          <a:latin typeface="Coptic1" pitchFamily="2" charset="0"/>
                          <a:cs typeface="Arial" charset="0"/>
                        </a:rPr>
                        <a:t>Piou</a:t>
                      </a:r>
                      <a:r>
                        <a:rPr kumimoji="0" lang="en-US" sz="2700" b="0" i="0" u="sng" strike="noStrike" cap="none" normalizeH="0" baseline="0" dirty="0">
                          <a:ln>
                            <a:noFill/>
                          </a:ln>
                          <a:solidFill>
                            <a:srgbClr val="FF9900"/>
                          </a:solidFill>
                          <a:effectLst/>
                          <a:latin typeface="Coptic1" pitchFamily="2" charset="0"/>
                          <a:cs typeface="Arial" charset="0"/>
                        </a:rPr>
                        <a:t>/b :</a:t>
                      </a:r>
                    </a:p>
                    <a:p>
                      <a:pPr marL="72000" marR="0" lvl="0" indent="0" algn="just" defTabSz="914400" rtl="0" eaLnBrk="1" fontAlgn="base" latinLnBrk="0" hangingPunct="1">
                        <a:lnSpc>
                          <a:spcPct val="100000"/>
                        </a:lnSpc>
                        <a:spcBef>
                          <a:spcPts val="0"/>
                        </a:spcBef>
                        <a:spcAft>
                          <a:spcPct val="0"/>
                        </a:spcAft>
                        <a:buClrTx/>
                        <a:buSzTx/>
                        <a:buFontTx/>
                        <a:buNone/>
                        <a:tabLst/>
                      </a:pPr>
                      <a:r>
                        <a:rPr kumimoji="0" lang="en-US" sz="3500" b="0" i="0" u="none" strike="noStrike" cap="none" normalizeH="0" baseline="0" dirty="0" err="1">
                          <a:ln>
                            <a:noFill/>
                          </a:ln>
                          <a:solidFill>
                            <a:srgbClr val="FFFFFF"/>
                          </a:solidFill>
                          <a:effectLst/>
                          <a:latin typeface="Coptic1" pitchFamily="2" charset="0"/>
                          <a:cs typeface="Arial" charset="0"/>
                        </a:rPr>
                        <a:t>E~le</a:t>
                      </a:r>
                      <a:r>
                        <a:rPr kumimoji="0" lang="en-US" sz="3500" b="0" i="0" u="none" strike="noStrike" cap="none" normalizeH="0" baseline="0" dirty="0">
                          <a:ln>
                            <a:noFill/>
                          </a:ln>
                          <a:solidFill>
                            <a:srgbClr val="FFFFFF"/>
                          </a:solidFill>
                          <a:effectLst/>
                          <a:latin typeface="Coptic1" pitchFamily="2" charset="0"/>
                          <a:cs typeface="Arial" charset="0"/>
                        </a:rPr>
                        <a:t>/~con /~mac o~ </a:t>
                      </a:r>
                      <a:r>
                        <a:rPr kumimoji="0" lang="en-US" sz="3500" b="0" i="0" u="none" strike="noStrike" cap="none" normalizeH="0" baseline="0" dirty="0" err="1">
                          <a:ln>
                            <a:noFill/>
                          </a:ln>
                          <a:solidFill>
                            <a:srgbClr val="FFFFFF"/>
                          </a:solidFill>
                          <a:effectLst/>
                          <a:latin typeface="Coptic1" pitchFamily="2" charset="0"/>
                          <a:cs typeface="Arial" charset="0"/>
                        </a:rPr>
                        <a:t>Yeoc</a:t>
                      </a:r>
                      <a:r>
                        <a:rPr kumimoji="0" lang="en-US" sz="3500" b="0" i="0" u="none" strike="noStrike" cap="none" normalizeH="0" baseline="0" dirty="0">
                          <a:ln>
                            <a:noFill/>
                          </a:ln>
                          <a:solidFill>
                            <a:srgbClr val="FFFFFF"/>
                          </a:solidFill>
                          <a:effectLst/>
                          <a:latin typeface="Coptic1" pitchFamily="2" charset="0"/>
                          <a:cs typeface="Arial" charset="0"/>
                        </a:rPr>
                        <a:t> o~ Pat/r o~ </a:t>
                      </a:r>
                      <a:r>
                        <a:rPr kumimoji="0" lang="en-US" sz="3500" b="0" i="0" u="none" strike="noStrike" cap="none" normalizeH="0" baseline="0" dirty="0" err="1">
                          <a:ln>
                            <a:noFill/>
                          </a:ln>
                          <a:solidFill>
                            <a:srgbClr val="FFFFFF"/>
                          </a:solidFill>
                          <a:effectLst/>
                          <a:latin typeface="Coptic1" pitchFamily="2" charset="0"/>
                          <a:cs typeface="Arial" charset="0"/>
                        </a:rPr>
                        <a:t>Pantokratwr</a:t>
                      </a:r>
                      <a:r>
                        <a:rPr kumimoji="0" lang="en-US" sz="3500" b="0" i="0" u="none" strike="noStrike" cap="none" normalizeH="0" baseline="0" dirty="0">
                          <a:ln>
                            <a:noFill/>
                          </a:ln>
                          <a:solidFill>
                            <a:srgbClr val="FFFFFF"/>
                          </a:solidFill>
                          <a:effectLst/>
                          <a:latin typeface="Coptic1" pitchFamily="2" charset="0"/>
                          <a:cs typeface="Arial" charset="0"/>
                        </a:rPr>
                        <a:t> : </a:t>
                      </a:r>
                      <a:r>
                        <a:rPr kumimoji="0" lang="en-US" sz="3500" b="0" i="0" u="none" strike="noStrike" cap="none" normalizeH="0" baseline="0" dirty="0" err="1">
                          <a:ln>
                            <a:noFill/>
                          </a:ln>
                          <a:solidFill>
                            <a:srgbClr val="FFFFFF"/>
                          </a:solidFill>
                          <a:effectLst/>
                          <a:latin typeface="Coptic1" pitchFamily="2" charset="0"/>
                          <a:cs typeface="Arial" charset="0"/>
                        </a:rPr>
                        <a:t>PanA~gia</a:t>
                      </a:r>
                      <a:r>
                        <a:rPr kumimoji="0" lang="en-US" sz="3500" b="0" i="0" u="none" strike="noStrike" cap="none" normalizeH="0" baseline="0" dirty="0">
                          <a:ln>
                            <a:noFill/>
                          </a:ln>
                          <a:solidFill>
                            <a:srgbClr val="FFFFFF"/>
                          </a:solidFill>
                          <a:effectLst/>
                          <a:latin typeface="Coptic1" pitchFamily="2" charset="0"/>
                          <a:cs typeface="Arial" charset="0"/>
                        </a:rPr>
                        <a:t>~ </a:t>
                      </a:r>
                      <a:r>
                        <a:rPr kumimoji="0" lang="en-US" sz="3500" b="0" i="0" u="none" strike="noStrike" cap="none" normalizeH="0" baseline="0" dirty="0" err="1">
                          <a:ln>
                            <a:noFill/>
                          </a:ln>
                          <a:solidFill>
                            <a:srgbClr val="FFFFFF"/>
                          </a:solidFill>
                          <a:effectLst/>
                          <a:latin typeface="Coptic1" pitchFamily="2" charset="0"/>
                          <a:cs typeface="Arial" charset="0"/>
                        </a:rPr>
                        <a:t>T~riac</a:t>
                      </a:r>
                      <a:r>
                        <a:rPr kumimoji="0" lang="en-US" sz="3500" b="0" i="0" u="none" strike="noStrike" cap="none" normalizeH="0" baseline="0" dirty="0">
                          <a:ln>
                            <a:noFill/>
                          </a:ln>
                          <a:solidFill>
                            <a:srgbClr val="FFFFFF"/>
                          </a:solidFill>
                          <a:effectLst/>
                          <a:latin typeface="Coptic1" pitchFamily="2" charset="0"/>
                          <a:cs typeface="Arial" charset="0"/>
                        </a:rPr>
                        <a:t> </a:t>
                      </a:r>
                      <a:r>
                        <a:rPr kumimoji="0" lang="en-US" sz="3500" b="0" i="0" u="none" strike="noStrike" cap="none" normalizeH="0" baseline="0" dirty="0" err="1">
                          <a:ln>
                            <a:noFill/>
                          </a:ln>
                          <a:solidFill>
                            <a:srgbClr val="FFFFFF"/>
                          </a:solidFill>
                          <a:effectLst/>
                          <a:latin typeface="Coptic1" pitchFamily="2" charset="0"/>
                          <a:cs typeface="Arial" charset="0"/>
                        </a:rPr>
                        <a:t>e~le</a:t>
                      </a:r>
                      <a:r>
                        <a:rPr kumimoji="0" lang="en-US" sz="3500" b="0" i="0" u="none" strike="noStrike" cap="none" normalizeH="0" baseline="0" dirty="0">
                          <a:ln>
                            <a:noFill/>
                          </a:ln>
                          <a:solidFill>
                            <a:srgbClr val="FFFFFF"/>
                          </a:solidFill>
                          <a:effectLst/>
                          <a:latin typeface="Coptic1" pitchFamily="2" charset="0"/>
                          <a:cs typeface="Arial" charset="0"/>
                        </a:rPr>
                        <a:t>/~con /~mac : P~{</a:t>
                      </a:r>
                      <a:r>
                        <a:rPr kumimoji="0" lang="en-US" sz="3500" b="0" i="0" u="none" strike="noStrike" cap="none" normalizeH="0" baseline="0" dirty="0" err="1">
                          <a:ln>
                            <a:noFill/>
                          </a:ln>
                          <a:solidFill>
                            <a:srgbClr val="FFFFFF"/>
                          </a:solidFill>
                          <a:effectLst/>
                          <a:latin typeface="Coptic1" pitchFamily="2" charset="0"/>
                          <a:cs typeface="Arial" charset="0"/>
                        </a:rPr>
                        <a:t>oic</a:t>
                      </a:r>
                      <a:r>
                        <a:rPr kumimoji="0" lang="en-US" sz="3500" b="0" i="0" u="none" strike="noStrike" cap="none" normalizeH="0" baseline="0" dirty="0">
                          <a:ln>
                            <a:noFill/>
                          </a:ln>
                          <a:solidFill>
                            <a:srgbClr val="FFFFFF"/>
                          </a:solidFill>
                          <a:effectLst/>
                          <a:latin typeface="Coptic1" pitchFamily="2" charset="0"/>
                          <a:cs typeface="Arial" charset="0"/>
                        </a:rPr>
                        <a:t> V~} </a:t>
                      </a:r>
                      <a:r>
                        <a:rPr kumimoji="0" lang="en-US" sz="3500" b="0" i="0" u="none" strike="noStrike" cap="none" normalizeH="0" baseline="0" dirty="0" err="1">
                          <a:ln>
                            <a:noFill/>
                          </a:ln>
                          <a:solidFill>
                            <a:srgbClr val="FFFFFF"/>
                          </a:solidFill>
                          <a:effectLst/>
                          <a:latin typeface="Coptic1" pitchFamily="2" charset="0"/>
                          <a:cs typeface="Arial" charset="0"/>
                        </a:rPr>
                        <a:t>n~te</a:t>
                      </a:r>
                      <a:r>
                        <a:rPr kumimoji="0" lang="en-US" sz="3500" b="0" i="0" u="none" strike="noStrike" cap="none" normalizeH="0" baseline="0" dirty="0">
                          <a:ln>
                            <a:noFill/>
                          </a:ln>
                          <a:solidFill>
                            <a:srgbClr val="FFFFFF"/>
                          </a:solidFill>
                          <a:effectLst/>
                          <a:latin typeface="Coptic1" pitchFamily="2" charset="0"/>
                          <a:cs typeface="Arial" charset="0"/>
                        </a:rPr>
                        <a:t> </a:t>
                      </a:r>
                      <a:r>
                        <a:rPr kumimoji="0" lang="en-US" sz="3500" b="0" i="0" u="none" strike="noStrike" cap="none" normalizeH="0" baseline="0" dirty="0" err="1">
                          <a:ln>
                            <a:noFill/>
                          </a:ln>
                          <a:solidFill>
                            <a:srgbClr val="FFFFFF"/>
                          </a:solidFill>
                          <a:effectLst/>
                          <a:latin typeface="Coptic1" pitchFamily="2" charset="0"/>
                          <a:cs typeface="Arial" charset="0"/>
                        </a:rPr>
                        <a:t>nijom</a:t>
                      </a:r>
                      <a:r>
                        <a:rPr kumimoji="0" lang="en-US" sz="3500" b="0" i="0" u="none" strike="noStrike" cap="none" normalizeH="0" baseline="0" dirty="0">
                          <a:ln>
                            <a:noFill/>
                          </a:ln>
                          <a:solidFill>
                            <a:srgbClr val="FFFFFF"/>
                          </a:solidFill>
                          <a:effectLst/>
                          <a:latin typeface="Coptic1" pitchFamily="2" charset="0"/>
                          <a:cs typeface="Arial" charset="0"/>
                        </a:rPr>
                        <a:t> </a:t>
                      </a:r>
                      <a:r>
                        <a:rPr kumimoji="0" lang="en-US" sz="3500" b="0" i="0" u="none" strike="noStrike" cap="none" normalizeH="0" baseline="0" dirty="0" err="1">
                          <a:ln>
                            <a:noFill/>
                          </a:ln>
                          <a:solidFill>
                            <a:srgbClr val="FFFFFF"/>
                          </a:solidFill>
                          <a:effectLst/>
                          <a:latin typeface="Coptic1" pitchFamily="2" charset="0"/>
                          <a:cs typeface="Arial" charset="0"/>
                        </a:rPr>
                        <a:t>swpi</a:t>
                      </a:r>
                      <a:r>
                        <a:rPr kumimoji="0" lang="en-US" sz="3500" b="0" i="0" u="none" strike="noStrike" cap="none" normalizeH="0" baseline="0" dirty="0">
                          <a:ln>
                            <a:noFill/>
                          </a:ln>
                          <a:solidFill>
                            <a:srgbClr val="FFFFFF"/>
                          </a:solidFill>
                          <a:effectLst/>
                          <a:latin typeface="Coptic1" pitchFamily="2" charset="0"/>
                          <a:cs typeface="Arial" charset="0"/>
                        </a:rPr>
                        <a:t> </a:t>
                      </a:r>
                      <a:r>
                        <a:rPr kumimoji="0" lang="en-US" sz="3500" b="0" i="0" u="none" strike="noStrike" cap="none" normalizeH="0" baseline="0" dirty="0" err="1">
                          <a:ln>
                            <a:noFill/>
                          </a:ln>
                          <a:solidFill>
                            <a:srgbClr val="FFFFFF"/>
                          </a:solidFill>
                          <a:effectLst/>
                          <a:latin typeface="Coptic1" pitchFamily="2" charset="0"/>
                          <a:cs typeface="Arial" charset="0"/>
                        </a:rPr>
                        <a:t>neman</a:t>
                      </a:r>
                      <a:r>
                        <a:rPr kumimoji="0" lang="en-US" sz="3500" b="0" i="0" u="none" strike="noStrike" cap="none" normalizeH="0" baseline="0" dirty="0">
                          <a:ln>
                            <a:noFill/>
                          </a:ln>
                          <a:solidFill>
                            <a:srgbClr val="FFFFFF"/>
                          </a:solidFill>
                          <a:effectLst/>
                          <a:latin typeface="Coptic1" pitchFamily="2" charset="0"/>
                          <a:cs typeface="Arial" charset="0"/>
                        </a:rPr>
                        <a:t> : je </a:t>
                      </a:r>
                      <a:r>
                        <a:rPr kumimoji="0" lang="en-US" sz="3500" b="0" i="0" u="none" strike="noStrike" cap="none" normalizeH="0" baseline="0" dirty="0" err="1">
                          <a:ln>
                            <a:noFill/>
                          </a:ln>
                          <a:solidFill>
                            <a:srgbClr val="FFFFFF"/>
                          </a:solidFill>
                          <a:effectLst/>
                          <a:latin typeface="Coptic1" pitchFamily="2" charset="0"/>
                          <a:cs typeface="Arial" charset="0"/>
                        </a:rPr>
                        <a:t>m~mon</a:t>
                      </a:r>
                      <a:r>
                        <a:rPr kumimoji="0" lang="en-US" sz="3500" b="0" i="0" u="none" strike="noStrike" cap="none" normalizeH="0" baseline="0" dirty="0">
                          <a:ln>
                            <a:noFill/>
                          </a:ln>
                          <a:solidFill>
                            <a:srgbClr val="FFFFFF"/>
                          </a:solidFill>
                          <a:effectLst/>
                          <a:latin typeface="Coptic1" pitchFamily="2" charset="0"/>
                          <a:cs typeface="Arial" charset="0"/>
                        </a:rPr>
                        <a:t> </a:t>
                      </a:r>
                      <a:r>
                        <a:rPr kumimoji="0" lang="en-US" sz="3500" b="0" i="0" u="none" strike="noStrike" cap="none" normalizeH="0" baseline="0" dirty="0" err="1">
                          <a:ln>
                            <a:noFill/>
                          </a:ln>
                          <a:solidFill>
                            <a:srgbClr val="FFFFFF"/>
                          </a:solidFill>
                          <a:effectLst/>
                          <a:latin typeface="Coptic1" pitchFamily="2" charset="0"/>
                          <a:cs typeface="Arial" charset="0"/>
                        </a:rPr>
                        <a:t>n~tan</a:t>
                      </a:r>
                      <a:r>
                        <a:rPr kumimoji="0" lang="en-US" sz="3500" b="0" i="0" u="none" strike="noStrike" cap="none" normalizeH="0" baseline="0" dirty="0">
                          <a:ln>
                            <a:noFill/>
                          </a:ln>
                          <a:solidFill>
                            <a:srgbClr val="FFFFFF"/>
                          </a:solidFill>
                          <a:effectLst/>
                          <a:latin typeface="Coptic1" pitchFamily="2" charset="0"/>
                          <a:cs typeface="Arial" charset="0"/>
                        </a:rPr>
                        <a:t> </a:t>
                      </a:r>
                      <a:r>
                        <a:rPr kumimoji="0" lang="en-US" sz="3500" b="0" i="0" u="none" strike="noStrike" cap="none" normalizeH="0" baseline="0" dirty="0" err="1">
                          <a:ln>
                            <a:noFill/>
                          </a:ln>
                          <a:solidFill>
                            <a:srgbClr val="FFFFFF"/>
                          </a:solidFill>
                          <a:effectLst/>
                          <a:latin typeface="Coptic1" pitchFamily="2" charset="0"/>
                          <a:cs typeface="Arial" charset="0"/>
                        </a:rPr>
                        <a:t>n~oubo</a:t>
                      </a:r>
                      <a:r>
                        <a:rPr kumimoji="0" lang="en-US" sz="3500" b="0" i="0" u="none" strike="noStrike" cap="none" normalizeH="0" baseline="0" dirty="0">
                          <a:ln>
                            <a:noFill/>
                          </a:ln>
                          <a:solidFill>
                            <a:srgbClr val="FFFFFF"/>
                          </a:solidFill>
                          <a:effectLst/>
                          <a:latin typeface="Coptic1" pitchFamily="2" charset="0"/>
                          <a:cs typeface="Arial" charset="0"/>
                        </a:rPr>
                        <a:t>/~</a:t>
                      </a:r>
                      <a:r>
                        <a:rPr kumimoji="0" lang="en-US" sz="3500" b="0" i="0" u="none" strike="noStrike" cap="none" normalizeH="0" baseline="0" dirty="0" err="1">
                          <a:ln>
                            <a:noFill/>
                          </a:ln>
                          <a:solidFill>
                            <a:srgbClr val="FFFFFF"/>
                          </a:solidFill>
                          <a:effectLst/>
                          <a:latin typeface="Coptic1" pitchFamily="2" charset="0"/>
                          <a:cs typeface="Arial" charset="0"/>
                        </a:rPr>
                        <a:t>yoc</a:t>
                      </a:r>
                      <a:r>
                        <a:rPr kumimoji="0" lang="en-US" sz="3500" b="0" i="0" u="none" strike="noStrike" cap="none" normalizeH="0" baseline="0" dirty="0">
                          <a:ln>
                            <a:noFill/>
                          </a:ln>
                          <a:solidFill>
                            <a:srgbClr val="FFFFFF"/>
                          </a:solidFill>
                          <a:effectLst/>
                          <a:latin typeface="Coptic1" pitchFamily="2" charset="0"/>
                          <a:cs typeface="Arial" charset="0"/>
                        </a:rPr>
                        <a:t> </a:t>
                      </a:r>
                      <a:r>
                        <a:rPr kumimoji="0" lang="en-US" sz="3500" b="0" i="0" u="none" strike="noStrike" cap="none" normalizeH="0" baseline="0" dirty="0" err="1">
                          <a:ln>
                            <a:noFill/>
                          </a:ln>
                          <a:solidFill>
                            <a:srgbClr val="FFFFFF"/>
                          </a:solidFill>
                          <a:effectLst/>
                          <a:latin typeface="Coptic1" pitchFamily="2" charset="0"/>
                          <a:cs typeface="Arial" charset="0"/>
                        </a:rPr>
                        <a:t>qen</a:t>
                      </a:r>
                      <a:r>
                        <a:rPr kumimoji="0" lang="en-US" sz="3500" b="0" i="0" u="none" strike="noStrike" cap="none" normalizeH="0" baseline="0" dirty="0">
                          <a:ln>
                            <a:noFill/>
                          </a:ln>
                          <a:solidFill>
                            <a:srgbClr val="FFFFFF"/>
                          </a:solidFill>
                          <a:effectLst/>
                          <a:latin typeface="Coptic1" pitchFamily="2" charset="0"/>
                          <a:cs typeface="Arial" charset="0"/>
                        </a:rPr>
                        <a:t> </a:t>
                      </a:r>
                      <a:r>
                        <a:rPr kumimoji="0" lang="en-US" sz="3500" b="0" i="0" u="none" strike="noStrike" cap="none" normalizeH="0" baseline="0" dirty="0" err="1">
                          <a:ln>
                            <a:noFill/>
                          </a:ln>
                          <a:solidFill>
                            <a:srgbClr val="FFFFFF"/>
                          </a:solidFill>
                          <a:effectLst/>
                          <a:latin typeface="Coptic1" pitchFamily="2" charset="0"/>
                          <a:cs typeface="Arial" charset="0"/>
                        </a:rPr>
                        <a:t>neny~li</a:t>
                      </a:r>
                      <a:r>
                        <a:rPr kumimoji="0" lang="en-US" sz="3500" b="0" i="0" u="none" strike="noStrike" cap="none" normalizeH="0" baseline="0" dirty="0" err="1">
                          <a:ln>
                            <a:noFill/>
                          </a:ln>
                          <a:solidFill>
                            <a:srgbClr val="FFFFFF"/>
                          </a:solidFill>
                          <a:effectLst/>
                          <a:latin typeface="Coptic1" pitchFamily="2" charset="0"/>
                          <a:cs typeface="Arial" charset="0"/>
                          <a:sym typeface="Symbol" pitchFamily="18" charset="2"/>
                        </a:rPr>
                        <a:t>'</a:t>
                      </a:r>
                      <a:r>
                        <a:rPr kumimoji="0" lang="en-US" sz="3500" b="0" i="0" u="none" strike="noStrike" cap="none" normalizeH="0" baseline="0" dirty="0" err="1">
                          <a:ln>
                            <a:noFill/>
                          </a:ln>
                          <a:solidFill>
                            <a:srgbClr val="FFFFFF"/>
                          </a:solidFill>
                          <a:effectLst/>
                          <a:latin typeface="Coptic1" pitchFamily="2" charset="0"/>
                          <a:cs typeface="Arial" charset="0"/>
                        </a:rPr>
                        <a:t>ic</a:t>
                      </a:r>
                      <a:r>
                        <a:rPr kumimoji="0" lang="en-US" sz="3500" b="0" i="0" u="none" strike="noStrike" cap="none" normalizeH="0" baseline="0" dirty="0">
                          <a:ln>
                            <a:noFill/>
                          </a:ln>
                          <a:solidFill>
                            <a:srgbClr val="FFFFFF"/>
                          </a:solidFill>
                          <a:effectLst/>
                          <a:latin typeface="Coptic1" pitchFamily="2" charset="0"/>
                          <a:cs typeface="Arial" charset="0"/>
                        </a:rPr>
                        <a:t> </a:t>
                      </a:r>
                      <a:r>
                        <a:rPr kumimoji="0" lang="en-US" sz="3500" b="0" i="0" u="none" strike="noStrike" cap="none" normalizeH="0" baseline="0" dirty="0" err="1">
                          <a:ln>
                            <a:noFill/>
                          </a:ln>
                          <a:solidFill>
                            <a:srgbClr val="FFFFFF"/>
                          </a:solidFill>
                          <a:effectLst/>
                          <a:latin typeface="Coptic1" pitchFamily="2" charset="0"/>
                          <a:cs typeface="Arial" charset="0"/>
                        </a:rPr>
                        <a:t>nem</a:t>
                      </a:r>
                      <a:r>
                        <a:rPr kumimoji="0" lang="en-US" sz="3500" b="0" i="0" u="none" strike="noStrike" cap="none" normalizeH="0" baseline="0" dirty="0">
                          <a:ln>
                            <a:noFill/>
                          </a:ln>
                          <a:solidFill>
                            <a:srgbClr val="FFFFFF"/>
                          </a:solidFill>
                          <a:effectLst/>
                          <a:latin typeface="Coptic1" pitchFamily="2" charset="0"/>
                          <a:cs typeface="Arial" charset="0"/>
                        </a:rPr>
                        <a:t> </a:t>
                      </a:r>
                      <a:r>
                        <a:rPr kumimoji="0" lang="en-US" sz="3500" b="0" i="0" u="none" strike="noStrike" cap="none" normalizeH="0" baseline="0" dirty="0" err="1">
                          <a:ln>
                            <a:noFill/>
                          </a:ln>
                          <a:solidFill>
                            <a:srgbClr val="FFFFFF"/>
                          </a:solidFill>
                          <a:effectLst/>
                          <a:latin typeface="Coptic1" pitchFamily="2" charset="0"/>
                          <a:cs typeface="Arial" charset="0"/>
                        </a:rPr>
                        <a:t>nenhojhej</a:t>
                      </a:r>
                      <a:r>
                        <a:rPr kumimoji="0" lang="en-US" sz="3500" b="0" i="0" u="none" strike="noStrike" cap="none" normalizeH="0" baseline="0" dirty="0">
                          <a:ln>
                            <a:noFill/>
                          </a:ln>
                          <a:solidFill>
                            <a:srgbClr val="FFFFFF"/>
                          </a:solidFill>
                          <a:effectLst/>
                          <a:latin typeface="Coptic1" pitchFamily="2" charset="0"/>
                          <a:cs typeface="Arial" charset="0"/>
                        </a:rPr>
                        <a:t> </a:t>
                      </a:r>
                      <a:r>
                        <a:rPr kumimoji="0" lang="en-US" sz="3500" b="0" i="0" u="none" strike="noStrike" cap="none" normalizeH="0" baseline="0" dirty="0" err="1">
                          <a:ln>
                            <a:noFill/>
                          </a:ln>
                          <a:solidFill>
                            <a:srgbClr val="FFFFFF"/>
                          </a:solidFill>
                          <a:effectLst/>
                          <a:latin typeface="Coptic1" pitchFamily="2" charset="0"/>
                          <a:cs typeface="Arial" charset="0"/>
                        </a:rPr>
                        <a:t>e~b</a:t>
                      </a:r>
                      <a:r>
                        <a:rPr kumimoji="0" lang="en-US" sz="3500" b="0" i="0" u="none" strike="noStrike" cap="none" normalizeH="0" baseline="0" dirty="0">
                          <a:ln>
                            <a:noFill/>
                          </a:ln>
                          <a:solidFill>
                            <a:srgbClr val="FFFFFF"/>
                          </a:solidFill>
                          <a:effectLst/>
                          <a:latin typeface="Coptic1" pitchFamily="2" charset="0"/>
                          <a:cs typeface="Arial" charset="0"/>
                        </a:rPr>
                        <a:t>/l </a:t>
                      </a:r>
                      <a:r>
                        <a:rPr kumimoji="0" lang="en-US" sz="3500" b="0" i="0" u="none" strike="noStrike" cap="none" normalizeH="0" baseline="0" dirty="0" err="1">
                          <a:ln>
                            <a:noFill/>
                          </a:ln>
                          <a:solidFill>
                            <a:srgbClr val="FFFFFF"/>
                          </a:solidFill>
                          <a:effectLst/>
                          <a:latin typeface="Coptic1" pitchFamily="2" charset="0"/>
                          <a:cs typeface="Arial" charset="0"/>
                        </a:rPr>
                        <a:t>e~rok</a:t>
                      </a:r>
                      <a:r>
                        <a:rPr kumimoji="0" lang="en-US" sz="3500" b="0" i="0" u="none" strike="noStrike" cap="none" normalizeH="0" baseline="0" dirty="0">
                          <a:ln>
                            <a:noFill/>
                          </a:ln>
                          <a:solidFill>
                            <a:srgbClr val="FFFFFF"/>
                          </a:solidFill>
                          <a:effectLst/>
                          <a:latin typeface="Coptic1" pitchFamily="2" charset="0"/>
                          <a:cs typeface="Arial" charset="0"/>
                        </a:rPr>
                        <a:t>. </a:t>
                      </a:r>
                    </a:p>
                  </a:txBody>
                  <a:tcPr marL="0" marR="0" marT="46800" marB="46800" horzOverflow="overflow">
                    <a:lnL cap="flat">
                      <a:noFill/>
                    </a:lnL>
                    <a:lnR>
                      <a:noFill/>
                    </a:lnR>
                    <a:ln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dirty="0">
                          <a:ln>
                            <a:noFill/>
                          </a:ln>
                          <a:solidFill>
                            <a:srgbClr val="FF9900"/>
                          </a:solidFill>
                          <a:effectLst/>
                          <a:latin typeface="Arial" panose="020B0604020202020204" pitchFamily="34" charset="0"/>
                          <a:cs typeface="Arial" charset="0"/>
                        </a:rPr>
                        <a:t>Le prêtre :</a:t>
                      </a:r>
                      <a:endParaRPr kumimoji="0" lang="en-US" sz="2700" b="0" i="0" u="none" strike="noStrike" cap="none" normalizeH="0" baseline="0" dirty="0">
                        <a:ln>
                          <a:noFill/>
                        </a:ln>
                        <a:solidFill>
                          <a:srgbClr val="FFFFFF"/>
                        </a:solidFill>
                        <a:effectLst/>
                        <a:latin typeface="Arial" panose="020B0604020202020204" pitchFamily="34"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3500" b="0" i="0" u="none" strike="noStrike" cap="none" normalizeH="0" baseline="0" dirty="0">
                          <a:ln>
                            <a:noFill/>
                          </a:ln>
                          <a:solidFill>
                            <a:srgbClr val="FFFFFF"/>
                          </a:solidFill>
                          <a:effectLst/>
                          <a:latin typeface="Arial" panose="020B0604020202020204" pitchFamily="34" charset="0"/>
                          <a:cs typeface="Arial" charset="0"/>
                        </a:rPr>
                        <a:t>Aie pitié de nous Dieu, Le Père Tout-Puissant. Sainte Trinité aie pitié de nous. Seigneur, Dieu des puissances sois avec nous. Car nous n’avons aucune aide dans nos afflictions et tribulations que Toi.</a:t>
                      </a:r>
                    </a:p>
                  </a:txBody>
                  <a:tcPr marL="121920" marR="121920" horzOverflow="overflow">
                    <a:lnL>
                      <a:noFill/>
                    </a:lnL>
                    <a:lnR>
                      <a:noFill/>
                    </a:lnR>
                    <a:lnT>
                      <a:noFill/>
                    </a:lnT>
                    <a:lnB cap="flat">
                      <a:noFill/>
                    </a:lnB>
                    <a:lnTlToBr>
                      <a:noFill/>
                    </a:lnTlToBr>
                    <a:lnBlToTr>
                      <a:noFill/>
                    </a:lnBlToTr>
                    <a:noFill/>
                  </a:tcPr>
                </a:tc>
                <a:tc>
                  <a:txBody>
                    <a:bodyPr/>
                    <a:lstStyle/>
                    <a:p>
                      <a:pPr marL="72000" marR="0" lvl="0" indent="0" algn="just" defTabSz="914400" rtl="1" eaLnBrk="1" fontAlgn="base" latinLnBrk="0" hangingPunct="1">
                        <a:lnSpc>
                          <a:spcPct val="100000"/>
                        </a:lnSpc>
                        <a:spcBef>
                          <a:spcPct val="20000"/>
                        </a:spcBef>
                        <a:spcAft>
                          <a:spcPct val="0"/>
                        </a:spcAft>
                        <a:buClrTx/>
                        <a:buSzTx/>
                        <a:buFontTx/>
                        <a:buNone/>
                        <a:tabLst/>
                      </a:pPr>
                      <a:r>
                        <a:rPr kumimoji="0" lang="ar-EG" sz="2700" b="0" i="0" u="sng" strike="noStrike" cap="none" normalizeH="0" baseline="0" dirty="0">
                          <a:ln>
                            <a:noFill/>
                          </a:ln>
                          <a:solidFill>
                            <a:srgbClr val="FF9900"/>
                          </a:solidFill>
                          <a:effectLst/>
                          <a:latin typeface="Arial" charset="0"/>
                          <a:cs typeface="Arial" charset="0"/>
                        </a:rPr>
                        <a:t>الكاهن :</a:t>
                      </a:r>
                    </a:p>
                    <a:p>
                      <a:pPr marL="72000" marR="0" lvl="0" indent="0" algn="just" defTabSz="914400" rtl="1" eaLnBrk="1" fontAlgn="base" latinLnBrk="0" hangingPunct="1">
                        <a:lnSpc>
                          <a:spcPct val="100000"/>
                        </a:lnSpc>
                        <a:spcBef>
                          <a:spcPct val="20000"/>
                        </a:spcBef>
                        <a:spcAft>
                          <a:spcPct val="0"/>
                        </a:spcAft>
                        <a:buClrTx/>
                        <a:buSzTx/>
                        <a:buFontTx/>
                        <a:buNone/>
                        <a:tabLst/>
                      </a:pPr>
                      <a:r>
                        <a:rPr kumimoji="0" lang="ar-EG" sz="4300" b="0" i="0" u="none" strike="noStrike" cap="none" normalizeH="0" baseline="0" dirty="0">
                          <a:ln>
                            <a:noFill/>
                          </a:ln>
                          <a:solidFill>
                            <a:srgbClr val="FFFFFF"/>
                          </a:solidFill>
                          <a:effectLst/>
                          <a:latin typeface="Arial" charset="0"/>
                          <a:cs typeface="Arial" charset="0"/>
                        </a:rPr>
                        <a:t>ا</a:t>
                      </a:r>
                      <a:r>
                        <a:rPr kumimoji="0" lang="ar-SA" sz="4300" b="0" i="0" u="none" strike="noStrike" cap="none" normalizeH="0" baseline="0" dirty="0">
                          <a:ln>
                            <a:noFill/>
                          </a:ln>
                          <a:solidFill>
                            <a:srgbClr val="FFFFFF"/>
                          </a:solidFill>
                          <a:effectLst/>
                          <a:latin typeface="Arial" charset="0"/>
                          <a:cs typeface="Arial" charset="0"/>
                        </a:rPr>
                        <a:t>رحمنا يا الله الآب ضابط الكل. أيها الثالوث المقدس ارحمنا. أيها الربُ إله القوات كن معنا. لأنه ليسَ لنا معين في شدائدنا </a:t>
                      </a:r>
                      <a:r>
                        <a:rPr kumimoji="0" lang="ar-SA" sz="4300" b="0" i="0" u="none" strike="noStrike" cap="none" normalizeH="0" baseline="0" dirty="0" err="1">
                          <a:ln>
                            <a:noFill/>
                          </a:ln>
                          <a:solidFill>
                            <a:srgbClr val="FFFFFF"/>
                          </a:solidFill>
                          <a:effectLst/>
                          <a:latin typeface="Arial" charset="0"/>
                          <a:cs typeface="Arial" charset="0"/>
                        </a:rPr>
                        <a:t>وضيقاتنا</a:t>
                      </a:r>
                      <a:r>
                        <a:rPr kumimoji="0" lang="ar-SA" sz="4300" b="0" i="0" u="none" strike="noStrike" cap="none" normalizeH="0" baseline="0" dirty="0">
                          <a:ln>
                            <a:noFill/>
                          </a:ln>
                          <a:solidFill>
                            <a:srgbClr val="FFFFFF"/>
                          </a:solidFill>
                          <a:effectLst/>
                          <a:latin typeface="Arial" charset="0"/>
                          <a:cs typeface="Arial" charset="0"/>
                        </a:rPr>
                        <a:t> سواك</a:t>
                      </a:r>
                      <a:r>
                        <a:rPr kumimoji="0" lang="fr-FR" sz="4300" b="0" i="0" u="none" strike="noStrike" cap="none" normalizeH="0" baseline="0" dirty="0">
                          <a:ln>
                            <a:noFill/>
                          </a:ln>
                          <a:solidFill>
                            <a:srgbClr val="FFFFFF"/>
                          </a:solidFill>
                          <a:effectLst/>
                          <a:latin typeface="Arial" charset="0"/>
                          <a:cs typeface="Arial" charset="0"/>
                        </a:rPr>
                        <a:t>.</a:t>
                      </a:r>
                      <a:endParaRPr kumimoji="0" lang="en-US" sz="4300" b="0" i="0" u="none" strike="noStrike" cap="none" normalizeH="0" baseline="0" dirty="0">
                        <a:ln>
                          <a:noFill/>
                        </a:ln>
                        <a:solidFill>
                          <a:srgbClr val="FFFFFF"/>
                        </a:solidFill>
                        <a:effectLst/>
                        <a:latin typeface="Arial" charset="0"/>
                        <a:cs typeface="Arial" charset="0"/>
                      </a:endParaRPr>
                    </a:p>
                  </a:txBody>
                  <a:tcPr marL="0" marR="0" marT="46800" marB="4680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512766299"/>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469250" name="Group 2"/>
          <p:cNvGraphicFramePr>
            <a:graphicFrameLocks noGrp="1"/>
          </p:cNvGraphicFramePr>
          <p:nvPr>
            <p:ph/>
          </p:nvPr>
        </p:nvGraphicFramePr>
        <p:xfrm>
          <a:off x="0" y="203200"/>
          <a:ext cx="12192000" cy="6019800"/>
        </p:xfrm>
        <a:graphic>
          <a:graphicData uri="http://schemas.openxmlformats.org/drawingml/2006/table">
            <a:tbl>
              <a:tblPr/>
              <a:tblGrid>
                <a:gridCol w="6529823">
                  <a:extLst>
                    <a:ext uri="{9D8B030D-6E8A-4147-A177-3AD203B41FA5}">
                      <a16:colId xmlns:a16="http://schemas.microsoft.com/office/drawing/2014/main" val="20000"/>
                    </a:ext>
                  </a:extLst>
                </a:gridCol>
                <a:gridCol w="5662177">
                  <a:extLst>
                    <a:ext uri="{9D8B030D-6E8A-4147-A177-3AD203B41FA5}">
                      <a16:colId xmlns:a16="http://schemas.microsoft.com/office/drawing/2014/main" val="20001"/>
                    </a:ext>
                  </a:extLst>
                </a:gridCol>
              </a:tblGrid>
              <a:tr h="6019800">
                <a:tc>
                  <a:txBody>
                    <a:bodyPr/>
                    <a:lstStyle/>
                    <a:p>
                      <a:pPr marL="0" marR="0" lvl="0" indent="0" algn="just" defTabSz="914400" rtl="0" eaLnBrk="1" fontAlgn="base" latinLnBrk="0" hangingPunct="1">
                        <a:lnSpc>
                          <a:spcPct val="100000"/>
                        </a:lnSpc>
                        <a:spcBef>
                          <a:spcPts val="0"/>
                        </a:spcBef>
                        <a:spcAft>
                          <a:spcPct val="0"/>
                        </a:spcAft>
                        <a:buClrTx/>
                        <a:buSzTx/>
                        <a:buFontTx/>
                        <a:buNone/>
                        <a:tabLst/>
                        <a:defRPr/>
                      </a:pPr>
                      <a:r>
                        <a:rPr kumimoji="0" lang="fr-FR" sz="3600" b="0" i="0" u="none" strike="noStrike" cap="none" normalizeH="0" baseline="0" dirty="0">
                          <a:ln>
                            <a:noFill/>
                          </a:ln>
                          <a:solidFill>
                            <a:srgbClr val="FFFFFF"/>
                          </a:solidFill>
                          <a:effectLst/>
                          <a:latin typeface="Arial" charset="0"/>
                          <a:cs typeface="Arial" charset="0"/>
                        </a:rPr>
                        <a:t>Accorde à Sion le bonheur, relève les murs de Jérusalem. Alors Tu accepteras de justes sacrifices, oblations et holocaustes ; alors on offrira des taureaux sur Ton autel. </a:t>
                      </a:r>
                    </a:p>
                    <a:p>
                      <a:pPr marL="0" marR="0" lvl="0" indent="0" algn="just" defTabSz="914400" rtl="0" eaLnBrk="1" fontAlgn="base" latinLnBrk="0" hangingPunct="1">
                        <a:lnSpc>
                          <a:spcPct val="100000"/>
                        </a:lnSpc>
                        <a:spcBef>
                          <a:spcPts val="0"/>
                        </a:spcBef>
                        <a:spcAft>
                          <a:spcPct val="0"/>
                        </a:spcAft>
                        <a:buClrTx/>
                        <a:buSzTx/>
                        <a:buFontTx/>
                        <a:buNone/>
                        <a:tabLst/>
                        <a:defRPr/>
                      </a:pPr>
                      <a:r>
                        <a:rPr kumimoji="0" lang="fr-FR" sz="3600" b="0" i="0" u="none" strike="noStrike" cap="none" normalizeH="0" baseline="0" dirty="0">
                          <a:ln>
                            <a:noFill/>
                          </a:ln>
                          <a:solidFill>
                            <a:srgbClr val="FFFFFF"/>
                          </a:solidFill>
                          <a:effectLst/>
                          <a:latin typeface="Arial" charset="0"/>
                          <a:cs typeface="Arial" charset="0"/>
                        </a:rPr>
                        <a:t>Alléluia !</a:t>
                      </a:r>
                    </a:p>
                  </a:txBody>
                  <a:tcPr marL="121920" marR="121920" marT="60960" marB="60960" horzOverflow="overflow">
                    <a:lnL>
                      <a:noFill/>
                    </a:lnL>
                    <a:lnR>
                      <a:noFill/>
                    </a:lnR>
                    <a:lnT cap="flat">
                      <a:noFill/>
                    </a:lnT>
                    <a:lnB cap="flat">
                      <a:noFill/>
                    </a:lnB>
                    <a:lnTlToBr>
                      <a:noFill/>
                    </a:lnTlToBr>
                    <a:lnBlToTr>
                      <a:noFill/>
                    </a:lnBlToTr>
                    <a:noFill/>
                  </a:tcPr>
                </a:tc>
                <a:tc>
                  <a:txBody>
                    <a:bodyPr/>
                    <a:lstStyle/>
                    <a:p>
                      <a:pPr algn="just" rtl="1"/>
                      <a:r>
                        <a:rPr lang="ar-AE" sz="4300" dirty="0">
                          <a:solidFill>
                            <a:prstClr val="white"/>
                          </a:solidFill>
                          <a:latin typeface="Arial" panose="020B0604020202020204" pitchFamily="34" charset="0"/>
                        </a:rPr>
                        <a:t>أنعم يا رب بمسرتك على صهيون، ولتبن أسوار أورشليم. حينئذ تسر بذبائح البر قربانا ومحرقات ويقربون على مذابحك العجول.</a:t>
                      </a:r>
                    </a:p>
                    <a:p>
                      <a:pPr algn="just" rtl="1"/>
                      <a:r>
                        <a:rPr lang="ar-AE" sz="4300">
                          <a:solidFill>
                            <a:prstClr val="white"/>
                          </a:solidFill>
                          <a:latin typeface="Arial" panose="020B0604020202020204" pitchFamily="34" charset="0"/>
                        </a:rPr>
                        <a:t>هَلِّلُويَا</a:t>
                      </a:r>
                      <a:r>
                        <a:rPr lang="fr-FR" sz="4300">
                          <a:solidFill>
                            <a:prstClr val="white"/>
                          </a:solidFill>
                          <a:latin typeface="Arial" panose="020B0604020202020204" pitchFamily="34" charset="0"/>
                        </a:rPr>
                        <a:t>! </a:t>
                      </a:r>
                      <a:endParaRPr lang="ar-AE" sz="4300" dirty="0">
                        <a:solidFill>
                          <a:prstClr val="white"/>
                        </a:solidFill>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438890937"/>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oup 93">
            <a:extLst>
              <a:ext uri="{FF2B5EF4-FFF2-40B4-BE49-F238E27FC236}">
                <a16:creationId xmlns:a16="http://schemas.microsoft.com/office/drawing/2014/main" id="{082406DF-375E-468A-BC06-1A5AFD33EB71}"/>
              </a:ext>
            </a:extLst>
          </p:cNvPr>
          <p:cNvGraphicFramePr>
            <a:graphicFrameLocks/>
          </p:cNvGraphicFramePr>
          <p:nvPr>
            <p:extLst>
              <p:ext uri="{D42A27DB-BD31-4B8C-83A1-F6EECF244321}">
                <p14:modId xmlns:p14="http://schemas.microsoft.com/office/powerpoint/2010/main" val="1084393280"/>
              </p:ext>
            </p:extLst>
          </p:nvPr>
        </p:nvGraphicFramePr>
        <p:xfrm>
          <a:off x="-1" y="363738"/>
          <a:ext cx="12192001" cy="6211824"/>
        </p:xfrm>
        <a:graphic>
          <a:graphicData uri="http://schemas.openxmlformats.org/drawingml/2006/table">
            <a:tbl>
              <a:tblPr/>
              <a:tblGrid>
                <a:gridCol w="4529667">
                  <a:extLst>
                    <a:ext uri="{9D8B030D-6E8A-4147-A177-3AD203B41FA5}">
                      <a16:colId xmlns:a16="http://schemas.microsoft.com/office/drawing/2014/main" val="20000"/>
                    </a:ext>
                  </a:extLst>
                </a:gridCol>
                <a:gridCol w="4174067">
                  <a:extLst>
                    <a:ext uri="{9D8B030D-6E8A-4147-A177-3AD203B41FA5}">
                      <a16:colId xmlns:a16="http://schemas.microsoft.com/office/drawing/2014/main" val="20001"/>
                    </a:ext>
                  </a:extLst>
                </a:gridCol>
                <a:gridCol w="3488267">
                  <a:extLst>
                    <a:ext uri="{9D8B030D-6E8A-4147-A177-3AD203B41FA5}">
                      <a16:colId xmlns:a16="http://schemas.microsoft.com/office/drawing/2014/main" val="20002"/>
                    </a:ext>
                  </a:extLst>
                </a:gridCol>
              </a:tblGrid>
              <a:tr h="5992368">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4000" b="0" i="0" u="none" strike="noStrike" cap="none" normalizeH="0" baseline="0" dirty="0" err="1">
                          <a:ln>
                            <a:noFill/>
                          </a:ln>
                          <a:solidFill>
                            <a:schemeClr val="tx1"/>
                          </a:solidFill>
                          <a:effectLst/>
                          <a:latin typeface="Coptic1" pitchFamily="2" charset="0"/>
                          <a:cs typeface="Arial" charset="0"/>
                        </a:rPr>
                        <a:t>A~l</a:t>
                      </a:r>
                      <a:r>
                        <a:rPr kumimoji="0" lang="en-US" sz="4000" b="0" i="0" u="none" strike="noStrike" cap="none" normalizeH="0" baseline="0" dirty="0">
                          <a:ln>
                            <a:noFill/>
                          </a:ln>
                          <a:solidFill>
                            <a:schemeClr val="tx1"/>
                          </a:solidFill>
                          <a:effectLst/>
                          <a:latin typeface="Coptic1" pitchFamily="2" charset="0"/>
                          <a:cs typeface="Arial" charset="0"/>
                        </a:rPr>
                        <a:t>#. Doxa ci o~ </a:t>
                      </a:r>
                      <a:r>
                        <a:rPr kumimoji="0" lang="en-US" sz="4000" b="0" i="0" u="none" strike="noStrike" cap="none" normalizeH="0" baseline="0" dirty="0" err="1">
                          <a:ln>
                            <a:noFill/>
                          </a:ln>
                          <a:solidFill>
                            <a:schemeClr val="tx1"/>
                          </a:solidFill>
                          <a:effectLst/>
                          <a:latin typeface="Coptic1" pitchFamily="2" charset="0"/>
                          <a:cs typeface="Arial" charset="0"/>
                        </a:rPr>
                        <a:t>Yeoc</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mwn</a:t>
                      </a:r>
                      <a:r>
                        <a:rPr kumimoji="0" lang="en-US" sz="4000" b="0" i="0" u="none" strike="noStrike" cap="none" normalizeH="0" baseline="0" dirty="0">
                          <a:ln>
                            <a:noFill/>
                          </a:ln>
                          <a:solidFill>
                            <a:schemeClr val="tx1"/>
                          </a:solidFill>
                          <a:effectLst/>
                          <a:latin typeface="Coptic1" pitchFamily="2" charset="0"/>
                          <a:cs typeface="Arial" charset="0"/>
                        </a:rPr>
                        <a:t>.</a:t>
                      </a: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Coptic1" pitchFamily="2"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4000" b="0" i="0" u="none" strike="noStrike" cap="none" normalizeH="0" baseline="0" dirty="0">
                          <a:ln>
                            <a:noFill/>
                          </a:ln>
                          <a:solidFill>
                            <a:schemeClr val="tx1"/>
                          </a:solidFill>
                          <a:effectLst/>
                          <a:latin typeface="Coptic1" pitchFamily="2" charset="0"/>
                          <a:cs typeface="Arial" charset="0"/>
                        </a:rPr>
                        <a:t>Doxa Patri </a:t>
                      </a:r>
                      <a:r>
                        <a:rPr kumimoji="0" lang="en-US" sz="4000" b="0" i="0" u="none" strike="noStrike" cap="none" normalizeH="0" baseline="0" dirty="0" err="1">
                          <a:ln>
                            <a:noFill/>
                          </a:ln>
                          <a:solidFill>
                            <a:schemeClr val="tx1"/>
                          </a:solidFill>
                          <a:effectLst/>
                          <a:latin typeface="Coptic1" pitchFamily="2" charset="0"/>
                          <a:cs typeface="Arial" charset="0"/>
                        </a:rPr>
                        <a:t>ke</a:t>
                      </a:r>
                      <a:r>
                        <a:rPr kumimoji="0" lang="en-US" sz="4000" b="0" i="0" u="none" strike="noStrike" cap="none" normalizeH="0" baseline="0" dirty="0">
                          <a:ln>
                            <a:noFill/>
                          </a:ln>
                          <a:solidFill>
                            <a:schemeClr val="tx1"/>
                          </a:solidFill>
                          <a:effectLst/>
                          <a:latin typeface="Coptic1" pitchFamily="2" charset="0"/>
                          <a:cs typeface="Arial" charset="0"/>
                        </a:rPr>
                        <a:t> U~~</a:t>
                      </a:r>
                      <a:r>
                        <a:rPr kumimoji="0" lang="en-US" sz="4000" b="0" i="0" u="none" strike="noStrike" cap="none" normalizeH="0" baseline="0" dirty="0" err="1">
                          <a:ln>
                            <a:noFill/>
                          </a:ln>
                          <a:solidFill>
                            <a:schemeClr val="tx1"/>
                          </a:solidFill>
                          <a:effectLst/>
                          <a:latin typeface="Coptic1" pitchFamily="2" charset="0"/>
                          <a:cs typeface="Arial" charset="0"/>
                        </a:rPr>
                        <a:t>iw</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ke</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a~giw</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P~neumati</a:t>
                      </a:r>
                      <a:r>
                        <a:rPr kumimoji="0" lang="en-US" sz="4000" b="0" i="0" u="none" strike="noStrike" cap="none" normalizeH="0" baseline="0" dirty="0">
                          <a:ln>
                            <a:noFill/>
                          </a:ln>
                          <a:solidFill>
                            <a:schemeClr val="tx1"/>
                          </a:solidFill>
                          <a:effectLst/>
                          <a:latin typeface="Coptic1" pitchFamily="2" charset="0"/>
                          <a:cs typeface="Arial" charset="0"/>
                        </a:rPr>
                        <a:t> : </a:t>
                      </a:r>
                      <a:r>
                        <a:rPr kumimoji="0" lang="en-US" sz="4000" b="0" i="0" u="none" strike="noStrike" cap="none" normalizeH="0" baseline="0" dirty="0" err="1">
                          <a:ln>
                            <a:noFill/>
                          </a:ln>
                          <a:solidFill>
                            <a:schemeClr val="tx1"/>
                          </a:solidFill>
                          <a:effectLst/>
                          <a:latin typeface="Coptic1" pitchFamily="2" charset="0"/>
                          <a:cs typeface="Arial" charset="0"/>
                        </a:rPr>
                        <a:t>ke</a:t>
                      </a:r>
                      <a:r>
                        <a:rPr kumimoji="0" lang="en-US" sz="4000" b="0" i="0" u="none" strike="noStrike" cap="none" normalizeH="0" baseline="0" dirty="0">
                          <a:ln>
                            <a:noFill/>
                          </a:ln>
                          <a:solidFill>
                            <a:schemeClr val="tx1"/>
                          </a:solidFill>
                          <a:effectLst/>
                          <a:latin typeface="Coptic1" pitchFamily="2" charset="0"/>
                          <a:cs typeface="Arial" charset="0"/>
                        </a:rPr>
                        <a:t> nun </a:t>
                      </a:r>
                      <a:r>
                        <a:rPr kumimoji="0" lang="en-US" sz="4000" b="0" i="0" u="none" strike="noStrike" cap="none" normalizeH="0" baseline="0" dirty="0" err="1">
                          <a:ln>
                            <a:noFill/>
                          </a:ln>
                          <a:solidFill>
                            <a:schemeClr val="tx1"/>
                          </a:solidFill>
                          <a:effectLst/>
                          <a:latin typeface="Coptic1" pitchFamily="2" charset="0"/>
                          <a:cs typeface="Arial" charset="0"/>
                        </a:rPr>
                        <a:t>ke</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a~i</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ke</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ic</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touc</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e~w~nac</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twn</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e~w~nwn</a:t>
                      </a:r>
                      <a:r>
                        <a:rPr kumimoji="0" lang="en-US" sz="4000" b="0" i="0" u="none" strike="noStrike" cap="none" normalizeH="0" baseline="0" dirty="0">
                          <a:ln>
                            <a:noFill/>
                          </a:ln>
                          <a:solidFill>
                            <a:schemeClr val="tx1"/>
                          </a:solidFill>
                          <a:effectLst/>
                          <a:latin typeface="Coptic1" pitchFamily="2" charset="0"/>
                          <a:cs typeface="Arial" charset="0"/>
                        </a:rPr>
                        <a:t> : </a:t>
                      </a:r>
                      <a:r>
                        <a:rPr kumimoji="0" lang="en-US" sz="4000" b="0" i="0" u="none" strike="noStrike" cap="none" normalizeH="0" baseline="0" dirty="0" err="1">
                          <a:ln>
                            <a:noFill/>
                          </a:ln>
                          <a:solidFill>
                            <a:schemeClr val="tx1"/>
                          </a:solidFill>
                          <a:effectLst/>
                          <a:latin typeface="Coptic1" pitchFamily="2" charset="0"/>
                          <a:cs typeface="Arial" charset="0"/>
                        </a:rPr>
                        <a:t>a~m</a:t>
                      </a:r>
                      <a:r>
                        <a:rPr kumimoji="0" lang="en-US" sz="4000" b="0" i="0" u="none" strike="noStrike" cap="none" normalizeH="0" baseline="0" dirty="0">
                          <a:ln>
                            <a:noFill/>
                          </a:ln>
                          <a:solidFill>
                            <a:schemeClr val="tx1"/>
                          </a:solidFill>
                          <a:effectLst/>
                          <a:latin typeface="Coptic1" pitchFamily="2" charset="0"/>
                          <a:cs typeface="Arial" charset="0"/>
                        </a:rPr>
                        <a:t>/n: </a:t>
                      </a:r>
                      <a:r>
                        <a:rPr kumimoji="0" lang="en-US" sz="4000" b="0" i="0" u="none" strike="noStrike" cap="none" normalizeH="0" baseline="0" dirty="0" err="1">
                          <a:ln>
                            <a:noFill/>
                          </a:ln>
                          <a:solidFill>
                            <a:schemeClr val="tx1"/>
                          </a:solidFill>
                          <a:effectLst/>
                          <a:latin typeface="Coptic1" pitchFamily="2" charset="0"/>
                          <a:cs typeface="Arial" charset="0"/>
                        </a:rPr>
                        <a:t>a~l</a:t>
                      </a:r>
                      <a:r>
                        <a:rPr kumimoji="0" lang="en-US" sz="4000" b="0" i="0" u="none" strike="noStrike" cap="none" normalizeH="0" baseline="0" dirty="0">
                          <a:ln>
                            <a:noFill/>
                          </a:ln>
                          <a:solidFill>
                            <a:schemeClr val="tx1"/>
                          </a:solidFill>
                          <a:effectLst/>
                          <a:latin typeface="Coptic1" pitchFamily="2" charset="0"/>
                          <a:cs typeface="Arial" charset="0"/>
                        </a:rPr>
                        <a:t>#.</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600" b="0" i="0" u="none" strike="noStrike" cap="none" normalizeH="0" baseline="0" dirty="0">
                          <a:ln>
                            <a:noFill/>
                          </a:ln>
                          <a:solidFill>
                            <a:schemeClr val="tx1"/>
                          </a:solidFill>
                          <a:effectLst/>
                          <a:latin typeface="Arial" charset="0"/>
                          <a:cs typeface="Arial" charset="0"/>
                        </a:rPr>
                        <a:t>Alléluia. Gloire soit à notre Dieu.</a:t>
                      </a: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fr-FR" sz="3600" b="0" i="0" u="none" strike="noStrike" cap="none" normalizeH="0" baseline="0" dirty="0">
                        <a:ln>
                          <a:noFill/>
                        </a:ln>
                        <a:solidFill>
                          <a:schemeClr val="tx1"/>
                        </a:solidFill>
                        <a:effectLst/>
                        <a:latin typeface="Arial"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600" b="0" i="0" u="none" strike="noStrike" cap="none" normalizeH="0" baseline="0" dirty="0">
                          <a:ln>
                            <a:noFill/>
                          </a:ln>
                          <a:solidFill>
                            <a:schemeClr val="tx1"/>
                          </a:solidFill>
                          <a:effectLst/>
                          <a:latin typeface="Arial" charset="0"/>
                          <a:cs typeface="Arial" charset="0"/>
                        </a:rPr>
                        <a:t>Gloire au Père, au Fils et au Saint Esprit ; maintenant et toujours et dans les siècles des siècles, Amen. Alléluia.</a:t>
                      </a:r>
                      <a:endParaRPr kumimoji="0" lang="fr-CA" sz="36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AE" sz="4400" b="0" i="0" u="none" strike="noStrike" cap="none" normalizeH="0" baseline="0" dirty="0" err="1">
                          <a:ln>
                            <a:noFill/>
                          </a:ln>
                          <a:solidFill>
                            <a:schemeClr val="tx1"/>
                          </a:solidFill>
                          <a:effectLst/>
                          <a:latin typeface="Arial" charset="0"/>
                          <a:cs typeface="Arial" charset="0"/>
                        </a:rPr>
                        <a:t>هَلِّلُويا</a:t>
                      </a:r>
                      <a:r>
                        <a:rPr kumimoji="0" lang="fr-FR" sz="4400" b="0" i="0" u="none" strike="noStrike" cap="none" normalizeH="0" baseline="0" dirty="0">
                          <a:ln>
                            <a:noFill/>
                          </a:ln>
                          <a:solidFill>
                            <a:schemeClr val="tx1"/>
                          </a:solidFill>
                          <a:effectLst/>
                          <a:latin typeface="Arial" charset="0"/>
                          <a:cs typeface="Arial" charset="0"/>
                        </a:rPr>
                        <a:t>. </a:t>
                      </a:r>
                      <a:r>
                        <a:rPr kumimoji="0" lang="ar-AE" sz="4400" b="0" i="0" u="none" strike="noStrike" cap="none" normalizeH="0" baseline="0" dirty="0">
                          <a:ln>
                            <a:noFill/>
                          </a:ln>
                          <a:solidFill>
                            <a:schemeClr val="tx1"/>
                          </a:solidFill>
                          <a:effectLst/>
                          <a:latin typeface="Arial" charset="0"/>
                          <a:cs typeface="Arial" charset="0"/>
                        </a:rPr>
                        <a:t>المجد </a:t>
                      </a:r>
                      <a:r>
                        <a:rPr kumimoji="0" lang="ar-AE" sz="4400" b="0" i="0" u="none" strike="noStrike" cap="none" normalizeH="0" baseline="0" dirty="0" err="1">
                          <a:ln>
                            <a:noFill/>
                          </a:ln>
                          <a:solidFill>
                            <a:schemeClr val="tx1"/>
                          </a:solidFill>
                          <a:effectLst/>
                          <a:latin typeface="Arial" charset="0"/>
                          <a:cs typeface="Arial" charset="0"/>
                        </a:rPr>
                        <a:t>لالهنا</a:t>
                      </a:r>
                      <a:r>
                        <a:rPr kumimoji="0" lang="fr-FR" sz="4400" b="0" i="0" u="none" strike="noStrike" cap="none" normalizeH="0" baseline="0" dirty="0">
                          <a:ln>
                            <a:noFill/>
                          </a:ln>
                          <a:solidFill>
                            <a:schemeClr val="tx1"/>
                          </a:solidFill>
                          <a:effectLst/>
                          <a:latin typeface="Arial" charset="0"/>
                          <a:cs typeface="Arial" charset="0"/>
                        </a:rPr>
                        <a:t>.</a:t>
                      </a:r>
                    </a:p>
                    <a:p>
                      <a:pPr marL="0" marR="0" lvl="0" indent="0" algn="just" defTabSz="914400" rtl="1" eaLnBrk="1" fontAlgn="base" latinLnBrk="0" hangingPunct="1">
                        <a:lnSpc>
                          <a:spcPct val="100000"/>
                        </a:lnSpc>
                        <a:spcBef>
                          <a:spcPct val="20000"/>
                        </a:spcBef>
                        <a:spcAft>
                          <a:spcPct val="0"/>
                        </a:spcAft>
                        <a:buClrTx/>
                        <a:buSzTx/>
                        <a:buFontTx/>
                        <a:buNone/>
                        <a:tabLst/>
                      </a:pPr>
                      <a:endParaRPr kumimoji="0" lang="fr-FR" sz="44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AE" sz="4400" b="0" i="0" u="none" strike="noStrike" cap="none" normalizeH="0" baseline="0" dirty="0">
                          <a:ln>
                            <a:noFill/>
                          </a:ln>
                          <a:solidFill>
                            <a:schemeClr val="tx1"/>
                          </a:solidFill>
                          <a:effectLst/>
                          <a:latin typeface="Arial" charset="0"/>
                          <a:cs typeface="Arial" charset="0"/>
                        </a:rPr>
                        <a:t>المجد الاب والابن والروح القدس. </a:t>
                      </a:r>
                      <a:endParaRPr kumimoji="0" lang="fr-FR" sz="44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AE" sz="4400" b="0" i="0" u="none" strike="noStrike" cap="none" normalizeH="0" baseline="0" dirty="0">
                          <a:ln>
                            <a:noFill/>
                          </a:ln>
                          <a:solidFill>
                            <a:schemeClr val="tx1"/>
                          </a:solidFill>
                          <a:effectLst/>
                          <a:latin typeface="Arial" charset="0"/>
                          <a:cs typeface="Arial" charset="0"/>
                        </a:rPr>
                        <a:t>الان وكل اوان والى دهر الدهور أمين. </a:t>
                      </a:r>
                      <a:r>
                        <a:rPr kumimoji="0" lang="ar-AE" sz="4400" b="0" i="0" u="none" strike="noStrike" cap="none" normalizeH="0" baseline="0" dirty="0" err="1">
                          <a:ln>
                            <a:noFill/>
                          </a:ln>
                          <a:solidFill>
                            <a:schemeClr val="tx1"/>
                          </a:solidFill>
                          <a:effectLst/>
                          <a:latin typeface="Arial" charset="0"/>
                          <a:cs typeface="Arial" charset="0"/>
                        </a:rPr>
                        <a:t>هَلِّلُويا</a:t>
                      </a:r>
                      <a:r>
                        <a:rPr kumimoji="0" lang="fr-FR" sz="4400" b="0" i="0" u="none" strike="noStrike" cap="none" normalizeH="0" baseline="0" dirty="0">
                          <a:ln>
                            <a:noFill/>
                          </a:ln>
                          <a:solidFill>
                            <a:schemeClr val="tx1"/>
                          </a:solidFill>
                          <a:effectLst/>
                          <a:latin typeface="Arial" charset="0"/>
                          <a:cs typeface="Arial" charset="0"/>
                        </a:rPr>
                        <a:t>.</a:t>
                      </a:r>
                      <a:endParaRPr kumimoji="0" lang="en-US" sz="44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9802894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055440" y="2069525"/>
            <a:ext cx="10081120" cy="2718949"/>
          </a:xfrm>
          <a:prstGeom prst="rect">
            <a:avLst/>
          </a:prstGeom>
        </p:spPr>
        <p:txBody>
          <a:bodyPr wrap="square">
            <a:spAutoFit/>
          </a:bodyPr>
          <a:lstStyle/>
          <a:p>
            <a:pPr algn="ctr"/>
            <a:r>
              <a:rPr lang="fr-FR" sz="4267" b="1" dirty="0">
                <a:solidFill>
                  <a:prstClr val="white"/>
                </a:solidFill>
                <a:latin typeface="Book Antiqua" pitchFamily="18" charset="0"/>
              </a:rPr>
              <a:t>Lecture des prophéties</a:t>
            </a:r>
          </a:p>
          <a:p>
            <a:pPr algn="ctr"/>
            <a:endParaRPr lang="fr-FR" sz="4267" b="1" dirty="0">
              <a:solidFill>
                <a:prstClr val="white"/>
              </a:solidFill>
              <a:latin typeface="Book Antiqua" pitchFamily="18" charset="0"/>
            </a:endParaRPr>
          </a:p>
          <a:p>
            <a:pPr algn="ctr"/>
            <a:r>
              <a:rPr lang="ar-EG" sz="4267" b="1" dirty="0">
                <a:solidFill>
                  <a:prstClr val="white"/>
                </a:solidFill>
                <a:latin typeface="Book Antiqua" pitchFamily="18" charset="0"/>
              </a:rPr>
              <a:t>قراءة النبوءات</a:t>
            </a:r>
          </a:p>
          <a:p>
            <a:pPr algn="ctr"/>
            <a:endParaRPr lang="fr-FR" sz="4267" b="1" dirty="0">
              <a:solidFill>
                <a:prstClr val="white"/>
              </a:solidFill>
              <a:latin typeface="Book Antiqua" pitchFamily="18" charset="0"/>
            </a:endParaRPr>
          </a:p>
        </p:txBody>
      </p:sp>
    </p:spTree>
    <p:extLst>
      <p:ext uri="{BB962C8B-B14F-4D97-AF65-F5344CB8AC3E}">
        <p14:creationId xmlns:p14="http://schemas.microsoft.com/office/powerpoint/2010/main" val="11992789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au 2">
            <a:extLst>
              <a:ext uri="{FF2B5EF4-FFF2-40B4-BE49-F238E27FC236}">
                <a16:creationId xmlns:a16="http://schemas.microsoft.com/office/drawing/2014/main" id="{9DF64F99-015C-3172-4964-440573E084CF}"/>
              </a:ext>
            </a:extLst>
          </p:cNvPr>
          <p:cNvGraphicFramePr>
            <a:graphicFrameLocks noGrp="1"/>
          </p:cNvGraphicFramePr>
          <p:nvPr>
            <p:extLst>
              <p:ext uri="{D42A27DB-BD31-4B8C-83A1-F6EECF244321}">
                <p14:modId xmlns:p14="http://schemas.microsoft.com/office/powerpoint/2010/main" val="755610219"/>
              </p:ext>
            </p:extLst>
          </p:nvPr>
        </p:nvGraphicFramePr>
        <p:xfrm>
          <a:off x="0" y="1091926"/>
          <a:ext cx="12192000" cy="5388246"/>
        </p:xfrm>
        <a:graphic>
          <a:graphicData uri="http://schemas.openxmlformats.org/drawingml/2006/table">
            <a:tbl>
              <a:tblPr firstRow="1" bandRow="1">
                <a:tableStyleId>{5940675A-B579-460E-94D1-54222C63F5DA}</a:tableStyleId>
              </a:tblPr>
              <a:tblGrid>
                <a:gridCol w="12192000">
                  <a:extLst>
                    <a:ext uri="{9D8B030D-6E8A-4147-A177-3AD203B41FA5}">
                      <a16:colId xmlns:a16="http://schemas.microsoft.com/office/drawing/2014/main" val="2459457082"/>
                    </a:ext>
                  </a:extLst>
                </a:gridCol>
              </a:tblGrid>
              <a:tr h="2403659">
                <a:tc>
                  <a:txBody>
                    <a:bodyPr/>
                    <a:lstStyle/>
                    <a:p>
                      <a:pPr algn="just"/>
                      <a:r>
                        <a:rPr lang="fr-FR" sz="2400" dirty="0">
                          <a:effectLst/>
                          <a:latin typeface="Arial" panose="020B0604020202020204" pitchFamily="34" charset="0"/>
                          <a:ea typeface="Calibri" panose="020F0502020204030204" pitchFamily="34" charset="0"/>
                          <a:cs typeface="Arial" panose="020B0604020202020204" pitchFamily="34" charset="0"/>
                        </a:rPr>
                        <a:t>Seigneur, j’ai bien entendu ton message, et j’ai pris peur. J’ai considéré tes œuvres, et j’ai été saisi de stupeur. Au milieu de deux vivants, tu seras connu. A l’approche des années, tu seras reconnu. A la présence du moment, tu seras proclamé. Au trouble de mon âme, en colère, tu te souviendras de la miséricorde. Dieu viendra de </a:t>
                      </a:r>
                      <a:r>
                        <a:rPr lang="fr-FR" sz="2400" dirty="0" err="1">
                          <a:effectLst/>
                          <a:latin typeface="Arial" panose="020B0604020202020204" pitchFamily="34" charset="0"/>
                          <a:ea typeface="Calibri" panose="020F0502020204030204" pitchFamily="34" charset="0"/>
                          <a:cs typeface="Arial" panose="020B0604020202020204" pitchFamily="34" charset="0"/>
                        </a:rPr>
                        <a:t>Thaïman</a:t>
                      </a:r>
                      <a:r>
                        <a:rPr lang="fr-FR" sz="2400" dirty="0">
                          <a:effectLst/>
                          <a:latin typeface="Arial" panose="020B0604020202020204" pitchFamily="34" charset="0"/>
                          <a:ea typeface="Calibri" panose="020F0502020204030204" pitchFamily="34" charset="0"/>
                          <a:cs typeface="Arial" panose="020B0604020202020204" pitchFamily="34" charset="0"/>
                        </a:rPr>
                        <a:t> et le Saint de la montagne ténébreuse de </a:t>
                      </a:r>
                      <a:r>
                        <a:rPr lang="fr-FR" sz="2400" dirty="0" err="1">
                          <a:effectLst/>
                          <a:latin typeface="Arial" panose="020B0604020202020204" pitchFamily="34" charset="0"/>
                          <a:ea typeface="Calibri" panose="020F0502020204030204" pitchFamily="34" charset="0"/>
                          <a:cs typeface="Arial" panose="020B0604020202020204" pitchFamily="34" charset="0"/>
                        </a:rPr>
                        <a:t>Pharan</a:t>
                      </a:r>
                      <a:r>
                        <a:rPr lang="fr-FR" sz="2400" dirty="0">
                          <a:effectLst/>
                          <a:latin typeface="Arial" panose="020B0604020202020204" pitchFamily="34" charset="0"/>
                          <a:ea typeface="Calibri" panose="020F0502020204030204" pitchFamily="34" charset="0"/>
                          <a:cs typeface="Arial" panose="020B0604020202020204" pitchFamily="34" charset="0"/>
                        </a:rPr>
                        <a:t> . Sa valeur a recouvert les cieux et la terre est pleine de sa louange. Son éclat sera comme la lumière. Des cornes dans ses mains et il a établi l’amour, puissance de sa force.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78903934"/>
                  </a:ext>
                </a:extLst>
              </a:tr>
              <a:tr h="2736486">
                <a:tc>
                  <a:txBody>
                    <a:bodyPr/>
                    <a:lstStyle/>
                    <a:p>
                      <a:pPr algn="just" rtl="1">
                        <a:spcAft>
                          <a:spcPts val="300"/>
                        </a:spcAft>
                      </a:pPr>
                      <a:r>
                        <a:rPr lang="ar-EG" sz="3200" dirty="0" err="1">
                          <a:effectLst/>
                          <a:latin typeface="Arial" panose="020B0604020202020204" pitchFamily="34" charset="0"/>
                          <a:ea typeface="Calibri" panose="020F0502020204030204" pitchFamily="34" charset="0"/>
                          <a:cs typeface="+mn-cs"/>
                        </a:rPr>
                        <a:t>يارب</a:t>
                      </a:r>
                      <a:r>
                        <a:rPr lang="ar-EG" sz="3200" dirty="0">
                          <a:effectLst/>
                          <a:latin typeface="Arial" panose="020B0604020202020204" pitchFamily="34" charset="0"/>
                          <a:ea typeface="Calibri" panose="020F0502020204030204" pitchFamily="34" charset="0"/>
                          <a:cs typeface="+mn-cs"/>
                        </a:rPr>
                        <a:t> سمعت صوتك فجزعت. تأملت أعمالك فَبَهَتُّ. يعرفونك في وسط حيوانين. عندما تدخل السنون يعرفونك عندما يأتي الزمان تظهر. وعندما تضطرب نفسي بالرجز تتذكر الرحمة.</a:t>
                      </a:r>
                      <a:r>
                        <a:rPr lang="fr-FR" sz="3200" dirty="0">
                          <a:effectLst/>
                          <a:latin typeface="Arial" panose="020B0604020202020204" pitchFamily="34" charset="0"/>
                          <a:ea typeface="Calibri" panose="020F0502020204030204" pitchFamily="34" charset="0"/>
                          <a:cs typeface="+mn-cs"/>
                        </a:rPr>
                        <a:t> </a:t>
                      </a:r>
                      <a:r>
                        <a:rPr lang="ar-AE" sz="3200" dirty="0">
                          <a:effectLst/>
                          <a:latin typeface="Arial" panose="020B0604020202020204" pitchFamily="34" charset="0"/>
                          <a:ea typeface="Calibri" panose="020F0502020204030204" pitchFamily="34" charset="0"/>
                          <a:cs typeface="+mn-cs"/>
                        </a:rPr>
                        <a:t>يأتي الله من بلاد التيمن، والقدوس من جبل فاران. مظللا بكثير من الشجر. غطت السماء فضيلته. ممتلئة الأرض من </a:t>
                      </a:r>
                      <a:r>
                        <a:rPr lang="ar-AE" sz="3200" dirty="0" err="1">
                          <a:effectLst/>
                          <a:latin typeface="Arial" panose="020B0604020202020204" pitchFamily="34" charset="0"/>
                          <a:ea typeface="Calibri" panose="020F0502020204030204" pitchFamily="34" charset="0"/>
                          <a:cs typeface="+mn-cs"/>
                        </a:rPr>
                        <a:t>تسبحته</a:t>
                      </a:r>
                      <a:r>
                        <a:rPr lang="fr-FR" sz="3200" dirty="0">
                          <a:effectLst/>
                          <a:latin typeface="Arial" panose="020B0604020202020204" pitchFamily="34" charset="0"/>
                          <a:ea typeface="Calibri" panose="020F0502020204030204" pitchFamily="34" charset="0"/>
                          <a:cs typeface="+mn-cs"/>
                        </a:rPr>
                        <a:t> </a:t>
                      </a:r>
                      <a:r>
                        <a:rPr lang="ar-AE" sz="3200" dirty="0">
                          <a:effectLst/>
                          <a:latin typeface="Arial" panose="020B0604020202020204" pitchFamily="34" charset="0"/>
                          <a:ea typeface="Calibri" panose="020F0502020204030204" pitchFamily="34" charset="0"/>
                          <a:cs typeface="+mn-cs"/>
                        </a:rPr>
                        <a:t>وضوءه يكون كالنور والقرون في يديه. وجعل محبة قوته ثابتة : </a:t>
                      </a:r>
                      <a:endParaRPr lang="fr-FR" sz="3200" dirty="0">
                        <a:effectLst/>
                        <a:latin typeface="Arial" panose="020B0604020202020204" pitchFamily="34" charset="0"/>
                        <a:ea typeface="Calibri" panose="020F050202020403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77188933"/>
                  </a:ext>
                </a:extLst>
              </a:tr>
            </a:tbl>
          </a:graphicData>
        </a:graphic>
      </p:graphicFrame>
      <p:graphicFrame>
        <p:nvGraphicFramePr>
          <p:cNvPr id="5" name="Tableau 4">
            <a:extLst>
              <a:ext uri="{FF2B5EF4-FFF2-40B4-BE49-F238E27FC236}">
                <a16:creationId xmlns:a16="http://schemas.microsoft.com/office/drawing/2014/main" id="{0912EF0F-AFFD-B639-69BA-FEDA63A7D825}"/>
              </a:ext>
            </a:extLst>
          </p:cNvPr>
          <p:cNvGraphicFramePr>
            <a:graphicFrameLocks noGrp="1"/>
          </p:cNvGraphicFramePr>
          <p:nvPr>
            <p:extLst>
              <p:ext uri="{D42A27DB-BD31-4B8C-83A1-F6EECF244321}">
                <p14:modId xmlns:p14="http://schemas.microsoft.com/office/powerpoint/2010/main" val="3304212404"/>
              </p:ext>
            </p:extLst>
          </p:nvPr>
        </p:nvGraphicFramePr>
        <p:xfrm>
          <a:off x="0" y="0"/>
          <a:ext cx="8128000" cy="883920"/>
        </p:xfrm>
        <a:graphic>
          <a:graphicData uri="http://schemas.openxmlformats.org/drawingml/2006/table">
            <a:tbl>
              <a:tblPr firstRow="1" bandRow="1">
                <a:tableStyleId>{2D5ABB26-0587-4C30-8999-92F81FD0307C}</a:tableStyleId>
              </a:tblPr>
              <a:tblGrid>
                <a:gridCol w="8128000">
                  <a:extLst>
                    <a:ext uri="{9D8B030D-6E8A-4147-A177-3AD203B41FA5}">
                      <a16:colId xmlns:a16="http://schemas.microsoft.com/office/drawing/2014/main" val="3154467160"/>
                    </a:ext>
                  </a:extLst>
                </a:gridCol>
              </a:tblGrid>
              <a:tr h="273556">
                <a:tc>
                  <a:txBody>
                    <a:bodyPr/>
                    <a:lstStyle/>
                    <a:p>
                      <a:r>
                        <a:rPr lang="fr-FR" sz="2400" b="0" i="0" u="none" strike="noStrike" kern="1200" baseline="0" dirty="0">
                          <a:solidFill>
                            <a:schemeClr val="tx1"/>
                          </a:solidFill>
                          <a:latin typeface="+mn-lt"/>
                          <a:ea typeface="+mn-ea"/>
                          <a:cs typeface="+mn-cs"/>
                        </a:rPr>
                        <a:t>De la prière du prophète Habacuc (Habacuc 3 : 2 – 19)</a:t>
                      </a:r>
                    </a:p>
                    <a:p>
                      <a:r>
                        <a:rPr lang="ar-EG" sz="2800" dirty="0"/>
                        <a:t>من صلاة </a:t>
                      </a:r>
                      <a:r>
                        <a:rPr lang="ar-EG" sz="2800" dirty="0" err="1"/>
                        <a:t>حبقوق</a:t>
                      </a:r>
                      <a:r>
                        <a:rPr lang="ar-EG" sz="2800" dirty="0"/>
                        <a:t> النبي (ص ٣ : ٢ ـ ١٩</a:t>
                      </a:r>
                      <a:endParaRPr lang="fr-FR" sz="2800" dirty="0"/>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28286636"/>
                  </a:ext>
                </a:extLst>
              </a:tr>
            </a:tbl>
          </a:graphicData>
        </a:graphic>
      </p:graphicFrame>
    </p:spTree>
    <p:extLst>
      <p:ext uri="{BB962C8B-B14F-4D97-AF65-F5344CB8AC3E}">
        <p14:creationId xmlns:p14="http://schemas.microsoft.com/office/powerpoint/2010/main" val="34973320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au 2">
            <a:extLst>
              <a:ext uri="{FF2B5EF4-FFF2-40B4-BE49-F238E27FC236}">
                <a16:creationId xmlns:a16="http://schemas.microsoft.com/office/drawing/2014/main" id="{9DF64F99-015C-3172-4964-440573E084CF}"/>
              </a:ext>
            </a:extLst>
          </p:cNvPr>
          <p:cNvGraphicFramePr>
            <a:graphicFrameLocks noGrp="1"/>
          </p:cNvGraphicFramePr>
          <p:nvPr>
            <p:extLst>
              <p:ext uri="{D42A27DB-BD31-4B8C-83A1-F6EECF244321}">
                <p14:modId xmlns:p14="http://schemas.microsoft.com/office/powerpoint/2010/main" val="1770072771"/>
              </p:ext>
            </p:extLst>
          </p:nvPr>
        </p:nvGraphicFramePr>
        <p:xfrm>
          <a:off x="0" y="152400"/>
          <a:ext cx="12192000" cy="5670701"/>
        </p:xfrm>
        <a:graphic>
          <a:graphicData uri="http://schemas.openxmlformats.org/drawingml/2006/table">
            <a:tbl>
              <a:tblPr firstRow="1" bandRow="1">
                <a:tableStyleId>{5940675A-B579-460E-94D1-54222C63F5DA}</a:tableStyleId>
              </a:tblPr>
              <a:tblGrid>
                <a:gridCol w="12192000">
                  <a:extLst>
                    <a:ext uri="{9D8B030D-6E8A-4147-A177-3AD203B41FA5}">
                      <a16:colId xmlns:a16="http://schemas.microsoft.com/office/drawing/2014/main" val="2459457082"/>
                    </a:ext>
                  </a:extLst>
                </a:gridCol>
              </a:tblGrid>
              <a:tr h="754735">
                <a:tc>
                  <a:txBody>
                    <a:bodyPr/>
                    <a:lstStyle/>
                    <a:p>
                      <a:pPr algn="just"/>
                      <a:r>
                        <a:rPr lang="fr-FR" sz="2800" b="0" i="0" u="none" strike="noStrike" kern="1200" baseline="0" dirty="0">
                          <a:solidFill>
                            <a:schemeClr val="tx1"/>
                          </a:solidFill>
                          <a:latin typeface="Arial" panose="020B0604020202020204" pitchFamily="34" charset="0"/>
                          <a:ea typeface="+mn-ea"/>
                          <a:cs typeface="Arial" panose="020B0604020202020204" pitchFamily="34" charset="0"/>
                        </a:rPr>
                        <a:t>Devant sa face, s’avancera la parole et ses pieds avanceront dans les plaines . Il s’est dressé, et la terre a été ébranlée. Il a jeté un regard, et les nations ont complètement fondu. Les montagnes ont été violement brisées. Les collines éternelles ont fondu. Ses cheminements éternels, au lieu de souffrances, je les ai vues. Les campements des éthiopiens seront remplis d’effroi ainsi que les tentes du pays de Médian.</a:t>
                      </a:r>
                      <a:endParaRPr lang="fr-FR" sz="4000" dirty="0">
                        <a:effectLst/>
                        <a:latin typeface="Arial" panose="020B0604020202020204" pitchFamily="34" charset="0"/>
                        <a:ea typeface="Calibri" panose="020F050202020403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78903934"/>
                  </a:ext>
                </a:extLst>
              </a:tr>
              <a:tr h="3018941">
                <a:tc>
                  <a:txBody>
                    <a:bodyPr/>
                    <a:lstStyle/>
                    <a:p>
                      <a:pPr algn="just" rtl="1">
                        <a:spcAft>
                          <a:spcPts val="300"/>
                        </a:spcAft>
                      </a:pPr>
                      <a:r>
                        <a:rPr lang="ar-EG" sz="3600" dirty="0">
                          <a:effectLst/>
                          <a:latin typeface="Arial" panose="020B0604020202020204" pitchFamily="34" charset="0"/>
                          <a:ea typeface="Calibri" panose="020F0502020204030204" pitchFamily="34" charset="0"/>
                          <a:cs typeface="+mn-cs"/>
                        </a:rPr>
                        <a:t>فتمشي قدامه كلمته وتخرج رجلاه الى السهول.</a:t>
                      </a:r>
                      <a:r>
                        <a:rPr lang="fr-FR" sz="3600" dirty="0">
                          <a:effectLst/>
                          <a:latin typeface="Arial" panose="020B0604020202020204" pitchFamily="34" charset="0"/>
                          <a:ea typeface="Calibri" panose="020F0502020204030204" pitchFamily="34" charset="0"/>
                          <a:cs typeface="+mn-cs"/>
                        </a:rPr>
                        <a:t> </a:t>
                      </a:r>
                      <a:r>
                        <a:rPr lang="ar-AE" sz="3600" dirty="0">
                          <a:effectLst/>
                          <a:latin typeface="Arial" panose="020B0604020202020204" pitchFamily="34" charset="0"/>
                          <a:ea typeface="Calibri" panose="020F0502020204030204" pitchFamily="34" charset="0"/>
                          <a:cs typeface="+mn-cs"/>
                        </a:rPr>
                        <a:t>قانم فتزلزلت الأرض.</a:t>
                      </a:r>
                      <a:r>
                        <a:rPr lang="fr-FR" sz="3600" dirty="0">
                          <a:effectLst/>
                          <a:latin typeface="Arial" panose="020B0604020202020204" pitchFamily="34" charset="0"/>
                          <a:ea typeface="Calibri" panose="020F0502020204030204" pitchFamily="34" charset="0"/>
                          <a:cs typeface="+mn-cs"/>
                        </a:rPr>
                        <a:t> </a:t>
                      </a:r>
                      <a:r>
                        <a:rPr lang="ar-AE" sz="3600" dirty="0">
                          <a:effectLst/>
                          <a:latin typeface="Arial" panose="020B0604020202020204" pitchFamily="34" charset="0"/>
                          <a:ea typeface="Calibri" panose="020F0502020204030204" pitchFamily="34" charset="0"/>
                          <a:cs typeface="+mn-cs"/>
                        </a:rPr>
                        <a:t>نظر فذابت الأمم وانسحقت الجبال غضباً. وذابت الآكام الدهرية</a:t>
                      </a:r>
                      <a:r>
                        <a:rPr lang="fr-FR" sz="3600" dirty="0">
                          <a:effectLst/>
                          <a:latin typeface="Arial" panose="020B0604020202020204" pitchFamily="34" charset="0"/>
                          <a:ea typeface="Calibri" panose="020F0502020204030204" pitchFamily="34" charset="0"/>
                          <a:cs typeface="+mn-cs"/>
                        </a:rPr>
                        <a:t> .</a:t>
                      </a:r>
                      <a:r>
                        <a:rPr lang="ar-AE" sz="3600" dirty="0">
                          <a:effectLst/>
                          <a:latin typeface="Arial" panose="020B0604020202020204" pitchFamily="34" charset="0"/>
                          <a:ea typeface="Calibri" panose="020F0502020204030204" pitchFamily="34" charset="0"/>
                          <a:cs typeface="+mn-cs"/>
                        </a:rPr>
                        <a:t>عوض التعب ينظرون سبلك الدهرية.</a:t>
                      </a:r>
                      <a:r>
                        <a:rPr lang="fr-FR" sz="3600" dirty="0">
                          <a:effectLst/>
                          <a:latin typeface="Arial" panose="020B0604020202020204" pitchFamily="34" charset="0"/>
                          <a:ea typeface="Calibri" panose="020F0502020204030204" pitchFamily="34" charset="0"/>
                          <a:cs typeface="+mn-cs"/>
                        </a:rPr>
                        <a:t> </a:t>
                      </a:r>
                      <a:r>
                        <a:rPr lang="ar-AE" sz="3600" dirty="0">
                          <a:effectLst/>
                          <a:latin typeface="Arial" panose="020B0604020202020204" pitchFamily="34" charset="0"/>
                          <a:ea typeface="Calibri" panose="020F0502020204030204" pitchFamily="34" charset="0"/>
                          <a:cs typeface="+mn-cs"/>
                        </a:rPr>
                        <a:t>تخاف مساكن الحبشة </a:t>
                      </a:r>
                      <a:r>
                        <a:rPr lang="ar-AE" sz="3600" dirty="0" err="1">
                          <a:effectLst/>
                          <a:latin typeface="Arial" panose="020B0604020202020204" pitchFamily="34" charset="0"/>
                          <a:ea typeface="Calibri" panose="020F0502020204030204" pitchFamily="34" charset="0"/>
                          <a:cs typeface="+mn-cs"/>
                        </a:rPr>
                        <a:t>ومظال</a:t>
                      </a:r>
                      <a:r>
                        <a:rPr lang="ar-AE" sz="3600" dirty="0">
                          <a:effectLst/>
                          <a:latin typeface="Arial" panose="020B0604020202020204" pitchFamily="34" charset="0"/>
                          <a:ea typeface="Calibri" panose="020F0502020204030204" pitchFamily="34" charset="0"/>
                          <a:cs typeface="+mn-cs"/>
                        </a:rPr>
                        <a:t> أرض مديان.</a:t>
                      </a:r>
                      <a:endParaRPr lang="fr-FR" sz="3600" dirty="0">
                        <a:effectLst/>
                        <a:latin typeface="Arial" panose="020B0604020202020204" pitchFamily="34" charset="0"/>
                        <a:ea typeface="Calibri" panose="020F050202020403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77188933"/>
                  </a:ext>
                </a:extLst>
              </a:tr>
            </a:tbl>
          </a:graphicData>
        </a:graphic>
      </p:graphicFrame>
    </p:spTree>
    <p:extLst>
      <p:ext uri="{BB962C8B-B14F-4D97-AF65-F5344CB8AC3E}">
        <p14:creationId xmlns:p14="http://schemas.microsoft.com/office/powerpoint/2010/main" val="19362472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au 2">
            <a:extLst>
              <a:ext uri="{FF2B5EF4-FFF2-40B4-BE49-F238E27FC236}">
                <a16:creationId xmlns:a16="http://schemas.microsoft.com/office/drawing/2014/main" id="{9DF64F99-015C-3172-4964-440573E084CF}"/>
              </a:ext>
            </a:extLst>
          </p:cNvPr>
          <p:cNvGraphicFramePr>
            <a:graphicFrameLocks noGrp="1"/>
          </p:cNvGraphicFramePr>
          <p:nvPr>
            <p:extLst>
              <p:ext uri="{D42A27DB-BD31-4B8C-83A1-F6EECF244321}">
                <p14:modId xmlns:p14="http://schemas.microsoft.com/office/powerpoint/2010/main" val="1267184672"/>
              </p:ext>
            </p:extLst>
          </p:nvPr>
        </p:nvGraphicFramePr>
        <p:xfrm>
          <a:off x="0" y="323938"/>
          <a:ext cx="12192000" cy="6097421"/>
        </p:xfrm>
        <a:graphic>
          <a:graphicData uri="http://schemas.openxmlformats.org/drawingml/2006/table">
            <a:tbl>
              <a:tblPr firstRow="1" bandRow="1">
                <a:tableStyleId>{5940675A-B579-460E-94D1-54222C63F5DA}</a:tableStyleId>
              </a:tblPr>
              <a:tblGrid>
                <a:gridCol w="12192000">
                  <a:extLst>
                    <a:ext uri="{9D8B030D-6E8A-4147-A177-3AD203B41FA5}">
                      <a16:colId xmlns:a16="http://schemas.microsoft.com/office/drawing/2014/main" val="2459457082"/>
                    </a:ext>
                  </a:extLst>
                </a:gridCol>
              </a:tblGrid>
              <a:tr h="754735">
                <a:tc>
                  <a:txBody>
                    <a:bodyPr/>
                    <a:lstStyle/>
                    <a:p>
                      <a:pPr algn="just"/>
                      <a:r>
                        <a:rPr lang="fr-FR" sz="2800" dirty="0">
                          <a:effectLst/>
                          <a:latin typeface="Arial" panose="020B0604020202020204" pitchFamily="34" charset="0"/>
                          <a:ea typeface="Calibri" panose="020F0502020204030204" pitchFamily="34" charset="0"/>
                          <a:cs typeface="Arial" panose="020B0604020202020204" pitchFamily="34" charset="0"/>
                        </a:rPr>
                        <a:t>Serait-ce contre les fleuves que tu t’es mis en colère, Seigneur, ou ta fureur s’en est-elle prise aux fleuves, ou ton assaut s’en est-il pris à la mer ? Car tu monteras sur tes chevaux et ta cavalerie, c’est le salut. Tu tendras fortement ton arc contre les sceptres, dit le Seigneur. En fleuves la terre se fendra. Les peuples te verront et souffriront les douleurs de l’enfantement, il éparpille les eaux du cheminement. L’abîme a donné sa voix, hauteur de son illusion.</a:t>
                      </a:r>
                      <a:endParaRPr lang="fr-FR" sz="2800" b="1" dirty="0">
                        <a:effectLst/>
                        <a:latin typeface="Arial" panose="020B0604020202020204" pitchFamily="34" charset="0"/>
                        <a:ea typeface="Calibri" panose="020F050202020403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78903934"/>
                  </a:ext>
                </a:extLst>
              </a:tr>
              <a:tr h="3018941">
                <a:tc>
                  <a:txBody>
                    <a:bodyPr/>
                    <a:lstStyle/>
                    <a:p>
                      <a:pPr algn="just" rtl="1">
                        <a:spcAft>
                          <a:spcPts val="300"/>
                        </a:spcAft>
                      </a:pPr>
                      <a:r>
                        <a:rPr lang="ar-EG" sz="3600" dirty="0">
                          <a:effectLst/>
                          <a:latin typeface="Arial" panose="020B0604020202020204" pitchFamily="34" charset="0"/>
                          <a:ea typeface="Calibri" panose="020F0502020204030204" pitchFamily="34" charset="0"/>
                          <a:cs typeface="+mn-cs"/>
                        </a:rPr>
                        <a:t>أتغضب </a:t>
                      </a:r>
                      <a:r>
                        <a:rPr lang="ar-EG" sz="3600" dirty="0" err="1">
                          <a:effectLst/>
                          <a:latin typeface="Arial" panose="020B0604020202020204" pitchFamily="34" charset="0"/>
                          <a:ea typeface="Calibri" panose="020F0502020204030204" pitchFamily="34" charset="0"/>
                          <a:cs typeface="+mn-cs"/>
                        </a:rPr>
                        <a:t>يارب</a:t>
                      </a:r>
                      <a:r>
                        <a:rPr lang="ar-EG" sz="3600" dirty="0">
                          <a:effectLst/>
                          <a:latin typeface="Arial" panose="020B0604020202020204" pitchFamily="34" charset="0"/>
                          <a:ea typeface="Calibri" panose="020F0502020204030204" pitchFamily="34" charset="0"/>
                          <a:cs typeface="+mn-cs"/>
                        </a:rPr>
                        <a:t> على الأنهار او يكون رجزك في الأنهار او نهضتك تكون في البحر لأنك تركب خيلك خلاصاً، وتوتر قوسك توتراً على السحاب قال الرب لتنشق الأرض انهاراً.</a:t>
                      </a:r>
                      <a:r>
                        <a:rPr lang="fr-FR" sz="3600" dirty="0">
                          <a:effectLst/>
                          <a:latin typeface="Arial" panose="020B0604020202020204" pitchFamily="34" charset="0"/>
                          <a:ea typeface="Calibri" panose="020F0502020204030204" pitchFamily="34" charset="0"/>
                          <a:cs typeface="+mn-cs"/>
                        </a:rPr>
                        <a:t> </a:t>
                      </a:r>
                      <a:r>
                        <a:rPr lang="ar-AE" sz="3600" dirty="0">
                          <a:effectLst/>
                          <a:latin typeface="Arial" panose="020B0604020202020204" pitchFamily="34" charset="0"/>
                          <a:ea typeface="Calibri" panose="020F0502020204030204" pitchFamily="34" charset="0"/>
                          <a:cs typeface="+mn-cs"/>
                        </a:rPr>
                        <a:t>تراك الأمم فتتوجع ويشتت مياه مسالكه، أعطت اللجة صوتها عند ارتفاع خياله.</a:t>
                      </a:r>
                      <a:endParaRPr lang="fr-FR" sz="3600" b="1" dirty="0">
                        <a:effectLst/>
                        <a:latin typeface="Arial" panose="020B0604020202020204" pitchFamily="34" charset="0"/>
                        <a:ea typeface="Calibri" panose="020F050202020403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77188933"/>
                  </a:ext>
                </a:extLst>
              </a:tr>
            </a:tbl>
          </a:graphicData>
        </a:graphic>
      </p:graphicFrame>
    </p:spTree>
    <p:extLst>
      <p:ext uri="{BB962C8B-B14F-4D97-AF65-F5344CB8AC3E}">
        <p14:creationId xmlns:p14="http://schemas.microsoft.com/office/powerpoint/2010/main" val="28769909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B0C124-5E84-BACE-7BD2-755246652682}"/>
            </a:ext>
          </a:extLst>
        </p:cNvPr>
        <p:cNvGrpSpPr/>
        <p:nvPr/>
      </p:nvGrpSpPr>
      <p:grpSpPr>
        <a:xfrm>
          <a:off x="0" y="0"/>
          <a:ext cx="0" cy="0"/>
          <a:chOff x="0" y="0"/>
          <a:chExt cx="0" cy="0"/>
        </a:xfrm>
      </p:grpSpPr>
      <p:graphicFrame>
        <p:nvGraphicFramePr>
          <p:cNvPr id="3" name="Tableau 2">
            <a:extLst>
              <a:ext uri="{FF2B5EF4-FFF2-40B4-BE49-F238E27FC236}">
                <a16:creationId xmlns:a16="http://schemas.microsoft.com/office/drawing/2014/main" id="{3A620702-18C5-A405-937A-CBB35CF4BAE4}"/>
              </a:ext>
            </a:extLst>
          </p:cNvPr>
          <p:cNvGraphicFramePr>
            <a:graphicFrameLocks noGrp="1"/>
          </p:cNvGraphicFramePr>
          <p:nvPr>
            <p:extLst>
              <p:ext uri="{D42A27DB-BD31-4B8C-83A1-F6EECF244321}">
                <p14:modId xmlns:p14="http://schemas.microsoft.com/office/powerpoint/2010/main" val="1646045870"/>
              </p:ext>
            </p:extLst>
          </p:nvPr>
        </p:nvGraphicFramePr>
        <p:xfrm>
          <a:off x="0" y="323938"/>
          <a:ext cx="12192000" cy="5243981"/>
        </p:xfrm>
        <a:graphic>
          <a:graphicData uri="http://schemas.openxmlformats.org/drawingml/2006/table">
            <a:tbl>
              <a:tblPr firstRow="1" bandRow="1">
                <a:tableStyleId>{5940675A-B579-460E-94D1-54222C63F5DA}</a:tableStyleId>
              </a:tblPr>
              <a:tblGrid>
                <a:gridCol w="12192000">
                  <a:extLst>
                    <a:ext uri="{9D8B030D-6E8A-4147-A177-3AD203B41FA5}">
                      <a16:colId xmlns:a16="http://schemas.microsoft.com/office/drawing/2014/main" val="2459457082"/>
                    </a:ext>
                  </a:extLst>
                </a:gridCol>
              </a:tblGrid>
              <a:tr h="754735">
                <a:tc>
                  <a:txBody>
                    <a:bodyPr/>
                    <a:lstStyle/>
                    <a:p>
                      <a:pPr algn="just"/>
                      <a:r>
                        <a:rPr lang="fr-FR" sz="2800" dirty="0">
                          <a:effectLst/>
                          <a:latin typeface="Arial" panose="020B0604020202020204" pitchFamily="34" charset="0"/>
                          <a:ea typeface="Calibri" panose="020F0502020204030204" pitchFamily="34" charset="0"/>
                          <a:cs typeface="Arial" panose="020B0604020202020204" pitchFamily="34" charset="0"/>
                        </a:rPr>
                        <a:t>Le soleil s’est élevé et la lune s’est fixée à sa place. Vers la lumière, tes flèches se dirigeront, vers l’éclair brillant de tes armes. Par la menace tu amoindriras la terre et par la fureur tu abattras les nations. Tu es sorti pour le salut de ton peuple, pour sauver ceux qui de toi eurent l’onction. Tu as jeté la mort sur la tête des impies . Tu as fait lever les liens jusqu’au cou.</a:t>
                      </a:r>
                      <a:endParaRPr lang="fr-FR" sz="2800" b="1" dirty="0">
                        <a:effectLst/>
                        <a:latin typeface="Arial" panose="020B0604020202020204" pitchFamily="34" charset="0"/>
                        <a:ea typeface="Calibri" panose="020F050202020403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78903934"/>
                  </a:ext>
                </a:extLst>
              </a:tr>
              <a:tr h="3018941">
                <a:tc>
                  <a:txBody>
                    <a:bodyPr/>
                    <a:lstStyle/>
                    <a:p>
                      <a:pPr algn="just" rtl="1">
                        <a:spcAft>
                          <a:spcPts val="300"/>
                        </a:spcAft>
                      </a:pPr>
                      <a:r>
                        <a:rPr lang="ar-EG" sz="3600" dirty="0">
                          <a:effectLst/>
                          <a:latin typeface="Arial" panose="020B0604020202020204" pitchFamily="34" charset="0"/>
                          <a:ea typeface="Calibri" panose="020F0502020204030204" pitchFamily="34" charset="0"/>
                          <a:cs typeface="+mn-cs"/>
                        </a:rPr>
                        <a:t>ارتفعت الشمس والقمر وقف في ترتيبه للنور. تسير سهامك في </a:t>
                      </a:r>
                      <a:r>
                        <a:rPr lang="ar-EG" sz="3600" dirty="0" err="1">
                          <a:effectLst/>
                          <a:latin typeface="Arial" panose="020B0604020202020204" pitchFamily="34" charset="0"/>
                          <a:ea typeface="Calibri" panose="020F0502020204030204" pitchFamily="34" charset="0"/>
                          <a:cs typeface="+mn-cs"/>
                        </a:rPr>
                        <a:t>في</a:t>
                      </a:r>
                      <a:r>
                        <a:rPr lang="ar-EG" sz="3600" dirty="0">
                          <a:effectLst/>
                          <a:latin typeface="Arial" panose="020B0604020202020204" pitchFamily="34" charset="0"/>
                          <a:ea typeface="Calibri" panose="020F0502020204030204" pitchFamily="34" charset="0"/>
                          <a:cs typeface="+mn-cs"/>
                        </a:rPr>
                        <a:t> ضوء سلاحك.</a:t>
                      </a:r>
                      <a:r>
                        <a:rPr lang="fr-FR" sz="3600" dirty="0">
                          <a:effectLst/>
                          <a:latin typeface="Arial" panose="020B0604020202020204" pitchFamily="34" charset="0"/>
                          <a:ea typeface="Calibri" panose="020F0502020204030204" pitchFamily="34" charset="0"/>
                          <a:cs typeface="+mn-cs"/>
                        </a:rPr>
                        <a:t> </a:t>
                      </a:r>
                      <a:r>
                        <a:rPr lang="ar-AE" sz="3600" dirty="0">
                          <a:effectLst/>
                          <a:latin typeface="Arial" panose="020B0604020202020204" pitchFamily="34" charset="0"/>
                          <a:ea typeface="Calibri" panose="020F0502020204030204" pitchFamily="34" charset="0"/>
                          <a:cs typeface="+mn-cs"/>
                        </a:rPr>
                        <a:t>بغضب تصغر الأرض وبرجزك تذوب أمم.</a:t>
                      </a:r>
                      <a:r>
                        <a:rPr lang="fr-FR" sz="3600" dirty="0">
                          <a:effectLst/>
                          <a:latin typeface="Arial" panose="020B0604020202020204" pitchFamily="34" charset="0"/>
                          <a:ea typeface="Calibri" panose="020F0502020204030204" pitchFamily="34" charset="0"/>
                          <a:cs typeface="+mn-cs"/>
                        </a:rPr>
                        <a:t> </a:t>
                      </a:r>
                      <a:r>
                        <a:rPr lang="ar-AE" sz="3600" dirty="0">
                          <a:effectLst/>
                          <a:latin typeface="Arial" panose="020B0604020202020204" pitchFamily="34" charset="0"/>
                          <a:ea typeface="Calibri" panose="020F0502020204030204" pitchFamily="34" charset="0"/>
                          <a:cs typeface="+mn-cs"/>
                        </a:rPr>
                        <a:t>خرجت لخلاص شعبك لتخلص الذين مسحتهم. ألقيت موتاً على رأس مخالفي الناموس وجعلت الأساس باطلا. واقمت </a:t>
                      </a:r>
                      <a:r>
                        <a:rPr lang="ar-AE" sz="3600" dirty="0" err="1">
                          <a:effectLst/>
                          <a:latin typeface="Arial" panose="020B0604020202020204" pitchFamily="34" charset="0"/>
                          <a:ea typeface="Calibri" panose="020F0502020204030204" pitchFamily="34" charset="0"/>
                          <a:cs typeface="+mn-cs"/>
                        </a:rPr>
                        <a:t>رباطاتك</a:t>
                      </a:r>
                      <a:r>
                        <a:rPr lang="ar-AE" sz="3600" dirty="0">
                          <a:effectLst/>
                          <a:latin typeface="Arial" panose="020B0604020202020204" pitchFamily="34" charset="0"/>
                          <a:ea typeface="Calibri" panose="020F0502020204030204" pitchFamily="34" charset="0"/>
                          <a:cs typeface="+mn-cs"/>
                        </a:rPr>
                        <a:t> حتى الاعناق.</a:t>
                      </a:r>
                      <a:endParaRPr lang="fr-FR" sz="3600" b="1" dirty="0">
                        <a:effectLst/>
                        <a:latin typeface="Arial" panose="020B0604020202020204" pitchFamily="34" charset="0"/>
                        <a:ea typeface="Calibri" panose="020F050202020403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77188933"/>
                  </a:ext>
                </a:extLst>
              </a:tr>
            </a:tbl>
          </a:graphicData>
        </a:graphic>
      </p:graphicFrame>
    </p:spTree>
    <p:extLst>
      <p:ext uri="{BB962C8B-B14F-4D97-AF65-F5344CB8AC3E}">
        <p14:creationId xmlns:p14="http://schemas.microsoft.com/office/powerpoint/2010/main" val="41334761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8DB194-5FA6-A715-E0D8-0989D076EBEB}"/>
            </a:ext>
          </a:extLst>
        </p:cNvPr>
        <p:cNvGrpSpPr/>
        <p:nvPr/>
      </p:nvGrpSpPr>
      <p:grpSpPr>
        <a:xfrm>
          <a:off x="0" y="0"/>
          <a:ext cx="0" cy="0"/>
          <a:chOff x="0" y="0"/>
          <a:chExt cx="0" cy="0"/>
        </a:xfrm>
      </p:grpSpPr>
      <p:graphicFrame>
        <p:nvGraphicFramePr>
          <p:cNvPr id="3" name="Tableau 2">
            <a:extLst>
              <a:ext uri="{FF2B5EF4-FFF2-40B4-BE49-F238E27FC236}">
                <a16:creationId xmlns:a16="http://schemas.microsoft.com/office/drawing/2014/main" id="{1A8BA0A7-7774-F5E2-B4CA-BFD713AD8271}"/>
              </a:ext>
            </a:extLst>
          </p:cNvPr>
          <p:cNvGraphicFramePr>
            <a:graphicFrameLocks noGrp="1"/>
          </p:cNvGraphicFramePr>
          <p:nvPr>
            <p:extLst>
              <p:ext uri="{D42A27DB-BD31-4B8C-83A1-F6EECF244321}">
                <p14:modId xmlns:p14="http://schemas.microsoft.com/office/powerpoint/2010/main" val="3100014117"/>
              </p:ext>
            </p:extLst>
          </p:nvPr>
        </p:nvGraphicFramePr>
        <p:xfrm>
          <a:off x="0" y="323938"/>
          <a:ext cx="12192000" cy="6097421"/>
        </p:xfrm>
        <a:graphic>
          <a:graphicData uri="http://schemas.openxmlformats.org/drawingml/2006/table">
            <a:tbl>
              <a:tblPr firstRow="1" bandRow="1">
                <a:tableStyleId>{5940675A-B579-460E-94D1-54222C63F5DA}</a:tableStyleId>
              </a:tblPr>
              <a:tblGrid>
                <a:gridCol w="12192000">
                  <a:extLst>
                    <a:ext uri="{9D8B030D-6E8A-4147-A177-3AD203B41FA5}">
                      <a16:colId xmlns:a16="http://schemas.microsoft.com/office/drawing/2014/main" val="2459457082"/>
                    </a:ext>
                  </a:extLst>
                </a:gridCol>
              </a:tblGrid>
              <a:tr h="754735">
                <a:tc>
                  <a:txBody>
                    <a:bodyPr/>
                    <a:lstStyle/>
                    <a:p>
                      <a:pPr algn="just"/>
                      <a:r>
                        <a:rPr lang="fr-FR" sz="2800" dirty="0">
                          <a:effectLst/>
                          <a:latin typeface="Arial" panose="020B0604020202020204" pitchFamily="34" charset="0"/>
                          <a:ea typeface="Calibri" panose="020F0502020204030204" pitchFamily="34" charset="0"/>
                          <a:cs typeface="Arial" panose="020B0604020202020204" pitchFamily="34" charset="0"/>
                        </a:rPr>
                        <a:t>Tu as fendu en les égarant la tête des puissants, ils en seront ébranlés. Ils ouvriront leurs mors comme miséreux qui mangent en cachette. Et tu as fait monter vers la mer tes chevaux qui troublent l’eau abondante. J’ai pris la garde, et mon ventre a été saisi d’effroi au son de la prière de mes lèvres. Le tremblement est entré dans mes os, et tout mon être a été bouleversé . Je serai en repos au jour de l’oppression pour monter vers le peuple de mon séjour.</a:t>
                      </a:r>
                      <a:endParaRPr lang="fr-FR" sz="2800" b="1" dirty="0">
                        <a:effectLst/>
                        <a:latin typeface="Arial" panose="020B0604020202020204" pitchFamily="34" charset="0"/>
                        <a:ea typeface="Calibri" panose="020F050202020403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78903934"/>
                  </a:ext>
                </a:extLst>
              </a:tr>
              <a:tr h="3018941">
                <a:tc>
                  <a:txBody>
                    <a:bodyPr/>
                    <a:lstStyle/>
                    <a:p>
                      <a:pPr algn="just" rtl="1">
                        <a:spcAft>
                          <a:spcPts val="300"/>
                        </a:spcAft>
                      </a:pPr>
                      <a:r>
                        <a:rPr lang="ar-EG" sz="3600" dirty="0">
                          <a:effectLst/>
                          <a:latin typeface="Arial" panose="020B0604020202020204" pitchFamily="34" charset="0"/>
                          <a:ea typeface="Calibri" panose="020F0502020204030204" pitchFamily="34" charset="0"/>
                          <a:cs typeface="+mn-cs"/>
                        </a:rPr>
                        <a:t>قطعت رؤوس مخالفي الناموس مع الأقوياء بدهشة يتزلزلون في نفوسهم.</a:t>
                      </a:r>
                      <a:r>
                        <a:rPr lang="fr-FR" sz="3600" dirty="0">
                          <a:effectLst/>
                          <a:latin typeface="Arial" panose="020B0604020202020204" pitchFamily="34" charset="0"/>
                          <a:ea typeface="Calibri" panose="020F0502020204030204" pitchFamily="34" charset="0"/>
                          <a:cs typeface="+mn-cs"/>
                        </a:rPr>
                        <a:t> </a:t>
                      </a:r>
                      <a:r>
                        <a:rPr lang="ar-AE" sz="3600" dirty="0">
                          <a:effectLst/>
                          <a:latin typeface="Arial" panose="020B0604020202020204" pitchFamily="34" charset="0"/>
                          <a:ea typeface="Calibri" panose="020F0502020204030204" pitchFamily="34" charset="0"/>
                          <a:cs typeface="+mn-cs"/>
                        </a:rPr>
                        <a:t>ويفتحون لجمهم كمسكين يأكل </a:t>
                      </a:r>
                      <a:r>
                        <a:rPr lang="ar-AE" sz="3600" dirty="0" err="1">
                          <a:effectLst/>
                          <a:latin typeface="Arial" panose="020B0604020202020204" pitchFamily="34" charset="0"/>
                          <a:ea typeface="Calibri" panose="020F0502020204030204" pitchFamily="34" charset="0"/>
                          <a:cs typeface="+mn-cs"/>
                        </a:rPr>
                        <a:t>سرأً</a:t>
                      </a:r>
                      <a:r>
                        <a:rPr lang="ar-AE" sz="3600" dirty="0">
                          <a:effectLst/>
                          <a:latin typeface="Arial" panose="020B0604020202020204" pitchFamily="34" charset="0"/>
                          <a:ea typeface="Calibri" panose="020F0502020204030204" pitchFamily="34" charset="0"/>
                          <a:cs typeface="+mn-cs"/>
                        </a:rPr>
                        <a:t>،</a:t>
                      </a:r>
                      <a:r>
                        <a:rPr lang="fr-FR" sz="3600" dirty="0">
                          <a:effectLst/>
                          <a:latin typeface="Arial" panose="020B0604020202020204" pitchFamily="34" charset="0"/>
                          <a:ea typeface="Calibri" panose="020F0502020204030204" pitchFamily="34" charset="0"/>
                          <a:cs typeface="+mn-cs"/>
                        </a:rPr>
                        <a:t> </a:t>
                      </a:r>
                      <a:r>
                        <a:rPr lang="ar-AE" sz="3600" dirty="0">
                          <a:effectLst/>
                          <a:latin typeface="Arial" panose="020B0604020202020204" pitchFamily="34" charset="0"/>
                          <a:ea typeface="Calibri" panose="020F0502020204030204" pitchFamily="34" charset="0"/>
                          <a:cs typeface="+mn-cs"/>
                        </a:rPr>
                        <a:t>ركبت خيلك على البحر فتتعكر المياه الكثيرة،</a:t>
                      </a:r>
                      <a:r>
                        <a:rPr lang="fr-FR" sz="3600" dirty="0">
                          <a:effectLst/>
                          <a:latin typeface="Arial" panose="020B0604020202020204" pitchFamily="34" charset="0"/>
                          <a:ea typeface="Calibri" panose="020F0502020204030204" pitchFamily="34" charset="0"/>
                          <a:cs typeface="+mn-cs"/>
                        </a:rPr>
                        <a:t> </a:t>
                      </a:r>
                      <a:r>
                        <a:rPr lang="ar-AE" sz="3600" dirty="0">
                          <a:effectLst/>
                          <a:latin typeface="Arial" panose="020B0604020202020204" pitchFamily="34" charset="0"/>
                          <a:ea typeface="Calibri" panose="020F0502020204030204" pitchFamily="34" charset="0"/>
                          <a:cs typeface="+mn-cs"/>
                        </a:rPr>
                        <a:t>تحفظت واضطربت احشائي من صوت شفتي.</a:t>
                      </a:r>
                      <a:r>
                        <a:rPr lang="fr-FR" sz="3600" dirty="0">
                          <a:effectLst/>
                          <a:latin typeface="Arial" panose="020B0604020202020204" pitchFamily="34" charset="0"/>
                          <a:ea typeface="Calibri" panose="020F0502020204030204" pitchFamily="34" charset="0"/>
                          <a:cs typeface="+mn-cs"/>
                        </a:rPr>
                        <a:t> </a:t>
                      </a:r>
                      <a:r>
                        <a:rPr lang="ar-AE" sz="3600" dirty="0">
                          <a:effectLst/>
                          <a:latin typeface="Arial" panose="020B0604020202020204" pitchFamily="34" charset="0"/>
                          <a:ea typeface="Calibri" panose="020F0502020204030204" pitchFamily="34" charset="0"/>
                          <a:cs typeface="+mn-cs"/>
                        </a:rPr>
                        <a:t>ودخل الرعب عظامي. واضطربت فرائصي تحتي، لأني سأستريح في يوم الشدة لأصعد إلى شعب غربتي. </a:t>
                      </a:r>
                      <a:endParaRPr lang="fr-FR" sz="3600" b="1" dirty="0">
                        <a:effectLst/>
                        <a:latin typeface="Arial" panose="020B0604020202020204" pitchFamily="34" charset="0"/>
                        <a:ea typeface="Calibri" panose="020F050202020403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77188933"/>
                  </a:ext>
                </a:extLst>
              </a:tr>
            </a:tbl>
          </a:graphicData>
        </a:graphic>
      </p:graphicFrame>
    </p:spTree>
    <p:extLst>
      <p:ext uri="{BB962C8B-B14F-4D97-AF65-F5344CB8AC3E}">
        <p14:creationId xmlns:p14="http://schemas.microsoft.com/office/powerpoint/2010/main" val="22175559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18CE81-A31B-05AD-479A-B1DD0DCDEA3E}"/>
            </a:ext>
          </a:extLst>
        </p:cNvPr>
        <p:cNvGrpSpPr/>
        <p:nvPr/>
      </p:nvGrpSpPr>
      <p:grpSpPr>
        <a:xfrm>
          <a:off x="0" y="0"/>
          <a:ext cx="0" cy="0"/>
          <a:chOff x="0" y="0"/>
          <a:chExt cx="0" cy="0"/>
        </a:xfrm>
      </p:grpSpPr>
      <p:graphicFrame>
        <p:nvGraphicFramePr>
          <p:cNvPr id="3" name="Tableau 2">
            <a:extLst>
              <a:ext uri="{FF2B5EF4-FFF2-40B4-BE49-F238E27FC236}">
                <a16:creationId xmlns:a16="http://schemas.microsoft.com/office/drawing/2014/main" id="{6A01B05B-CD06-D1CC-7420-0BA929252B56}"/>
              </a:ext>
            </a:extLst>
          </p:cNvPr>
          <p:cNvGraphicFramePr>
            <a:graphicFrameLocks noGrp="1"/>
          </p:cNvGraphicFramePr>
          <p:nvPr>
            <p:extLst>
              <p:ext uri="{D42A27DB-BD31-4B8C-83A1-F6EECF244321}">
                <p14:modId xmlns:p14="http://schemas.microsoft.com/office/powerpoint/2010/main" val="683310441"/>
              </p:ext>
            </p:extLst>
          </p:nvPr>
        </p:nvGraphicFramePr>
        <p:xfrm>
          <a:off x="0" y="57238"/>
          <a:ext cx="12192000" cy="6524141"/>
        </p:xfrm>
        <a:graphic>
          <a:graphicData uri="http://schemas.openxmlformats.org/drawingml/2006/table">
            <a:tbl>
              <a:tblPr firstRow="1" bandRow="1">
                <a:tableStyleId>{5940675A-B579-460E-94D1-54222C63F5DA}</a:tableStyleId>
              </a:tblPr>
              <a:tblGrid>
                <a:gridCol w="12192000">
                  <a:extLst>
                    <a:ext uri="{9D8B030D-6E8A-4147-A177-3AD203B41FA5}">
                      <a16:colId xmlns:a16="http://schemas.microsoft.com/office/drawing/2014/main" val="2459457082"/>
                    </a:ext>
                  </a:extLst>
                </a:gridCol>
              </a:tblGrid>
              <a:tr h="754735">
                <a:tc>
                  <a:txBody>
                    <a:bodyPr/>
                    <a:lstStyle/>
                    <a:p>
                      <a:pPr algn="just"/>
                      <a:r>
                        <a:rPr lang="fr-FR" sz="2800" dirty="0">
                          <a:effectLst/>
                          <a:latin typeface="Arial" panose="020B0604020202020204" pitchFamily="34" charset="0"/>
                          <a:ea typeface="Calibri" panose="020F0502020204030204" pitchFamily="34" charset="0"/>
                          <a:cs typeface="Arial" panose="020B0604020202020204" pitchFamily="34" charset="0"/>
                        </a:rPr>
                        <a:t>Car le figuier ne portera pas de fruit et il n’y aura pas de produit dans les vignes. L’œuvre de l’olivier décevra et les champs ne donneront pas d’aliment. Les moutons ont défailli faute d’aliment et il n’y a pas de bœufs près des </a:t>
                      </a:r>
                      <a:r>
                        <a:rPr lang="fr-FR" sz="2800" dirty="0" err="1">
                          <a:effectLst/>
                          <a:latin typeface="Arial" panose="020B0604020202020204" pitchFamily="34" charset="0"/>
                          <a:ea typeface="Calibri" panose="020F0502020204030204" pitchFamily="34" charset="0"/>
                          <a:cs typeface="Arial" panose="020B0604020202020204" pitchFamily="34" charset="0"/>
                        </a:rPr>
                        <a:t>mangeoirs</a:t>
                      </a:r>
                      <a:r>
                        <a:rPr lang="fr-FR" sz="2800" dirty="0">
                          <a:effectLst/>
                          <a:latin typeface="Arial" panose="020B0604020202020204" pitchFamily="34" charset="0"/>
                          <a:ea typeface="Calibri" panose="020F0502020204030204" pitchFamily="34" charset="0"/>
                          <a:cs typeface="Arial" panose="020B0604020202020204" pitchFamily="34" charset="0"/>
                        </a:rPr>
                        <a:t>. Mais moi, j’exulterai dans le Seigneur. Je me réjouirai dans le Dieu mon Sauveur. Le Seigneur Dieu est ma force et il réglera mes pas jusqu’à l’accomplissement. Sur les hauteurs il me fera monter pour vaincre par son chant. </a:t>
                      </a:r>
                      <a:r>
                        <a:rPr lang="fr-FR" sz="2800" b="1" dirty="0">
                          <a:effectLst/>
                          <a:latin typeface="Arial" panose="020B0604020202020204" pitchFamily="34" charset="0"/>
                          <a:ea typeface="Calibri" panose="020F0502020204030204" pitchFamily="34" charset="0"/>
                          <a:cs typeface="Arial" panose="020B0604020202020204" pitchFamily="34" charset="0"/>
                        </a:rPr>
                        <a:t>Gloire soit à la Sainte Trinité notre Dieu pour les siècles des siècles. Amen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78903934"/>
                  </a:ext>
                </a:extLst>
              </a:tr>
              <a:tr h="3018941">
                <a:tc>
                  <a:txBody>
                    <a:bodyPr/>
                    <a:lstStyle/>
                    <a:p>
                      <a:pPr algn="just" rtl="1">
                        <a:spcAft>
                          <a:spcPts val="300"/>
                        </a:spcAft>
                      </a:pPr>
                      <a:r>
                        <a:rPr lang="ar-EG" sz="3600" dirty="0">
                          <a:effectLst/>
                          <a:latin typeface="Arial" panose="020B0604020202020204" pitchFamily="34" charset="0"/>
                          <a:ea typeface="Calibri" panose="020F0502020204030204" pitchFamily="34" charset="0"/>
                          <a:cs typeface="+mn-cs"/>
                        </a:rPr>
                        <a:t>لأن شجرة التين لا تثمر بعد. ولا ثمرة تكون في الكرمة. ويكذب عمل الزيتونة والحقول لا تُطْعم. </a:t>
                      </a:r>
                      <a:r>
                        <a:rPr lang="ar-AE" sz="3600" dirty="0">
                          <a:effectLst/>
                          <a:latin typeface="Arial" panose="020B0604020202020204" pitchFamily="34" charset="0"/>
                          <a:ea typeface="Calibri" panose="020F0502020204030204" pitchFamily="34" charset="0"/>
                          <a:cs typeface="+mn-cs"/>
                        </a:rPr>
                        <a:t>تفنى الأغنام إذ ليس لهم طعام. والبقر لا يوجد في المذود بحريته.</a:t>
                      </a:r>
                      <a:r>
                        <a:rPr lang="fr-FR" sz="3600" dirty="0">
                          <a:effectLst/>
                          <a:latin typeface="Arial" panose="020B0604020202020204" pitchFamily="34" charset="0"/>
                          <a:ea typeface="Calibri" panose="020F0502020204030204" pitchFamily="34" charset="0"/>
                          <a:cs typeface="+mn-cs"/>
                        </a:rPr>
                        <a:t> </a:t>
                      </a:r>
                      <a:r>
                        <a:rPr lang="ar-AE" sz="3600" dirty="0">
                          <a:effectLst/>
                          <a:latin typeface="Arial" panose="020B0604020202020204" pitchFamily="34" charset="0"/>
                          <a:ea typeface="Calibri" panose="020F0502020204030204" pitchFamily="34" charset="0"/>
                          <a:cs typeface="+mn-cs"/>
                        </a:rPr>
                        <a:t>أما أنا </a:t>
                      </a:r>
                      <a:r>
                        <a:rPr lang="ar-AE" sz="3600" dirty="0" err="1">
                          <a:effectLst/>
                          <a:latin typeface="Arial" panose="020B0604020202020204" pitchFamily="34" charset="0"/>
                          <a:ea typeface="Calibri" panose="020F0502020204030204" pitchFamily="34" charset="0"/>
                          <a:cs typeface="+mn-cs"/>
                        </a:rPr>
                        <a:t>فاتهلل</a:t>
                      </a:r>
                      <a:r>
                        <a:rPr lang="ar-AE" sz="3600" dirty="0">
                          <a:effectLst/>
                          <a:latin typeface="Arial" panose="020B0604020202020204" pitchFamily="34" charset="0"/>
                          <a:ea typeface="Calibri" panose="020F0502020204030204" pitchFamily="34" charset="0"/>
                          <a:cs typeface="+mn-cs"/>
                        </a:rPr>
                        <a:t> بالرب وأفرح بالله مخلصي.</a:t>
                      </a:r>
                      <a:r>
                        <a:rPr lang="fr-FR" sz="3600" dirty="0">
                          <a:effectLst/>
                          <a:latin typeface="Arial" panose="020B0604020202020204" pitchFamily="34" charset="0"/>
                          <a:ea typeface="Calibri" panose="020F0502020204030204" pitchFamily="34" charset="0"/>
                          <a:cs typeface="+mn-cs"/>
                        </a:rPr>
                        <a:t> </a:t>
                      </a:r>
                      <a:r>
                        <a:rPr lang="ar-AE" sz="3600" dirty="0">
                          <a:effectLst/>
                          <a:latin typeface="Arial" panose="020B0604020202020204" pitchFamily="34" charset="0"/>
                          <a:ea typeface="Calibri" panose="020F0502020204030204" pitchFamily="34" charset="0"/>
                          <a:cs typeface="+mn-cs"/>
                        </a:rPr>
                        <a:t>الرب هو قوتي ويثبت رجلي الى النهاية، يرفعني على </a:t>
                      </a:r>
                      <a:r>
                        <a:rPr lang="ar-AE" sz="3600" dirty="0" err="1">
                          <a:effectLst/>
                          <a:latin typeface="Arial" panose="020B0604020202020204" pitchFamily="34" charset="0"/>
                          <a:ea typeface="Calibri" panose="020F0502020204030204" pitchFamily="34" charset="0"/>
                          <a:cs typeface="+mn-cs"/>
                        </a:rPr>
                        <a:t>الاعالي</a:t>
                      </a:r>
                      <a:r>
                        <a:rPr lang="ar-AE" sz="3600" dirty="0">
                          <a:effectLst/>
                          <a:latin typeface="Arial" panose="020B0604020202020204" pitchFamily="34" charset="0"/>
                          <a:ea typeface="Calibri" panose="020F0502020204030204" pitchFamily="34" charset="0"/>
                          <a:cs typeface="+mn-cs"/>
                        </a:rPr>
                        <a:t> لأغلب </a:t>
                      </a:r>
                      <a:r>
                        <a:rPr lang="ar-AE" sz="3600" dirty="0" err="1">
                          <a:effectLst/>
                          <a:latin typeface="Arial" panose="020B0604020202020204" pitchFamily="34" charset="0"/>
                          <a:ea typeface="Calibri" panose="020F0502020204030204" pitchFamily="34" charset="0"/>
                          <a:cs typeface="+mn-cs"/>
                        </a:rPr>
                        <a:t>بتسبحته</a:t>
                      </a:r>
                      <a:r>
                        <a:rPr lang="ar-AE" sz="3600" dirty="0">
                          <a:effectLst/>
                          <a:latin typeface="Arial" panose="020B0604020202020204" pitchFamily="34" charset="0"/>
                          <a:ea typeface="Calibri" panose="020F0502020204030204" pitchFamily="34" charset="0"/>
                          <a:cs typeface="+mn-cs"/>
                        </a:rPr>
                        <a:t>.</a:t>
                      </a:r>
                      <a:r>
                        <a:rPr lang="fr-FR" sz="3600" dirty="0">
                          <a:effectLst/>
                          <a:latin typeface="Arial" panose="020B0604020202020204" pitchFamily="34" charset="0"/>
                          <a:ea typeface="Calibri" panose="020F0502020204030204" pitchFamily="34" charset="0"/>
                          <a:cs typeface="+mn-cs"/>
                        </a:rPr>
                        <a:t> </a:t>
                      </a:r>
                      <a:r>
                        <a:rPr lang="ar-AE" sz="3600" b="1" dirty="0">
                          <a:effectLst/>
                          <a:latin typeface="Arial" panose="020B0604020202020204" pitchFamily="34" charset="0"/>
                          <a:ea typeface="Calibri" panose="020F0502020204030204" pitchFamily="34" charset="0"/>
                          <a:cs typeface="+mn-cs"/>
                        </a:rPr>
                        <a:t>مجداً للثالوث الاقدس الهنا الى الأبد وأبد الابدين آمين</a:t>
                      </a:r>
                      <a:endParaRPr lang="fr-FR" sz="3600" b="1" dirty="0">
                        <a:effectLst/>
                        <a:latin typeface="Arial" panose="020B0604020202020204" pitchFamily="34" charset="0"/>
                        <a:ea typeface="Calibri" panose="020F050202020403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77188933"/>
                  </a:ext>
                </a:extLst>
              </a:tr>
            </a:tbl>
          </a:graphicData>
        </a:graphic>
      </p:graphicFrame>
    </p:spTree>
    <p:extLst>
      <p:ext uri="{BB962C8B-B14F-4D97-AF65-F5344CB8AC3E}">
        <p14:creationId xmlns:p14="http://schemas.microsoft.com/office/powerpoint/2010/main" val="1111874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au 4">
            <a:extLst>
              <a:ext uri="{FF2B5EF4-FFF2-40B4-BE49-F238E27FC236}">
                <a16:creationId xmlns:a16="http://schemas.microsoft.com/office/drawing/2014/main" id="{0912EF0F-AFFD-B639-69BA-FEDA63A7D825}"/>
              </a:ext>
            </a:extLst>
          </p:cNvPr>
          <p:cNvGraphicFramePr>
            <a:graphicFrameLocks noGrp="1"/>
          </p:cNvGraphicFramePr>
          <p:nvPr>
            <p:extLst>
              <p:ext uri="{D42A27DB-BD31-4B8C-83A1-F6EECF244321}">
                <p14:modId xmlns:p14="http://schemas.microsoft.com/office/powerpoint/2010/main" val="3475003098"/>
              </p:ext>
            </p:extLst>
          </p:nvPr>
        </p:nvGraphicFramePr>
        <p:xfrm>
          <a:off x="-1" y="0"/>
          <a:ext cx="9409471" cy="883920"/>
        </p:xfrm>
        <a:graphic>
          <a:graphicData uri="http://schemas.openxmlformats.org/drawingml/2006/table">
            <a:tbl>
              <a:tblPr firstRow="1" bandRow="1">
                <a:tableStyleId>{2D5ABB26-0587-4C30-8999-92F81FD0307C}</a:tableStyleId>
              </a:tblPr>
              <a:tblGrid>
                <a:gridCol w="9409471">
                  <a:extLst>
                    <a:ext uri="{9D8B030D-6E8A-4147-A177-3AD203B41FA5}">
                      <a16:colId xmlns:a16="http://schemas.microsoft.com/office/drawing/2014/main" val="3154467160"/>
                    </a:ext>
                  </a:extLst>
                </a:gridCol>
              </a:tblGrid>
              <a:tr h="273556">
                <a:tc>
                  <a:txBody>
                    <a:bodyPr/>
                    <a:lstStyle/>
                    <a:p>
                      <a:r>
                        <a:rPr lang="fr-FR" sz="2400" b="0" i="0" u="none" strike="noStrike" kern="1200" baseline="0" dirty="0">
                          <a:solidFill>
                            <a:schemeClr val="tx1"/>
                          </a:solidFill>
                          <a:latin typeface="+mn-lt"/>
                          <a:ea typeface="+mn-ea"/>
                          <a:cs typeface="+mn-cs"/>
                        </a:rPr>
                        <a:t>Des prophéties d'Isaïe (35 : 1 – 2)</a:t>
                      </a:r>
                    </a:p>
                    <a:p>
                      <a:r>
                        <a:rPr lang="ar-EG" sz="2800" dirty="0"/>
                        <a:t>من </a:t>
                      </a:r>
                      <a:r>
                        <a:rPr lang="ar-EG" sz="2800" dirty="0" err="1"/>
                        <a:t>أشعياء</a:t>
                      </a:r>
                      <a:r>
                        <a:rPr lang="ar-EG" sz="2800" dirty="0"/>
                        <a:t> النبي (ص ٣٥ : ١ ـ ٢)</a:t>
                      </a:r>
                      <a:endParaRPr lang="fr-FR" sz="2800" dirty="0"/>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28286636"/>
                  </a:ext>
                </a:extLst>
              </a:tr>
            </a:tbl>
          </a:graphicData>
        </a:graphic>
      </p:graphicFrame>
      <p:graphicFrame>
        <p:nvGraphicFramePr>
          <p:cNvPr id="2" name="Tableau 1">
            <a:extLst>
              <a:ext uri="{FF2B5EF4-FFF2-40B4-BE49-F238E27FC236}">
                <a16:creationId xmlns:a16="http://schemas.microsoft.com/office/drawing/2014/main" id="{D11F5AAB-DE0F-0891-EAB1-A7AD1A45EA4B}"/>
              </a:ext>
            </a:extLst>
          </p:cNvPr>
          <p:cNvGraphicFramePr>
            <a:graphicFrameLocks noGrp="1"/>
          </p:cNvGraphicFramePr>
          <p:nvPr>
            <p:extLst>
              <p:ext uri="{D42A27DB-BD31-4B8C-83A1-F6EECF244321}">
                <p14:modId xmlns:p14="http://schemas.microsoft.com/office/powerpoint/2010/main" val="662920058"/>
              </p:ext>
            </p:extLst>
          </p:nvPr>
        </p:nvGraphicFramePr>
        <p:xfrm>
          <a:off x="0" y="1165123"/>
          <a:ext cx="12192000" cy="4769528"/>
        </p:xfrm>
        <a:graphic>
          <a:graphicData uri="http://schemas.openxmlformats.org/drawingml/2006/table">
            <a:tbl>
              <a:tblPr firstRow="1" bandRow="1">
                <a:tableStyleId>{5940675A-B579-460E-94D1-54222C63F5DA}</a:tableStyleId>
              </a:tblPr>
              <a:tblGrid>
                <a:gridCol w="12192000">
                  <a:extLst>
                    <a:ext uri="{9D8B030D-6E8A-4147-A177-3AD203B41FA5}">
                      <a16:colId xmlns:a16="http://schemas.microsoft.com/office/drawing/2014/main" val="2459457082"/>
                    </a:ext>
                  </a:extLst>
                </a:gridCol>
              </a:tblGrid>
              <a:tr h="2394154">
                <a:tc>
                  <a:txBody>
                    <a:bodyPr/>
                    <a:lstStyle/>
                    <a:p>
                      <a:pPr algn="just"/>
                      <a:r>
                        <a:rPr lang="fr-FR" sz="2800" b="0" i="0" u="none" strike="noStrike" kern="1200" baseline="0" dirty="0">
                          <a:solidFill>
                            <a:schemeClr val="tx1"/>
                          </a:solidFill>
                          <a:latin typeface="Arial" panose="020B0604020202020204" pitchFamily="34" charset="0"/>
                          <a:ea typeface="+mn-ea"/>
                          <a:cs typeface="Arial" panose="020B0604020202020204" pitchFamily="34" charset="0"/>
                        </a:rPr>
                        <a:t>Et les déserts du Jourdain s’épanouiront en fleurs et exulteront, et la gloire du Liban lui a été donné, et l’honneur du </a:t>
                      </a:r>
                      <a:r>
                        <a:rPr lang="fr-FR" sz="2800" b="0" i="0" u="none" strike="noStrike" kern="1200" baseline="0" dirty="0" err="1">
                          <a:solidFill>
                            <a:schemeClr val="tx1"/>
                          </a:solidFill>
                          <a:latin typeface="Arial" panose="020B0604020202020204" pitchFamily="34" charset="0"/>
                          <a:ea typeface="+mn-ea"/>
                          <a:cs typeface="Arial" panose="020B0604020202020204" pitchFamily="34" charset="0"/>
                        </a:rPr>
                        <a:t>Karmèl</a:t>
                      </a:r>
                      <a:r>
                        <a:rPr lang="fr-FR" sz="2800" b="0" i="0" u="none" strike="noStrike" kern="1200" baseline="0" dirty="0">
                          <a:solidFill>
                            <a:schemeClr val="tx1"/>
                          </a:solidFill>
                          <a:latin typeface="Arial" panose="020B0604020202020204" pitchFamily="34" charset="0"/>
                          <a:ea typeface="+mn-ea"/>
                          <a:cs typeface="Arial" panose="020B0604020202020204" pitchFamily="34" charset="0"/>
                        </a:rPr>
                        <a:t>. </a:t>
                      </a:r>
                      <a:r>
                        <a:rPr lang="fr-FR" sz="2800" b="1" i="0" u="none" strike="noStrike" kern="1200" baseline="0" dirty="0">
                          <a:solidFill>
                            <a:schemeClr val="tx1"/>
                          </a:solidFill>
                          <a:latin typeface="Arial" panose="020B0604020202020204" pitchFamily="34" charset="0"/>
                          <a:ea typeface="+mn-ea"/>
                          <a:cs typeface="Arial" panose="020B0604020202020204" pitchFamily="34" charset="0"/>
                        </a:rPr>
                        <a:t>Gloire soit à la Sainte Trinité notre Dieu pour les siècles des siècles. Amen !</a:t>
                      </a:r>
                      <a:endParaRPr lang="fr-FR" sz="4000" b="1" dirty="0">
                        <a:effectLst/>
                        <a:latin typeface="Arial" panose="020B0604020202020204" pitchFamily="34" charset="0"/>
                        <a:ea typeface="Calibri" panose="020F050202020403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78903934"/>
                  </a:ext>
                </a:extLst>
              </a:tr>
              <a:tr h="2375374">
                <a:tc>
                  <a:txBody>
                    <a:bodyPr/>
                    <a:lstStyle/>
                    <a:p>
                      <a:pPr algn="just" rtl="1">
                        <a:spcAft>
                          <a:spcPts val="300"/>
                        </a:spcAft>
                      </a:pPr>
                      <a:r>
                        <a:rPr lang="ar-EG" sz="3600" dirty="0">
                          <a:effectLst/>
                          <a:latin typeface="Arial" panose="020B0604020202020204" pitchFamily="34" charset="0"/>
                          <a:ea typeface="Calibri" panose="020F0502020204030204" pitchFamily="34" charset="0"/>
                          <a:cs typeface="+mn-cs"/>
                        </a:rPr>
                        <a:t>فلتفرح براري الأردن لأنه اعطى مجد لبنان وكرامة الكرمل.</a:t>
                      </a:r>
                      <a:r>
                        <a:rPr lang="fr-FR" sz="3600" dirty="0">
                          <a:effectLst/>
                          <a:latin typeface="Arial" panose="020B0604020202020204" pitchFamily="34" charset="0"/>
                          <a:ea typeface="Calibri" panose="020F0502020204030204" pitchFamily="34" charset="0"/>
                          <a:cs typeface="+mn-cs"/>
                        </a:rPr>
                        <a:t> </a:t>
                      </a:r>
                      <a:r>
                        <a:rPr lang="ar-AE" sz="3600" b="1" dirty="0">
                          <a:effectLst/>
                          <a:latin typeface="Arial" panose="020B0604020202020204" pitchFamily="34" charset="0"/>
                          <a:ea typeface="Calibri" panose="020F0502020204030204" pitchFamily="34" charset="0"/>
                          <a:cs typeface="+mn-cs"/>
                        </a:rPr>
                        <a:t>مجداً للثالوث الاقدس الهنا الى الأبد وأبد الابدين آمين</a:t>
                      </a:r>
                      <a:endParaRPr lang="fr-FR" sz="3600" b="1" dirty="0">
                        <a:effectLst/>
                        <a:latin typeface="Arial" panose="020B0604020202020204" pitchFamily="34" charset="0"/>
                        <a:ea typeface="Calibri" panose="020F050202020403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77188933"/>
                  </a:ext>
                </a:extLst>
              </a:tr>
            </a:tbl>
          </a:graphicData>
        </a:graphic>
      </p:graphicFrame>
    </p:spTree>
    <p:extLst>
      <p:ext uri="{BB962C8B-B14F-4D97-AF65-F5344CB8AC3E}">
        <p14:creationId xmlns:p14="http://schemas.microsoft.com/office/powerpoint/2010/main" val="38431223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296194" name="Group 2"/>
          <p:cNvGraphicFramePr>
            <a:graphicFrameLocks noGrp="1"/>
          </p:cNvGraphicFramePr>
          <p:nvPr>
            <p:ph/>
          </p:nvPr>
        </p:nvGraphicFramePr>
        <p:xfrm>
          <a:off x="1" y="0"/>
          <a:ext cx="12191998" cy="6918960"/>
        </p:xfrm>
        <a:graphic>
          <a:graphicData uri="http://schemas.openxmlformats.org/drawingml/2006/table">
            <a:tbl>
              <a:tblPr/>
              <a:tblGrid>
                <a:gridCol w="4547016">
                  <a:extLst>
                    <a:ext uri="{9D8B030D-6E8A-4147-A177-3AD203B41FA5}">
                      <a16:colId xmlns:a16="http://schemas.microsoft.com/office/drawing/2014/main" val="20000"/>
                    </a:ext>
                  </a:extLst>
                </a:gridCol>
                <a:gridCol w="4217233">
                  <a:extLst>
                    <a:ext uri="{9D8B030D-6E8A-4147-A177-3AD203B41FA5}">
                      <a16:colId xmlns:a16="http://schemas.microsoft.com/office/drawing/2014/main" val="20001"/>
                    </a:ext>
                  </a:extLst>
                </a:gridCol>
                <a:gridCol w="3427749">
                  <a:extLst>
                    <a:ext uri="{9D8B030D-6E8A-4147-A177-3AD203B41FA5}">
                      <a16:colId xmlns:a16="http://schemas.microsoft.com/office/drawing/2014/main" val="825199505"/>
                    </a:ext>
                  </a:extLst>
                </a:gridCol>
              </a:tblGrid>
              <a:tr h="691896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defRPr/>
                      </a:pPr>
                      <a:r>
                        <a:rPr lang="fr-FR" sz="2500" b="0" i="0" kern="1200" dirty="0">
                          <a:solidFill>
                            <a:srgbClr val="FFFFFF"/>
                          </a:solidFill>
                          <a:effectLst/>
                          <a:latin typeface="Coptic1" pitchFamily="2" charset="0"/>
                          <a:ea typeface="+mn-ea"/>
                          <a:cs typeface="+mn-cs"/>
                        </a:rPr>
                        <a:t>Je </a:t>
                      </a:r>
                      <a:r>
                        <a:rPr lang="fr-FR" sz="2500" b="0" i="0" kern="1200" dirty="0" err="1">
                          <a:solidFill>
                            <a:srgbClr val="FFFFFF"/>
                          </a:solidFill>
                          <a:effectLst/>
                          <a:latin typeface="Coptic1" pitchFamily="2" charset="0"/>
                          <a:ea typeface="+mn-ea"/>
                          <a:cs typeface="+mn-cs"/>
                        </a:rPr>
                        <a:t>Peniwt</a:t>
                      </a:r>
                      <a:r>
                        <a:rPr lang="fr-FR" sz="2500" b="0" i="0" kern="1200" dirty="0">
                          <a:solidFill>
                            <a:srgbClr val="FFFFFF"/>
                          </a:solidFill>
                          <a:effectLst/>
                          <a:latin typeface="Coptic1" pitchFamily="2" charset="0"/>
                          <a:ea typeface="+mn-ea"/>
                          <a:cs typeface="+mn-cs"/>
                        </a:rPr>
                        <a:t> et </a:t>
                      </a:r>
                      <a:r>
                        <a:rPr lang="fr-FR" sz="2500" b="0" i="0" kern="1200" dirty="0" err="1">
                          <a:solidFill>
                            <a:srgbClr val="FFFFFF"/>
                          </a:solidFill>
                          <a:effectLst/>
                          <a:latin typeface="Coptic1" pitchFamily="2" charset="0"/>
                          <a:ea typeface="+mn-ea"/>
                          <a:cs typeface="+mn-cs"/>
                        </a:rPr>
                        <a:t>qen</a:t>
                      </a:r>
                      <a:r>
                        <a:rPr lang="fr-FR" sz="2500" b="0" i="0" kern="1200" dirty="0">
                          <a:solidFill>
                            <a:srgbClr val="FFFFFF"/>
                          </a:solidFill>
                          <a:effectLst/>
                          <a:latin typeface="Coptic1" pitchFamily="2" charset="0"/>
                          <a:ea typeface="+mn-ea"/>
                          <a:cs typeface="+mn-cs"/>
                        </a:rPr>
                        <a:t> </a:t>
                      </a:r>
                      <a:r>
                        <a:rPr lang="fr-FR" sz="2500" b="0" i="0" kern="1200" dirty="0" err="1">
                          <a:solidFill>
                            <a:srgbClr val="FFFFFF"/>
                          </a:solidFill>
                          <a:effectLst/>
                          <a:latin typeface="Coptic1" pitchFamily="2" charset="0"/>
                          <a:ea typeface="+mn-ea"/>
                          <a:cs typeface="+mn-cs"/>
                        </a:rPr>
                        <a:t>niv</a:t>
                      </a:r>
                      <a:r>
                        <a:rPr lang="fr-FR" sz="2500" b="0" i="0" kern="1200" dirty="0">
                          <a:solidFill>
                            <a:srgbClr val="FFFFFF"/>
                          </a:solidFill>
                          <a:effectLst/>
                          <a:latin typeface="Coptic1" pitchFamily="2" charset="0"/>
                          <a:ea typeface="+mn-ea"/>
                          <a:cs typeface="+mn-cs"/>
                        </a:rPr>
                        <a:t>/oui~ : </a:t>
                      </a:r>
                      <a:r>
                        <a:rPr lang="fr-FR" sz="2500" b="0" i="0" kern="1200" dirty="0" err="1">
                          <a:solidFill>
                            <a:srgbClr val="FFFFFF"/>
                          </a:solidFill>
                          <a:effectLst/>
                          <a:latin typeface="Coptic1" pitchFamily="2" charset="0"/>
                          <a:ea typeface="+mn-ea"/>
                          <a:cs typeface="+mn-cs"/>
                        </a:rPr>
                        <a:t>mareftoubo</a:t>
                      </a:r>
                      <a:r>
                        <a:rPr lang="fr-FR" sz="2500" b="0" i="0" kern="1200" dirty="0">
                          <a:solidFill>
                            <a:srgbClr val="FFFFFF"/>
                          </a:solidFill>
                          <a:effectLst/>
                          <a:latin typeface="Coptic1" pitchFamily="2" charset="0"/>
                          <a:ea typeface="+mn-ea"/>
                          <a:cs typeface="+mn-cs"/>
                        </a:rPr>
                        <a:t> </a:t>
                      </a:r>
                      <a:r>
                        <a:rPr lang="fr-FR" sz="2500" b="0" i="0" kern="1200" dirty="0" err="1">
                          <a:solidFill>
                            <a:srgbClr val="FFFFFF"/>
                          </a:solidFill>
                          <a:effectLst/>
                          <a:latin typeface="Coptic1" pitchFamily="2" charset="0"/>
                          <a:ea typeface="+mn-ea"/>
                          <a:cs typeface="+mn-cs"/>
                        </a:rPr>
                        <a:t>n~je</a:t>
                      </a:r>
                      <a:r>
                        <a:rPr lang="fr-FR" sz="2500" b="0" i="0" kern="1200" dirty="0">
                          <a:solidFill>
                            <a:srgbClr val="FFFFFF"/>
                          </a:solidFill>
                          <a:effectLst/>
                          <a:latin typeface="Coptic1" pitchFamily="2" charset="0"/>
                          <a:ea typeface="+mn-ea"/>
                          <a:cs typeface="+mn-cs"/>
                        </a:rPr>
                        <a:t> </a:t>
                      </a:r>
                      <a:r>
                        <a:rPr lang="fr-FR" sz="2500" b="0" i="0" kern="1200" dirty="0" err="1">
                          <a:solidFill>
                            <a:srgbClr val="FFFFFF"/>
                          </a:solidFill>
                          <a:effectLst/>
                          <a:latin typeface="Coptic1" pitchFamily="2" charset="0"/>
                          <a:ea typeface="+mn-ea"/>
                          <a:cs typeface="+mn-cs"/>
                        </a:rPr>
                        <a:t>PekRan</a:t>
                      </a:r>
                      <a:r>
                        <a:rPr lang="fr-FR" sz="2500" b="0" i="0" kern="1200" dirty="0">
                          <a:solidFill>
                            <a:srgbClr val="FFFFFF"/>
                          </a:solidFill>
                          <a:effectLst/>
                          <a:latin typeface="Coptic1" pitchFamily="2" charset="0"/>
                          <a:ea typeface="+mn-ea"/>
                          <a:cs typeface="+mn-cs"/>
                        </a:rPr>
                        <a:t>. </a:t>
                      </a:r>
                      <a:r>
                        <a:rPr lang="fr-FR" sz="2500" b="0" i="0" kern="1200" dirty="0" err="1">
                          <a:solidFill>
                            <a:srgbClr val="FFFFFF"/>
                          </a:solidFill>
                          <a:effectLst/>
                          <a:latin typeface="Coptic1" pitchFamily="2" charset="0"/>
                          <a:ea typeface="+mn-ea"/>
                          <a:cs typeface="+mn-cs"/>
                        </a:rPr>
                        <a:t>Mareci</a:t>
                      </a:r>
                      <a:r>
                        <a:rPr lang="fr-FR" sz="2500" b="0" i="0" kern="1200" dirty="0">
                          <a:solidFill>
                            <a:srgbClr val="FFFFFF"/>
                          </a:solidFill>
                          <a:effectLst/>
                          <a:latin typeface="Coptic1" pitchFamily="2" charset="0"/>
                          <a:ea typeface="+mn-ea"/>
                          <a:cs typeface="+mn-cs"/>
                        </a:rPr>
                        <a:t>~ </a:t>
                      </a:r>
                      <a:r>
                        <a:rPr lang="fr-FR" sz="2500" b="0" i="0" kern="1200" dirty="0" err="1">
                          <a:solidFill>
                            <a:srgbClr val="FFFFFF"/>
                          </a:solidFill>
                          <a:effectLst/>
                          <a:latin typeface="Coptic1" pitchFamily="2" charset="0"/>
                          <a:ea typeface="+mn-ea"/>
                          <a:cs typeface="+mn-cs"/>
                        </a:rPr>
                        <a:t>n~je</a:t>
                      </a:r>
                      <a:r>
                        <a:rPr lang="fr-FR" sz="2500" b="0" i="0" kern="1200" dirty="0">
                          <a:solidFill>
                            <a:srgbClr val="FFFFFF"/>
                          </a:solidFill>
                          <a:effectLst/>
                          <a:latin typeface="Coptic1" pitchFamily="2" charset="0"/>
                          <a:ea typeface="+mn-ea"/>
                          <a:cs typeface="+mn-cs"/>
                        </a:rPr>
                        <a:t> </a:t>
                      </a:r>
                      <a:r>
                        <a:rPr lang="fr-FR" sz="2500" b="0" i="0" kern="1200" dirty="0" err="1">
                          <a:solidFill>
                            <a:srgbClr val="FFFFFF"/>
                          </a:solidFill>
                          <a:effectLst/>
                          <a:latin typeface="Coptic1" pitchFamily="2" charset="0"/>
                          <a:ea typeface="+mn-ea"/>
                          <a:cs typeface="+mn-cs"/>
                        </a:rPr>
                        <a:t>tekmetouro</a:t>
                      </a:r>
                      <a:r>
                        <a:rPr lang="fr-FR" sz="2500" b="0" i="0" kern="1200" dirty="0">
                          <a:solidFill>
                            <a:srgbClr val="FFFFFF"/>
                          </a:solidFill>
                          <a:effectLst/>
                          <a:latin typeface="Coptic1" pitchFamily="2" charset="0"/>
                          <a:ea typeface="+mn-ea"/>
                          <a:cs typeface="+mn-cs"/>
                        </a:rPr>
                        <a:t>. </a:t>
                      </a:r>
                      <a:r>
                        <a:rPr lang="fr-FR" sz="2500" b="0" i="0" kern="1200" dirty="0" err="1">
                          <a:solidFill>
                            <a:srgbClr val="FFFFFF"/>
                          </a:solidFill>
                          <a:effectLst/>
                          <a:latin typeface="Coptic1" pitchFamily="2" charset="0"/>
                          <a:ea typeface="+mn-ea"/>
                          <a:cs typeface="+mn-cs"/>
                        </a:rPr>
                        <a:t>Peteh</a:t>
                      </a:r>
                      <a:r>
                        <a:rPr lang="fr-FR" sz="2500" b="0" i="0" kern="1200" dirty="0">
                          <a:solidFill>
                            <a:srgbClr val="FFFFFF"/>
                          </a:solidFill>
                          <a:effectLst/>
                          <a:latin typeface="Coptic1" pitchFamily="2" charset="0"/>
                          <a:ea typeface="+mn-ea"/>
                          <a:cs typeface="+mn-cs"/>
                        </a:rPr>
                        <a:t> </a:t>
                      </a:r>
                      <a:r>
                        <a:rPr lang="fr-FR" sz="2500" b="0" i="0" kern="1200" dirty="0" err="1">
                          <a:solidFill>
                            <a:srgbClr val="FFFFFF"/>
                          </a:solidFill>
                          <a:effectLst/>
                          <a:latin typeface="Coptic1" pitchFamily="2" charset="0"/>
                          <a:ea typeface="+mn-ea"/>
                          <a:cs typeface="+mn-cs"/>
                        </a:rPr>
                        <a:t>nak</a:t>
                      </a:r>
                      <a:r>
                        <a:rPr lang="fr-FR" sz="2500" b="0" i="0" kern="1200" dirty="0">
                          <a:solidFill>
                            <a:srgbClr val="FFFFFF"/>
                          </a:solidFill>
                          <a:effectLst/>
                          <a:latin typeface="Coptic1" pitchFamily="2" charset="0"/>
                          <a:ea typeface="+mn-ea"/>
                          <a:cs typeface="+mn-cs"/>
                        </a:rPr>
                        <a:t> </a:t>
                      </a:r>
                      <a:r>
                        <a:rPr lang="fr-FR" sz="2500" b="0" i="0" kern="1200" dirty="0" err="1">
                          <a:solidFill>
                            <a:srgbClr val="FFFFFF"/>
                          </a:solidFill>
                          <a:effectLst/>
                          <a:latin typeface="Coptic1" pitchFamily="2" charset="0"/>
                          <a:ea typeface="+mn-ea"/>
                          <a:cs typeface="+mn-cs"/>
                        </a:rPr>
                        <a:t>marefswpi</a:t>
                      </a:r>
                      <a:r>
                        <a:rPr lang="fr-FR" sz="2500" b="0" i="0" kern="1200" dirty="0">
                          <a:solidFill>
                            <a:srgbClr val="FFFFFF"/>
                          </a:solidFill>
                          <a:effectLst/>
                          <a:latin typeface="Coptic1" pitchFamily="2" charset="0"/>
                          <a:ea typeface="+mn-ea"/>
                          <a:cs typeface="+mn-cs"/>
                        </a:rPr>
                        <a:t> : </a:t>
                      </a:r>
                      <a:r>
                        <a:rPr lang="fr-FR" sz="2500" b="0" i="0" kern="1200" dirty="0" err="1">
                          <a:solidFill>
                            <a:srgbClr val="FFFFFF"/>
                          </a:solidFill>
                          <a:effectLst/>
                          <a:latin typeface="Coptic1" pitchFamily="2" charset="0"/>
                          <a:ea typeface="+mn-ea"/>
                          <a:cs typeface="+mn-cs"/>
                        </a:rPr>
                        <a:t>m~v~r</a:t>
                      </a:r>
                      <a:r>
                        <a:rPr lang="fr-FR" sz="2500" b="0" i="0" kern="1200" dirty="0">
                          <a:solidFill>
                            <a:srgbClr val="FFFFFF"/>
                          </a:solidFill>
                          <a:effectLst/>
                          <a:latin typeface="Coptic1" pitchFamily="2" charset="0"/>
                          <a:ea typeface="+mn-ea"/>
                          <a:cs typeface="+mn-cs"/>
                        </a:rPr>
                        <a:t>/] </a:t>
                      </a:r>
                      <a:r>
                        <a:rPr lang="fr-FR" sz="2500" b="0" i="0" kern="1200" dirty="0" err="1">
                          <a:solidFill>
                            <a:srgbClr val="FFFFFF"/>
                          </a:solidFill>
                          <a:effectLst/>
                          <a:latin typeface="Coptic1" pitchFamily="2" charset="0"/>
                          <a:ea typeface="+mn-ea"/>
                          <a:cs typeface="+mn-cs"/>
                        </a:rPr>
                        <a:t>qen</a:t>
                      </a:r>
                      <a:r>
                        <a:rPr lang="fr-FR" sz="2500" b="0" i="0" kern="1200" dirty="0">
                          <a:solidFill>
                            <a:srgbClr val="FFFFFF"/>
                          </a:solidFill>
                          <a:effectLst/>
                          <a:latin typeface="Coptic1" pitchFamily="2" charset="0"/>
                          <a:ea typeface="+mn-ea"/>
                          <a:cs typeface="+mn-cs"/>
                        </a:rPr>
                        <a:t> </a:t>
                      </a:r>
                      <a:r>
                        <a:rPr lang="fr-FR" sz="2500" b="0" i="0" kern="1200" dirty="0" err="1">
                          <a:solidFill>
                            <a:srgbClr val="FFFFFF"/>
                          </a:solidFill>
                          <a:effectLst/>
                          <a:latin typeface="Coptic1" pitchFamily="2" charset="0"/>
                          <a:ea typeface="+mn-ea"/>
                          <a:cs typeface="+mn-cs"/>
                        </a:rPr>
                        <a:t>t~ve</a:t>
                      </a:r>
                      <a:r>
                        <a:rPr lang="fr-FR" sz="2500" b="0" i="0" kern="1200" dirty="0">
                          <a:solidFill>
                            <a:srgbClr val="FFFFFF"/>
                          </a:solidFill>
                          <a:effectLst/>
                          <a:latin typeface="Coptic1" pitchFamily="2" charset="0"/>
                          <a:ea typeface="+mn-ea"/>
                          <a:cs typeface="+mn-cs"/>
                        </a:rPr>
                        <a:t> nem </a:t>
                      </a:r>
                      <a:r>
                        <a:rPr lang="fr-FR" sz="2500" b="0" i="0" kern="1200" dirty="0" err="1">
                          <a:solidFill>
                            <a:srgbClr val="FFFFFF"/>
                          </a:solidFill>
                          <a:effectLst/>
                          <a:latin typeface="Coptic1" pitchFamily="2" charset="0"/>
                          <a:ea typeface="+mn-ea"/>
                          <a:cs typeface="+mn-cs"/>
                        </a:rPr>
                        <a:t>hijen</a:t>
                      </a:r>
                      <a:r>
                        <a:rPr lang="fr-FR" sz="2500" b="0" i="0" kern="1200" dirty="0">
                          <a:solidFill>
                            <a:srgbClr val="FFFFFF"/>
                          </a:solidFill>
                          <a:effectLst/>
                          <a:latin typeface="Coptic1" pitchFamily="2" charset="0"/>
                          <a:ea typeface="+mn-ea"/>
                          <a:cs typeface="+mn-cs"/>
                        </a:rPr>
                        <a:t> </a:t>
                      </a:r>
                      <a:r>
                        <a:rPr lang="fr-FR" sz="2500" b="0" i="0" kern="1200" dirty="0" err="1">
                          <a:solidFill>
                            <a:srgbClr val="FFFFFF"/>
                          </a:solidFill>
                          <a:effectLst/>
                          <a:latin typeface="Coptic1" pitchFamily="2" charset="0"/>
                          <a:ea typeface="+mn-ea"/>
                          <a:cs typeface="+mn-cs"/>
                        </a:rPr>
                        <a:t>pikahi</a:t>
                      </a:r>
                      <a:r>
                        <a:rPr lang="fr-FR" sz="2500" b="0" i="0" kern="1200" dirty="0">
                          <a:solidFill>
                            <a:srgbClr val="FFFFFF"/>
                          </a:solidFill>
                          <a:effectLst/>
                          <a:latin typeface="Coptic1" pitchFamily="2" charset="0"/>
                          <a:ea typeface="+mn-ea"/>
                          <a:cs typeface="+mn-cs"/>
                        </a:rPr>
                        <a:t>. </a:t>
                      </a:r>
                      <a:r>
                        <a:rPr lang="fr-FR" sz="2500" b="0" i="0" kern="1200" dirty="0" err="1">
                          <a:solidFill>
                            <a:srgbClr val="FFFFFF"/>
                          </a:solidFill>
                          <a:effectLst/>
                          <a:latin typeface="Coptic1" pitchFamily="2" charset="0"/>
                          <a:ea typeface="+mn-ea"/>
                          <a:cs typeface="+mn-cs"/>
                        </a:rPr>
                        <a:t>Penwik</a:t>
                      </a:r>
                      <a:r>
                        <a:rPr lang="fr-FR" sz="2500" b="0" i="0" kern="1200" dirty="0">
                          <a:solidFill>
                            <a:srgbClr val="FFFFFF"/>
                          </a:solidFill>
                          <a:effectLst/>
                          <a:latin typeface="Coptic1" pitchFamily="2" charset="0"/>
                          <a:ea typeface="+mn-ea"/>
                          <a:cs typeface="+mn-cs"/>
                        </a:rPr>
                        <a:t> </a:t>
                      </a:r>
                      <a:r>
                        <a:rPr lang="fr-FR" sz="2500" b="0" i="0" kern="1200" dirty="0" err="1">
                          <a:solidFill>
                            <a:srgbClr val="FFFFFF"/>
                          </a:solidFill>
                          <a:effectLst/>
                          <a:latin typeface="Coptic1" pitchFamily="2" charset="0"/>
                          <a:ea typeface="+mn-ea"/>
                          <a:cs typeface="+mn-cs"/>
                        </a:rPr>
                        <a:t>n~te</a:t>
                      </a:r>
                      <a:r>
                        <a:rPr lang="fr-FR" sz="2500" b="0" i="0" kern="1200" dirty="0">
                          <a:solidFill>
                            <a:srgbClr val="FFFFFF"/>
                          </a:solidFill>
                          <a:effectLst/>
                          <a:latin typeface="Coptic1" pitchFamily="2" charset="0"/>
                          <a:ea typeface="+mn-ea"/>
                          <a:cs typeface="+mn-cs"/>
                        </a:rPr>
                        <a:t> rac] m/if nan </a:t>
                      </a:r>
                      <a:r>
                        <a:rPr lang="fr-FR" sz="2500" b="0" i="0" kern="1200" dirty="0" err="1">
                          <a:solidFill>
                            <a:srgbClr val="FFFFFF"/>
                          </a:solidFill>
                          <a:effectLst/>
                          <a:latin typeface="Coptic1" pitchFamily="2" charset="0"/>
                          <a:ea typeface="+mn-ea"/>
                          <a:cs typeface="+mn-cs"/>
                        </a:rPr>
                        <a:t>m~voou</a:t>
                      </a:r>
                      <a:r>
                        <a:rPr lang="fr-FR" sz="2500" b="0" i="0" kern="1200" dirty="0">
                          <a:solidFill>
                            <a:srgbClr val="FFFFFF"/>
                          </a:solidFill>
                          <a:effectLst/>
                          <a:latin typeface="Coptic1" pitchFamily="2" charset="0"/>
                          <a:ea typeface="+mn-ea"/>
                          <a:cs typeface="+mn-cs"/>
                        </a:rPr>
                        <a:t>. </a:t>
                      </a:r>
                      <a:r>
                        <a:rPr lang="fr-FR" sz="2500" b="0" i="0" kern="1200" dirty="0" err="1">
                          <a:solidFill>
                            <a:srgbClr val="FFFFFF"/>
                          </a:solidFill>
                          <a:effectLst/>
                          <a:latin typeface="Coptic1" pitchFamily="2" charset="0"/>
                          <a:ea typeface="+mn-ea"/>
                          <a:cs typeface="+mn-cs"/>
                        </a:rPr>
                        <a:t>Ouoh</a:t>
                      </a:r>
                      <a:r>
                        <a:rPr lang="fr-FR" sz="2500" b="0" i="0" kern="1200" dirty="0">
                          <a:solidFill>
                            <a:srgbClr val="FFFFFF"/>
                          </a:solidFill>
                          <a:effectLst/>
                          <a:latin typeface="Coptic1" pitchFamily="2" charset="0"/>
                          <a:ea typeface="+mn-ea"/>
                          <a:cs typeface="+mn-cs"/>
                        </a:rPr>
                        <a:t> ,a n/</a:t>
                      </a:r>
                      <a:r>
                        <a:rPr lang="fr-FR" sz="2500" b="0" i="0" kern="1200" dirty="0" err="1">
                          <a:solidFill>
                            <a:srgbClr val="FFFFFF"/>
                          </a:solidFill>
                          <a:effectLst/>
                          <a:latin typeface="Coptic1" pitchFamily="2" charset="0"/>
                          <a:ea typeface="+mn-ea"/>
                          <a:cs typeface="+mn-cs"/>
                        </a:rPr>
                        <a:t>ete~ron</a:t>
                      </a:r>
                      <a:r>
                        <a:rPr lang="fr-FR" sz="2500" b="0" i="0" kern="1200" dirty="0">
                          <a:solidFill>
                            <a:srgbClr val="FFFFFF"/>
                          </a:solidFill>
                          <a:effectLst/>
                          <a:latin typeface="Coptic1" pitchFamily="2" charset="0"/>
                          <a:ea typeface="+mn-ea"/>
                          <a:cs typeface="+mn-cs"/>
                        </a:rPr>
                        <a:t> nan </a:t>
                      </a:r>
                      <a:r>
                        <a:rPr lang="fr-FR" sz="2500" b="0" i="0" kern="1200" dirty="0" err="1">
                          <a:solidFill>
                            <a:srgbClr val="FFFFFF"/>
                          </a:solidFill>
                          <a:effectLst/>
                          <a:latin typeface="Coptic1" pitchFamily="2" charset="0"/>
                          <a:ea typeface="+mn-ea"/>
                          <a:cs typeface="+mn-cs"/>
                        </a:rPr>
                        <a:t>e~bol</a:t>
                      </a:r>
                      <a:r>
                        <a:rPr lang="fr-FR" sz="2500" b="0" i="0" kern="1200" dirty="0">
                          <a:solidFill>
                            <a:srgbClr val="FFFFFF"/>
                          </a:solidFill>
                          <a:effectLst/>
                          <a:latin typeface="Coptic1" pitchFamily="2" charset="0"/>
                          <a:ea typeface="+mn-ea"/>
                          <a:cs typeface="+mn-cs"/>
                        </a:rPr>
                        <a:t> : </a:t>
                      </a:r>
                      <a:r>
                        <a:rPr lang="fr-FR" sz="2500" b="0" i="0" kern="1200" dirty="0" err="1">
                          <a:solidFill>
                            <a:srgbClr val="FFFFFF"/>
                          </a:solidFill>
                          <a:effectLst/>
                          <a:latin typeface="Coptic1" pitchFamily="2" charset="0"/>
                          <a:ea typeface="+mn-ea"/>
                          <a:cs typeface="+mn-cs"/>
                        </a:rPr>
                        <a:t>m~v~r</a:t>
                      </a:r>
                      <a:r>
                        <a:rPr lang="fr-FR" sz="2500" b="0" i="0" kern="1200" dirty="0">
                          <a:solidFill>
                            <a:srgbClr val="FFFFFF"/>
                          </a:solidFill>
                          <a:effectLst/>
                          <a:latin typeface="Coptic1" pitchFamily="2" charset="0"/>
                          <a:ea typeface="+mn-ea"/>
                          <a:cs typeface="+mn-cs"/>
                        </a:rPr>
                        <a:t>/] </a:t>
                      </a:r>
                      <a:r>
                        <a:rPr lang="fr-FR" sz="2500" b="0" i="0" kern="1200" dirty="0" err="1">
                          <a:solidFill>
                            <a:srgbClr val="FFFFFF"/>
                          </a:solidFill>
                          <a:effectLst/>
                          <a:latin typeface="Coptic1" pitchFamily="2" charset="0"/>
                          <a:ea typeface="+mn-ea"/>
                          <a:cs typeface="+mn-cs"/>
                        </a:rPr>
                        <a:t>hwn</a:t>
                      </a:r>
                      <a:r>
                        <a:rPr lang="fr-FR" sz="2500" b="0" i="0" kern="1200" dirty="0">
                          <a:solidFill>
                            <a:srgbClr val="FFFFFF"/>
                          </a:solidFill>
                          <a:effectLst/>
                          <a:latin typeface="Coptic1" pitchFamily="2" charset="0"/>
                          <a:ea typeface="+mn-ea"/>
                          <a:cs typeface="+mn-cs"/>
                        </a:rPr>
                        <a:t> </a:t>
                      </a:r>
                      <a:r>
                        <a:rPr lang="fr-FR" sz="2500" b="0" i="0" kern="1200" dirty="0" err="1">
                          <a:solidFill>
                            <a:srgbClr val="FFFFFF"/>
                          </a:solidFill>
                          <a:effectLst/>
                          <a:latin typeface="Coptic1" pitchFamily="2" charset="0"/>
                          <a:ea typeface="+mn-ea"/>
                          <a:cs typeface="+mn-cs"/>
                        </a:rPr>
                        <a:t>n~ten,w</a:t>
                      </a:r>
                      <a:r>
                        <a:rPr lang="fr-FR" sz="2500" b="0" i="0" kern="1200" dirty="0">
                          <a:solidFill>
                            <a:srgbClr val="FFFFFF"/>
                          </a:solidFill>
                          <a:effectLst/>
                          <a:latin typeface="Coptic1" pitchFamily="2" charset="0"/>
                          <a:ea typeface="+mn-ea"/>
                          <a:cs typeface="+mn-cs"/>
                        </a:rPr>
                        <a:t>~ </a:t>
                      </a:r>
                      <a:r>
                        <a:rPr lang="fr-FR" sz="2500" b="0" i="0" kern="1200" dirty="0" err="1">
                          <a:solidFill>
                            <a:srgbClr val="FFFFFF"/>
                          </a:solidFill>
                          <a:effectLst/>
                          <a:latin typeface="Coptic1" pitchFamily="2" charset="0"/>
                          <a:ea typeface="+mn-ea"/>
                          <a:cs typeface="+mn-cs"/>
                        </a:rPr>
                        <a:t>e~bol</a:t>
                      </a:r>
                      <a:r>
                        <a:rPr lang="fr-FR" sz="2500" b="0" i="0" kern="1200" dirty="0">
                          <a:solidFill>
                            <a:srgbClr val="FFFFFF"/>
                          </a:solidFill>
                          <a:effectLst/>
                          <a:latin typeface="Coptic1" pitchFamily="2" charset="0"/>
                          <a:ea typeface="+mn-ea"/>
                          <a:cs typeface="+mn-cs"/>
                        </a:rPr>
                        <a:t> </a:t>
                      </a:r>
                      <a:r>
                        <a:rPr lang="fr-FR" sz="2500" b="0" i="0" kern="1200" dirty="0" err="1">
                          <a:solidFill>
                            <a:srgbClr val="FFFFFF"/>
                          </a:solidFill>
                          <a:effectLst/>
                          <a:latin typeface="Coptic1" pitchFamily="2" charset="0"/>
                          <a:ea typeface="+mn-ea"/>
                          <a:cs typeface="+mn-cs"/>
                        </a:rPr>
                        <a:t>n~n</a:t>
                      </a:r>
                      <a:r>
                        <a:rPr lang="fr-FR" sz="2500" b="0" i="0" kern="1200" dirty="0">
                          <a:solidFill>
                            <a:srgbClr val="FFFFFF"/>
                          </a:solidFill>
                          <a:effectLst/>
                          <a:latin typeface="Coptic1" pitchFamily="2" charset="0"/>
                          <a:ea typeface="+mn-ea"/>
                          <a:cs typeface="+mn-cs"/>
                        </a:rPr>
                        <a:t>/</a:t>
                      </a:r>
                      <a:r>
                        <a:rPr lang="fr-FR" sz="2500" b="0" i="0" kern="1200" dirty="0" err="1">
                          <a:solidFill>
                            <a:srgbClr val="FFFFFF"/>
                          </a:solidFill>
                          <a:effectLst/>
                          <a:latin typeface="Coptic1" pitchFamily="2" charset="0"/>
                          <a:ea typeface="+mn-ea"/>
                          <a:cs typeface="+mn-cs"/>
                        </a:rPr>
                        <a:t>e~te</a:t>
                      </a:r>
                      <a:r>
                        <a:rPr lang="fr-FR" sz="2500" b="0" i="0" kern="1200" dirty="0">
                          <a:solidFill>
                            <a:srgbClr val="FFFFFF"/>
                          </a:solidFill>
                          <a:effectLst/>
                          <a:latin typeface="Coptic1" pitchFamily="2" charset="0"/>
                          <a:ea typeface="+mn-ea"/>
                          <a:cs typeface="+mn-cs"/>
                        </a:rPr>
                        <a:t> </a:t>
                      </a:r>
                      <a:r>
                        <a:rPr lang="fr-FR" sz="2500" b="0" i="0" kern="1200" dirty="0" err="1">
                          <a:solidFill>
                            <a:srgbClr val="FFFFFF"/>
                          </a:solidFill>
                          <a:effectLst/>
                          <a:latin typeface="Coptic1" pitchFamily="2" charset="0"/>
                          <a:ea typeface="+mn-ea"/>
                          <a:cs typeface="+mn-cs"/>
                        </a:rPr>
                        <a:t>ouon</a:t>
                      </a:r>
                      <a:r>
                        <a:rPr lang="fr-FR" sz="2500" b="0" i="0" kern="1200" dirty="0">
                          <a:solidFill>
                            <a:srgbClr val="FFFFFF"/>
                          </a:solidFill>
                          <a:effectLst/>
                          <a:latin typeface="Coptic1" pitchFamily="2" charset="0"/>
                          <a:ea typeface="+mn-ea"/>
                          <a:cs typeface="+mn-cs"/>
                        </a:rPr>
                        <a:t> </a:t>
                      </a:r>
                      <a:r>
                        <a:rPr lang="fr-FR" sz="2500" b="0" i="0" kern="1200" dirty="0" err="1">
                          <a:solidFill>
                            <a:srgbClr val="FFFFFF"/>
                          </a:solidFill>
                          <a:effectLst/>
                          <a:latin typeface="Coptic1" pitchFamily="2" charset="0"/>
                          <a:ea typeface="+mn-ea"/>
                          <a:cs typeface="+mn-cs"/>
                        </a:rPr>
                        <a:t>n~tan</a:t>
                      </a:r>
                      <a:r>
                        <a:rPr lang="fr-FR" sz="2500" b="0" i="0" kern="1200" dirty="0">
                          <a:solidFill>
                            <a:srgbClr val="FFFFFF"/>
                          </a:solidFill>
                          <a:effectLst/>
                          <a:latin typeface="Coptic1" pitchFamily="2" charset="0"/>
                          <a:ea typeface="+mn-ea"/>
                          <a:cs typeface="+mn-cs"/>
                        </a:rPr>
                        <a:t> </a:t>
                      </a:r>
                      <a:r>
                        <a:rPr lang="fr-FR" sz="2500" b="0" i="0" kern="1200" dirty="0" err="1">
                          <a:solidFill>
                            <a:srgbClr val="FFFFFF"/>
                          </a:solidFill>
                          <a:effectLst/>
                          <a:latin typeface="Coptic1" pitchFamily="2" charset="0"/>
                          <a:ea typeface="+mn-ea"/>
                          <a:cs typeface="+mn-cs"/>
                        </a:rPr>
                        <a:t>e~rwou</a:t>
                      </a:r>
                      <a:r>
                        <a:rPr lang="fr-FR" sz="2500" b="0" i="0" kern="1200" dirty="0">
                          <a:solidFill>
                            <a:srgbClr val="FFFFFF"/>
                          </a:solidFill>
                          <a:effectLst/>
                          <a:latin typeface="Coptic1" pitchFamily="2" charset="0"/>
                          <a:ea typeface="+mn-ea"/>
                          <a:cs typeface="+mn-cs"/>
                        </a:rPr>
                        <a:t>. </a:t>
                      </a:r>
                      <a:r>
                        <a:rPr lang="fr-FR" sz="2500" b="0" i="0" kern="1200" dirty="0" err="1">
                          <a:solidFill>
                            <a:srgbClr val="FFFFFF"/>
                          </a:solidFill>
                          <a:effectLst/>
                          <a:latin typeface="Coptic1" pitchFamily="2" charset="0"/>
                          <a:ea typeface="+mn-ea"/>
                          <a:cs typeface="+mn-cs"/>
                        </a:rPr>
                        <a:t>Ouoh</a:t>
                      </a:r>
                      <a:r>
                        <a:rPr lang="fr-FR" sz="2500" b="0" i="0" kern="1200" dirty="0">
                          <a:solidFill>
                            <a:srgbClr val="FFFFFF"/>
                          </a:solidFill>
                          <a:effectLst/>
                          <a:latin typeface="Coptic1" pitchFamily="2" charset="0"/>
                          <a:ea typeface="+mn-ea"/>
                          <a:cs typeface="+mn-cs"/>
                        </a:rPr>
                        <a:t> </a:t>
                      </a:r>
                      <a:r>
                        <a:rPr lang="fr-FR" sz="2500" b="0" i="0" kern="1200" dirty="0" err="1">
                          <a:solidFill>
                            <a:srgbClr val="FFFFFF"/>
                          </a:solidFill>
                          <a:effectLst/>
                          <a:latin typeface="Coptic1" pitchFamily="2" charset="0"/>
                          <a:ea typeface="+mn-ea"/>
                          <a:cs typeface="+mn-cs"/>
                        </a:rPr>
                        <a:t>m~perenten</a:t>
                      </a:r>
                      <a:r>
                        <a:rPr lang="fr-FR" sz="2500" b="0" i="0" kern="1200" dirty="0">
                          <a:solidFill>
                            <a:srgbClr val="FFFFFF"/>
                          </a:solidFill>
                          <a:effectLst/>
                          <a:latin typeface="Coptic1" pitchFamily="2" charset="0"/>
                          <a:ea typeface="+mn-ea"/>
                          <a:cs typeface="+mn-cs"/>
                        </a:rPr>
                        <a:t> </a:t>
                      </a:r>
                      <a:r>
                        <a:rPr lang="fr-FR" sz="2500" b="0" i="0" kern="1200" dirty="0" err="1">
                          <a:solidFill>
                            <a:srgbClr val="FFFFFF"/>
                          </a:solidFill>
                          <a:effectLst/>
                          <a:latin typeface="Coptic1" pitchFamily="2" charset="0"/>
                          <a:ea typeface="+mn-ea"/>
                          <a:cs typeface="+mn-cs"/>
                        </a:rPr>
                        <a:t>e~qoun</a:t>
                      </a:r>
                      <a:r>
                        <a:rPr lang="fr-FR" sz="2500" b="0" i="0" kern="1200" dirty="0">
                          <a:solidFill>
                            <a:srgbClr val="FFFFFF"/>
                          </a:solidFill>
                          <a:effectLst/>
                          <a:latin typeface="Coptic1" pitchFamily="2" charset="0"/>
                          <a:ea typeface="+mn-ea"/>
                          <a:cs typeface="+mn-cs"/>
                        </a:rPr>
                        <a:t> </a:t>
                      </a:r>
                      <a:r>
                        <a:rPr lang="fr-FR" sz="2500" b="0" i="0" kern="1200" dirty="0" err="1">
                          <a:solidFill>
                            <a:srgbClr val="FFFFFF"/>
                          </a:solidFill>
                          <a:effectLst/>
                          <a:latin typeface="Coptic1" pitchFamily="2" charset="0"/>
                          <a:ea typeface="+mn-ea"/>
                          <a:cs typeface="+mn-cs"/>
                        </a:rPr>
                        <a:t>e~piracmoc</a:t>
                      </a:r>
                      <a:r>
                        <a:rPr lang="fr-FR" sz="2500" b="0" i="0" kern="1200" dirty="0">
                          <a:solidFill>
                            <a:srgbClr val="FFFFFF"/>
                          </a:solidFill>
                          <a:effectLst/>
                          <a:latin typeface="Coptic1" pitchFamily="2" charset="0"/>
                          <a:ea typeface="+mn-ea"/>
                          <a:cs typeface="+mn-cs"/>
                        </a:rPr>
                        <a:t> : alla </a:t>
                      </a:r>
                      <a:r>
                        <a:rPr lang="fr-FR" sz="2500" b="0" i="0" kern="1200" dirty="0" err="1">
                          <a:solidFill>
                            <a:srgbClr val="FFFFFF"/>
                          </a:solidFill>
                          <a:effectLst/>
                          <a:latin typeface="Coptic1" pitchFamily="2" charset="0"/>
                          <a:ea typeface="+mn-ea"/>
                          <a:cs typeface="+mn-cs"/>
                        </a:rPr>
                        <a:t>nahmen</a:t>
                      </a:r>
                      <a:r>
                        <a:rPr lang="fr-FR" sz="2500" b="0" i="0" kern="1200" dirty="0">
                          <a:solidFill>
                            <a:srgbClr val="FFFFFF"/>
                          </a:solidFill>
                          <a:effectLst/>
                          <a:latin typeface="Coptic1" pitchFamily="2" charset="0"/>
                          <a:ea typeface="+mn-ea"/>
                          <a:cs typeface="+mn-cs"/>
                        </a:rPr>
                        <a:t> </a:t>
                      </a:r>
                      <a:r>
                        <a:rPr lang="fr-FR" sz="2500" b="0" i="0" kern="1200" dirty="0" err="1">
                          <a:solidFill>
                            <a:srgbClr val="FFFFFF"/>
                          </a:solidFill>
                          <a:effectLst/>
                          <a:latin typeface="Coptic1" pitchFamily="2" charset="0"/>
                          <a:ea typeface="+mn-ea"/>
                          <a:cs typeface="+mn-cs"/>
                        </a:rPr>
                        <a:t>e~bol</a:t>
                      </a:r>
                      <a:r>
                        <a:rPr lang="fr-FR" sz="2500" b="0" i="0" kern="1200" dirty="0">
                          <a:solidFill>
                            <a:srgbClr val="FFFFFF"/>
                          </a:solidFill>
                          <a:effectLst/>
                          <a:latin typeface="Coptic1" pitchFamily="2" charset="0"/>
                          <a:ea typeface="+mn-ea"/>
                          <a:cs typeface="+mn-cs"/>
                        </a:rPr>
                        <a:t> ha </a:t>
                      </a:r>
                      <a:r>
                        <a:rPr lang="fr-FR" sz="2500" b="0" i="0" kern="1200" dirty="0" err="1">
                          <a:solidFill>
                            <a:srgbClr val="FFFFFF"/>
                          </a:solidFill>
                          <a:effectLst/>
                          <a:latin typeface="Coptic1" pitchFamily="2" charset="0"/>
                          <a:ea typeface="+mn-ea"/>
                          <a:cs typeface="+mn-cs"/>
                        </a:rPr>
                        <a:t>pipethwou</a:t>
                      </a:r>
                      <a:r>
                        <a:rPr lang="fr-FR" sz="2500" b="0" i="0" kern="1200" dirty="0">
                          <a:solidFill>
                            <a:srgbClr val="FFFFFF"/>
                          </a:solidFill>
                          <a:effectLst/>
                          <a:latin typeface="Coptic1" pitchFamily="2" charset="0"/>
                          <a:ea typeface="+mn-ea"/>
                          <a:cs typeface="+mn-cs"/>
                        </a:rPr>
                        <a:t>. </a:t>
                      </a:r>
                      <a:r>
                        <a:rPr lang="fr-FR" sz="2500" b="0" i="0" kern="1200" dirty="0" err="1">
                          <a:solidFill>
                            <a:srgbClr val="FFFFFF"/>
                          </a:solidFill>
                          <a:effectLst/>
                          <a:latin typeface="Coptic1" pitchFamily="2" charset="0"/>
                          <a:ea typeface="+mn-ea"/>
                          <a:cs typeface="+mn-cs"/>
                        </a:rPr>
                        <a:t>Qen</a:t>
                      </a:r>
                      <a:r>
                        <a:rPr lang="fr-FR" sz="2500" b="0" i="0" kern="1200" dirty="0">
                          <a:solidFill>
                            <a:srgbClr val="FFFFFF"/>
                          </a:solidFill>
                          <a:effectLst/>
                          <a:latin typeface="Coptic1" pitchFamily="2" charset="0"/>
                          <a:ea typeface="+mn-ea"/>
                          <a:cs typeface="+mn-cs"/>
                        </a:rPr>
                        <a:t> </a:t>
                      </a:r>
                      <a:r>
                        <a:rPr lang="fr-FR" sz="2500" b="0" i="0" kern="1200" dirty="0" err="1">
                          <a:solidFill>
                            <a:srgbClr val="FFFFFF"/>
                          </a:solidFill>
                          <a:effectLst/>
                          <a:latin typeface="Coptic1" pitchFamily="2" charset="0"/>
                          <a:ea typeface="+mn-ea"/>
                          <a:cs typeface="+mn-cs"/>
                        </a:rPr>
                        <a:t>P,#c</a:t>
                      </a:r>
                      <a:r>
                        <a:rPr lang="fr-FR" sz="2500" b="0" i="0" kern="1200" dirty="0">
                          <a:solidFill>
                            <a:srgbClr val="FFFFFF"/>
                          </a:solidFill>
                          <a:effectLst/>
                          <a:latin typeface="Coptic1" pitchFamily="2" charset="0"/>
                          <a:ea typeface="+mn-ea"/>
                          <a:cs typeface="+mn-cs"/>
                        </a:rPr>
                        <a:t># I/#c# Pen% : je </a:t>
                      </a:r>
                      <a:r>
                        <a:rPr lang="fr-FR" sz="2500" b="0" i="0" kern="1200" dirty="0" err="1">
                          <a:solidFill>
                            <a:srgbClr val="FFFFFF"/>
                          </a:solidFill>
                          <a:effectLst/>
                          <a:latin typeface="Coptic1" pitchFamily="2" charset="0"/>
                          <a:ea typeface="+mn-ea"/>
                          <a:cs typeface="+mn-cs"/>
                        </a:rPr>
                        <a:t>ywk</a:t>
                      </a:r>
                      <a:r>
                        <a:rPr lang="fr-FR" sz="2500" b="0" i="0" kern="1200" dirty="0">
                          <a:solidFill>
                            <a:srgbClr val="FFFFFF"/>
                          </a:solidFill>
                          <a:effectLst/>
                          <a:latin typeface="Coptic1" pitchFamily="2" charset="0"/>
                          <a:ea typeface="+mn-ea"/>
                          <a:cs typeface="+mn-cs"/>
                        </a:rPr>
                        <a:t> te ]</a:t>
                      </a:r>
                      <a:r>
                        <a:rPr lang="fr-FR" sz="2500" b="0" i="0" kern="1200" dirty="0" err="1">
                          <a:solidFill>
                            <a:srgbClr val="FFFFFF"/>
                          </a:solidFill>
                          <a:effectLst/>
                          <a:latin typeface="Coptic1" pitchFamily="2" charset="0"/>
                          <a:ea typeface="+mn-ea"/>
                          <a:cs typeface="+mn-cs"/>
                        </a:rPr>
                        <a:t>metouro</a:t>
                      </a:r>
                      <a:r>
                        <a:rPr lang="fr-FR" sz="2500" b="0" i="0" kern="1200" dirty="0">
                          <a:solidFill>
                            <a:srgbClr val="FFFFFF"/>
                          </a:solidFill>
                          <a:effectLst/>
                          <a:latin typeface="Coptic1" pitchFamily="2" charset="0"/>
                          <a:ea typeface="+mn-ea"/>
                          <a:cs typeface="+mn-cs"/>
                        </a:rPr>
                        <a:t> nem ]</a:t>
                      </a:r>
                      <a:r>
                        <a:rPr lang="fr-FR" sz="2500" b="0" i="0" kern="1200" dirty="0" err="1">
                          <a:solidFill>
                            <a:srgbClr val="FFFFFF"/>
                          </a:solidFill>
                          <a:effectLst/>
                          <a:latin typeface="Coptic1" pitchFamily="2" charset="0"/>
                          <a:ea typeface="+mn-ea"/>
                          <a:cs typeface="+mn-cs"/>
                        </a:rPr>
                        <a:t>jom</a:t>
                      </a:r>
                      <a:r>
                        <a:rPr lang="fr-FR" sz="2500" b="0" i="0" kern="1200" dirty="0">
                          <a:solidFill>
                            <a:srgbClr val="FFFFFF"/>
                          </a:solidFill>
                          <a:effectLst/>
                          <a:latin typeface="Coptic1" pitchFamily="2" charset="0"/>
                          <a:ea typeface="+mn-ea"/>
                          <a:cs typeface="+mn-cs"/>
                        </a:rPr>
                        <a:t> nem </a:t>
                      </a:r>
                      <a:r>
                        <a:rPr lang="fr-FR" sz="2500" b="0" i="0" kern="1200" dirty="0" err="1">
                          <a:solidFill>
                            <a:srgbClr val="FFFFFF"/>
                          </a:solidFill>
                          <a:effectLst/>
                          <a:latin typeface="Coptic1" pitchFamily="2" charset="0"/>
                          <a:ea typeface="+mn-ea"/>
                          <a:cs typeface="+mn-cs"/>
                        </a:rPr>
                        <a:t>piw~ou</a:t>
                      </a:r>
                      <a:r>
                        <a:rPr lang="fr-FR" sz="2500" b="0" i="0" kern="1200" dirty="0">
                          <a:solidFill>
                            <a:srgbClr val="FFFFFF"/>
                          </a:solidFill>
                          <a:effectLst/>
                          <a:latin typeface="Coptic1" pitchFamily="2" charset="0"/>
                          <a:ea typeface="+mn-ea"/>
                          <a:cs typeface="+mn-cs"/>
                        </a:rPr>
                        <a:t> sa </a:t>
                      </a:r>
                      <a:r>
                        <a:rPr lang="fr-FR" sz="2500" b="0" i="0" kern="1200" dirty="0" err="1">
                          <a:solidFill>
                            <a:srgbClr val="FFFFFF"/>
                          </a:solidFill>
                          <a:effectLst/>
                          <a:latin typeface="Coptic1" pitchFamily="2" charset="0"/>
                          <a:ea typeface="+mn-ea"/>
                          <a:cs typeface="+mn-cs"/>
                        </a:rPr>
                        <a:t>e~neh</a:t>
                      </a:r>
                      <a:r>
                        <a:rPr lang="fr-FR" sz="2500" b="0" i="0" kern="1200" dirty="0">
                          <a:solidFill>
                            <a:srgbClr val="FFFFFF"/>
                          </a:solidFill>
                          <a:effectLst/>
                          <a:latin typeface="Coptic1" pitchFamily="2" charset="0"/>
                          <a:ea typeface="+mn-ea"/>
                          <a:cs typeface="+mn-cs"/>
                        </a:rPr>
                        <a:t>. </a:t>
                      </a:r>
                      <a:r>
                        <a:rPr lang="fr-FR" sz="2500" b="0" i="0" kern="1200" dirty="0" err="1">
                          <a:solidFill>
                            <a:srgbClr val="FFFFFF"/>
                          </a:solidFill>
                          <a:effectLst/>
                          <a:latin typeface="Coptic1" pitchFamily="2" charset="0"/>
                          <a:ea typeface="+mn-ea"/>
                          <a:cs typeface="+mn-cs"/>
                        </a:rPr>
                        <a:t>A~m</a:t>
                      </a:r>
                      <a:r>
                        <a:rPr lang="fr-FR" sz="2500" b="0" i="0" kern="1200" dirty="0">
                          <a:solidFill>
                            <a:srgbClr val="FFFFFF"/>
                          </a:solidFill>
                          <a:effectLst/>
                          <a:latin typeface="Coptic1" pitchFamily="2" charset="0"/>
                          <a:ea typeface="+mn-ea"/>
                          <a:cs typeface="+mn-cs"/>
                        </a:rPr>
                        <a:t>/n.</a:t>
                      </a:r>
                      <a:endParaRPr kumimoji="0" lang="en-US" sz="2500" b="0" i="0" u="none" strike="noStrike" cap="none" normalizeH="0" baseline="0" dirty="0">
                        <a:ln>
                          <a:noFill/>
                        </a:ln>
                        <a:solidFill>
                          <a:srgbClr val="FFFFFF"/>
                        </a:solidFill>
                        <a:effectLst/>
                        <a:latin typeface="Coptic1" pitchFamily="2" charset="0"/>
                        <a:cs typeface="Arial" charset="0"/>
                      </a:endParaRPr>
                    </a:p>
                  </a:txBody>
                  <a:tcPr marL="121920" marR="121920"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fr-CA" sz="2400" b="0" i="0" u="none" strike="noStrike" kern="1200" cap="none" spc="0" normalizeH="0" baseline="0" noProof="0" dirty="0">
                          <a:ln>
                            <a:noFill/>
                          </a:ln>
                          <a:solidFill>
                            <a:srgbClr val="FFFFFF"/>
                          </a:solidFill>
                          <a:effectLst/>
                          <a:uLnTx/>
                          <a:uFillTx/>
                          <a:latin typeface="Arial" charset="0"/>
                          <a:ea typeface="+mn-ea"/>
                          <a:cs typeface="Arial" charset="0"/>
                        </a:rPr>
                        <a:t>Notre Père qui es aux cieux, Que Ton Nom soit sanctifié. Que Ton règne vienne. Que Ta volonté soit faite sur la terre comme au ciel. Donne-nous aujourd’hui notre pain de ce jour; pardonne-nous nos offenses, comme nous pardonnons aussi à ceux qui nous ont offensés; ne nous soumets pas à la tentation, mais délivre-nous du mal, par Jésus-Christ, Notre Seigneur, car c’est à Toi qu’appartiennent le règne, la puissance et la gloire dans les siècles des siècles. </a:t>
                      </a:r>
                      <a:r>
                        <a:rPr kumimoji="0" lang="en-US" sz="2400" b="0" i="0" u="none" strike="noStrike" kern="1200" cap="none" spc="0" normalizeH="0" baseline="0" noProof="0" dirty="0">
                          <a:ln>
                            <a:noFill/>
                          </a:ln>
                          <a:solidFill>
                            <a:srgbClr val="FFFFFF"/>
                          </a:solidFill>
                          <a:effectLst/>
                          <a:uLnTx/>
                          <a:uFillTx/>
                          <a:latin typeface="Arial" charset="0"/>
                          <a:ea typeface="+mn-ea"/>
                          <a:cs typeface="Arial" charset="0"/>
                        </a:rPr>
                        <a:t>Amen.</a:t>
                      </a:r>
                    </a:p>
                  </a:txBody>
                  <a:tcPr marL="121920" marR="121920" horzOverflow="overflow">
                    <a:lnL w="12700"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defRPr/>
                      </a:pPr>
                      <a:r>
                        <a:rPr kumimoji="0" lang="ar-SA" altLang="zh-CN" sz="3200" b="0" i="0" u="none" strike="noStrike" cap="none" normalizeH="0" baseline="0" dirty="0">
                          <a:ln>
                            <a:noFill/>
                          </a:ln>
                          <a:solidFill>
                            <a:srgbClr val="FFFFFF"/>
                          </a:solidFill>
                          <a:effectLst/>
                          <a:latin typeface="Arial" charset="0"/>
                          <a:cs typeface="Arial" charset="0"/>
                        </a:rPr>
                        <a:t>أبانا الذي في السَّمَوات، ليتقدس اسمك، ليأتي ملكوتك، لتكن مشيئتك، كما في السَّماء، كذلك على الأرض، خبزنا الذي للغد، أعطنا اليوم، وأغفر لنا ذنوبنا، كما نغفر نحن أيضا للمذنبين </a:t>
                      </a:r>
                      <a:r>
                        <a:rPr kumimoji="0" lang="ar-SA" altLang="zh-CN" sz="3200" b="0" i="0" u="none" strike="noStrike" cap="none" normalizeH="0" baseline="0" dirty="0" err="1">
                          <a:ln>
                            <a:noFill/>
                          </a:ln>
                          <a:solidFill>
                            <a:srgbClr val="FFFFFF"/>
                          </a:solidFill>
                          <a:effectLst/>
                          <a:latin typeface="Arial" charset="0"/>
                          <a:cs typeface="Arial" charset="0"/>
                        </a:rPr>
                        <a:t>إلىنا</a:t>
                      </a:r>
                      <a:r>
                        <a:rPr kumimoji="0" lang="ar-SA" altLang="zh-CN" sz="3200" b="0" i="0" u="none" strike="noStrike" cap="none" normalizeH="0" baseline="0" dirty="0">
                          <a:ln>
                            <a:noFill/>
                          </a:ln>
                          <a:solidFill>
                            <a:srgbClr val="FFFFFF"/>
                          </a:solidFill>
                          <a:effectLst/>
                          <a:latin typeface="Arial" charset="0"/>
                          <a:cs typeface="Arial" charset="0"/>
                        </a:rPr>
                        <a:t>، ولا تدخلنا في تجربة، لكن نجنا من الشرير، بالمسيح يسوع ربنا، لأن لك الملك والقوة والمجد الى الأبد آمين</a:t>
                      </a:r>
                      <a:r>
                        <a:rPr kumimoji="0" lang="ar-EG" altLang="zh-CN" sz="3200" b="0" i="0" u="none" strike="noStrike" cap="none" normalizeH="0" baseline="0" dirty="0">
                          <a:ln>
                            <a:noFill/>
                          </a:ln>
                          <a:solidFill>
                            <a:srgbClr val="FFFFFF"/>
                          </a:solidFill>
                          <a:effectLst/>
                          <a:latin typeface="Arial" charset="0"/>
                          <a:cs typeface="Arial" charset="0"/>
                        </a:rPr>
                        <a:t>.</a:t>
                      </a:r>
                      <a:endParaRPr kumimoji="0" lang="en-CA" sz="3200" b="0" i="0" u="none" strike="noStrike" cap="none" normalizeH="0" baseline="0" dirty="0">
                        <a:ln>
                          <a:noFill/>
                        </a:ln>
                        <a:solidFill>
                          <a:srgbClr val="FFFFFF"/>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526221640"/>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au 4">
            <a:extLst>
              <a:ext uri="{FF2B5EF4-FFF2-40B4-BE49-F238E27FC236}">
                <a16:creationId xmlns:a16="http://schemas.microsoft.com/office/drawing/2014/main" id="{0912EF0F-AFFD-B639-69BA-FEDA63A7D825}"/>
              </a:ext>
            </a:extLst>
          </p:cNvPr>
          <p:cNvGraphicFramePr>
            <a:graphicFrameLocks noGrp="1"/>
          </p:cNvGraphicFramePr>
          <p:nvPr>
            <p:extLst>
              <p:ext uri="{D42A27DB-BD31-4B8C-83A1-F6EECF244321}">
                <p14:modId xmlns:p14="http://schemas.microsoft.com/office/powerpoint/2010/main" val="4198634302"/>
              </p:ext>
            </p:extLst>
          </p:nvPr>
        </p:nvGraphicFramePr>
        <p:xfrm>
          <a:off x="-1" y="0"/>
          <a:ext cx="9409471" cy="883920"/>
        </p:xfrm>
        <a:graphic>
          <a:graphicData uri="http://schemas.openxmlformats.org/drawingml/2006/table">
            <a:tbl>
              <a:tblPr firstRow="1" bandRow="1">
                <a:tableStyleId>{2D5ABB26-0587-4C30-8999-92F81FD0307C}</a:tableStyleId>
              </a:tblPr>
              <a:tblGrid>
                <a:gridCol w="9409471">
                  <a:extLst>
                    <a:ext uri="{9D8B030D-6E8A-4147-A177-3AD203B41FA5}">
                      <a16:colId xmlns:a16="http://schemas.microsoft.com/office/drawing/2014/main" val="3154467160"/>
                    </a:ext>
                  </a:extLst>
                </a:gridCol>
              </a:tblGrid>
              <a:tr h="273556">
                <a:tc>
                  <a:txBody>
                    <a:bodyPr/>
                    <a:lstStyle/>
                    <a:p>
                      <a:r>
                        <a:rPr lang="fr-FR" sz="2400" b="0" i="0" u="none" strike="noStrike" kern="1200" baseline="0" dirty="0">
                          <a:solidFill>
                            <a:schemeClr val="tx1"/>
                          </a:solidFill>
                          <a:latin typeface="+mn-lt"/>
                          <a:ea typeface="+mn-ea"/>
                          <a:cs typeface="+mn-cs"/>
                        </a:rPr>
                        <a:t>Des prophéties d'Isaïe (40 : 1 – 5)</a:t>
                      </a:r>
                    </a:p>
                    <a:p>
                      <a:r>
                        <a:rPr lang="ar-EG" sz="2800" dirty="0"/>
                        <a:t>من </a:t>
                      </a:r>
                      <a:r>
                        <a:rPr lang="ar-EG" sz="2800" dirty="0" err="1"/>
                        <a:t>أشعياء</a:t>
                      </a:r>
                      <a:r>
                        <a:rPr lang="ar-EG" sz="2800" dirty="0"/>
                        <a:t> النبي (ص ١ : ١٦ – ٢٦)</a:t>
                      </a:r>
                      <a:endParaRPr lang="fr-FR" sz="2800" dirty="0"/>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28286636"/>
                  </a:ext>
                </a:extLst>
              </a:tr>
            </a:tbl>
          </a:graphicData>
        </a:graphic>
      </p:graphicFrame>
      <p:graphicFrame>
        <p:nvGraphicFramePr>
          <p:cNvPr id="2" name="Tableau 1">
            <a:extLst>
              <a:ext uri="{FF2B5EF4-FFF2-40B4-BE49-F238E27FC236}">
                <a16:creationId xmlns:a16="http://schemas.microsoft.com/office/drawing/2014/main" id="{D11F5AAB-DE0F-0891-EAB1-A7AD1A45EA4B}"/>
              </a:ext>
            </a:extLst>
          </p:cNvPr>
          <p:cNvGraphicFramePr>
            <a:graphicFrameLocks noGrp="1"/>
          </p:cNvGraphicFramePr>
          <p:nvPr>
            <p:extLst>
              <p:ext uri="{D42A27DB-BD31-4B8C-83A1-F6EECF244321}">
                <p14:modId xmlns:p14="http://schemas.microsoft.com/office/powerpoint/2010/main" val="3056649888"/>
              </p:ext>
            </p:extLst>
          </p:nvPr>
        </p:nvGraphicFramePr>
        <p:xfrm>
          <a:off x="0" y="1165123"/>
          <a:ext cx="12192000" cy="4769528"/>
        </p:xfrm>
        <a:graphic>
          <a:graphicData uri="http://schemas.openxmlformats.org/drawingml/2006/table">
            <a:tbl>
              <a:tblPr firstRow="1" bandRow="1">
                <a:tableStyleId>{5940675A-B579-460E-94D1-54222C63F5DA}</a:tableStyleId>
              </a:tblPr>
              <a:tblGrid>
                <a:gridCol w="12192000">
                  <a:extLst>
                    <a:ext uri="{9D8B030D-6E8A-4147-A177-3AD203B41FA5}">
                      <a16:colId xmlns:a16="http://schemas.microsoft.com/office/drawing/2014/main" val="2459457082"/>
                    </a:ext>
                  </a:extLst>
                </a:gridCol>
              </a:tblGrid>
              <a:tr h="2394154">
                <a:tc>
                  <a:txBody>
                    <a:bodyPr/>
                    <a:lstStyle/>
                    <a:p>
                      <a:pPr algn="just"/>
                      <a:r>
                        <a:rPr lang="fr-FR" sz="2800" b="0" i="0" u="none" strike="noStrike" kern="1200" baseline="0" dirty="0">
                          <a:solidFill>
                            <a:schemeClr val="tx1"/>
                          </a:solidFill>
                          <a:latin typeface="Arial" panose="020B0604020202020204" pitchFamily="34" charset="0"/>
                          <a:ea typeface="+mn-ea"/>
                          <a:cs typeface="Arial" panose="020B0604020202020204" pitchFamily="34" charset="0"/>
                        </a:rPr>
                        <a:t>Consolez, consolez mon peuple, dit Dieu. Prêtres, parlez au cœur de Jérusalem, consolez-la ; car son abaissement a comblé la mesure, sa faute est </a:t>
                      </a:r>
                      <a:r>
                        <a:rPr lang="fr-FR" sz="2800" b="0" i="0" u="none" strike="noStrike" kern="1200" baseline="0" dirty="0" err="1">
                          <a:solidFill>
                            <a:schemeClr val="tx1"/>
                          </a:solidFill>
                          <a:latin typeface="Arial" panose="020B0604020202020204" pitchFamily="34" charset="0"/>
                          <a:ea typeface="+mn-ea"/>
                          <a:cs typeface="Arial" panose="020B0604020202020204" pitchFamily="34" charset="0"/>
                        </a:rPr>
                        <a:t>acquitée</a:t>
                      </a:r>
                      <a:r>
                        <a:rPr lang="fr-FR" sz="2800" b="0" i="0" u="none" strike="noStrike" kern="1200" baseline="0" dirty="0">
                          <a:solidFill>
                            <a:schemeClr val="tx1"/>
                          </a:solidFill>
                          <a:latin typeface="Arial" panose="020B0604020202020204" pitchFamily="34" charset="0"/>
                          <a:ea typeface="+mn-ea"/>
                          <a:cs typeface="Arial" panose="020B0604020202020204" pitchFamily="34" charset="0"/>
                        </a:rPr>
                        <a:t> : c’est qu’elle a reçut de la main du Seigneur le double de son faux-pas. </a:t>
                      </a:r>
                      <a:endParaRPr lang="fr-FR" sz="4000" dirty="0">
                        <a:effectLst/>
                        <a:latin typeface="Arial" panose="020B0604020202020204" pitchFamily="34" charset="0"/>
                        <a:ea typeface="Calibri" panose="020F050202020403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78903934"/>
                  </a:ext>
                </a:extLst>
              </a:tr>
              <a:tr h="2375374">
                <a:tc>
                  <a:txBody>
                    <a:bodyPr/>
                    <a:lstStyle/>
                    <a:p>
                      <a:pPr algn="just" rtl="1">
                        <a:spcAft>
                          <a:spcPts val="300"/>
                        </a:spcAft>
                      </a:pPr>
                      <a:r>
                        <a:rPr lang="ar-EG" sz="3600" dirty="0">
                          <a:effectLst/>
                          <a:latin typeface="Arial" panose="020B0604020202020204" pitchFamily="34" charset="0"/>
                          <a:ea typeface="Calibri" panose="020F0502020204030204" pitchFamily="34" charset="0"/>
                          <a:cs typeface="+mn-cs"/>
                        </a:rPr>
                        <a:t>عزوا </a:t>
                      </a:r>
                      <a:r>
                        <a:rPr lang="ar-EG" sz="3600" dirty="0" err="1">
                          <a:effectLst/>
                          <a:latin typeface="Arial" panose="020B0604020202020204" pitchFamily="34" charset="0"/>
                          <a:ea typeface="Calibri" panose="020F0502020204030204" pitchFamily="34" charset="0"/>
                          <a:cs typeface="+mn-cs"/>
                        </a:rPr>
                        <a:t>عزوا</a:t>
                      </a:r>
                      <a:r>
                        <a:rPr lang="ar-EG" sz="3600" dirty="0">
                          <a:effectLst/>
                          <a:latin typeface="Arial" panose="020B0604020202020204" pitchFamily="34" charset="0"/>
                          <a:ea typeface="Calibri" panose="020F0502020204030204" pitchFamily="34" charset="0"/>
                          <a:cs typeface="+mn-cs"/>
                        </a:rPr>
                        <a:t> شعبي قال الله للكهنة. تكلموا على قلب اورشليم وعزوها فإن ذهلها قد كثر وانحلت خطاياها واخذت من الرب اضعاف خطاياها.</a:t>
                      </a:r>
                      <a:endParaRPr lang="fr-FR" sz="3600" dirty="0">
                        <a:effectLst/>
                        <a:latin typeface="Arial" panose="020B0604020202020204" pitchFamily="34" charset="0"/>
                        <a:ea typeface="Calibri" panose="020F050202020403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77188933"/>
                  </a:ext>
                </a:extLst>
              </a:tr>
            </a:tbl>
          </a:graphicData>
        </a:graphic>
      </p:graphicFrame>
    </p:spTree>
    <p:extLst>
      <p:ext uri="{BB962C8B-B14F-4D97-AF65-F5344CB8AC3E}">
        <p14:creationId xmlns:p14="http://schemas.microsoft.com/office/powerpoint/2010/main" val="4736985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a:extLst>
              <a:ext uri="{FF2B5EF4-FFF2-40B4-BE49-F238E27FC236}">
                <a16:creationId xmlns:a16="http://schemas.microsoft.com/office/drawing/2014/main" id="{D11F5AAB-DE0F-0891-EAB1-A7AD1A45EA4B}"/>
              </a:ext>
            </a:extLst>
          </p:cNvPr>
          <p:cNvGraphicFramePr>
            <a:graphicFrameLocks noGrp="1"/>
          </p:cNvGraphicFramePr>
          <p:nvPr>
            <p:extLst>
              <p:ext uri="{D42A27DB-BD31-4B8C-83A1-F6EECF244321}">
                <p14:modId xmlns:p14="http://schemas.microsoft.com/office/powerpoint/2010/main" val="2153784695"/>
              </p:ext>
            </p:extLst>
          </p:nvPr>
        </p:nvGraphicFramePr>
        <p:xfrm>
          <a:off x="0" y="0"/>
          <a:ext cx="12192000" cy="6617110"/>
        </p:xfrm>
        <a:graphic>
          <a:graphicData uri="http://schemas.openxmlformats.org/drawingml/2006/table">
            <a:tbl>
              <a:tblPr firstRow="1" bandRow="1">
                <a:tableStyleId>{5940675A-B579-460E-94D1-54222C63F5DA}</a:tableStyleId>
              </a:tblPr>
              <a:tblGrid>
                <a:gridCol w="12192000">
                  <a:extLst>
                    <a:ext uri="{9D8B030D-6E8A-4147-A177-3AD203B41FA5}">
                      <a16:colId xmlns:a16="http://schemas.microsoft.com/office/drawing/2014/main" val="2459457082"/>
                    </a:ext>
                  </a:extLst>
                </a:gridCol>
              </a:tblGrid>
              <a:tr h="3321582">
                <a:tc>
                  <a:txBody>
                    <a:bodyPr/>
                    <a:lstStyle/>
                    <a:p>
                      <a:pPr algn="just"/>
                      <a:r>
                        <a:rPr lang="fr-FR" sz="2800" b="0" i="0" u="none" strike="noStrike" kern="1200" baseline="0" dirty="0">
                          <a:solidFill>
                            <a:schemeClr val="tx1"/>
                          </a:solidFill>
                          <a:latin typeface="Arial" panose="020B0604020202020204" pitchFamily="34" charset="0"/>
                          <a:ea typeface="+mn-ea"/>
                          <a:cs typeface="Arial" panose="020B0604020202020204" pitchFamily="34" charset="0"/>
                        </a:rPr>
                        <a:t>Voix de quelqu’un qui crie dans le désert : Préparez la voie du Seigneur, rendez droits les chemins de notre Dieu ; tout ravin sera comblé et toute montagne, toute colline seront abaissées ; tous les détours deviendront une ligne droite et la voie cahoteuse deviendra routes égales. Et la gloire du Seigneur se fera voir, et toute chair verra le salut de Dieu, car le Seigneur a parlé. </a:t>
                      </a:r>
                      <a:r>
                        <a:rPr lang="fr-FR" sz="2800" b="1" i="0" u="none" strike="noStrike" kern="1200" baseline="0" dirty="0">
                          <a:solidFill>
                            <a:schemeClr val="tx1"/>
                          </a:solidFill>
                          <a:latin typeface="Arial" panose="020B0604020202020204" pitchFamily="34" charset="0"/>
                          <a:ea typeface="+mn-ea"/>
                          <a:cs typeface="Arial" panose="020B0604020202020204" pitchFamily="34" charset="0"/>
                        </a:rPr>
                        <a:t>Gloire soit à la Sainte Trinité notre Dieu pour les siècles des siècles. Amen !</a:t>
                      </a:r>
                      <a:endParaRPr lang="fr-FR" sz="4000" b="1" dirty="0">
                        <a:effectLst/>
                        <a:latin typeface="Arial" panose="020B0604020202020204" pitchFamily="34" charset="0"/>
                        <a:ea typeface="Calibri" panose="020F050202020403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78903934"/>
                  </a:ext>
                </a:extLst>
              </a:tr>
              <a:tr h="3295528">
                <a:tc>
                  <a:txBody>
                    <a:bodyPr/>
                    <a:lstStyle/>
                    <a:p>
                      <a:pPr algn="just" rtl="1">
                        <a:spcAft>
                          <a:spcPts val="300"/>
                        </a:spcAft>
                      </a:pPr>
                      <a:r>
                        <a:rPr lang="ar-EG" sz="3600" dirty="0">
                          <a:effectLst/>
                          <a:latin typeface="Arial" panose="020B0604020202020204" pitchFamily="34" charset="0"/>
                          <a:ea typeface="Calibri" panose="020F0502020204030204" pitchFamily="34" charset="0"/>
                          <a:cs typeface="+mn-cs"/>
                        </a:rPr>
                        <a:t>صوت صارخ في البرية: أعدوا طريق الرب، وقوموا سبل إلهنا. جميع الاودية </a:t>
                      </a:r>
                      <a:r>
                        <a:rPr lang="ar-EG" sz="3600" dirty="0" err="1">
                          <a:effectLst/>
                          <a:latin typeface="Arial" panose="020B0604020202020204" pitchFamily="34" charset="0"/>
                          <a:ea typeface="Calibri" panose="020F0502020204030204" pitchFamily="34" charset="0"/>
                          <a:cs typeface="+mn-cs"/>
                        </a:rPr>
                        <a:t>تمتليء</a:t>
                      </a:r>
                      <a:r>
                        <a:rPr lang="ar-EG" sz="3600" dirty="0">
                          <a:effectLst/>
                          <a:latin typeface="Arial" panose="020B0604020202020204" pitchFamily="34" charset="0"/>
                          <a:ea typeface="Calibri" panose="020F0502020204030204" pitchFamily="34" charset="0"/>
                          <a:cs typeface="+mn-cs"/>
                        </a:rPr>
                        <a:t> وكل الجبال وكل الآكام تنخفض. ويصير المعوج مستقيما. والوعر سهلا، ويظهر مجد الرب وكل جسد يعاين خلاص الله. لأن الرب تكلم. </a:t>
                      </a:r>
                      <a:r>
                        <a:rPr lang="ar-EG" sz="3600" b="1" dirty="0">
                          <a:effectLst/>
                          <a:latin typeface="Arial" panose="020B0604020202020204" pitchFamily="34" charset="0"/>
                          <a:ea typeface="Calibri" panose="020F0502020204030204" pitchFamily="34" charset="0"/>
                          <a:cs typeface="+mn-cs"/>
                        </a:rPr>
                        <a:t>مجداً للثالوث الاقدس الهنا الى الأبد وأبد الابدين آمين</a:t>
                      </a:r>
                      <a:endParaRPr lang="fr-FR" sz="3600" b="1" dirty="0">
                        <a:effectLst/>
                        <a:latin typeface="Arial" panose="020B0604020202020204" pitchFamily="34" charset="0"/>
                        <a:ea typeface="Calibri" panose="020F050202020403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77188933"/>
                  </a:ext>
                </a:extLst>
              </a:tr>
            </a:tbl>
          </a:graphicData>
        </a:graphic>
      </p:graphicFrame>
    </p:spTree>
    <p:extLst>
      <p:ext uri="{BB962C8B-B14F-4D97-AF65-F5344CB8AC3E}">
        <p14:creationId xmlns:p14="http://schemas.microsoft.com/office/powerpoint/2010/main" val="31299777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au 4">
            <a:extLst>
              <a:ext uri="{FF2B5EF4-FFF2-40B4-BE49-F238E27FC236}">
                <a16:creationId xmlns:a16="http://schemas.microsoft.com/office/drawing/2014/main" id="{0912EF0F-AFFD-B639-69BA-FEDA63A7D825}"/>
              </a:ext>
            </a:extLst>
          </p:cNvPr>
          <p:cNvGraphicFramePr>
            <a:graphicFrameLocks noGrp="1"/>
          </p:cNvGraphicFramePr>
          <p:nvPr>
            <p:extLst>
              <p:ext uri="{D42A27DB-BD31-4B8C-83A1-F6EECF244321}">
                <p14:modId xmlns:p14="http://schemas.microsoft.com/office/powerpoint/2010/main" val="3500276824"/>
              </p:ext>
            </p:extLst>
          </p:nvPr>
        </p:nvGraphicFramePr>
        <p:xfrm>
          <a:off x="-1" y="0"/>
          <a:ext cx="9409471" cy="883920"/>
        </p:xfrm>
        <a:graphic>
          <a:graphicData uri="http://schemas.openxmlformats.org/drawingml/2006/table">
            <a:tbl>
              <a:tblPr firstRow="1" bandRow="1">
                <a:tableStyleId>{2D5ABB26-0587-4C30-8999-92F81FD0307C}</a:tableStyleId>
              </a:tblPr>
              <a:tblGrid>
                <a:gridCol w="9409471">
                  <a:extLst>
                    <a:ext uri="{9D8B030D-6E8A-4147-A177-3AD203B41FA5}">
                      <a16:colId xmlns:a16="http://schemas.microsoft.com/office/drawing/2014/main" val="3154467160"/>
                    </a:ext>
                  </a:extLst>
                </a:gridCol>
              </a:tblGrid>
              <a:tr h="273556">
                <a:tc>
                  <a:txBody>
                    <a:bodyPr/>
                    <a:lstStyle/>
                    <a:p>
                      <a:r>
                        <a:rPr lang="fr-FR" sz="2400" b="0" i="0" u="none" strike="noStrike" kern="1200" baseline="0" dirty="0">
                          <a:solidFill>
                            <a:schemeClr val="tx1"/>
                          </a:solidFill>
                          <a:latin typeface="+mn-lt"/>
                          <a:ea typeface="+mn-ea"/>
                          <a:cs typeface="+mn-cs"/>
                        </a:rPr>
                        <a:t>Des prophéties d'Isaïe (9 : 1 – 2)</a:t>
                      </a:r>
                    </a:p>
                    <a:p>
                      <a:r>
                        <a:rPr lang="ar-EG" sz="2800" dirty="0"/>
                        <a:t>من </a:t>
                      </a:r>
                      <a:r>
                        <a:rPr lang="ar-EG" sz="2800" dirty="0" err="1"/>
                        <a:t>أشعياء</a:t>
                      </a:r>
                      <a:r>
                        <a:rPr lang="ar-EG" sz="2800" dirty="0"/>
                        <a:t> النبي (ص ٩ : ١ ـ ٢)</a:t>
                      </a:r>
                      <a:endParaRPr lang="fr-FR" sz="2800" dirty="0"/>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28286636"/>
                  </a:ext>
                </a:extLst>
              </a:tr>
            </a:tbl>
          </a:graphicData>
        </a:graphic>
      </p:graphicFrame>
      <p:graphicFrame>
        <p:nvGraphicFramePr>
          <p:cNvPr id="2" name="Tableau 1">
            <a:extLst>
              <a:ext uri="{FF2B5EF4-FFF2-40B4-BE49-F238E27FC236}">
                <a16:creationId xmlns:a16="http://schemas.microsoft.com/office/drawing/2014/main" id="{D11F5AAB-DE0F-0891-EAB1-A7AD1A45EA4B}"/>
              </a:ext>
            </a:extLst>
          </p:cNvPr>
          <p:cNvGraphicFramePr>
            <a:graphicFrameLocks noGrp="1"/>
          </p:cNvGraphicFramePr>
          <p:nvPr>
            <p:extLst>
              <p:ext uri="{D42A27DB-BD31-4B8C-83A1-F6EECF244321}">
                <p14:modId xmlns:p14="http://schemas.microsoft.com/office/powerpoint/2010/main" val="4003792360"/>
              </p:ext>
            </p:extLst>
          </p:nvPr>
        </p:nvGraphicFramePr>
        <p:xfrm>
          <a:off x="0" y="1165123"/>
          <a:ext cx="12192000" cy="5027134"/>
        </p:xfrm>
        <a:graphic>
          <a:graphicData uri="http://schemas.openxmlformats.org/drawingml/2006/table">
            <a:tbl>
              <a:tblPr firstRow="1" bandRow="1">
                <a:tableStyleId>{5940675A-B579-460E-94D1-54222C63F5DA}</a:tableStyleId>
              </a:tblPr>
              <a:tblGrid>
                <a:gridCol w="12192000">
                  <a:extLst>
                    <a:ext uri="{9D8B030D-6E8A-4147-A177-3AD203B41FA5}">
                      <a16:colId xmlns:a16="http://schemas.microsoft.com/office/drawing/2014/main" val="2459457082"/>
                    </a:ext>
                  </a:extLst>
                </a:gridCol>
              </a:tblGrid>
              <a:tr h="2394154">
                <a:tc>
                  <a:txBody>
                    <a:bodyPr/>
                    <a:lstStyle/>
                    <a:p>
                      <a:pPr algn="just"/>
                      <a:r>
                        <a:rPr lang="fr-FR" sz="2800" b="0" i="0" u="none" strike="noStrike" kern="1200" baseline="0" dirty="0">
                          <a:solidFill>
                            <a:schemeClr val="tx1"/>
                          </a:solidFill>
                          <a:latin typeface="Arial" panose="020B0604020202020204" pitchFamily="34" charset="0"/>
                          <a:ea typeface="+mn-ea"/>
                          <a:cs typeface="Arial" panose="020B0604020202020204" pitchFamily="34" charset="0"/>
                        </a:rPr>
                        <a:t>D’abord, fais-le, fais-le vite, contrée de Zabulon, terre de Nephtali, qui habitez la route de la mer, et les autres, vous qui habitez la rive de la mer au-delà du Jourdain, Galilée des Nations, les districts de Judée. Peuple marchant dans l’obscurité, voyez une grande lumière ; habitants de la contrée et de l’ombre de la mort, une lumière brillera sur vous. </a:t>
                      </a:r>
                      <a:r>
                        <a:rPr lang="fr-FR" sz="2800" b="1" i="0" u="none" strike="noStrike" kern="1200" baseline="0" dirty="0">
                          <a:solidFill>
                            <a:schemeClr val="tx1"/>
                          </a:solidFill>
                          <a:latin typeface="Arial" panose="020B0604020202020204" pitchFamily="34" charset="0"/>
                          <a:ea typeface="+mn-ea"/>
                          <a:cs typeface="Arial" panose="020B0604020202020204" pitchFamily="34" charset="0"/>
                        </a:rPr>
                        <a:t>Gloire soit à la Sainte Trinité notre Dieu pour les siècles des siècles. Amen !</a:t>
                      </a:r>
                      <a:endParaRPr lang="fr-FR" sz="4000" b="1" dirty="0">
                        <a:effectLst/>
                        <a:latin typeface="Arial" panose="020B0604020202020204" pitchFamily="34" charset="0"/>
                        <a:ea typeface="Calibri" panose="020F050202020403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78903934"/>
                  </a:ext>
                </a:extLst>
              </a:tr>
              <a:tr h="2375374">
                <a:tc>
                  <a:txBody>
                    <a:bodyPr/>
                    <a:lstStyle/>
                    <a:p>
                      <a:pPr algn="just" rtl="1">
                        <a:spcAft>
                          <a:spcPts val="300"/>
                        </a:spcAft>
                      </a:pPr>
                      <a:r>
                        <a:rPr lang="ar-EG" sz="3600" dirty="0" err="1">
                          <a:effectLst/>
                          <a:latin typeface="Arial" panose="020B0604020202020204" pitchFamily="34" charset="0"/>
                          <a:ea typeface="Calibri" panose="020F0502020204030204" pitchFamily="34" charset="0"/>
                          <a:cs typeface="+mn-cs"/>
                        </a:rPr>
                        <a:t>إسمعوا</a:t>
                      </a:r>
                      <a:r>
                        <a:rPr lang="ar-EG" sz="3600" dirty="0">
                          <a:effectLst/>
                          <a:latin typeface="Arial" panose="020B0604020202020204" pitchFamily="34" charset="0"/>
                          <a:ea typeface="Calibri" panose="020F0502020204030204" pitchFamily="34" charset="0"/>
                          <a:cs typeface="+mn-cs"/>
                        </a:rPr>
                        <a:t> هذا أولا واعلموا سريعاً يا كورة زابلون وارض </a:t>
                      </a:r>
                      <a:r>
                        <a:rPr lang="ar-EG" sz="3600" dirty="0" err="1">
                          <a:effectLst/>
                          <a:latin typeface="Arial" panose="020B0604020202020204" pitchFamily="34" charset="0"/>
                          <a:ea typeface="Calibri" panose="020F0502020204030204" pitchFamily="34" charset="0"/>
                          <a:cs typeface="+mn-cs"/>
                        </a:rPr>
                        <a:t>نفتاليم</a:t>
                      </a:r>
                      <a:r>
                        <a:rPr lang="ar-EG" sz="3600" dirty="0">
                          <a:effectLst/>
                          <a:latin typeface="Arial" panose="020B0604020202020204" pitchFamily="34" charset="0"/>
                          <a:ea typeface="Calibri" panose="020F0502020204030204" pitchFamily="34" charset="0"/>
                          <a:cs typeface="+mn-cs"/>
                        </a:rPr>
                        <a:t> طريق البحر وبقية السكان في الساحل وعبر الأردن، جليل الأمم الشعب الجالس في الظلمة أبصر نوراً عظيماً. الساكنون في الكورة وظلال الموت. أضاء النور عليهم.</a:t>
                      </a:r>
                      <a:r>
                        <a:rPr lang="fr-FR" sz="3600" dirty="0">
                          <a:effectLst/>
                          <a:latin typeface="Arial" panose="020B0604020202020204" pitchFamily="34" charset="0"/>
                          <a:ea typeface="Calibri" panose="020F0502020204030204" pitchFamily="34" charset="0"/>
                          <a:cs typeface="+mn-cs"/>
                        </a:rPr>
                        <a:t> </a:t>
                      </a:r>
                      <a:r>
                        <a:rPr lang="ar-AE" sz="3600" b="1" dirty="0">
                          <a:effectLst/>
                          <a:latin typeface="Arial" panose="020B0604020202020204" pitchFamily="34" charset="0"/>
                          <a:ea typeface="Calibri" panose="020F0502020204030204" pitchFamily="34" charset="0"/>
                          <a:cs typeface="+mn-cs"/>
                        </a:rPr>
                        <a:t>مجداً للثالوث الاقدس الهنا الى الأبد وأبد الابدين آمين</a:t>
                      </a:r>
                      <a:endParaRPr lang="fr-FR" sz="3600" b="1" dirty="0">
                        <a:effectLst/>
                        <a:latin typeface="Arial" panose="020B0604020202020204" pitchFamily="34" charset="0"/>
                        <a:ea typeface="Calibri" panose="020F050202020403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77188933"/>
                  </a:ext>
                </a:extLst>
              </a:tr>
            </a:tbl>
          </a:graphicData>
        </a:graphic>
      </p:graphicFrame>
    </p:spTree>
    <p:extLst>
      <p:ext uri="{BB962C8B-B14F-4D97-AF65-F5344CB8AC3E}">
        <p14:creationId xmlns:p14="http://schemas.microsoft.com/office/powerpoint/2010/main" val="5283166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au 4">
            <a:extLst>
              <a:ext uri="{FF2B5EF4-FFF2-40B4-BE49-F238E27FC236}">
                <a16:creationId xmlns:a16="http://schemas.microsoft.com/office/drawing/2014/main" id="{0912EF0F-AFFD-B639-69BA-FEDA63A7D825}"/>
              </a:ext>
            </a:extLst>
          </p:cNvPr>
          <p:cNvGraphicFramePr>
            <a:graphicFrameLocks noGrp="1"/>
          </p:cNvGraphicFramePr>
          <p:nvPr>
            <p:extLst>
              <p:ext uri="{D42A27DB-BD31-4B8C-83A1-F6EECF244321}">
                <p14:modId xmlns:p14="http://schemas.microsoft.com/office/powerpoint/2010/main" val="2050479122"/>
              </p:ext>
            </p:extLst>
          </p:nvPr>
        </p:nvGraphicFramePr>
        <p:xfrm>
          <a:off x="-1" y="0"/>
          <a:ext cx="9409471" cy="883920"/>
        </p:xfrm>
        <a:graphic>
          <a:graphicData uri="http://schemas.openxmlformats.org/drawingml/2006/table">
            <a:tbl>
              <a:tblPr firstRow="1" bandRow="1">
                <a:tableStyleId>{2D5ABB26-0587-4C30-8999-92F81FD0307C}</a:tableStyleId>
              </a:tblPr>
              <a:tblGrid>
                <a:gridCol w="9409471">
                  <a:extLst>
                    <a:ext uri="{9D8B030D-6E8A-4147-A177-3AD203B41FA5}">
                      <a16:colId xmlns:a16="http://schemas.microsoft.com/office/drawing/2014/main" val="3154467160"/>
                    </a:ext>
                  </a:extLst>
                </a:gridCol>
              </a:tblGrid>
              <a:tr h="273556">
                <a:tc>
                  <a:txBody>
                    <a:bodyPr/>
                    <a:lstStyle/>
                    <a:p>
                      <a:r>
                        <a:rPr lang="fr-FR" sz="2400" b="0" i="0" u="none" strike="noStrike" kern="1200" baseline="0" dirty="0">
                          <a:solidFill>
                            <a:schemeClr val="tx1"/>
                          </a:solidFill>
                          <a:latin typeface="+mn-lt"/>
                          <a:ea typeface="+mn-ea"/>
                          <a:cs typeface="+mn-cs"/>
                        </a:rPr>
                        <a:t>Des prophéties de Baruch (3 : 36 – 38 &amp; 4 : 1 - 4).</a:t>
                      </a:r>
                    </a:p>
                    <a:p>
                      <a:r>
                        <a:rPr lang="ar-EG" sz="2800" dirty="0"/>
                        <a:t>من باروخ النبي (٣ : ٣٦ ـ ٣٨ ، ٤ : ١ ـ ٤)</a:t>
                      </a:r>
                      <a:endParaRPr lang="fr-FR" sz="2800" dirty="0"/>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28286636"/>
                  </a:ext>
                </a:extLst>
              </a:tr>
            </a:tbl>
          </a:graphicData>
        </a:graphic>
      </p:graphicFrame>
      <p:graphicFrame>
        <p:nvGraphicFramePr>
          <p:cNvPr id="2" name="Tableau 1">
            <a:extLst>
              <a:ext uri="{FF2B5EF4-FFF2-40B4-BE49-F238E27FC236}">
                <a16:creationId xmlns:a16="http://schemas.microsoft.com/office/drawing/2014/main" id="{D11F5AAB-DE0F-0891-EAB1-A7AD1A45EA4B}"/>
              </a:ext>
            </a:extLst>
          </p:cNvPr>
          <p:cNvGraphicFramePr>
            <a:graphicFrameLocks noGrp="1"/>
          </p:cNvGraphicFramePr>
          <p:nvPr>
            <p:extLst>
              <p:ext uri="{D42A27DB-BD31-4B8C-83A1-F6EECF244321}">
                <p14:modId xmlns:p14="http://schemas.microsoft.com/office/powerpoint/2010/main" val="3849762164"/>
              </p:ext>
            </p:extLst>
          </p:nvPr>
        </p:nvGraphicFramePr>
        <p:xfrm>
          <a:off x="0" y="1165123"/>
          <a:ext cx="12192000" cy="5027134"/>
        </p:xfrm>
        <a:graphic>
          <a:graphicData uri="http://schemas.openxmlformats.org/drawingml/2006/table">
            <a:tbl>
              <a:tblPr firstRow="1" bandRow="1">
                <a:tableStyleId>{5940675A-B579-460E-94D1-54222C63F5DA}</a:tableStyleId>
              </a:tblPr>
              <a:tblGrid>
                <a:gridCol w="12192000">
                  <a:extLst>
                    <a:ext uri="{9D8B030D-6E8A-4147-A177-3AD203B41FA5}">
                      <a16:colId xmlns:a16="http://schemas.microsoft.com/office/drawing/2014/main" val="2459457082"/>
                    </a:ext>
                  </a:extLst>
                </a:gridCol>
              </a:tblGrid>
              <a:tr h="2394154">
                <a:tc>
                  <a:txBody>
                    <a:bodyPr/>
                    <a:lstStyle/>
                    <a:p>
                      <a:pPr algn="just"/>
                      <a:r>
                        <a:rPr lang="fr-FR" sz="2800" b="0" i="0" u="none" strike="noStrike" kern="1200" baseline="0" dirty="0">
                          <a:solidFill>
                            <a:schemeClr val="tx1"/>
                          </a:solidFill>
                          <a:latin typeface="Arial" panose="020B0604020202020204" pitchFamily="34" charset="0"/>
                          <a:ea typeface="+mn-ea"/>
                          <a:cs typeface="Arial" panose="020B0604020202020204" pitchFamily="34" charset="0"/>
                        </a:rPr>
                        <a:t>C'est là notre Dieu, et nul autre ne sera compté pour quelque chose devant lui. Il a trouvé toute la voie de la science ; il l'a montrée à Jacob son serviteur et à Israël son bien-aimé. Après cela, il a même été vu sur la terre et il a conversé avec les hommes. Voici le livre des commandements de Dieu, et la loi qui subsiste éternellement ; tous ceux, qui s'y attachent seront dans la vie, ceux qui l'abandonnent, mourront.</a:t>
                      </a:r>
                      <a:endParaRPr lang="fr-FR" sz="4000" dirty="0">
                        <a:effectLst/>
                        <a:latin typeface="Arial" panose="020B0604020202020204" pitchFamily="34" charset="0"/>
                        <a:ea typeface="Calibri" panose="020F050202020403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78903934"/>
                  </a:ext>
                </a:extLst>
              </a:tr>
              <a:tr h="2375374">
                <a:tc>
                  <a:txBody>
                    <a:bodyPr/>
                    <a:lstStyle/>
                    <a:p>
                      <a:pPr algn="just" rtl="1">
                        <a:spcAft>
                          <a:spcPts val="300"/>
                        </a:spcAft>
                      </a:pPr>
                      <a:r>
                        <a:rPr lang="ar-EG" sz="3600" dirty="0">
                          <a:effectLst/>
                          <a:latin typeface="Arial" panose="020B0604020202020204" pitchFamily="34" charset="0"/>
                          <a:ea typeface="Calibri" panose="020F0502020204030204" pitchFamily="34" charset="0"/>
                          <a:cs typeface="+mn-cs"/>
                        </a:rPr>
                        <a:t>هذا هو إلهنا ولا نحسب معه آخر.</a:t>
                      </a:r>
                      <a:r>
                        <a:rPr lang="fr-FR" sz="3600" dirty="0">
                          <a:effectLst/>
                          <a:latin typeface="Arial" panose="020B0604020202020204" pitchFamily="34" charset="0"/>
                          <a:ea typeface="Calibri" panose="020F0502020204030204" pitchFamily="34" charset="0"/>
                          <a:cs typeface="+mn-cs"/>
                        </a:rPr>
                        <a:t> </a:t>
                      </a:r>
                      <a:r>
                        <a:rPr lang="ar-AE" sz="3600" dirty="0">
                          <a:effectLst/>
                          <a:latin typeface="Arial" panose="020B0604020202020204" pitchFamily="34" charset="0"/>
                          <a:ea typeface="Calibri" panose="020F0502020204030204" pitchFamily="34" charset="0"/>
                          <a:cs typeface="+mn-cs"/>
                        </a:rPr>
                        <a:t>وجد كل طريق المعرفة وأعطاها ليعقوب فتاه وإسرائيل الذي أحبه.</a:t>
                      </a:r>
                      <a:r>
                        <a:rPr lang="fr-FR" sz="3600" dirty="0">
                          <a:effectLst/>
                          <a:latin typeface="Arial" panose="020B0604020202020204" pitchFamily="34" charset="0"/>
                          <a:ea typeface="Calibri" panose="020F0502020204030204" pitchFamily="34" charset="0"/>
                          <a:cs typeface="+mn-cs"/>
                        </a:rPr>
                        <a:t> </a:t>
                      </a:r>
                      <a:r>
                        <a:rPr lang="ar-AE" sz="3600" dirty="0">
                          <a:effectLst/>
                          <a:latin typeface="Arial" panose="020B0604020202020204" pitchFamily="34" charset="0"/>
                          <a:ea typeface="Calibri" panose="020F0502020204030204" pitchFamily="34" charset="0"/>
                          <a:cs typeface="+mn-cs"/>
                        </a:rPr>
                        <a:t>وبعد هذا ظهر على الأرض واشترك في المشي مع الناس.</a:t>
                      </a:r>
                      <a:r>
                        <a:rPr lang="fr-FR" sz="3600" dirty="0">
                          <a:effectLst/>
                          <a:latin typeface="Arial" panose="020B0604020202020204" pitchFamily="34" charset="0"/>
                          <a:ea typeface="Calibri" panose="020F0502020204030204" pitchFamily="34" charset="0"/>
                          <a:cs typeface="+mn-cs"/>
                        </a:rPr>
                        <a:t> </a:t>
                      </a:r>
                      <a:r>
                        <a:rPr lang="ar-AE" sz="3600" dirty="0">
                          <a:effectLst/>
                          <a:latin typeface="Arial" panose="020B0604020202020204" pitchFamily="34" charset="0"/>
                          <a:ea typeface="Calibri" panose="020F0502020204030204" pitchFamily="34" charset="0"/>
                          <a:cs typeface="+mn-cs"/>
                        </a:rPr>
                        <a:t>هذا كتاب أوامر الله وشريعته الكائنة إلى الأبد. وكل من يتمسك بها يحيا. ومن يرفضها يموت.</a:t>
                      </a:r>
                      <a:endParaRPr lang="fr-FR" sz="3600" dirty="0">
                        <a:effectLst/>
                        <a:latin typeface="Arial" panose="020B0604020202020204" pitchFamily="34" charset="0"/>
                        <a:ea typeface="Calibri" panose="020F050202020403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77188933"/>
                  </a:ext>
                </a:extLst>
              </a:tr>
            </a:tbl>
          </a:graphicData>
        </a:graphic>
      </p:graphicFrame>
    </p:spTree>
    <p:extLst>
      <p:ext uri="{BB962C8B-B14F-4D97-AF65-F5344CB8AC3E}">
        <p14:creationId xmlns:p14="http://schemas.microsoft.com/office/powerpoint/2010/main" val="6687464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a:extLst>
              <a:ext uri="{FF2B5EF4-FFF2-40B4-BE49-F238E27FC236}">
                <a16:creationId xmlns:a16="http://schemas.microsoft.com/office/drawing/2014/main" id="{D11F5AAB-DE0F-0891-EAB1-A7AD1A45EA4B}"/>
              </a:ext>
            </a:extLst>
          </p:cNvPr>
          <p:cNvGraphicFramePr>
            <a:graphicFrameLocks noGrp="1"/>
          </p:cNvGraphicFramePr>
          <p:nvPr>
            <p:extLst>
              <p:ext uri="{D42A27DB-BD31-4B8C-83A1-F6EECF244321}">
                <p14:modId xmlns:p14="http://schemas.microsoft.com/office/powerpoint/2010/main" val="99375141"/>
              </p:ext>
            </p:extLst>
          </p:nvPr>
        </p:nvGraphicFramePr>
        <p:xfrm>
          <a:off x="0" y="0"/>
          <a:ext cx="12192000" cy="6617110"/>
        </p:xfrm>
        <a:graphic>
          <a:graphicData uri="http://schemas.openxmlformats.org/drawingml/2006/table">
            <a:tbl>
              <a:tblPr firstRow="1" bandRow="1">
                <a:tableStyleId>{5940675A-B579-460E-94D1-54222C63F5DA}</a:tableStyleId>
              </a:tblPr>
              <a:tblGrid>
                <a:gridCol w="12192000">
                  <a:extLst>
                    <a:ext uri="{9D8B030D-6E8A-4147-A177-3AD203B41FA5}">
                      <a16:colId xmlns:a16="http://schemas.microsoft.com/office/drawing/2014/main" val="2459457082"/>
                    </a:ext>
                  </a:extLst>
                </a:gridCol>
              </a:tblGrid>
              <a:tr h="3321582">
                <a:tc>
                  <a:txBody>
                    <a:bodyPr/>
                    <a:lstStyle/>
                    <a:p>
                      <a:pPr algn="just"/>
                      <a:r>
                        <a:rPr lang="fr-FR" sz="2800" b="0" i="0" u="none" strike="noStrike" kern="1200" baseline="0" dirty="0">
                          <a:solidFill>
                            <a:schemeClr val="tx1"/>
                          </a:solidFill>
                          <a:latin typeface="Arial" panose="020B0604020202020204" pitchFamily="34" charset="0"/>
                          <a:ea typeface="+mn-ea"/>
                          <a:cs typeface="Arial" panose="020B0604020202020204" pitchFamily="34" charset="0"/>
                        </a:rPr>
                        <a:t>Convertis-toi, Jacob, et embrasse cette loi ; chemine en la voie qui mène à sa clarté et à sa lumière. Ne donne pas ta gloire à autrui, ni ce qui est si précieux à une nation étrangère. Nous sommes heureux, Israël, parce que nous. savons ce qui est agréable à Dieu. </a:t>
                      </a:r>
                      <a:r>
                        <a:rPr lang="fr-FR" sz="2800" b="1" i="0" u="none" strike="noStrike" kern="1200" baseline="0" dirty="0">
                          <a:solidFill>
                            <a:schemeClr val="tx1"/>
                          </a:solidFill>
                          <a:latin typeface="Arial" panose="020B0604020202020204" pitchFamily="34" charset="0"/>
                          <a:ea typeface="+mn-ea"/>
                          <a:cs typeface="Arial" panose="020B0604020202020204" pitchFamily="34" charset="0"/>
                        </a:rPr>
                        <a:t>Gloire soit à la Sainte Trinité notre Dieu pour les siècles des siècles. Amen !</a:t>
                      </a:r>
                      <a:endParaRPr lang="fr-FR" sz="4000" b="1" dirty="0">
                        <a:effectLst/>
                        <a:latin typeface="Arial" panose="020B0604020202020204" pitchFamily="34" charset="0"/>
                        <a:ea typeface="Calibri" panose="020F050202020403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78903934"/>
                  </a:ext>
                </a:extLst>
              </a:tr>
              <a:tr h="3295528">
                <a:tc>
                  <a:txBody>
                    <a:bodyPr/>
                    <a:lstStyle/>
                    <a:p>
                      <a:pPr algn="just" rtl="1">
                        <a:spcAft>
                          <a:spcPts val="300"/>
                        </a:spcAft>
                      </a:pPr>
                      <a:r>
                        <a:rPr lang="ar-EG" sz="3600" dirty="0">
                          <a:effectLst/>
                          <a:latin typeface="Arial" panose="020B0604020202020204" pitchFamily="34" charset="0"/>
                          <a:ea typeface="Calibri" panose="020F0502020204030204" pitchFamily="34" charset="0"/>
                          <a:cs typeface="+mn-cs"/>
                        </a:rPr>
                        <a:t>ارجع يا يعقوب وتمسك بها وامشِ في ضيائها أمام نورها.</a:t>
                      </a:r>
                      <a:r>
                        <a:rPr lang="fr-FR" sz="3600" dirty="0">
                          <a:effectLst/>
                          <a:latin typeface="Arial" panose="020B0604020202020204" pitchFamily="34" charset="0"/>
                          <a:ea typeface="Calibri" panose="020F0502020204030204" pitchFamily="34" charset="0"/>
                          <a:cs typeface="+mn-cs"/>
                        </a:rPr>
                        <a:t> </a:t>
                      </a:r>
                      <a:r>
                        <a:rPr lang="ar-AE" sz="3600" dirty="0">
                          <a:effectLst/>
                          <a:latin typeface="Arial" panose="020B0604020202020204" pitchFamily="34" charset="0"/>
                          <a:ea typeface="Calibri" panose="020F0502020204030204" pitchFamily="34" charset="0"/>
                          <a:cs typeface="+mn-cs"/>
                        </a:rPr>
                        <a:t>لا تعطِ مجدك لآخر. ولا ما ينفعك لأمة غريبة.</a:t>
                      </a:r>
                      <a:r>
                        <a:rPr lang="fr-FR" sz="3600" dirty="0">
                          <a:effectLst/>
                          <a:latin typeface="Arial" panose="020B0604020202020204" pitchFamily="34" charset="0"/>
                          <a:ea typeface="Calibri" panose="020F0502020204030204" pitchFamily="34" charset="0"/>
                          <a:cs typeface="+mn-cs"/>
                        </a:rPr>
                        <a:t> </a:t>
                      </a:r>
                      <a:r>
                        <a:rPr lang="ar-AE" sz="3600" dirty="0">
                          <a:effectLst/>
                          <a:latin typeface="Arial" panose="020B0604020202020204" pitchFamily="34" charset="0"/>
                          <a:ea typeface="Calibri" panose="020F0502020204030204" pitchFamily="34" charset="0"/>
                          <a:cs typeface="+mn-cs"/>
                        </a:rPr>
                        <a:t>فطوبى لنا نحن آل إسرائيل لأنه ظهرت لنا مواعيد الله.</a:t>
                      </a:r>
                      <a:r>
                        <a:rPr lang="fr-FR" sz="3600" dirty="0">
                          <a:effectLst/>
                          <a:latin typeface="Arial" panose="020B0604020202020204" pitchFamily="34" charset="0"/>
                          <a:ea typeface="Calibri" panose="020F0502020204030204" pitchFamily="34" charset="0"/>
                          <a:cs typeface="+mn-cs"/>
                        </a:rPr>
                        <a:t> </a:t>
                      </a:r>
                      <a:r>
                        <a:rPr lang="ar-AE" sz="3600" b="1" dirty="0">
                          <a:effectLst/>
                          <a:latin typeface="Arial" panose="020B0604020202020204" pitchFamily="34" charset="0"/>
                          <a:ea typeface="Calibri" panose="020F0502020204030204" pitchFamily="34" charset="0"/>
                          <a:cs typeface="+mn-cs"/>
                        </a:rPr>
                        <a:t>مجداً للثالوث الاقدس الهنا الى الأبد وأبد الابدين آمين</a:t>
                      </a:r>
                      <a:endParaRPr lang="fr-FR" sz="3600" b="1" dirty="0">
                        <a:effectLst/>
                        <a:latin typeface="Arial" panose="020B0604020202020204" pitchFamily="34" charset="0"/>
                        <a:ea typeface="Calibri" panose="020F050202020403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77188933"/>
                  </a:ext>
                </a:extLst>
              </a:tr>
            </a:tbl>
          </a:graphicData>
        </a:graphic>
      </p:graphicFrame>
    </p:spTree>
    <p:extLst>
      <p:ext uri="{BB962C8B-B14F-4D97-AF65-F5344CB8AC3E}">
        <p14:creationId xmlns:p14="http://schemas.microsoft.com/office/powerpoint/2010/main" val="25589271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au 4">
            <a:extLst>
              <a:ext uri="{FF2B5EF4-FFF2-40B4-BE49-F238E27FC236}">
                <a16:creationId xmlns:a16="http://schemas.microsoft.com/office/drawing/2014/main" id="{0912EF0F-AFFD-B639-69BA-FEDA63A7D825}"/>
              </a:ext>
            </a:extLst>
          </p:cNvPr>
          <p:cNvGraphicFramePr>
            <a:graphicFrameLocks noGrp="1"/>
          </p:cNvGraphicFramePr>
          <p:nvPr>
            <p:extLst>
              <p:ext uri="{D42A27DB-BD31-4B8C-83A1-F6EECF244321}">
                <p14:modId xmlns:p14="http://schemas.microsoft.com/office/powerpoint/2010/main" val="1404554725"/>
              </p:ext>
            </p:extLst>
          </p:nvPr>
        </p:nvGraphicFramePr>
        <p:xfrm>
          <a:off x="-1" y="0"/>
          <a:ext cx="9409471" cy="944880"/>
        </p:xfrm>
        <a:graphic>
          <a:graphicData uri="http://schemas.openxmlformats.org/drawingml/2006/table">
            <a:tbl>
              <a:tblPr firstRow="1" bandRow="1">
                <a:tableStyleId>{2D5ABB26-0587-4C30-8999-92F81FD0307C}</a:tableStyleId>
              </a:tblPr>
              <a:tblGrid>
                <a:gridCol w="9409471">
                  <a:extLst>
                    <a:ext uri="{9D8B030D-6E8A-4147-A177-3AD203B41FA5}">
                      <a16:colId xmlns:a16="http://schemas.microsoft.com/office/drawing/2014/main" val="3154467160"/>
                    </a:ext>
                  </a:extLst>
                </a:gridCol>
              </a:tblGrid>
              <a:tr h="273556">
                <a:tc>
                  <a:txBody>
                    <a:bodyPr/>
                    <a:lstStyle/>
                    <a:p>
                      <a:r>
                        <a:rPr lang="fr-FR" sz="2800" b="0" i="0" u="none" strike="noStrike" kern="1200" baseline="0" dirty="0">
                          <a:solidFill>
                            <a:schemeClr val="tx1"/>
                          </a:solidFill>
                          <a:latin typeface="+mn-lt"/>
                          <a:ea typeface="+mn-ea"/>
                          <a:cs typeface="+mn-cs"/>
                        </a:rPr>
                        <a:t>Des prophéties d'Ezéchiel (36 : 24 – 29)</a:t>
                      </a:r>
                    </a:p>
                    <a:p>
                      <a:r>
                        <a:rPr lang="ar-EG" sz="2800" dirty="0"/>
                        <a:t>من حزقيال النبي (ص ٣٦ : ٢٤ ـ ٢٩)</a:t>
                      </a:r>
                      <a:endParaRPr lang="fr-FR" sz="2800" dirty="0"/>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28286636"/>
                  </a:ext>
                </a:extLst>
              </a:tr>
            </a:tbl>
          </a:graphicData>
        </a:graphic>
      </p:graphicFrame>
      <p:graphicFrame>
        <p:nvGraphicFramePr>
          <p:cNvPr id="2" name="Tableau 1">
            <a:extLst>
              <a:ext uri="{FF2B5EF4-FFF2-40B4-BE49-F238E27FC236}">
                <a16:creationId xmlns:a16="http://schemas.microsoft.com/office/drawing/2014/main" id="{D11F5AAB-DE0F-0891-EAB1-A7AD1A45EA4B}"/>
              </a:ext>
            </a:extLst>
          </p:cNvPr>
          <p:cNvGraphicFramePr>
            <a:graphicFrameLocks noGrp="1"/>
          </p:cNvGraphicFramePr>
          <p:nvPr>
            <p:extLst>
              <p:ext uri="{D42A27DB-BD31-4B8C-83A1-F6EECF244321}">
                <p14:modId xmlns:p14="http://schemas.microsoft.com/office/powerpoint/2010/main" val="3917151625"/>
              </p:ext>
            </p:extLst>
          </p:nvPr>
        </p:nvGraphicFramePr>
        <p:xfrm>
          <a:off x="0" y="1165123"/>
          <a:ext cx="12192000" cy="4769528"/>
        </p:xfrm>
        <a:graphic>
          <a:graphicData uri="http://schemas.openxmlformats.org/drawingml/2006/table">
            <a:tbl>
              <a:tblPr firstRow="1" bandRow="1">
                <a:tableStyleId>{5940675A-B579-460E-94D1-54222C63F5DA}</a:tableStyleId>
              </a:tblPr>
              <a:tblGrid>
                <a:gridCol w="12192000">
                  <a:extLst>
                    <a:ext uri="{9D8B030D-6E8A-4147-A177-3AD203B41FA5}">
                      <a16:colId xmlns:a16="http://schemas.microsoft.com/office/drawing/2014/main" val="2459457082"/>
                    </a:ext>
                  </a:extLst>
                </a:gridCol>
              </a:tblGrid>
              <a:tr h="2394154">
                <a:tc>
                  <a:txBody>
                    <a:bodyPr/>
                    <a:lstStyle/>
                    <a:p>
                      <a:pPr algn="just"/>
                      <a:r>
                        <a:rPr lang="fr-FR" sz="2800" b="0" i="0" u="none" strike="noStrike" kern="1200" baseline="0" dirty="0">
                          <a:solidFill>
                            <a:schemeClr val="tx1"/>
                          </a:solidFill>
                          <a:latin typeface="Arial" panose="020B0604020202020204" pitchFamily="34" charset="0"/>
                          <a:ea typeface="+mn-ea"/>
                          <a:cs typeface="Arial" panose="020B0604020202020204" pitchFamily="34" charset="0"/>
                        </a:rPr>
                        <a:t>Voici ce que dit le Seigneur Maître : Et je vous arroserai d'une eau pure, et vous serez purifiés de toutes vos impuretés et de toutes vos idoles, et je vous purifierai moi-même ; Je vous donnerai un nouveau cœur, et je mettrai en vous un esprit nouveau ; j'ôterai de votre sein votre cœur de roche, et j'y placerai un cœur de chair.</a:t>
                      </a:r>
                      <a:endParaRPr lang="fr-FR" sz="4000" dirty="0">
                        <a:effectLst/>
                        <a:latin typeface="Arial" panose="020B0604020202020204" pitchFamily="34" charset="0"/>
                        <a:ea typeface="Calibri" panose="020F050202020403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78903934"/>
                  </a:ext>
                </a:extLst>
              </a:tr>
              <a:tr h="2375374">
                <a:tc>
                  <a:txBody>
                    <a:bodyPr/>
                    <a:lstStyle/>
                    <a:p>
                      <a:pPr algn="just" rtl="1">
                        <a:spcAft>
                          <a:spcPts val="300"/>
                        </a:spcAft>
                      </a:pPr>
                      <a:r>
                        <a:rPr lang="ar-EG" sz="3600" dirty="0">
                          <a:effectLst/>
                          <a:latin typeface="Arial" panose="020B0604020202020204" pitchFamily="34" charset="0"/>
                          <a:ea typeface="Calibri" panose="020F0502020204030204" pitchFamily="34" charset="0"/>
                          <a:cs typeface="+mn-cs"/>
                        </a:rPr>
                        <a:t>هذا ما يقوله الرب الإله</a:t>
                      </a:r>
                      <a:r>
                        <a:rPr lang="fr-FR" sz="3600" dirty="0">
                          <a:effectLst/>
                          <a:latin typeface="Arial" panose="020B0604020202020204" pitchFamily="34" charset="0"/>
                          <a:ea typeface="Calibri" panose="020F0502020204030204" pitchFamily="34" charset="0"/>
                          <a:cs typeface="+mn-cs"/>
                        </a:rPr>
                        <a:t> </a:t>
                      </a:r>
                      <a:r>
                        <a:rPr lang="ar-AE" sz="3600" dirty="0">
                          <a:effectLst/>
                          <a:latin typeface="Arial" panose="020B0604020202020204" pitchFamily="34" charset="0"/>
                          <a:ea typeface="Calibri" panose="020F0502020204030204" pitchFamily="34" charset="0"/>
                          <a:cs typeface="+mn-cs"/>
                        </a:rPr>
                        <a:t>إني سأنضح عليكم ماءً مختاراً فتطهروا من جميع خطاياكم ومن جميع آثامكم، وأنقيكم</a:t>
                      </a:r>
                      <a:r>
                        <a:rPr lang="fr-FR" sz="3600" dirty="0">
                          <a:effectLst/>
                          <a:latin typeface="Arial" panose="020B0604020202020204" pitchFamily="34" charset="0"/>
                          <a:ea typeface="Calibri" panose="020F0502020204030204" pitchFamily="34" charset="0"/>
                          <a:cs typeface="+mn-cs"/>
                        </a:rPr>
                        <a:t> </a:t>
                      </a:r>
                      <a:r>
                        <a:rPr lang="ar-AE" sz="3600" dirty="0">
                          <a:effectLst/>
                          <a:latin typeface="Arial" panose="020B0604020202020204" pitchFamily="34" charset="0"/>
                          <a:ea typeface="Calibri" panose="020F0502020204030204" pitchFamily="34" charset="0"/>
                          <a:cs typeface="+mn-cs"/>
                        </a:rPr>
                        <a:t>وأعطيكم قلباً جديداً وروحاً جديداً، وأصَيِّره داخلكم. وأنزع القلب الحَجَرِي من أجسادكم، </a:t>
                      </a:r>
                      <a:endParaRPr lang="fr-FR" sz="3600" dirty="0">
                        <a:effectLst/>
                        <a:latin typeface="Arial" panose="020B0604020202020204" pitchFamily="34" charset="0"/>
                        <a:ea typeface="Calibri" panose="020F050202020403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77188933"/>
                  </a:ext>
                </a:extLst>
              </a:tr>
            </a:tbl>
          </a:graphicData>
        </a:graphic>
      </p:graphicFrame>
    </p:spTree>
    <p:extLst>
      <p:ext uri="{BB962C8B-B14F-4D97-AF65-F5344CB8AC3E}">
        <p14:creationId xmlns:p14="http://schemas.microsoft.com/office/powerpoint/2010/main" val="15334330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a:extLst>
              <a:ext uri="{FF2B5EF4-FFF2-40B4-BE49-F238E27FC236}">
                <a16:creationId xmlns:a16="http://schemas.microsoft.com/office/drawing/2014/main" id="{D11F5AAB-DE0F-0891-EAB1-A7AD1A45EA4B}"/>
              </a:ext>
            </a:extLst>
          </p:cNvPr>
          <p:cNvGraphicFramePr>
            <a:graphicFrameLocks noGrp="1"/>
          </p:cNvGraphicFramePr>
          <p:nvPr>
            <p:extLst>
              <p:ext uri="{D42A27DB-BD31-4B8C-83A1-F6EECF244321}">
                <p14:modId xmlns:p14="http://schemas.microsoft.com/office/powerpoint/2010/main" val="3293548730"/>
              </p:ext>
            </p:extLst>
          </p:nvPr>
        </p:nvGraphicFramePr>
        <p:xfrm>
          <a:off x="0" y="0"/>
          <a:ext cx="12192000" cy="6617110"/>
        </p:xfrm>
        <a:graphic>
          <a:graphicData uri="http://schemas.openxmlformats.org/drawingml/2006/table">
            <a:tbl>
              <a:tblPr firstRow="1" bandRow="1">
                <a:tableStyleId>{5940675A-B579-460E-94D1-54222C63F5DA}</a:tableStyleId>
              </a:tblPr>
              <a:tblGrid>
                <a:gridCol w="12192000">
                  <a:extLst>
                    <a:ext uri="{9D8B030D-6E8A-4147-A177-3AD203B41FA5}">
                      <a16:colId xmlns:a16="http://schemas.microsoft.com/office/drawing/2014/main" val="2459457082"/>
                    </a:ext>
                  </a:extLst>
                </a:gridCol>
              </a:tblGrid>
              <a:tr h="3321582">
                <a:tc>
                  <a:txBody>
                    <a:bodyPr/>
                    <a:lstStyle/>
                    <a:p>
                      <a:pPr algn="just"/>
                      <a:r>
                        <a:rPr lang="fr-FR" sz="2800" b="0" i="0" u="none" strike="noStrike" kern="1200" baseline="0" dirty="0">
                          <a:solidFill>
                            <a:schemeClr val="tx1"/>
                          </a:solidFill>
                          <a:latin typeface="Arial" panose="020B0604020202020204" pitchFamily="34" charset="0"/>
                          <a:ea typeface="+mn-ea"/>
                          <a:cs typeface="Arial" panose="020B0604020202020204" pitchFamily="34" charset="0"/>
                        </a:rPr>
                        <a:t>Et je mettrai en vous mon esprit, et je vous ferai marcher dans la voie de mes ordonnances, et vous garderez mes jugements, et vous les mettrez en pratique. Et vous demeurerez en la terre que j'ai donnée à vos pères ; et vous serez mon peuple, et moi, je serai votre Dieu. Et je vous sauverai de toutes vos impuretés. </a:t>
                      </a:r>
                      <a:r>
                        <a:rPr lang="fr-FR" sz="2800" b="1" i="0" u="none" strike="noStrike" kern="1200" baseline="0" dirty="0">
                          <a:solidFill>
                            <a:schemeClr val="tx1"/>
                          </a:solidFill>
                          <a:latin typeface="Arial" panose="020B0604020202020204" pitchFamily="34" charset="0"/>
                          <a:ea typeface="+mn-ea"/>
                          <a:cs typeface="Arial" panose="020B0604020202020204" pitchFamily="34" charset="0"/>
                        </a:rPr>
                        <a:t>Gloire soit à la Sainte Trinité notre Dieu pour les siècles des siècles. Amen !</a:t>
                      </a:r>
                      <a:endParaRPr lang="fr-FR" sz="4000" b="1" dirty="0">
                        <a:effectLst/>
                        <a:latin typeface="Arial" panose="020B0604020202020204" pitchFamily="34" charset="0"/>
                        <a:ea typeface="Calibri" panose="020F050202020403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78903934"/>
                  </a:ext>
                </a:extLst>
              </a:tr>
              <a:tr h="3295528">
                <a:tc>
                  <a:txBody>
                    <a:bodyPr/>
                    <a:lstStyle/>
                    <a:p>
                      <a:pPr algn="just" rtl="1">
                        <a:spcAft>
                          <a:spcPts val="300"/>
                        </a:spcAft>
                      </a:pPr>
                      <a:r>
                        <a:rPr lang="ar-EG" sz="3600" dirty="0">
                          <a:effectLst/>
                          <a:latin typeface="Arial" panose="020B0604020202020204" pitchFamily="34" charset="0"/>
                          <a:ea typeface="Calibri" panose="020F0502020204030204" pitchFamily="34" charset="0"/>
                          <a:cs typeface="+mn-cs"/>
                        </a:rPr>
                        <a:t>وروحي أجعله فيكم وأصنع بكم كما يُصنع بالأبناء الأحباء. لأنكم تسيرون في بِرّي، وتحفظون أحكامي وتصنعونها لتسكنوا على الأرض التي أعطيت لآبائكم وتكونون لي شعباً. وأنا أكون لكم إلهاً.</a:t>
                      </a:r>
                      <a:r>
                        <a:rPr lang="fr-FR" sz="3600" dirty="0">
                          <a:effectLst/>
                          <a:latin typeface="Arial" panose="020B0604020202020204" pitchFamily="34" charset="0"/>
                          <a:ea typeface="Calibri" panose="020F0502020204030204" pitchFamily="34" charset="0"/>
                          <a:cs typeface="+mn-cs"/>
                        </a:rPr>
                        <a:t> </a:t>
                      </a:r>
                      <a:r>
                        <a:rPr lang="ar-AE" sz="3600" dirty="0">
                          <a:effectLst/>
                          <a:latin typeface="Arial" panose="020B0604020202020204" pitchFamily="34" charset="0"/>
                          <a:ea typeface="Calibri" panose="020F0502020204030204" pitchFamily="34" charset="0"/>
                          <a:cs typeface="+mn-cs"/>
                        </a:rPr>
                        <a:t>وأطَهِركم من جميع آثامكم. </a:t>
                      </a:r>
                      <a:r>
                        <a:rPr lang="ar-AE" sz="3600" b="1" dirty="0">
                          <a:effectLst/>
                          <a:latin typeface="Arial" panose="020B0604020202020204" pitchFamily="34" charset="0"/>
                          <a:ea typeface="Calibri" panose="020F0502020204030204" pitchFamily="34" charset="0"/>
                          <a:cs typeface="+mn-cs"/>
                        </a:rPr>
                        <a:t>مجداً للثالوث الاقدس الهنا الى الأبد وأبد الابدين آمين</a:t>
                      </a:r>
                      <a:endParaRPr lang="fr-FR" sz="3600" b="1" dirty="0">
                        <a:effectLst/>
                        <a:latin typeface="Arial" panose="020B0604020202020204" pitchFamily="34" charset="0"/>
                        <a:ea typeface="Calibri" panose="020F050202020403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77188933"/>
                  </a:ext>
                </a:extLst>
              </a:tr>
            </a:tbl>
          </a:graphicData>
        </a:graphic>
      </p:graphicFrame>
    </p:spTree>
    <p:extLst>
      <p:ext uri="{BB962C8B-B14F-4D97-AF65-F5344CB8AC3E}">
        <p14:creationId xmlns:p14="http://schemas.microsoft.com/office/powerpoint/2010/main" val="13786813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au 4">
            <a:extLst>
              <a:ext uri="{FF2B5EF4-FFF2-40B4-BE49-F238E27FC236}">
                <a16:creationId xmlns:a16="http://schemas.microsoft.com/office/drawing/2014/main" id="{0912EF0F-AFFD-B639-69BA-FEDA63A7D825}"/>
              </a:ext>
            </a:extLst>
          </p:cNvPr>
          <p:cNvGraphicFramePr>
            <a:graphicFrameLocks noGrp="1"/>
          </p:cNvGraphicFramePr>
          <p:nvPr>
            <p:extLst>
              <p:ext uri="{D42A27DB-BD31-4B8C-83A1-F6EECF244321}">
                <p14:modId xmlns:p14="http://schemas.microsoft.com/office/powerpoint/2010/main" val="4006091888"/>
              </p:ext>
            </p:extLst>
          </p:nvPr>
        </p:nvGraphicFramePr>
        <p:xfrm>
          <a:off x="-1" y="0"/>
          <a:ext cx="9409471" cy="944880"/>
        </p:xfrm>
        <a:graphic>
          <a:graphicData uri="http://schemas.openxmlformats.org/drawingml/2006/table">
            <a:tbl>
              <a:tblPr firstRow="1" bandRow="1">
                <a:tableStyleId>{2D5ABB26-0587-4C30-8999-92F81FD0307C}</a:tableStyleId>
              </a:tblPr>
              <a:tblGrid>
                <a:gridCol w="9409471">
                  <a:extLst>
                    <a:ext uri="{9D8B030D-6E8A-4147-A177-3AD203B41FA5}">
                      <a16:colId xmlns:a16="http://schemas.microsoft.com/office/drawing/2014/main" val="3154467160"/>
                    </a:ext>
                  </a:extLst>
                </a:gridCol>
              </a:tblGrid>
              <a:tr h="273556">
                <a:tc>
                  <a:txBody>
                    <a:bodyPr/>
                    <a:lstStyle/>
                    <a:p>
                      <a:r>
                        <a:rPr lang="fr-FR" sz="2800" b="0" i="0" u="none" strike="noStrike" kern="1200" baseline="0" dirty="0">
                          <a:solidFill>
                            <a:schemeClr val="tx1"/>
                          </a:solidFill>
                          <a:latin typeface="+mn-lt"/>
                          <a:ea typeface="+mn-ea"/>
                          <a:cs typeface="+mn-cs"/>
                        </a:rPr>
                        <a:t>Des prophéties d'Ezéchiel (47 : 1 – 9)</a:t>
                      </a:r>
                    </a:p>
                    <a:p>
                      <a:r>
                        <a:rPr lang="ar-EG" sz="2800" dirty="0"/>
                        <a:t>من حزقيال النبي (ص ٤٧ : ١ ـ ٩)</a:t>
                      </a:r>
                      <a:endParaRPr lang="fr-FR" sz="2800" dirty="0"/>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28286636"/>
                  </a:ext>
                </a:extLst>
              </a:tr>
            </a:tbl>
          </a:graphicData>
        </a:graphic>
      </p:graphicFrame>
      <p:graphicFrame>
        <p:nvGraphicFramePr>
          <p:cNvPr id="2" name="Tableau 1">
            <a:extLst>
              <a:ext uri="{FF2B5EF4-FFF2-40B4-BE49-F238E27FC236}">
                <a16:creationId xmlns:a16="http://schemas.microsoft.com/office/drawing/2014/main" id="{D11F5AAB-DE0F-0891-EAB1-A7AD1A45EA4B}"/>
              </a:ext>
            </a:extLst>
          </p:cNvPr>
          <p:cNvGraphicFramePr>
            <a:graphicFrameLocks noGrp="1"/>
          </p:cNvGraphicFramePr>
          <p:nvPr>
            <p:extLst>
              <p:ext uri="{D42A27DB-BD31-4B8C-83A1-F6EECF244321}">
                <p14:modId xmlns:p14="http://schemas.microsoft.com/office/powerpoint/2010/main" val="2991674786"/>
              </p:ext>
            </p:extLst>
          </p:nvPr>
        </p:nvGraphicFramePr>
        <p:xfrm>
          <a:off x="0" y="1165123"/>
          <a:ext cx="12192000" cy="5228794"/>
        </p:xfrm>
        <a:graphic>
          <a:graphicData uri="http://schemas.openxmlformats.org/drawingml/2006/table">
            <a:tbl>
              <a:tblPr firstRow="1" bandRow="1">
                <a:tableStyleId>{5940675A-B579-460E-94D1-54222C63F5DA}</a:tableStyleId>
              </a:tblPr>
              <a:tblGrid>
                <a:gridCol w="12192000">
                  <a:extLst>
                    <a:ext uri="{9D8B030D-6E8A-4147-A177-3AD203B41FA5}">
                      <a16:colId xmlns:a16="http://schemas.microsoft.com/office/drawing/2014/main" val="2459457082"/>
                    </a:ext>
                  </a:extLst>
                </a:gridCol>
              </a:tblGrid>
              <a:tr h="2394154">
                <a:tc>
                  <a:txBody>
                    <a:bodyPr/>
                    <a:lstStyle/>
                    <a:p>
                      <a:pPr algn="just"/>
                      <a:r>
                        <a:rPr lang="fr-FR" sz="2800" b="0" i="0" u="none" strike="noStrike" kern="1200" baseline="0" dirty="0">
                          <a:solidFill>
                            <a:schemeClr val="tx1"/>
                          </a:solidFill>
                          <a:latin typeface="Arial" panose="020B0604020202020204" pitchFamily="34" charset="0"/>
                          <a:ea typeface="+mn-ea"/>
                          <a:cs typeface="Arial" panose="020B0604020202020204" pitchFamily="34" charset="0"/>
                        </a:rPr>
                        <a:t>Et il me conduisit sous les portiques du temple ; et là de l'eau sortait de la cour et coulait à l'orient ; car la façade du temple regardait l'orient, et l'eau descendait à droite au midi de l'autel. Et il me fit sortir par le chemin de la porte de l'aquilon ; et il me fit tourner par le chemin extérieur jusqu'à la porte du parvis qui regarde l’orient, et voilà que l’eau coulait du côté droit,</a:t>
                      </a:r>
                      <a:endParaRPr lang="fr-FR" sz="4000" dirty="0">
                        <a:effectLst/>
                        <a:latin typeface="Arial" panose="020B0604020202020204" pitchFamily="34" charset="0"/>
                        <a:ea typeface="Calibri" panose="020F050202020403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78903934"/>
                  </a:ext>
                </a:extLst>
              </a:tr>
              <a:tr h="2375374">
                <a:tc>
                  <a:txBody>
                    <a:bodyPr/>
                    <a:lstStyle/>
                    <a:p>
                      <a:pPr algn="just" rtl="1">
                        <a:spcAft>
                          <a:spcPts val="300"/>
                        </a:spcAft>
                      </a:pPr>
                      <a:r>
                        <a:rPr lang="ar-EG" sz="3600" dirty="0">
                          <a:effectLst/>
                          <a:latin typeface="Arial" panose="020B0604020202020204" pitchFamily="34" charset="0"/>
                          <a:ea typeface="Calibri" panose="020F0502020204030204" pitchFamily="34" charset="0"/>
                          <a:cs typeface="+mn-cs"/>
                        </a:rPr>
                        <a:t>ثم </a:t>
                      </a:r>
                      <a:r>
                        <a:rPr lang="ar-EG" sz="3600" dirty="0" err="1">
                          <a:effectLst/>
                          <a:latin typeface="Arial" panose="020B0604020202020204" pitchFamily="34" charset="0"/>
                          <a:ea typeface="Calibri" panose="020F0502020204030204" pitchFamily="34" charset="0"/>
                          <a:cs typeface="+mn-cs"/>
                        </a:rPr>
                        <a:t>حملنى</a:t>
                      </a:r>
                      <a:r>
                        <a:rPr lang="ar-EG" sz="3600" dirty="0">
                          <a:effectLst/>
                          <a:latin typeface="Arial" panose="020B0604020202020204" pitchFamily="34" charset="0"/>
                          <a:ea typeface="Calibri" panose="020F0502020204030204" pitchFamily="34" charset="0"/>
                          <a:cs typeface="+mn-cs"/>
                        </a:rPr>
                        <a:t> الروح </a:t>
                      </a:r>
                      <a:r>
                        <a:rPr lang="ar-EG" sz="3600" dirty="0" err="1">
                          <a:effectLst/>
                          <a:latin typeface="Arial" panose="020B0604020202020204" pitchFamily="34" charset="0"/>
                          <a:ea typeface="Calibri" panose="020F0502020204030204" pitchFamily="34" charset="0"/>
                          <a:cs typeface="+mn-cs"/>
                        </a:rPr>
                        <a:t>وأدخلنى</a:t>
                      </a:r>
                      <a:r>
                        <a:rPr lang="ar-EG" sz="3600" dirty="0">
                          <a:effectLst/>
                          <a:latin typeface="Arial" panose="020B0604020202020204" pitchFamily="34" charset="0"/>
                          <a:ea typeface="Calibri" panose="020F0502020204030204" pitchFamily="34" charset="0"/>
                          <a:cs typeface="+mn-cs"/>
                        </a:rPr>
                        <a:t> من باب البيت وإذا لمياه تخرج من تحت </a:t>
                      </a:r>
                      <a:r>
                        <a:rPr lang="ar-EG" sz="3600" dirty="0" err="1">
                          <a:effectLst/>
                          <a:latin typeface="Arial" panose="020B0604020202020204" pitchFamily="34" charset="0"/>
                          <a:ea typeface="Calibri" panose="020F0502020204030204" pitchFamily="34" charset="0"/>
                          <a:cs typeface="+mn-cs"/>
                        </a:rPr>
                        <a:t>إسكفة</a:t>
                      </a:r>
                      <a:r>
                        <a:rPr lang="ar-EG" sz="3600" dirty="0">
                          <a:effectLst/>
                          <a:latin typeface="Arial" panose="020B0604020202020204" pitchFamily="34" charset="0"/>
                          <a:ea typeface="Calibri" panose="020F0502020204030204" pitchFamily="34" charset="0"/>
                          <a:cs typeface="+mn-cs"/>
                        </a:rPr>
                        <a:t> الباب نحو المشرق لأن وجه البيت نحو المشرق، وكان المياه نازلة من تحت جانب البيت الأيمن عن يمين المذبح.</a:t>
                      </a:r>
                      <a:r>
                        <a:rPr lang="fr-FR" sz="3600" dirty="0">
                          <a:effectLst/>
                          <a:latin typeface="Arial" panose="020B0604020202020204" pitchFamily="34" charset="0"/>
                          <a:ea typeface="Calibri" panose="020F0502020204030204" pitchFamily="34" charset="0"/>
                          <a:cs typeface="+mn-cs"/>
                        </a:rPr>
                        <a:t> </a:t>
                      </a:r>
                      <a:r>
                        <a:rPr lang="ar-AE" sz="3600" dirty="0">
                          <a:effectLst/>
                          <a:latin typeface="Arial" panose="020B0604020202020204" pitchFamily="34" charset="0"/>
                          <a:ea typeface="Calibri" panose="020F0502020204030204" pitchFamily="34" charset="0"/>
                          <a:cs typeface="+mn-cs"/>
                        </a:rPr>
                        <a:t>ثم </a:t>
                      </a:r>
                      <a:r>
                        <a:rPr lang="ar-AE" sz="3600" dirty="0" err="1">
                          <a:effectLst/>
                          <a:latin typeface="Arial" panose="020B0604020202020204" pitchFamily="34" charset="0"/>
                          <a:ea typeface="Calibri" panose="020F0502020204030204" pitchFamily="34" charset="0"/>
                          <a:cs typeface="+mn-cs"/>
                        </a:rPr>
                        <a:t>أخرجنى</a:t>
                      </a:r>
                      <a:r>
                        <a:rPr lang="ar-AE" sz="3600" dirty="0">
                          <a:effectLst/>
                          <a:latin typeface="Arial" panose="020B0604020202020204" pitchFamily="34" charset="0"/>
                          <a:ea typeface="Calibri" panose="020F0502020204030204" pitchFamily="34" charset="0"/>
                          <a:cs typeface="+mn-cs"/>
                        </a:rPr>
                        <a:t> من طريق باب الشمال، دار بي في الطريق من خارج إلى الباب </a:t>
                      </a:r>
                      <a:r>
                        <a:rPr lang="ar-AE" sz="3600" dirty="0" err="1">
                          <a:effectLst/>
                          <a:latin typeface="Arial" panose="020B0604020202020204" pitchFamily="34" charset="0"/>
                          <a:ea typeface="Calibri" panose="020F0502020204030204" pitchFamily="34" charset="0"/>
                          <a:cs typeface="+mn-cs"/>
                        </a:rPr>
                        <a:t>الخارجى</a:t>
                      </a:r>
                      <a:r>
                        <a:rPr lang="ar-AE" sz="3600" dirty="0">
                          <a:effectLst/>
                          <a:latin typeface="Arial" panose="020B0604020202020204" pitchFamily="34" charset="0"/>
                          <a:ea typeface="Calibri" panose="020F0502020204030204" pitchFamily="34" charset="0"/>
                          <a:cs typeface="+mn-cs"/>
                        </a:rPr>
                        <a:t> من الطريق الذي يتجه نحو المشرق. وإذا بمياه جارية من الجانب الأيمن.</a:t>
                      </a:r>
                      <a:endParaRPr lang="fr-FR" sz="3600" dirty="0">
                        <a:effectLst/>
                        <a:latin typeface="Arial" panose="020B0604020202020204" pitchFamily="34" charset="0"/>
                        <a:ea typeface="Calibri" panose="020F050202020403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77188933"/>
                  </a:ext>
                </a:extLst>
              </a:tr>
            </a:tbl>
          </a:graphicData>
        </a:graphic>
      </p:graphicFrame>
    </p:spTree>
    <p:extLst>
      <p:ext uri="{BB962C8B-B14F-4D97-AF65-F5344CB8AC3E}">
        <p14:creationId xmlns:p14="http://schemas.microsoft.com/office/powerpoint/2010/main" val="38490198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7E56C0-B2EF-E98B-52DF-C742A4F2A069}"/>
            </a:ext>
          </a:extLst>
        </p:cNvPr>
        <p:cNvGrpSpPr/>
        <p:nvPr/>
      </p:nvGrpSpPr>
      <p:grpSpPr>
        <a:xfrm>
          <a:off x="0" y="0"/>
          <a:ext cx="0" cy="0"/>
          <a:chOff x="0" y="0"/>
          <a:chExt cx="0" cy="0"/>
        </a:xfrm>
      </p:grpSpPr>
      <p:graphicFrame>
        <p:nvGraphicFramePr>
          <p:cNvPr id="3" name="Tableau 2">
            <a:extLst>
              <a:ext uri="{FF2B5EF4-FFF2-40B4-BE49-F238E27FC236}">
                <a16:creationId xmlns:a16="http://schemas.microsoft.com/office/drawing/2014/main" id="{5E18C25E-3BB1-C770-BBC6-F47825C0CC92}"/>
              </a:ext>
            </a:extLst>
          </p:cNvPr>
          <p:cNvGraphicFramePr>
            <a:graphicFrameLocks noGrp="1"/>
          </p:cNvGraphicFramePr>
          <p:nvPr>
            <p:extLst>
              <p:ext uri="{D42A27DB-BD31-4B8C-83A1-F6EECF244321}">
                <p14:modId xmlns:p14="http://schemas.microsoft.com/office/powerpoint/2010/main" val="573761676"/>
              </p:ext>
            </p:extLst>
          </p:nvPr>
        </p:nvGraphicFramePr>
        <p:xfrm>
          <a:off x="0" y="323938"/>
          <a:ext cx="12192000" cy="5670701"/>
        </p:xfrm>
        <a:graphic>
          <a:graphicData uri="http://schemas.openxmlformats.org/drawingml/2006/table">
            <a:tbl>
              <a:tblPr firstRow="1" bandRow="1">
                <a:tableStyleId>{5940675A-B579-460E-94D1-54222C63F5DA}</a:tableStyleId>
              </a:tblPr>
              <a:tblGrid>
                <a:gridCol w="12192000">
                  <a:extLst>
                    <a:ext uri="{9D8B030D-6E8A-4147-A177-3AD203B41FA5}">
                      <a16:colId xmlns:a16="http://schemas.microsoft.com/office/drawing/2014/main" val="2459457082"/>
                    </a:ext>
                  </a:extLst>
                </a:gridCol>
              </a:tblGrid>
              <a:tr h="754735">
                <a:tc>
                  <a:txBody>
                    <a:bodyPr/>
                    <a:lstStyle/>
                    <a:p>
                      <a:pPr algn="just"/>
                      <a:r>
                        <a:rPr lang="fr-FR" sz="2800" dirty="0">
                          <a:effectLst/>
                          <a:latin typeface="Arial" panose="020B0604020202020204" pitchFamily="34" charset="0"/>
                          <a:ea typeface="Calibri" panose="020F0502020204030204" pitchFamily="34" charset="0"/>
                          <a:cs typeface="Arial" panose="020B0604020202020204" pitchFamily="34" charset="0"/>
                        </a:rPr>
                        <a:t>Dans la direction qu'avait prise l'homme en sortant, et devant lui ; or il tenait à la main son cordeau, et il mesura mille coudées, et il traversa l'eau, cette eau qui jaillissait de la cour. Et il mesura mille coudées, et il traversa l'eau, et il en eut jusqu'aux cuisses. Et il mesura mille coudées, et il traversa l'eau, et il en eut jusqu'aux reins. Et il mesura mille coudées, et il ne put traverser, parce que l'eau débordait comme un torrent infranchissable.</a:t>
                      </a:r>
                      <a:endParaRPr lang="fr-FR" sz="2800" b="1" dirty="0">
                        <a:effectLst/>
                        <a:latin typeface="Arial" panose="020B0604020202020204" pitchFamily="34" charset="0"/>
                        <a:ea typeface="Calibri" panose="020F050202020403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78903934"/>
                  </a:ext>
                </a:extLst>
              </a:tr>
              <a:tr h="3018941">
                <a:tc>
                  <a:txBody>
                    <a:bodyPr/>
                    <a:lstStyle/>
                    <a:p>
                      <a:pPr algn="just" rtl="1">
                        <a:spcAft>
                          <a:spcPts val="300"/>
                        </a:spcAft>
                      </a:pPr>
                      <a:r>
                        <a:rPr lang="ar-EG" sz="3600" dirty="0">
                          <a:effectLst/>
                          <a:latin typeface="Arial" panose="020B0604020202020204" pitchFamily="34" charset="0"/>
                          <a:ea typeface="Calibri" panose="020F0502020204030204" pitchFamily="34" charset="0"/>
                          <a:cs typeface="+mn-cs"/>
                        </a:rPr>
                        <a:t>وعند خروج الرجل نحو المشرق وخيط بيده "قاس ألف ذراع وعبرني في المياه والمياه إلى الكعبين" ثم قاس ألفًا بالذراع وعبرني </a:t>
                      </a:r>
                      <a:r>
                        <a:rPr lang="ar-EG" sz="3600" dirty="0" err="1">
                          <a:effectLst/>
                          <a:latin typeface="Arial" panose="020B0604020202020204" pitchFamily="34" charset="0"/>
                          <a:ea typeface="Calibri" panose="020F0502020204030204" pitchFamily="34" charset="0"/>
                          <a:cs typeface="+mn-cs"/>
                        </a:rPr>
                        <a:t>فى</a:t>
                      </a:r>
                      <a:r>
                        <a:rPr lang="ar-EG" sz="3600" dirty="0">
                          <a:effectLst/>
                          <a:latin typeface="Arial" panose="020B0604020202020204" pitchFamily="34" charset="0"/>
                          <a:ea typeface="Calibri" panose="020F0502020204030204" pitchFamily="34" charset="0"/>
                          <a:cs typeface="+mn-cs"/>
                        </a:rPr>
                        <a:t> المياه والمياه إلى الركبتين. ثم قاس ألفاً وعبرني في المياه والمياه إلى الحقوين.</a:t>
                      </a:r>
                      <a:r>
                        <a:rPr lang="fr-FR" sz="3600" dirty="0">
                          <a:effectLst/>
                          <a:latin typeface="Arial" panose="020B0604020202020204" pitchFamily="34" charset="0"/>
                          <a:ea typeface="Calibri" panose="020F0502020204030204" pitchFamily="34" charset="0"/>
                          <a:cs typeface="+mn-cs"/>
                        </a:rPr>
                        <a:t> </a:t>
                      </a:r>
                      <a:r>
                        <a:rPr lang="ar-AE" sz="3600" dirty="0">
                          <a:effectLst/>
                          <a:latin typeface="Arial" panose="020B0604020202020204" pitchFamily="34" charset="0"/>
                          <a:ea typeface="Calibri" panose="020F0502020204030204" pitchFamily="34" charset="0"/>
                          <a:cs typeface="+mn-cs"/>
                        </a:rPr>
                        <a:t>ثم قاس ألفا وإذا بنهر لم أستطع عبوره لأن المياه قد ارتفعت جداً وصارت ينبوع ماء في وادي.</a:t>
                      </a:r>
                      <a:endParaRPr lang="fr-FR" sz="3600" b="1" dirty="0">
                        <a:effectLst/>
                        <a:latin typeface="Arial" panose="020B0604020202020204" pitchFamily="34" charset="0"/>
                        <a:ea typeface="Calibri" panose="020F050202020403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77188933"/>
                  </a:ext>
                </a:extLst>
              </a:tr>
            </a:tbl>
          </a:graphicData>
        </a:graphic>
      </p:graphicFrame>
    </p:spTree>
    <p:extLst>
      <p:ext uri="{BB962C8B-B14F-4D97-AF65-F5344CB8AC3E}">
        <p14:creationId xmlns:p14="http://schemas.microsoft.com/office/powerpoint/2010/main" val="26374854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3FCD93-3196-A64E-B247-95869BF4C284}"/>
            </a:ext>
          </a:extLst>
        </p:cNvPr>
        <p:cNvGrpSpPr/>
        <p:nvPr/>
      </p:nvGrpSpPr>
      <p:grpSpPr>
        <a:xfrm>
          <a:off x="0" y="0"/>
          <a:ext cx="0" cy="0"/>
          <a:chOff x="0" y="0"/>
          <a:chExt cx="0" cy="0"/>
        </a:xfrm>
      </p:grpSpPr>
      <p:graphicFrame>
        <p:nvGraphicFramePr>
          <p:cNvPr id="3" name="Tableau 2">
            <a:extLst>
              <a:ext uri="{FF2B5EF4-FFF2-40B4-BE49-F238E27FC236}">
                <a16:creationId xmlns:a16="http://schemas.microsoft.com/office/drawing/2014/main" id="{F503E372-2C48-96B7-9D28-D0EFC4A59E84}"/>
              </a:ext>
            </a:extLst>
          </p:cNvPr>
          <p:cNvGraphicFramePr>
            <a:graphicFrameLocks noGrp="1"/>
          </p:cNvGraphicFramePr>
          <p:nvPr>
            <p:extLst>
              <p:ext uri="{D42A27DB-BD31-4B8C-83A1-F6EECF244321}">
                <p14:modId xmlns:p14="http://schemas.microsoft.com/office/powerpoint/2010/main" val="1059449142"/>
              </p:ext>
            </p:extLst>
          </p:nvPr>
        </p:nvGraphicFramePr>
        <p:xfrm>
          <a:off x="0" y="323938"/>
          <a:ext cx="12192000" cy="5243981"/>
        </p:xfrm>
        <a:graphic>
          <a:graphicData uri="http://schemas.openxmlformats.org/drawingml/2006/table">
            <a:tbl>
              <a:tblPr firstRow="1" bandRow="1">
                <a:tableStyleId>{5940675A-B579-460E-94D1-54222C63F5DA}</a:tableStyleId>
              </a:tblPr>
              <a:tblGrid>
                <a:gridCol w="12192000">
                  <a:extLst>
                    <a:ext uri="{9D8B030D-6E8A-4147-A177-3AD203B41FA5}">
                      <a16:colId xmlns:a16="http://schemas.microsoft.com/office/drawing/2014/main" val="2459457082"/>
                    </a:ext>
                  </a:extLst>
                </a:gridCol>
              </a:tblGrid>
              <a:tr h="754735">
                <a:tc>
                  <a:txBody>
                    <a:bodyPr/>
                    <a:lstStyle/>
                    <a:p>
                      <a:pPr algn="just"/>
                      <a:r>
                        <a:rPr lang="fr-FR" sz="2800" dirty="0">
                          <a:effectLst/>
                          <a:latin typeface="Arial" panose="020B0604020202020204" pitchFamily="34" charset="0"/>
                          <a:ea typeface="Calibri" panose="020F0502020204030204" pitchFamily="34" charset="0"/>
                          <a:cs typeface="Arial" panose="020B0604020202020204" pitchFamily="34" charset="0"/>
                        </a:rPr>
                        <a:t>Et il me dit : As-tu vu, fils de l'homme ? et il me guida, et il me ramena sur la rive du fleuve Par laquelle je pouvais revenir. Et voilà qu'il y avait sur les deux rives du fleuve une grande multitude d'arbres. Et il me dit : Cette eau sort de la Galilée, qui est vers l’Orient, puis elle descend vers l’Arabie, et va jusqu'à la mer, jusqu'à l’eau qui en sort, et elle assainira toutes les eaux.</a:t>
                      </a:r>
                      <a:endParaRPr lang="fr-FR" sz="2800" b="1" dirty="0">
                        <a:effectLst/>
                        <a:latin typeface="Arial" panose="020B0604020202020204" pitchFamily="34" charset="0"/>
                        <a:ea typeface="Calibri" panose="020F050202020403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78903934"/>
                  </a:ext>
                </a:extLst>
              </a:tr>
              <a:tr h="3018941">
                <a:tc>
                  <a:txBody>
                    <a:bodyPr/>
                    <a:lstStyle/>
                    <a:p>
                      <a:pPr algn="just" rtl="1">
                        <a:spcAft>
                          <a:spcPts val="300"/>
                        </a:spcAft>
                      </a:pPr>
                      <a:r>
                        <a:rPr lang="ar-EG" sz="3600">
                          <a:effectLst/>
                          <a:latin typeface="Arial" panose="020B0604020202020204" pitchFamily="34" charset="0"/>
                          <a:ea typeface="Calibri" panose="020F0502020204030204" pitchFamily="34" charset="0"/>
                          <a:cs typeface="+mn-cs"/>
                        </a:rPr>
                        <a:t>وقال لى أرأيت يا إبن آدم. ثم ذهب بي وارجعني إلى شاطئ النهر.</a:t>
                      </a:r>
                      <a:r>
                        <a:rPr lang="fr-FR" sz="3600">
                          <a:effectLst/>
                          <a:latin typeface="Arial" panose="020B0604020202020204" pitchFamily="34" charset="0"/>
                          <a:ea typeface="Calibri" panose="020F0502020204030204" pitchFamily="34" charset="0"/>
                          <a:cs typeface="+mn-cs"/>
                        </a:rPr>
                        <a:t> </a:t>
                      </a:r>
                      <a:r>
                        <a:rPr lang="ar-AE" sz="3600">
                          <a:effectLst/>
                          <a:latin typeface="Arial" panose="020B0604020202020204" pitchFamily="34" charset="0"/>
                          <a:ea typeface="Calibri" panose="020F0502020204030204" pitchFamily="34" charset="0"/>
                          <a:cs typeface="+mn-cs"/>
                        </a:rPr>
                        <a:t>وعند رجوعى إذا على شاطىء النهر أشجار كثيرة جداً من هنا ومن هناك.</a:t>
                      </a:r>
                      <a:r>
                        <a:rPr lang="fr-FR" sz="3600">
                          <a:effectLst/>
                          <a:latin typeface="Arial" panose="020B0604020202020204" pitchFamily="34" charset="0"/>
                          <a:ea typeface="Calibri" panose="020F0502020204030204" pitchFamily="34" charset="0"/>
                          <a:cs typeface="+mn-cs"/>
                        </a:rPr>
                        <a:t> </a:t>
                      </a:r>
                      <a:r>
                        <a:rPr lang="ar-AE" sz="3600">
                          <a:effectLst/>
                          <a:latin typeface="Arial" panose="020B0604020202020204" pitchFamily="34" charset="0"/>
                          <a:ea typeface="Calibri" panose="020F0502020204030204" pitchFamily="34" charset="0"/>
                          <a:cs typeface="+mn-cs"/>
                        </a:rPr>
                        <a:t>وقال لى هذه المياه تخرج من الجليل الى الشرق وتنحدر إلى بلاد العرب وتصب في البحر على مياه المصب. فتُطَهّر سائر المياه.</a:t>
                      </a:r>
                      <a:endParaRPr lang="fr-FR" sz="3600" b="1" dirty="0">
                        <a:effectLst/>
                        <a:latin typeface="Arial" panose="020B0604020202020204" pitchFamily="34" charset="0"/>
                        <a:ea typeface="Calibri" panose="020F050202020403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77188933"/>
                  </a:ext>
                </a:extLst>
              </a:tr>
            </a:tbl>
          </a:graphicData>
        </a:graphic>
      </p:graphicFrame>
    </p:spTree>
    <p:extLst>
      <p:ext uri="{BB962C8B-B14F-4D97-AF65-F5344CB8AC3E}">
        <p14:creationId xmlns:p14="http://schemas.microsoft.com/office/powerpoint/2010/main" val="2623477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587308" name="Group 44"/>
          <p:cNvGraphicFramePr>
            <a:graphicFrameLocks noGrp="1"/>
          </p:cNvGraphicFramePr>
          <p:nvPr/>
        </p:nvGraphicFramePr>
        <p:xfrm>
          <a:off x="0" y="1046527"/>
          <a:ext cx="12191997" cy="5013960"/>
        </p:xfrm>
        <a:graphic>
          <a:graphicData uri="http://schemas.openxmlformats.org/drawingml/2006/table">
            <a:tbl>
              <a:tblPr/>
              <a:tblGrid>
                <a:gridCol w="4207857">
                  <a:extLst>
                    <a:ext uri="{9D8B030D-6E8A-4147-A177-3AD203B41FA5}">
                      <a16:colId xmlns:a16="http://schemas.microsoft.com/office/drawing/2014/main" val="20000"/>
                    </a:ext>
                  </a:extLst>
                </a:gridCol>
                <a:gridCol w="4723489">
                  <a:extLst>
                    <a:ext uri="{9D8B030D-6E8A-4147-A177-3AD203B41FA5}">
                      <a16:colId xmlns:a16="http://schemas.microsoft.com/office/drawing/2014/main" val="20001"/>
                    </a:ext>
                  </a:extLst>
                </a:gridCol>
                <a:gridCol w="3260651">
                  <a:extLst>
                    <a:ext uri="{9D8B030D-6E8A-4147-A177-3AD203B41FA5}">
                      <a16:colId xmlns:a16="http://schemas.microsoft.com/office/drawing/2014/main" val="20002"/>
                    </a:ext>
                  </a:extLst>
                </a:gridCol>
              </a:tblGrid>
              <a:tr h="501396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3600" b="0" i="0" u="sng" strike="noStrike" cap="none" normalizeH="0" baseline="0" dirty="0" err="1">
                          <a:ln>
                            <a:noFill/>
                          </a:ln>
                          <a:solidFill>
                            <a:srgbClr val="FF9900"/>
                          </a:solidFill>
                          <a:effectLst/>
                          <a:latin typeface="Coptic1" pitchFamily="2" charset="0"/>
                          <a:cs typeface="Arial" charset="0"/>
                        </a:rPr>
                        <a:t>Pidia~kwn</a:t>
                      </a:r>
                      <a:r>
                        <a:rPr kumimoji="0" lang="en-US" sz="3600" b="0" i="0" u="sng" strike="noStrike" cap="none" normalizeH="0" baseline="0" dirty="0">
                          <a:ln>
                            <a:noFill/>
                          </a:ln>
                          <a:solidFill>
                            <a:srgbClr val="FF9900"/>
                          </a:solidFill>
                          <a:effectLst/>
                          <a:latin typeface="Coptic1" pitchFamily="2" charset="0"/>
                          <a:cs typeface="Arial" charset="0"/>
                        </a:rPr>
                        <a:t> :</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4800" b="0" i="0" u="none" strike="noStrike" cap="none" normalizeH="0" baseline="0" dirty="0" err="1">
                          <a:ln>
                            <a:noFill/>
                          </a:ln>
                          <a:solidFill>
                            <a:srgbClr val="FFFFFF"/>
                          </a:solidFill>
                          <a:effectLst/>
                          <a:latin typeface="Coptic1" pitchFamily="2" charset="0"/>
                          <a:cs typeface="Arial" charset="0"/>
                        </a:rPr>
                        <a:t>Qen</a:t>
                      </a:r>
                      <a:r>
                        <a:rPr kumimoji="0" lang="en-US" sz="4800" b="0" i="0" u="none" strike="noStrike" cap="none" normalizeH="0" baseline="0" dirty="0">
                          <a:ln>
                            <a:noFill/>
                          </a:ln>
                          <a:solidFill>
                            <a:srgbClr val="FFFFFF"/>
                          </a:solidFill>
                          <a:effectLst/>
                          <a:latin typeface="Coptic1" pitchFamily="2" charset="0"/>
                          <a:cs typeface="Arial" charset="0"/>
                        </a:rPr>
                        <a:t> </a:t>
                      </a:r>
                      <a:r>
                        <a:rPr kumimoji="0" lang="en-US" sz="4800" b="0" i="0" u="none" strike="noStrike" cap="none" normalizeH="0" baseline="0" dirty="0" err="1">
                          <a:ln>
                            <a:noFill/>
                          </a:ln>
                          <a:solidFill>
                            <a:srgbClr val="FFFFFF"/>
                          </a:solidFill>
                          <a:effectLst/>
                          <a:latin typeface="Coptic1" pitchFamily="2" charset="0"/>
                          <a:cs typeface="Arial" charset="0"/>
                        </a:rPr>
                        <a:t>P,#c</a:t>
                      </a:r>
                      <a:r>
                        <a:rPr kumimoji="0" lang="en-US" sz="4800" b="0" i="0" u="none" strike="noStrike" cap="none" normalizeH="0" baseline="0" dirty="0">
                          <a:ln>
                            <a:noFill/>
                          </a:ln>
                          <a:solidFill>
                            <a:srgbClr val="FFFFFF"/>
                          </a:solidFill>
                          <a:effectLst/>
                          <a:latin typeface="Coptic1" pitchFamily="2" charset="0"/>
                          <a:cs typeface="Arial" charset="0"/>
                        </a:rPr>
                        <a:t># I/#c# Pen{</a:t>
                      </a:r>
                      <a:r>
                        <a:rPr kumimoji="0" lang="en-US" sz="4800" b="0" i="0" u="none" strike="noStrike" cap="none" normalizeH="0" baseline="0" dirty="0" err="1">
                          <a:ln>
                            <a:noFill/>
                          </a:ln>
                          <a:solidFill>
                            <a:srgbClr val="FFFFFF"/>
                          </a:solidFill>
                          <a:effectLst/>
                          <a:latin typeface="Coptic1" pitchFamily="2" charset="0"/>
                          <a:cs typeface="Arial" charset="0"/>
                        </a:rPr>
                        <a:t>oic</a:t>
                      </a:r>
                      <a:r>
                        <a:rPr kumimoji="0" lang="en-US" sz="4800" b="0" i="0" u="none" strike="noStrike" cap="none" normalizeH="0" baseline="0" dirty="0">
                          <a:ln>
                            <a:noFill/>
                          </a:ln>
                          <a:solidFill>
                            <a:srgbClr val="FFFFFF"/>
                          </a:solidFill>
                          <a:effectLst/>
                          <a:latin typeface="Coptic1" pitchFamily="2" charset="0"/>
                          <a:cs typeface="Arial" charset="0"/>
                        </a:rPr>
                        <a:t>.</a:t>
                      </a: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sz="4800" b="0" i="1"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3700" b="0" i="0" u="sng" strike="noStrike" cap="none" normalizeH="0" baseline="0" dirty="0">
                          <a:ln>
                            <a:noFill/>
                          </a:ln>
                          <a:solidFill>
                            <a:srgbClr val="FF9900"/>
                          </a:solidFill>
                          <a:effectLst/>
                          <a:latin typeface="Arial" charset="0"/>
                          <a:cs typeface="Arial" charset="0"/>
                        </a:rPr>
                        <a:t>Le diacre :</a:t>
                      </a:r>
                      <a:endParaRPr kumimoji="0" lang="fr-CA" sz="3700" b="0" i="0" u="sng" strike="noStrike" cap="none" normalizeH="0" baseline="0" dirty="0">
                        <a:ln>
                          <a:noFill/>
                        </a:ln>
                        <a:solidFill>
                          <a:srgbClr val="FF9933"/>
                        </a:solidFill>
                        <a:effectLst/>
                        <a:latin typeface="Arial" charset="0"/>
                        <a:cs typeface="Arial" pitchFamily="34"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n-CA" sz="4400" b="0" i="0" u="none" strike="noStrike" cap="none" normalizeH="0" baseline="0" dirty="0">
                          <a:ln>
                            <a:noFill/>
                          </a:ln>
                          <a:solidFill>
                            <a:srgbClr val="FFFFFF"/>
                          </a:solidFill>
                          <a:effectLst/>
                          <a:latin typeface="Arial" charset="0"/>
                          <a:cs typeface="Arial" charset="0"/>
                        </a:rPr>
                        <a:t>Par le Christ </a:t>
                      </a:r>
                      <a:r>
                        <a:rPr kumimoji="0" lang="en-CA" sz="4400" b="0" i="0" u="none" strike="noStrike" cap="none" normalizeH="0" baseline="0" dirty="0" err="1">
                          <a:ln>
                            <a:noFill/>
                          </a:ln>
                          <a:solidFill>
                            <a:srgbClr val="FFFFFF"/>
                          </a:solidFill>
                          <a:effectLst/>
                          <a:latin typeface="Arial" charset="0"/>
                          <a:cs typeface="Arial" charset="0"/>
                        </a:rPr>
                        <a:t>Jésus</a:t>
                      </a:r>
                      <a:r>
                        <a:rPr kumimoji="0" lang="en-CA" sz="4400" b="0" i="0" u="none" strike="noStrike" cap="none" normalizeH="0" baseline="0" dirty="0">
                          <a:ln>
                            <a:noFill/>
                          </a:ln>
                          <a:solidFill>
                            <a:srgbClr val="FFFFFF"/>
                          </a:solidFill>
                          <a:effectLst/>
                          <a:latin typeface="Arial" charset="0"/>
                          <a:cs typeface="Arial" charset="0"/>
                        </a:rPr>
                        <a:t> Notre Seigneur.</a:t>
                      </a:r>
                      <a:endParaRPr kumimoji="0" lang="en-US" sz="4400" b="0" i="0" u="none" strike="noStrike" cap="none" normalizeH="0" baseline="0" dirty="0">
                        <a:ln>
                          <a:noFill/>
                        </a:ln>
                        <a:solidFill>
                          <a:srgbClr val="FFFFFF"/>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3700" b="0" i="0" u="sng" strike="noStrike" cap="none" normalizeH="0" baseline="0" dirty="0">
                          <a:ln>
                            <a:noFill/>
                          </a:ln>
                          <a:solidFill>
                            <a:srgbClr val="FF9900"/>
                          </a:solidFill>
                          <a:effectLst/>
                          <a:latin typeface="Arial" charset="0"/>
                          <a:cs typeface="Arial" charset="0"/>
                        </a:rPr>
                        <a:t>الشماس :</a:t>
                      </a:r>
                      <a:endParaRPr kumimoji="0" lang="ar-EG" sz="3700" b="0" i="0" u="none" strike="noStrike" cap="none" normalizeH="0" baseline="0" dirty="0">
                        <a:ln>
                          <a:noFill/>
                        </a:ln>
                        <a:solidFill>
                          <a:srgbClr val="FFFFFF"/>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5500" b="0" i="0" u="none" strike="noStrike" cap="none" normalizeH="0" baseline="0" dirty="0">
                          <a:ln>
                            <a:noFill/>
                          </a:ln>
                          <a:solidFill>
                            <a:srgbClr val="FFFFFF"/>
                          </a:solidFill>
                          <a:effectLst/>
                          <a:latin typeface="Arial" charset="0"/>
                          <a:cs typeface="Arial" charset="0"/>
                        </a:rPr>
                        <a:t>بالمسيح يسوع ربنا</a:t>
                      </a:r>
                      <a:r>
                        <a:rPr kumimoji="0" lang="fr-FR" sz="5500" b="0" i="0" u="none" strike="noStrike" cap="none" normalizeH="0" baseline="0" dirty="0">
                          <a:ln>
                            <a:noFill/>
                          </a:ln>
                          <a:solidFill>
                            <a:srgbClr val="FFFFFF"/>
                          </a:solidFill>
                          <a:effectLst/>
                          <a:latin typeface="Arial" charset="0"/>
                          <a:cs typeface="Arial" charset="0"/>
                        </a:rPr>
                        <a:t>.</a:t>
                      </a:r>
                      <a:endParaRPr kumimoji="0" lang="en-US" sz="5500" b="0" i="0" u="none" strike="noStrike" cap="none" normalizeH="0" baseline="0" dirty="0">
                        <a:ln>
                          <a:noFill/>
                        </a:ln>
                        <a:solidFill>
                          <a:srgbClr val="FFFFFF"/>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7760393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28525D-6A3F-0101-9604-6A99A39422E7}"/>
            </a:ext>
          </a:extLst>
        </p:cNvPr>
        <p:cNvGrpSpPr/>
        <p:nvPr/>
      </p:nvGrpSpPr>
      <p:grpSpPr>
        <a:xfrm>
          <a:off x="0" y="0"/>
          <a:ext cx="0" cy="0"/>
          <a:chOff x="0" y="0"/>
          <a:chExt cx="0" cy="0"/>
        </a:xfrm>
      </p:grpSpPr>
      <p:graphicFrame>
        <p:nvGraphicFramePr>
          <p:cNvPr id="3" name="Tableau 2">
            <a:extLst>
              <a:ext uri="{FF2B5EF4-FFF2-40B4-BE49-F238E27FC236}">
                <a16:creationId xmlns:a16="http://schemas.microsoft.com/office/drawing/2014/main" id="{3FA26361-DC18-76E2-143B-DF36BD021959}"/>
              </a:ext>
            </a:extLst>
          </p:cNvPr>
          <p:cNvGraphicFramePr>
            <a:graphicFrameLocks noGrp="1"/>
          </p:cNvGraphicFramePr>
          <p:nvPr>
            <p:extLst>
              <p:ext uri="{D42A27DB-BD31-4B8C-83A1-F6EECF244321}">
                <p14:modId xmlns:p14="http://schemas.microsoft.com/office/powerpoint/2010/main" val="3633752574"/>
              </p:ext>
            </p:extLst>
          </p:nvPr>
        </p:nvGraphicFramePr>
        <p:xfrm>
          <a:off x="0" y="323938"/>
          <a:ext cx="12192000" cy="5243981"/>
        </p:xfrm>
        <a:graphic>
          <a:graphicData uri="http://schemas.openxmlformats.org/drawingml/2006/table">
            <a:tbl>
              <a:tblPr firstRow="1" bandRow="1">
                <a:tableStyleId>{5940675A-B579-460E-94D1-54222C63F5DA}</a:tableStyleId>
              </a:tblPr>
              <a:tblGrid>
                <a:gridCol w="12192000">
                  <a:extLst>
                    <a:ext uri="{9D8B030D-6E8A-4147-A177-3AD203B41FA5}">
                      <a16:colId xmlns:a16="http://schemas.microsoft.com/office/drawing/2014/main" val="2459457082"/>
                    </a:ext>
                  </a:extLst>
                </a:gridCol>
              </a:tblGrid>
              <a:tr h="754735">
                <a:tc>
                  <a:txBody>
                    <a:bodyPr/>
                    <a:lstStyle/>
                    <a:p>
                      <a:pPr algn="just"/>
                      <a:r>
                        <a:rPr lang="fr-FR" sz="2800" dirty="0">
                          <a:effectLst/>
                          <a:latin typeface="Arial" panose="020B0604020202020204" pitchFamily="34" charset="0"/>
                          <a:ea typeface="Calibri" panose="020F0502020204030204" pitchFamily="34" charset="0"/>
                          <a:cs typeface="Arial" panose="020B0604020202020204" pitchFamily="34" charset="0"/>
                        </a:rPr>
                        <a:t>Et ceci arrivera : toute âme de créature vivant et se mourant sur tout lieu où ce fleuve passera, vivra ; et il y aura là une multitude de poissons, parce que l’eau y sera venue ; et où sera passé le fleuve tout être sera sain, et il vivra, et il vivra en ce lieu. </a:t>
                      </a:r>
                      <a:r>
                        <a:rPr lang="fr-FR" sz="2800" b="1" dirty="0">
                          <a:effectLst/>
                          <a:latin typeface="Arial" panose="020B0604020202020204" pitchFamily="34" charset="0"/>
                          <a:ea typeface="Calibri" panose="020F0502020204030204" pitchFamily="34" charset="0"/>
                          <a:cs typeface="Arial" panose="020B0604020202020204" pitchFamily="34" charset="0"/>
                        </a:rPr>
                        <a:t>Gloire soit à la Sainte Trinité notre Dieu pour les siècles des siècles. Amen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78903934"/>
                  </a:ext>
                </a:extLst>
              </a:tr>
              <a:tr h="3018941">
                <a:tc>
                  <a:txBody>
                    <a:bodyPr/>
                    <a:lstStyle/>
                    <a:p>
                      <a:pPr algn="just" rtl="1">
                        <a:spcAft>
                          <a:spcPts val="300"/>
                        </a:spcAft>
                      </a:pPr>
                      <a:r>
                        <a:rPr lang="ar-EG" sz="3600" dirty="0">
                          <a:effectLst/>
                          <a:latin typeface="Arial" panose="020B0604020202020204" pitchFamily="34" charset="0"/>
                          <a:ea typeface="Calibri" panose="020F0502020204030204" pitchFamily="34" charset="0"/>
                          <a:cs typeface="+mn-cs"/>
                        </a:rPr>
                        <a:t>ويكون أن كل نفس حية تسقط على أي شيء. هذه كلها يأتي عليها النهر فتطهر وتحيا.</a:t>
                      </a:r>
                      <a:r>
                        <a:rPr lang="fr-FR" sz="3600" dirty="0">
                          <a:effectLst/>
                          <a:latin typeface="Arial" panose="020B0604020202020204" pitchFamily="34" charset="0"/>
                          <a:ea typeface="Calibri" panose="020F0502020204030204" pitchFamily="34" charset="0"/>
                          <a:cs typeface="+mn-cs"/>
                        </a:rPr>
                        <a:t> </a:t>
                      </a:r>
                      <a:r>
                        <a:rPr lang="ar-AE" sz="3600" b="1" dirty="0">
                          <a:effectLst/>
                          <a:latin typeface="Arial" panose="020B0604020202020204" pitchFamily="34" charset="0"/>
                          <a:ea typeface="Calibri" panose="020F0502020204030204" pitchFamily="34" charset="0"/>
                          <a:cs typeface="+mn-cs"/>
                        </a:rPr>
                        <a:t>مجداً للثالوث الاقدس الهنا الى الأبد وأبد الابدين آمين</a:t>
                      </a:r>
                      <a:endParaRPr lang="fr-FR" sz="3600" b="1" dirty="0">
                        <a:effectLst/>
                        <a:latin typeface="Arial" panose="020B0604020202020204" pitchFamily="34" charset="0"/>
                        <a:ea typeface="Calibri" panose="020F050202020403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77188933"/>
                  </a:ext>
                </a:extLst>
              </a:tr>
            </a:tbl>
          </a:graphicData>
        </a:graphic>
      </p:graphicFrame>
    </p:spTree>
    <p:extLst>
      <p:ext uri="{BB962C8B-B14F-4D97-AF65-F5344CB8AC3E}">
        <p14:creationId xmlns:p14="http://schemas.microsoft.com/office/powerpoint/2010/main" val="163620676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458884" name="Group 68"/>
          <p:cNvGraphicFramePr>
            <a:graphicFrameLocks noGrp="1"/>
          </p:cNvGraphicFramePr>
          <p:nvPr/>
        </p:nvGraphicFramePr>
        <p:xfrm>
          <a:off x="1" y="1297681"/>
          <a:ext cx="12191999" cy="5303256"/>
        </p:xfrm>
        <a:graphic>
          <a:graphicData uri="http://schemas.openxmlformats.org/drawingml/2006/table">
            <a:tbl>
              <a:tblPr/>
              <a:tblGrid>
                <a:gridCol w="4470400">
                  <a:extLst>
                    <a:ext uri="{9D8B030D-6E8A-4147-A177-3AD203B41FA5}">
                      <a16:colId xmlns:a16="http://schemas.microsoft.com/office/drawing/2014/main" val="20000"/>
                    </a:ext>
                  </a:extLst>
                </a:gridCol>
                <a:gridCol w="4368800">
                  <a:extLst>
                    <a:ext uri="{9D8B030D-6E8A-4147-A177-3AD203B41FA5}">
                      <a16:colId xmlns:a16="http://schemas.microsoft.com/office/drawing/2014/main" val="20001"/>
                    </a:ext>
                  </a:extLst>
                </a:gridCol>
                <a:gridCol w="3352799">
                  <a:extLst>
                    <a:ext uri="{9D8B030D-6E8A-4147-A177-3AD203B41FA5}">
                      <a16:colId xmlns:a16="http://schemas.microsoft.com/office/drawing/2014/main" val="20002"/>
                    </a:ext>
                  </a:extLst>
                </a:gridCol>
              </a:tblGrid>
              <a:tr h="5303256">
                <a:tc>
                  <a:txBody>
                    <a:bodyPr/>
                    <a:lstStyle/>
                    <a:p>
                      <a:pPr marL="0" marR="0" lvl="0" indent="0" algn="just" defTabSz="914400" rtl="0" eaLnBrk="1" fontAlgn="base" latinLnBrk="0" hangingPunct="1">
                        <a:lnSpc>
                          <a:spcPct val="100000"/>
                        </a:lnSpc>
                        <a:spcBef>
                          <a:spcPts val="0"/>
                        </a:spcBef>
                        <a:spcAft>
                          <a:spcPct val="0"/>
                        </a:spcAft>
                        <a:buClrTx/>
                        <a:buSzTx/>
                        <a:buFontTx/>
                        <a:buNone/>
                        <a:tabLst/>
                      </a:pPr>
                      <a:r>
                        <a:rPr kumimoji="0" lang="en-US" sz="3700" b="0" i="0" u="none" strike="noStrike" cap="none" normalizeH="0" baseline="0" dirty="0" err="1">
                          <a:ln>
                            <a:noFill/>
                          </a:ln>
                          <a:solidFill>
                            <a:schemeClr val="tx1"/>
                          </a:solidFill>
                          <a:effectLst/>
                          <a:latin typeface="Coptic1" pitchFamily="2" charset="0"/>
                          <a:cs typeface="Arial" charset="0"/>
                        </a:rPr>
                        <a:t>Taisour</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n~noub</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n~kayaroc</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etfai</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qa</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pia~rwmata</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etqen</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nenjij</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n~Aa~rwn</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piou</a:t>
                      </a:r>
                      <a:r>
                        <a:rPr kumimoji="0" lang="en-US" sz="3700" b="0" i="0" u="none" strike="noStrike" cap="none" normalizeH="0" baseline="0" dirty="0">
                          <a:ln>
                            <a:noFill/>
                          </a:ln>
                          <a:solidFill>
                            <a:schemeClr val="tx1"/>
                          </a:solidFill>
                          <a:effectLst/>
                          <a:latin typeface="Coptic1" pitchFamily="2" charset="0"/>
                          <a:cs typeface="Arial" charset="0"/>
                        </a:rPr>
                        <a:t>/b </a:t>
                      </a:r>
                      <a:r>
                        <a:rPr kumimoji="0" lang="en-US" sz="3700" b="0" i="0" u="none" strike="noStrike" cap="none" normalizeH="0" baseline="0" dirty="0" err="1">
                          <a:ln>
                            <a:noFill/>
                          </a:ln>
                          <a:solidFill>
                            <a:schemeClr val="tx1"/>
                          </a:solidFill>
                          <a:effectLst/>
                          <a:latin typeface="Coptic1" pitchFamily="2" charset="0"/>
                          <a:cs typeface="Arial" charset="0"/>
                        </a:rPr>
                        <a:t>eftale</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ouc~yoinoufi</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e~p~swi</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e~jen</a:t>
                      </a:r>
                      <a:r>
                        <a:rPr kumimoji="0" lang="en-US" sz="3700" b="0" i="0" u="none" strike="noStrike" cap="none" normalizeH="0" baseline="0" dirty="0">
                          <a:ln>
                            <a:noFill/>
                          </a:ln>
                          <a:solidFill>
                            <a:schemeClr val="tx1"/>
                          </a:solidFill>
                          <a:effectLst/>
                          <a:latin typeface="Coptic1" pitchFamily="2" charset="0"/>
                          <a:cs typeface="Arial" charset="0"/>
                        </a:rPr>
                        <a:t> </a:t>
                      </a:r>
                    </a:p>
                    <a:p>
                      <a:pPr marL="0" marR="0" lvl="0" indent="0" algn="just" defTabSz="914400" rtl="0" eaLnBrk="1" fontAlgn="base" latinLnBrk="0" hangingPunct="1">
                        <a:lnSpc>
                          <a:spcPct val="100000"/>
                        </a:lnSpc>
                        <a:spcBef>
                          <a:spcPts val="0"/>
                        </a:spcBef>
                        <a:spcAft>
                          <a:spcPct val="0"/>
                        </a:spcAft>
                        <a:buClrTx/>
                        <a:buSzTx/>
                        <a:buFontTx/>
                        <a:buNone/>
                        <a:tabLst/>
                      </a:pPr>
                      <a:r>
                        <a:rPr kumimoji="0" lang="en-US" sz="3700" b="0" i="0" u="none" strike="noStrike" cap="none" normalizeH="0" baseline="0" dirty="0" err="1">
                          <a:ln>
                            <a:noFill/>
                          </a:ln>
                          <a:solidFill>
                            <a:schemeClr val="tx1"/>
                          </a:solidFill>
                          <a:effectLst/>
                          <a:latin typeface="Coptic1" pitchFamily="2" charset="0"/>
                          <a:cs typeface="Arial" charset="0"/>
                        </a:rPr>
                        <a:t>piman~erswousi</a:t>
                      </a:r>
                      <a:r>
                        <a:rPr kumimoji="0" lang="en-US" sz="3700" b="0" i="0" u="none" strike="noStrike" cap="none" normalizeH="0" baseline="0" dirty="0">
                          <a:ln>
                            <a:noFill/>
                          </a:ln>
                          <a:solidFill>
                            <a:schemeClr val="tx1"/>
                          </a:solidFill>
                          <a:effectLst/>
                          <a:latin typeface="Coptic1" pitchFamily="2" charset="0"/>
                          <a:cs typeface="Arial" charset="0"/>
                        </a:rPr>
                        <a:t>.</a:t>
                      </a:r>
                      <a:r>
                        <a:rPr kumimoji="0" lang="en-US" sz="3700" b="0" i="0" u="none" strike="noStrike" cap="none" normalizeH="0" baseline="0" dirty="0">
                          <a:ln>
                            <a:noFill/>
                          </a:ln>
                          <a:solidFill>
                            <a:schemeClr val="tx1"/>
                          </a:solidFill>
                          <a:effectLst/>
                          <a:latin typeface="Arial" charset="0"/>
                          <a:cs typeface="Arial" charset="0"/>
                        </a:rPr>
                        <a:t> </a:t>
                      </a:r>
                      <a:endParaRPr kumimoji="0" lang="en-US" sz="3700" b="0" i="0" u="none" strike="noStrike" cap="none" normalizeH="0" baseline="0" dirty="0">
                        <a:ln>
                          <a:noFill/>
                        </a:ln>
                        <a:solidFill>
                          <a:schemeClr val="tx1"/>
                        </a:solidFill>
                        <a:effectLst/>
                        <a:latin typeface="Coptic1" pitchFamily="2" charset="0"/>
                        <a:cs typeface="Arial" charset="0"/>
                      </a:endParaRP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3200" b="0" i="0" u="none" strike="noStrike" cap="none" normalizeH="0" baseline="0" dirty="0">
                          <a:ln>
                            <a:noFill/>
                          </a:ln>
                          <a:solidFill>
                            <a:schemeClr val="tx1"/>
                          </a:solidFill>
                          <a:effectLst/>
                          <a:latin typeface="Arial" charset="0"/>
                          <a:cs typeface="Arial" charset="0"/>
                        </a:rPr>
                        <a:t>Cet encensoir d’or  pur qui porte l’arôme parfumée, est dans les mains d’Aaron le prêtre qui encense sur le l’autel.</a:t>
                      </a:r>
                      <a:endParaRPr kumimoji="0" lang="en-US" sz="32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4000" b="0" i="0" u="none" strike="noStrike" cap="none" normalizeH="0" baseline="0" dirty="0">
                          <a:ln>
                            <a:noFill/>
                          </a:ln>
                          <a:solidFill>
                            <a:schemeClr val="tx1"/>
                          </a:solidFill>
                          <a:effectLst/>
                          <a:latin typeface="Arial" charset="0"/>
                          <a:cs typeface="Arial" charset="0"/>
                        </a:rPr>
                        <a:t>هذه المجمرة الذهب </a:t>
                      </a:r>
                      <a:r>
                        <a:rPr kumimoji="0" lang="ar-SA" sz="4000" b="0" i="0" u="none" strike="noStrike" cap="none" normalizeH="0" baseline="0" dirty="0" err="1">
                          <a:ln>
                            <a:noFill/>
                          </a:ln>
                          <a:solidFill>
                            <a:schemeClr val="tx1"/>
                          </a:solidFill>
                          <a:effectLst/>
                          <a:latin typeface="Arial" charset="0"/>
                          <a:cs typeface="Arial" charset="0"/>
                        </a:rPr>
                        <a:t>النقى</a:t>
                      </a:r>
                      <a:r>
                        <a:rPr kumimoji="0" lang="ar-SA" sz="4000" b="0" i="0" u="none" strike="noStrike" cap="none" normalizeH="0" baseline="0" dirty="0">
                          <a:ln>
                            <a:noFill/>
                          </a:ln>
                          <a:solidFill>
                            <a:schemeClr val="tx1"/>
                          </a:solidFill>
                          <a:effectLst/>
                          <a:latin typeface="Arial" charset="0"/>
                          <a:cs typeface="Arial" charset="0"/>
                        </a:rPr>
                        <a:t> الحاملة </a:t>
                      </a:r>
                      <a:r>
                        <a:rPr kumimoji="0" lang="ar-SA" sz="4000" b="0" i="0" u="none" strike="noStrike" cap="none" normalizeH="0" baseline="0" dirty="0" err="1">
                          <a:ln>
                            <a:noFill/>
                          </a:ln>
                          <a:solidFill>
                            <a:schemeClr val="tx1"/>
                          </a:solidFill>
                          <a:effectLst/>
                          <a:latin typeface="Arial" charset="0"/>
                          <a:cs typeface="Arial" charset="0"/>
                        </a:rPr>
                        <a:t>العنبرالتى</a:t>
                      </a:r>
                      <a:r>
                        <a:rPr kumimoji="0" lang="ar-SA" sz="4000" b="0" i="0" u="none" strike="noStrike" cap="none" normalizeH="0" baseline="0" dirty="0">
                          <a:ln>
                            <a:noFill/>
                          </a:ln>
                          <a:solidFill>
                            <a:schemeClr val="tx1"/>
                          </a:solidFill>
                          <a:effectLst/>
                          <a:latin typeface="Arial" charset="0"/>
                          <a:cs typeface="Arial" charset="0"/>
                        </a:rPr>
                        <a:t> </a:t>
                      </a:r>
                      <a:r>
                        <a:rPr kumimoji="0" lang="ar-SA" sz="4000" b="0" i="0" u="none" strike="noStrike" cap="none" normalizeH="0" baseline="0" dirty="0" err="1">
                          <a:ln>
                            <a:noFill/>
                          </a:ln>
                          <a:solidFill>
                            <a:schemeClr val="tx1"/>
                          </a:solidFill>
                          <a:effectLst/>
                          <a:latin typeface="Arial" charset="0"/>
                          <a:cs typeface="Arial" charset="0"/>
                        </a:rPr>
                        <a:t>فى</a:t>
                      </a:r>
                      <a:r>
                        <a:rPr kumimoji="0" lang="ar-SA" sz="4000" b="0" i="0" u="none" strike="noStrike" cap="none" normalizeH="0" baseline="0" dirty="0">
                          <a:ln>
                            <a:noFill/>
                          </a:ln>
                          <a:solidFill>
                            <a:schemeClr val="tx1"/>
                          </a:solidFill>
                          <a:effectLst/>
                          <a:latin typeface="Arial" charset="0"/>
                          <a:cs typeface="Arial" charset="0"/>
                        </a:rPr>
                        <a:t> يدَى هرون الكاهن يَرفعُ بَخوُراً على المذبح.</a:t>
                      </a:r>
                      <a:r>
                        <a:rPr kumimoji="0" lang="en-US" sz="4000" b="0" i="0" u="none" strike="noStrike" cap="none" normalizeH="0" baseline="0" dirty="0">
                          <a:ln>
                            <a:noFill/>
                          </a:ln>
                          <a:solidFill>
                            <a:schemeClr val="tx1"/>
                          </a:solidFill>
                          <a:effectLst/>
                          <a:latin typeface="Arial" charset="0"/>
                          <a:cs typeface="Arial" charset="0"/>
                        </a:rPr>
                        <a:t> </a:t>
                      </a: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11" name="Tableau 2">
            <a:extLst>
              <a:ext uri="{FF2B5EF4-FFF2-40B4-BE49-F238E27FC236}">
                <a16:creationId xmlns:a16="http://schemas.microsoft.com/office/drawing/2014/main" id="{600E845E-AF07-497A-A98D-B4CE224DC6AB}"/>
              </a:ext>
            </a:extLst>
          </p:cNvPr>
          <p:cNvGraphicFramePr>
            <a:graphicFrameLocks noGrp="1"/>
          </p:cNvGraphicFramePr>
          <p:nvPr/>
        </p:nvGraphicFramePr>
        <p:xfrm>
          <a:off x="2031999" y="156724"/>
          <a:ext cx="8128000" cy="853440"/>
        </p:xfrm>
        <a:graphic>
          <a:graphicData uri="http://schemas.openxmlformats.org/drawingml/2006/table">
            <a:tbl>
              <a:tblPr firstRow="1" bandRow="1">
                <a:tableStyleId>{2D5ABB26-0587-4C30-8999-92F81FD0307C}</a:tableStyleId>
              </a:tblPr>
              <a:tblGrid>
                <a:gridCol w="8128000">
                  <a:extLst>
                    <a:ext uri="{9D8B030D-6E8A-4147-A177-3AD203B41FA5}">
                      <a16:colId xmlns:a16="http://schemas.microsoft.com/office/drawing/2014/main" val="4250736396"/>
                    </a:ext>
                  </a:extLst>
                </a:gridCol>
              </a:tblGrid>
              <a:tr h="8534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2400" b="0" i="0" u="none" strike="noStrike" cap="none" normalizeH="0" baseline="0" dirty="0">
                          <a:ln>
                            <a:noFill/>
                          </a:ln>
                          <a:solidFill>
                            <a:schemeClr val="tx1"/>
                          </a:solidFill>
                          <a:effectLst/>
                          <a:latin typeface="Arial" charset="0"/>
                          <a:cs typeface="Arial" charset="0"/>
                        </a:rPr>
                        <a:t>Chant de la Vierge - </a:t>
                      </a:r>
                      <a:r>
                        <a:rPr kumimoji="0" lang="ar-EG" sz="2400" b="0" i="0" u="none" strike="noStrike" cap="none" normalizeH="0" baseline="0" dirty="0">
                          <a:ln>
                            <a:noFill/>
                          </a:ln>
                          <a:solidFill>
                            <a:schemeClr val="tx1"/>
                          </a:solidFill>
                          <a:effectLst/>
                          <a:latin typeface="Arial" charset="0"/>
                          <a:cs typeface="Arial" charset="0"/>
                        </a:rPr>
                        <a:t>لحن العذراء </a:t>
                      </a:r>
                      <a:endParaRPr kumimoji="0" lang="fr-FR" sz="2400" b="0" i="0" u="none" strike="noStrike" cap="none" normalizeH="0" baseline="0" dirty="0">
                        <a:ln>
                          <a:noFill/>
                        </a:ln>
                        <a:solidFill>
                          <a:schemeClr val="tx1"/>
                        </a:solidFill>
                        <a:effectLst/>
                        <a:latin typeface="Arial" charset="0"/>
                        <a:cs typeface="Arial"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2400" b="0" i="0" u="none" strike="noStrike" cap="none" normalizeH="0" baseline="0" dirty="0">
                          <a:ln>
                            <a:noFill/>
                          </a:ln>
                          <a:solidFill>
                            <a:schemeClr val="tx1"/>
                          </a:solidFill>
                          <a:effectLst/>
                          <a:latin typeface="Arial" charset="0"/>
                          <a:cs typeface="Arial" charset="0"/>
                        </a:rPr>
                        <a:t>(L’encensoir)</a:t>
                      </a:r>
                      <a:r>
                        <a:rPr kumimoji="0" lang="fr-FR" sz="2400" b="0" i="0" u="none" strike="noStrike" cap="none" normalizeH="0" baseline="0" dirty="0">
                          <a:ln>
                            <a:noFill/>
                          </a:ln>
                          <a:solidFill>
                            <a:schemeClr val="tx1"/>
                          </a:solidFill>
                          <a:effectLst/>
                          <a:latin typeface="Arial" charset="0"/>
                          <a:cs typeface="Arial" charset="0"/>
                        </a:rPr>
                        <a:t> - </a:t>
                      </a:r>
                      <a:r>
                        <a:rPr kumimoji="0" lang="ar-EG" sz="2400" b="0" i="0" u="none" strike="noStrike" cap="none" normalizeH="0" baseline="0" dirty="0">
                          <a:ln>
                            <a:noFill/>
                          </a:ln>
                          <a:solidFill>
                            <a:schemeClr val="tx1"/>
                          </a:solidFill>
                          <a:effectLst/>
                          <a:latin typeface="Arial" charset="0"/>
                          <a:cs typeface="Arial" charset="0"/>
                        </a:rPr>
                        <a:t>( المجمرة)</a:t>
                      </a:r>
                      <a:r>
                        <a:rPr kumimoji="0" lang="en-US" sz="2400" b="0" i="0" u="none" strike="noStrike" cap="none" normalizeH="0" baseline="0" dirty="0">
                          <a:ln>
                            <a:noFill/>
                          </a:ln>
                          <a:solidFill>
                            <a:schemeClr val="tx1"/>
                          </a:solidFill>
                          <a:effectLst/>
                          <a:latin typeface="Arial" charset="0"/>
                          <a:cs typeface="Arial" charset="0"/>
                        </a:rPr>
                        <a:t> </a:t>
                      </a:r>
                    </a:p>
                  </a:txBody>
                  <a:tcPr marL="121920" marR="121920" marT="60960" marB="6096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73922283"/>
                  </a:ext>
                </a:extLst>
              </a:tr>
            </a:tbl>
          </a:graphicData>
        </a:graphic>
      </p:graphicFrame>
      <p:pic>
        <p:nvPicPr>
          <p:cNvPr id="7" name="Image 6" descr="Une image contenant personne, intérieur&#10;&#10;Description générée automatiquement">
            <a:extLst>
              <a:ext uri="{FF2B5EF4-FFF2-40B4-BE49-F238E27FC236}">
                <a16:creationId xmlns:a16="http://schemas.microsoft.com/office/drawing/2014/main" id="{0E6D48E4-D0FB-4025-9F5C-26AD3D622E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8291" y="4641523"/>
            <a:ext cx="2335415" cy="1556943"/>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7331" name="Group 2"/>
          <p:cNvGrpSpPr>
            <a:grpSpLocks/>
          </p:cNvGrpSpPr>
          <p:nvPr/>
        </p:nvGrpSpPr>
        <p:grpSpPr bwMode="auto">
          <a:xfrm>
            <a:off x="0" y="2819400"/>
            <a:ext cx="11480800" cy="1447800"/>
            <a:chOff x="-3" y="-3"/>
            <a:chExt cx="2820" cy="820"/>
          </a:xfrm>
        </p:grpSpPr>
        <p:grpSp>
          <p:nvGrpSpPr>
            <p:cNvPr id="227351" name="Group 3"/>
            <p:cNvGrpSpPr>
              <a:grpSpLocks/>
            </p:cNvGrpSpPr>
            <p:nvPr/>
          </p:nvGrpSpPr>
          <p:grpSpPr bwMode="auto">
            <a:xfrm>
              <a:off x="0" y="0"/>
              <a:ext cx="2814" cy="814"/>
              <a:chOff x="0" y="0"/>
              <a:chExt cx="2814" cy="814"/>
            </a:xfrm>
          </p:grpSpPr>
          <p:grpSp>
            <p:nvGrpSpPr>
              <p:cNvPr id="227353" name="Group 4"/>
              <p:cNvGrpSpPr>
                <a:grpSpLocks/>
              </p:cNvGrpSpPr>
              <p:nvPr/>
            </p:nvGrpSpPr>
            <p:grpSpPr bwMode="auto">
              <a:xfrm>
                <a:off x="0" y="0"/>
                <a:ext cx="1094" cy="814"/>
                <a:chOff x="0" y="0"/>
                <a:chExt cx="1094" cy="814"/>
              </a:xfrm>
            </p:grpSpPr>
            <p:sp>
              <p:nvSpPr>
                <p:cNvPr id="227360" name="Rectangle 5"/>
                <p:cNvSpPr>
                  <a:spLocks noChangeArrowheads="1"/>
                </p:cNvSpPr>
                <p:nvPr/>
              </p:nvSpPr>
              <p:spPr bwMode="auto">
                <a:xfrm>
                  <a:off x="43" y="0"/>
                  <a:ext cx="1008" cy="814"/>
                </a:xfrm>
                <a:prstGeom prst="rect">
                  <a:avLst/>
                </a:prstGeom>
                <a:noFill/>
                <a:ln w="9525">
                  <a:noFill/>
                  <a:miter lim="800000"/>
                  <a:headEnd/>
                  <a:tailEnd/>
                </a:ln>
              </p:spPr>
              <p:txBody>
                <a:bodyPr/>
                <a:lstStyle/>
                <a:p>
                  <a:pPr defTabSz="1219170" eaLnBrk="0" fontAlgn="base" hangingPunct="0">
                    <a:spcBef>
                      <a:spcPct val="0"/>
                    </a:spcBef>
                    <a:spcAft>
                      <a:spcPct val="0"/>
                    </a:spcAft>
                    <a:defRPr/>
                  </a:pPr>
                  <a:endParaRPr lang="en-CA" sz="3733">
                    <a:solidFill>
                      <a:srgbClr val="080808"/>
                    </a:solidFill>
                    <a:latin typeface="Times New Roman" pitchFamily="18" charset="0"/>
                    <a:cs typeface="Arial" charset="0"/>
                  </a:endParaRPr>
                </a:p>
              </p:txBody>
            </p:sp>
            <p:sp>
              <p:nvSpPr>
                <p:cNvPr id="227361" name="Rectangle 6"/>
                <p:cNvSpPr>
                  <a:spLocks noChangeArrowheads="1"/>
                </p:cNvSpPr>
                <p:nvPr/>
              </p:nvSpPr>
              <p:spPr bwMode="auto">
                <a:xfrm>
                  <a:off x="0" y="0"/>
                  <a:ext cx="1094" cy="814"/>
                </a:xfrm>
                <a:prstGeom prst="rect">
                  <a:avLst/>
                </a:prstGeom>
                <a:noFill/>
                <a:ln w="7">
                  <a:noFill/>
                  <a:miter lim="800000"/>
                  <a:headEnd/>
                  <a:tailEnd/>
                </a:ln>
              </p:spPr>
              <p:txBody>
                <a:bodyPr/>
                <a:lstStyle/>
                <a:p>
                  <a:pPr defTabSz="1219170" fontAlgn="base">
                    <a:spcBef>
                      <a:spcPct val="20000"/>
                    </a:spcBef>
                    <a:spcAft>
                      <a:spcPct val="0"/>
                    </a:spcAft>
                    <a:defRPr/>
                  </a:pPr>
                  <a:endParaRPr lang="en-CA" sz="4800">
                    <a:solidFill>
                      <a:srgbClr val="FFFFFF"/>
                    </a:solidFill>
                    <a:latin typeface="Arial" charset="0"/>
                    <a:cs typeface="Arial" charset="0"/>
                  </a:endParaRPr>
                </a:p>
              </p:txBody>
            </p:sp>
          </p:grpSp>
          <p:grpSp>
            <p:nvGrpSpPr>
              <p:cNvPr id="227354" name="Group 7"/>
              <p:cNvGrpSpPr>
                <a:grpSpLocks/>
              </p:cNvGrpSpPr>
              <p:nvPr/>
            </p:nvGrpSpPr>
            <p:grpSpPr bwMode="auto">
              <a:xfrm>
                <a:off x="1094" y="0"/>
                <a:ext cx="842" cy="814"/>
                <a:chOff x="1094" y="0"/>
                <a:chExt cx="842" cy="814"/>
              </a:xfrm>
            </p:grpSpPr>
            <p:sp>
              <p:nvSpPr>
                <p:cNvPr id="227358" name="Rectangle 8"/>
                <p:cNvSpPr>
                  <a:spLocks noChangeArrowheads="1"/>
                </p:cNvSpPr>
                <p:nvPr/>
              </p:nvSpPr>
              <p:spPr bwMode="auto">
                <a:xfrm>
                  <a:off x="1137" y="0"/>
                  <a:ext cx="756" cy="814"/>
                </a:xfrm>
                <a:prstGeom prst="rect">
                  <a:avLst/>
                </a:prstGeom>
                <a:noFill/>
                <a:ln w="9525">
                  <a:noFill/>
                  <a:miter lim="800000"/>
                  <a:headEnd/>
                  <a:tailEnd/>
                </a:ln>
              </p:spPr>
              <p:txBody>
                <a:bodyPr lIns="0" tIns="0" rIns="0" bIns="0"/>
                <a:lstStyle/>
                <a:p>
                  <a:pPr defTabSz="1219170" eaLnBrk="0" fontAlgn="base" hangingPunct="0">
                    <a:spcBef>
                      <a:spcPct val="0"/>
                    </a:spcBef>
                    <a:spcAft>
                      <a:spcPct val="0"/>
                    </a:spcAft>
                    <a:defRPr/>
                  </a:pPr>
                  <a:endParaRPr lang="en-CA" sz="3200">
                    <a:solidFill>
                      <a:srgbClr val="080808"/>
                    </a:solidFill>
                    <a:latin typeface="Times New Roman" pitchFamily="18" charset="0"/>
                    <a:cs typeface="Arial" charset="0"/>
                  </a:endParaRPr>
                </a:p>
              </p:txBody>
            </p:sp>
            <p:sp>
              <p:nvSpPr>
                <p:cNvPr id="227359" name="Rectangle 9"/>
                <p:cNvSpPr>
                  <a:spLocks noChangeArrowheads="1"/>
                </p:cNvSpPr>
                <p:nvPr/>
              </p:nvSpPr>
              <p:spPr bwMode="auto">
                <a:xfrm>
                  <a:off x="1094" y="0"/>
                  <a:ext cx="842" cy="814"/>
                </a:xfrm>
                <a:prstGeom prst="rect">
                  <a:avLst/>
                </a:prstGeom>
                <a:noFill/>
                <a:ln w="7">
                  <a:noFill/>
                  <a:miter lim="800000"/>
                  <a:headEnd/>
                  <a:tailEnd/>
                </a:ln>
              </p:spPr>
              <p:txBody>
                <a:bodyPr/>
                <a:lstStyle/>
                <a:p>
                  <a:pPr defTabSz="1219170" fontAlgn="base">
                    <a:spcBef>
                      <a:spcPct val="20000"/>
                    </a:spcBef>
                    <a:spcAft>
                      <a:spcPct val="0"/>
                    </a:spcAft>
                    <a:defRPr/>
                  </a:pPr>
                  <a:endParaRPr lang="en-CA" sz="4800">
                    <a:solidFill>
                      <a:srgbClr val="FFFFFF"/>
                    </a:solidFill>
                    <a:latin typeface="Arial" charset="0"/>
                    <a:cs typeface="Arial" charset="0"/>
                  </a:endParaRPr>
                </a:p>
              </p:txBody>
            </p:sp>
          </p:grpSp>
          <p:grpSp>
            <p:nvGrpSpPr>
              <p:cNvPr id="227355" name="Group 10"/>
              <p:cNvGrpSpPr>
                <a:grpSpLocks/>
              </p:cNvGrpSpPr>
              <p:nvPr/>
            </p:nvGrpSpPr>
            <p:grpSpPr bwMode="auto">
              <a:xfrm>
                <a:off x="1936" y="0"/>
                <a:ext cx="878" cy="814"/>
                <a:chOff x="1936" y="0"/>
                <a:chExt cx="878" cy="814"/>
              </a:xfrm>
            </p:grpSpPr>
            <p:sp>
              <p:nvSpPr>
                <p:cNvPr id="227356" name="Rectangle 11"/>
                <p:cNvSpPr>
                  <a:spLocks noChangeArrowheads="1"/>
                </p:cNvSpPr>
                <p:nvPr/>
              </p:nvSpPr>
              <p:spPr bwMode="auto">
                <a:xfrm>
                  <a:off x="1979" y="0"/>
                  <a:ext cx="792" cy="814"/>
                </a:xfrm>
                <a:prstGeom prst="rect">
                  <a:avLst/>
                </a:prstGeom>
                <a:noFill/>
                <a:ln w="9525">
                  <a:noFill/>
                  <a:miter lim="800000"/>
                  <a:headEnd/>
                  <a:tailEnd/>
                </a:ln>
              </p:spPr>
              <p:txBody>
                <a:bodyPr/>
                <a:lstStyle/>
                <a:p>
                  <a:pPr defTabSz="1219170" eaLnBrk="0" fontAlgn="base" hangingPunct="0">
                    <a:spcBef>
                      <a:spcPct val="0"/>
                    </a:spcBef>
                    <a:spcAft>
                      <a:spcPct val="0"/>
                    </a:spcAft>
                    <a:defRPr/>
                  </a:pPr>
                  <a:endParaRPr lang="en-CA" sz="2667">
                    <a:solidFill>
                      <a:srgbClr val="080808"/>
                    </a:solidFill>
                    <a:latin typeface="Times New Roman" pitchFamily="18" charset="0"/>
                    <a:cs typeface="Arial" charset="0"/>
                  </a:endParaRPr>
                </a:p>
              </p:txBody>
            </p:sp>
            <p:sp>
              <p:nvSpPr>
                <p:cNvPr id="227357" name="Rectangle 12"/>
                <p:cNvSpPr>
                  <a:spLocks noChangeArrowheads="1"/>
                </p:cNvSpPr>
                <p:nvPr/>
              </p:nvSpPr>
              <p:spPr bwMode="auto">
                <a:xfrm>
                  <a:off x="1936" y="0"/>
                  <a:ext cx="878" cy="814"/>
                </a:xfrm>
                <a:prstGeom prst="rect">
                  <a:avLst/>
                </a:prstGeom>
                <a:noFill/>
                <a:ln w="7">
                  <a:noFill/>
                  <a:miter lim="800000"/>
                  <a:headEnd/>
                  <a:tailEnd/>
                </a:ln>
              </p:spPr>
              <p:txBody>
                <a:bodyPr/>
                <a:lstStyle/>
                <a:p>
                  <a:pPr defTabSz="1219170" fontAlgn="base">
                    <a:spcBef>
                      <a:spcPct val="20000"/>
                    </a:spcBef>
                    <a:spcAft>
                      <a:spcPct val="0"/>
                    </a:spcAft>
                    <a:defRPr/>
                  </a:pPr>
                  <a:endParaRPr lang="en-CA" sz="4800">
                    <a:solidFill>
                      <a:srgbClr val="FFFFFF"/>
                    </a:solidFill>
                    <a:latin typeface="Arial" charset="0"/>
                    <a:cs typeface="Arial" charset="0"/>
                  </a:endParaRPr>
                </a:p>
              </p:txBody>
            </p:sp>
          </p:grpSp>
        </p:grpSp>
        <p:sp>
          <p:nvSpPr>
            <p:cNvPr id="227352" name="Rectangle 13"/>
            <p:cNvSpPr>
              <a:spLocks noChangeArrowheads="1"/>
            </p:cNvSpPr>
            <p:nvPr/>
          </p:nvSpPr>
          <p:spPr bwMode="auto">
            <a:xfrm>
              <a:off x="-3" y="-3"/>
              <a:ext cx="2820" cy="820"/>
            </a:xfrm>
            <a:prstGeom prst="rect">
              <a:avLst/>
            </a:prstGeom>
            <a:noFill/>
            <a:ln w="9525">
              <a:noFill/>
              <a:miter lim="800000"/>
              <a:headEnd/>
              <a:tailEnd/>
            </a:ln>
          </p:spPr>
          <p:txBody>
            <a:bodyPr/>
            <a:lstStyle/>
            <a:p>
              <a:pPr defTabSz="1219170" fontAlgn="base">
                <a:spcBef>
                  <a:spcPct val="20000"/>
                </a:spcBef>
                <a:spcAft>
                  <a:spcPct val="0"/>
                </a:spcAft>
                <a:defRPr/>
              </a:pPr>
              <a:endParaRPr lang="en-CA" sz="4800">
                <a:solidFill>
                  <a:srgbClr val="FFFFFF"/>
                </a:solidFill>
                <a:latin typeface="Arial" charset="0"/>
                <a:cs typeface="Arial" charset="0"/>
              </a:endParaRPr>
            </a:p>
          </p:txBody>
        </p:sp>
      </p:grpSp>
      <p:graphicFrame>
        <p:nvGraphicFramePr>
          <p:cNvPr id="2" name="Group 22">
            <a:extLst>
              <a:ext uri="{FF2B5EF4-FFF2-40B4-BE49-F238E27FC236}">
                <a16:creationId xmlns:a16="http://schemas.microsoft.com/office/drawing/2014/main" id="{F874DE55-C327-3A63-ADC4-473813B3D0C9}"/>
              </a:ext>
            </a:extLst>
          </p:cNvPr>
          <p:cNvGraphicFramePr>
            <a:graphicFrameLocks noGrp="1"/>
          </p:cNvGraphicFramePr>
          <p:nvPr>
            <p:extLst>
              <p:ext uri="{D42A27DB-BD31-4B8C-83A1-F6EECF244321}">
                <p14:modId xmlns:p14="http://schemas.microsoft.com/office/powerpoint/2010/main" val="1751596495"/>
              </p:ext>
            </p:extLst>
          </p:nvPr>
        </p:nvGraphicFramePr>
        <p:xfrm>
          <a:off x="0" y="334297"/>
          <a:ext cx="12192000" cy="5984991"/>
        </p:xfrm>
        <a:graphic>
          <a:graphicData uri="http://schemas.openxmlformats.org/drawingml/2006/table">
            <a:tbl>
              <a:tblPr/>
              <a:tblGrid>
                <a:gridCol w="6474291">
                  <a:extLst>
                    <a:ext uri="{9D8B030D-6E8A-4147-A177-3AD203B41FA5}">
                      <a16:colId xmlns:a16="http://schemas.microsoft.com/office/drawing/2014/main" val="20000"/>
                    </a:ext>
                  </a:extLst>
                </a:gridCol>
                <a:gridCol w="5717709">
                  <a:extLst>
                    <a:ext uri="{9D8B030D-6E8A-4147-A177-3AD203B41FA5}">
                      <a16:colId xmlns:a16="http://schemas.microsoft.com/office/drawing/2014/main" val="3085150834"/>
                    </a:ext>
                  </a:extLst>
                </a:gridCol>
              </a:tblGrid>
              <a:tr h="258726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3200" b="0" i="0" u="none" strike="noStrike" cap="none" normalizeH="0" baseline="0" dirty="0">
                          <a:ln>
                            <a:noFill/>
                          </a:ln>
                          <a:solidFill>
                            <a:schemeClr val="tx1"/>
                          </a:solidFill>
                          <a:effectLst/>
                          <a:latin typeface="Arial" charset="0"/>
                          <a:cs typeface="Arial" charset="0"/>
                        </a:rPr>
                        <a:t>Nous T’adorons Ô Christ,</a:t>
                      </a:r>
                      <a:br>
                        <a:rPr kumimoji="0" lang="fr-FR" sz="3200" b="0" i="0" u="none" strike="noStrike" cap="none" normalizeH="0" baseline="0" dirty="0">
                          <a:ln>
                            <a:noFill/>
                          </a:ln>
                          <a:solidFill>
                            <a:schemeClr val="tx1"/>
                          </a:solidFill>
                          <a:effectLst/>
                          <a:latin typeface="Arial" charset="0"/>
                          <a:cs typeface="Arial" charset="0"/>
                        </a:rPr>
                      </a:br>
                      <a:r>
                        <a:rPr kumimoji="0" lang="fr-FR" sz="3200" b="0" i="0" u="none" strike="noStrike" cap="none" normalizeH="0" baseline="0" dirty="0">
                          <a:ln>
                            <a:noFill/>
                          </a:ln>
                          <a:solidFill>
                            <a:schemeClr val="tx1"/>
                          </a:solidFill>
                          <a:effectLst/>
                          <a:latin typeface="Arial" charset="0"/>
                          <a:cs typeface="Arial" charset="0"/>
                        </a:rPr>
                        <a:t>avec Ton bon Père, et L’Esprit-Saint, car fus baptisé et nous sauvas. Aie pitié de nous.</a:t>
                      </a:r>
                    </a:p>
                  </a:txBody>
                  <a:tcPr marL="121920" marR="121920" anchor="ctr" horzOverflow="overflow">
                    <a:lnL>
                      <a:noFill/>
                    </a:lnL>
                    <a:lnR cap="flat">
                      <a:noFill/>
                    </a:lnR>
                    <a:lnT cap="flat">
                      <a:noFill/>
                    </a:lnT>
                    <a:lnB>
                      <a:noFill/>
                    </a:lnB>
                    <a:lnTlToBr>
                      <a:noFill/>
                    </a:lnTlToBr>
                    <a:lnBlToTr>
                      <a:noFill/>
                    </a:lnBlToTr>
                    <a:no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EG" sz="3700" b="0" i="0" u="none" strike="noStrike" cap="none" normalizeH="0" baseline="0" dirty="0">
                          <a:ln>
                            <a:noFill/>
                          </a:ln>
                          <a:solidFill>
                            <a:schemeClr val="tx1"/>
                          </a:solidFill>
                          <a:effectLst/>
                          <a:latin typeface="Arial" charset="0"/>
                          <a:cs typeface="Arial" charset="0"/>
                        </a:rPr>
                        <a:t>نسجد لك ايها المسيح</a:t>
                      </a:r>
                    </a:p>
                    <a:p>
                      <a:pPr marL="0" marR="0" lvl="0" indent="0" algn="ctr" defTabSz="914400" rtl="1" eaLnBrk="1" fontAlgn="base" latinLnBrk="0" hangingPunct="1">
                        <a:lnSpc>
                          <a:spcPct val="100000"/>
                        </a:lnSpc>
                        <a:spcBef>
                          <a:spcPct val="0"/>
                        </a:spcBef>
                        <a:spcAft>
                          <a:spcPct val="0"/>
                        </a:spcAft>
                        <a:buClrTx/>
                        <a:buSzTx/>
                        <a:buFontTx/>
                        <a:buNone/>
                        <a:tabLst/>
                      </a:pPr>
                      <a:r>
                        <a:rPr kumimoji="0" lang="ar-EG" sz="3700" b="0" i="0" u="none" strike="noStrike" cap="none" normalizeH="0" baseline="0" dirty="0">
                          <a:ln>
                            <a:noFill/>
                          </a:ln>
                          <a:solidFill>
                            <a:schemeClr val="tx1"/>
                          </a:solidFill>
                          <a:effectLst/>
                          <a:latin typeface="Arial" charset="0"/>
                          <a:cs typeface="Arial" charset="0"/>
                        </a:rPr>
                        <a:t>مع ابيك الصالح والروح القدس</a:t>
                      </a:r>
                    </a:p>
                    <a:p>
                      <a:pPr marL="0" marR="0" lvl="0" indent="0" algn="ctr" defTabSz="914400" rtl="1" eaLnBrk="1" fontAlgn="base" latinLnBrk="0" hangingPunct="1">
                        <a:lnSpc>
                          <a:spcPct val="100000"/>
                        </a:lnSpc>
                        <a:spcBef>
                          <a:spcPct val="0"/>
                        </a:spcBef>
                        <a:spcAft>
                          <a:spcPct val="0"/>
                        </a:spcAft>
                        <a:buClrTx/>
                        <a:buSzTx/>
                        <a:buFontTx/>
                        <a:buNone/>
                        <a:tabLst/>
                      </a:pPr>
                      <a:r>
                        <a:rPr kumimoji="0" lang="ar-EG" sz="3700" b="0" i="0" u="none" strike="noStrike" cap="none" normalizeH="0" baseline="0" dirty="0">
                          <a:ln>
                            <a:noFill/>
                          </a:ln>
                          <a:solidFill>
                            <a:schemeClr val="tx1"/>
                          </a:solidFill>
                          <a:effectLst/>
                          <a:latin typeface="Arial" charset="0"/>
                          <a:cs typeface="Arial" charset="0"/>
                        </a:rPr>
                        <a:t>لأنك </a:t>
                      </a:r>
                      <a:r>
                        <a:rPr kumimoji="0" lang="ar-EG" sz="3700" b="0" i="0" u="none" strike="noStrike" cap="none" normalizeH="0" baseline="0" dirty="0" err="1">
                          <a:ln>
                            <a:noFill/>
                          </a:ln>
                          <a:solidFill>
                            <a:schemeClr val="tx1"/>
                          </a:solidFill>
                          <a:effectLst/>
                          <a:latin typeface="Arial" charset="0"/>
                          <a:cs typeface="Arial" charset="0"/>
                        </a:rPr>
                        <a:t>إعتمدت</a:t>
                      </a:r>
                      <a:r>
                        <a:rPr kumimoji="0" lang="ar-EG" sz="3700" b="0" i="0" u="none" strike="noStrike" cap="none" normalizeH="0" baseline="0" dirty="0">
                          <a:ln>
                            <a:noFill/>
                          </a:ln>
                          <a:solidFill>
                            <a:schemeClr val="tx1"/>
                          </a:solidFill>
                          <a:effectLst/>
                          <a:latin typeface="Arial" charset="0"/>
                          <a:cs typeface="Arial" charset="0"/>
                        </a:rPr>
                        <a:t> وخلصتنا</a:t>
                      </a:r>
                    </a:p>
                  </a:txBody>
                  <a:tcPr marL="121920" marR="121920" anchor="ctr"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3397729">
                <a:tc gridSpan="2">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5300" b="0" i="0" u="none" strike="noStrike" cap="none" normalizeH="0" baseline="0" dirty="0" err="1">
                          <a:ln>
                            <a:noFill/>
                          </a:ln>
                          <a:solidFill>
                            <a:schemeClr val="tx1"/>
                          </a:solidFill>
                          <a:effectLst/>
                          <a:latin typeface="Coptic1" pitchFamily="2" charset="0"/>
                          <a:cs typeface="Arial" charset="0"/>
                        </a:rPr>
                        <a:t>Tenouwst</a:t>
                      </a:r>
                      <a:r>
                        <a:rPr kumimoji="0" lang="en-US" sz="5300" b="0" i="0" u="none" strike="noStrike" cap="none" normalizeH="0" baseline="0" dirty="0">
                          <a:ln>
                            <a:noFill/>
                          </a:ln>
                          <a:solidFill>
                            <a:schemeClr val="tx1"/>
                          </a:solidFill>
                          <a:effectLst/>
                          <a:latin typeface="Coptic1" pitchFamily="2" charset="0"/>
                          <a:cs typeface="Arial" charset="0"/>
                        </a:rPr>
                        <a:t> </a:t>
                      </a:r>
                      <a:r>
                        <a:rPr kumimoji="0" lang="en-US" sz="5300" b="0" i="0" u="none" strike="noStrike" cap="none" normalizeH="0" baseline="0" dirty="0" err="1">
                          <a:ln>
                            <a:noFill/>
                          </a:ln>
                          <a:solidFill>
                            <a:schemeClr val="tx1"/>
                          </a:solidFill>
                          <a:effectLst/>
                          <a:latin typeface="Coptic1" pitchFamily="2" charset="0"/>
                          <a:cs typeface="Arial" charset="0"/>
                        </a:rPr>
                        <a:t>m~mok</a:t>
                      </a:r>
                      <a:r>
                        <a:rPr kumimoji="0" lang="en-US" sz="5300" b="0" i="0" u="none" strike="noStrike" cap="none" normalizeH="0" baseline="0" dirty="0">
                          <a:ln>
                            <a:noFill/>
                          </a:ln>
                          <a:solidFill>
                            <a:schemeClr val="tx1"/>
                          </a:solidFill>
                          <a:effectLst/>
                          <a:latin typeface="Coptic1" pitchFamily="2" charset="0"/>
                          <a:cs typeface="Arial" charset="0"/>
                        </a:rPr>
                        <a:t> w~ </a:t>
                      </a:r>
                      <a:r>
                        <a:rPr kumimoji="0" lang="en-US" sz="5300" b="0" i="0" u="none" strike="noStrike" cap="none" normalizeH="0" baseline="0" dirty="0" err="1">
                          <a:ln>
                            <a:noFill/>
                          </a:ln>
                          <a:solidFill>
                            <a:schemeClr val="tx1"/>
                          </a:solidFill>
                          <a:effectLst/>
                          <a:latin typeface="Coptic1" pitchFamily="2" charset="0"/>
                          <a:cs typeface="Arial" charset="0"/>
                        </a:rPr>
                        <a:t>P,#c</a:t>
                      </a:r>
                      <a:r>
                        <a:rPr kumimoji="0" lang="en-US" sz="5300" b="0" i="0" u="none" strike="noStrike" cap="none" normalizeH="0" baseline="0" dirty="0">
                          <a:ln>
                            <a:noFill/>
                          </a:ln>
                          <a:solidFill>
                            <a:schemeClr val="tx1"/>
                          </a:solidFill>
                          <a:effectLst/>
                          <a:latin typeface="Coptic1" pitchFamily="2" charset="0"/>
                          <a:cs typeface="Arial" charset="0"/>
                        </a:rPr>
                        <a:t># :</a:t>
                      </a:r>
                      <a:br>
                        <a:rPr kumimoji="0" lang="en-US" sz="5300" b="0" i="0" u="none" strike="noStrike" cap="none" normalizeH="0" baseline="0" dirty="0">
                          <a:ln>
                            <a:noFill/>
                          </a:ln>
                          <a:solidFill>
                            <a:schemeClr val="tx1"/>
                          </a:solidFill>
                          <a:effectLst/>
                          <a:latin typeface="Coptic1" pitchFamily="2" charset="0"/>
                          <a:cs typeface="Arial" charset="0"/>
                        </a:rPr>
                      </a:br>
                      <a:r>
                        <a:rPr kumimoji="0" lang="en-US" sz="5300" b="0" i="0" u="none" strike="noStrike" cap="none" normalizeH="0" baseline="0" dirty="0" err="1">
                          <a:ln>
                            <a:noFill/>
                          </a:ln>
                          <a:solidFill>
                            <a:schemeClr val="tx1"/>
                          </a:solidFill>
                          <a:effectLst/>
                          <a:latin typeface="Coptic1" pitchFamily="2" charset="0"/>
                          <a:cs typeface="Arial" charset="0"/>
                        </a:rPr>
                        <a:t>nem</a:t>
                      </a:r>
                      <a:r>
                        <a:rPr kumimoji="0" lang="en-US" sz="5300" b="0" i="0" u="none" strike="noStrike" cap="none" normalizeH="0" baseline="0" dirty="0">
                          <a:ln>
                            <a:noFill/>
                          </a:ln>
                          <a:solidFill>
                            <a:schemeClr val="tx1"/>
                          </a:solidFill>
                          <a:effectLst/>
                          <a:latin typeface="Coptic1" pitchFamily="2" charset="0"/>
                          <a:cs typeface="Arial" charset="0"/>
                        </a:rPr>
                        <a:t> </a:t>
                      </a:r>
                      <a:r>
                        <a:rPr kumimoji="0" lang="en-US" sz="5300" b="0" i="0" u="none" strike="noStrike" cap="none" normalizeH="0" baseline="0" dirty="0" err="1">
                          <a:ln>
                            <a:noFill/>
                          </a:ln>
                          <a:solidFill>
                            <a:schemeClr val="tx1"/>
                          </a:solidFill>
                          <a:effectLst/>
                          <a:latin typeface="Coptic1" pitchFamily="2" charset="0"/>
                          <a:cs typeface="Arial" charset="0"/>
                        </a:rPr>
                        <a:t>PekIwt</a:t>
                      </a:r>
                      <a:r>
                        <a:rPr kumimoji="0" lang="en-US" sz="5300" b="0" i="0" u="none" strike="noStrike" cap="none" normalizeH="0" baseline="0" dirty="0">
                          <a:ln>
                            <a:noFill/>
                          </a:ln>
                          <a:solidFill>
                            <a:schemeClr val="tx1"/>
                          </a:solidFill>
                          <a:effectLst/>
                          <a:latin typeface="Coptic1" pitchFamily="2" charset="0"/>
                          <a:cs typeface="Arial" charset="0"/>
                        </a:rPr>
                        <a:t> </a:t>
                      </a:r>
                      <a:r>
                        <a:rPr kumimoji="0" lang="en-US" sz="5300" b="0" i="0" u="none" strike="noStrike" cap="none" normalizeH="0" baseline="0" dirty="0" err="1">
                          <a:ln>
                            <a:noFill/>
                          </a:ln>
                          <a:solidFill>
                            <a:schemeClr val="tx1"/>
                          </a:solidFill>
                          <a:effectLst/>
                          <a:latin typeface="Coptic1" pitchFamily="2" charset="0"/>
                          <a:cs typeface="Arial" charset="0"/>
                        </a:rPr>
                        <a:t>n~a~gayoc</a:t>
                      </a:r>
                      <a:r>
                        <a:rPr kumimoji="0" lang="en-US" sz="5300" b="0" i="0" u="none" strike="noStrike" cap="none" normalizeH="0" baseline="0" dirty="0">
                          <a:ln>
                            <a:noFill/>
                          </a:ln>
                          <a:solidFill>
                            <a:schemeClr val="tx1"/>
                          </a:solidFill>
                          <a:effectLst/>
                          <a:latin typeface="Coptic1" pitchFamily="2" charset="0"/>
                          <a:cs typeface="Arial" charset="0"/>
                        </a:rPr>
                        <a:t> :</a:t>
                      </a:r>
                      <a:br>
                        <a:rPr kumimoji="0" lang="en-US" sz="5300" b="0" i="0" u="none" strike="noStrike" cap="none" normalizeH="0" baseline="0" dirty="0">
                          <a:ln>
                            <a:noFill/>
                          </a:ln>
                          <a:solidFill>
                            <a:schemeClr val="tx1"/>
                          </a:solidFill>
                          <a:effectLst/>
                          <a:latin typeface="Coptic1" pitchFamily="2" charset="0"/>
                          <a:cs typeface="Arial" charset="0"/>
                        </a:rPr>
                      </a:br>
                      <a:r>
                        <a:rPr kumimoji="0" lang="en-US" sz="5300" b="0" i="0" u="none" strike="noStrike" cap="none" normalizeH="0" baseline="0" dirty="0" err="1">
                          <a:ln>
                            <a:noFill/>
                          </a:ln>
                          <a:solidFill>
                            <a:schemeClr val="tx1"/>
                          </a:solidFill>
                          <a:effectLst/>
                          <a:latin typeface="Coptic1" pitchFamily="2" charset="0"/>
                          <a:cs typeface="Arial" charset="0"/>
                        </a:rPr>
                        <a:t>nem</a:t>
                      </a:r>
                      <a:r>
                        <a:rPr kumimoji="0" lang="en-US" sz="5300" b="0" i="0" u="none" strike="noStrike" cap="none" normalizeH="0" baseline="0" dirty="0">
                          <a:ln>
                            <a:noFill/>
                          </a:ln>
                          <a:solidFill>
                            <a:schemeClr val="tx1"/>
                          </a:solidFill>
                          <a:effectLst/>
                          <a:latin typeface="Coptic1" pitchFamily="2" charset="0"/>
                          <a:cs typeface="Arial" charset="0"/>
                        </a:rPr>
                        <a:t> </a:t>
                      </a:r>
                      <a:r>
                        <a:rPr kumimoji="0" lang="en-US" sz="5300" b="0" i="0" u="none" strike="noStrike" cap="none" normalizeH="0" baseline="0" dirty="0" err="1">
                          <a:ln>
                            <a:noFill/>
                          </a:ln>
                          <a:solidFill>
                            <a:schemeClr val="tx1"/>
                          </a:solidFill>
                          <a:effectLst/>
                          <a:latin typeface="Coptic1" pitchFamily="2" charset="0"/>
                          <a:cs typeface="Arial" charset="0"/>
                        </a:rPr>
                        <a:t>PiP~neuma</a:t>
                      </a:r>
                      <a:r>
                        <a:rPr kumimoji="0" lang="en-US" sz="5300" b="0" i="0" u="none" strike="noStrike" cap="none" normalizeH="0" baseline="0" dirty="0">
                          <a:ln>
                            <a:noFill/>
                          </a:ln>
                          <a:solidFill>
                            <a:schemeClr val="tx1"/>
                          </a:solidFill>
                          <a:effectLst/>
                          <a:latin typeface="Coptic1" pitchFamily="2" charset="0"/>
                          <a:cs typeface="Arial" charset="0"/>
                        </a:rPr>
                        <a:t> </a:t>
                      </a:r>
                      <a:r>
                        <a:rPr kumimoji="0" lang="en-US" sz="5300" b="0" i="0" u="none" strike="noStrike" cap="none" normalizeH="0" baseline="0" dirty="0" err="1">
                          <a:ln>
                            <a:noFill/>
                          </a:ln>
                          <a:solidFill>
                            <a:schemeClr val="tx1"/>
                          </a:solidFill>
                          <a:effectLst/>
                          <a:latin typeface="Coptic1" pitchFamily="2" charset="0"/>
                          <a:cs typeface="Arial" charset="0"/>
                        </a:rPr>
                        <a:t>E~youab</a:t>
                      </a:r>
                      <a:r>
                        <a:rPr kumimoji="0" lang="en-US" sz="5300" b="0" i="0" u="none" strike="noStrike" cap="none" normalizeH="0" baseline="0" dirty="0">
                          <a:ln>
                            <a:noFill/>
                          </a:ln>
                          <a:solidFill>
                            <a:schemeClr val="tx1"/>
                          </a:solidFill>
                          <a:effectLst/>
                          <a:latin typeface="Coptic1" pitchFamily="2" charset="0"/>
                          <a:cs typeface="Arial" charset="0"/>
                        </a:rPr>
                        <a:t> :</a:t>
                      </a:r>
                      <a:br>
                        <a:rPr kumimoji="0" lang="en-US" sz="5300" b="0" i="0" u="none" strike="noStrike" cap="none" normalizeH="0" baseline="0" dirty="0">
                          <a:ln>
                            <a:noFill/>
                          </a:ln>
                          <a:solidFill>
                            <a:schemeClr val="tx1"/>
                          </a:solidFill>
                          <a:effectLst/>
                          <a:latin typeface="Coptic1" pitchFamily="2" charset="0"/>
                          <a:cs typeface="Arial" charset="0"/>
                        </a:rPr>
                      </a:br>
                      <a:r>
                        <a:rPr kumimoji="0" lang="en-US" sz="5300" b="0" i="0" u="none" strike="noStrike" cap="none" normalizeH="0" baseline="0" dirty="0">
                          <a:ln>
                            <a:noFill/>
                          </a:ln>
                          <a:solidFill>
                            <a:schemeClr val="tx1"/>
                          </a:solidFill>
                          <a:effectLst/>
                          <a:latin typeface="Coptic1" pitchFamily="2" charset="0"/>
                          <a:cs typeface="Arial" charset="0"/>
                        </a:rPr>
                        <a:t>je </a:t>
                      </a:r>
                      <a:r>
                        <a:rPr kumimoji="0" lang="en-US" sz="5300" b="0" i="0" u="none" strike="noStrike" cap="none" normalizeH="0" baseline="0" dirty="0" err="1">
                          <a:ln>
                            <a:noFill/>
                          </a:ln>
                          <a:solidFill>
                            <a:schemeClr val="tx1"/>
                          </a:solidFill>
                          <a:effectLst/>
                          <a:latin typeface="Coptic1" pitchFamily="2" charset="0"/>
                          <a:cs typeface="Arial" charset="0"/>
                        </a:rPr>
                        <a:t>ak</a:t>
                      </a:r>
                      <a:r>
                        <a:rPr kumimoji="0" lang="en-US" sz="5300" b="0" i="0" u="none" strike="noStrike" cap="none" normalizeH="0" baseline="0" dirty="0">
                          <a:ln>
                            <a:noFill/>
                          </a:ln>
                          <a:solidFill>
                            <a:schemeClr val="tx1"/>
                          </a:solidFill>
                          <a:effectLst/>
                          <a:latin typeface="Coptic1" pitchFamily="2" charset="0"/>
                          <a:cs typeface="Arial" charset="0"/>
                        </a:rPr>
                        <a:t>[</a:t>
                      </a:r>
                      <a:r>
                        <a:rPr kumimoji="0" lang="en-US" sz="5300" b="0" i="0" u="none" strike="noStrike" cap="none" normalizeH="0" baseline="0" dirty="0" err="1">
                          <a:ln>
                            <a:noFill/>
                          </a:ln>
                          <a:solidFill>
                            <a:schemeClr val="tx1"/>
                          </a:solidFill>
                          <a:effectLst/>
                          <a:latin typeface="Coptic1" pitchFamily="2" charset="0"/>
                          <a:cs typeface="Arial" charset="0"/>
                        </a:rPr>
                        <a:t>iwmc</a:t>
                      </a:r>
                      <a:r>
                        <a:rPr kumimoji="0" lang="en-US" sz="5300" b="0" i="0" u="none" strike="noStrike" cap="none" normalizeH="0" baseline="0" dirty="0">
                          <a:ln>
                            <a:noFill/>
                          </a:ln>
                          <a:solidFill>
                            <a:schemeClr val="tx1"/>
                          </a:solidFill>
                          <a:effectLst/>
                          <a:latin typeface="Coptic1" pitchFamily="2" charset="0"/>
                          <a:cs typeface="Arial" charset="0"/>
                        </a:rPr>
                        <a:t> </a:t>
                      </a:r>
                      <a:r>
                        <a:rPr kumimoji="0" lang="en-US" sz="5300" b="0" i="0" u="none" strike="noStrike" cap="none" normalizeH="0" baseline="0" dirty="0" err="1">
                          <a:ln>
                            <a:noFill/>
                          </a:ln>
                          <a:solidFill>
                            <a:schemeClr val="tx1"/>
                          </a:solidFill>
                          <a:effectLst/>
                          <a:latin typeface="Coptic1" pitchFamily="2" charset="0"/>
                          <a:cs typeface="Arial" charset="0"/>
                        </a:rPr>
                        <a:t>akcw</a:t>
                      </a:r>
                      <a:r>
                        <a:rPr kumimoji="0" lang="en-US" sz="5300" b="0" i="0" u="none" strike="noStrike" cap="none" normalizeH="0" baseline="0" dirty="0">
                          <a:ln>
                            <a:noFill/>
                          </a:ln>
                          <a:solidFill>
                            <a:schemeClr val="tx1"/>
                          </a:solidFill>
                          <a:effectLst/>
                          <a:latin typeface="Coptic1" pitchFamily="2" charset="0"/>
                          <a:cs typeface="Arial" charset="0"/>
                        </a:rPr>
                        <a:t>] </a:t>
                      </a:r>
                      <a:r>
                        <a:rPr kumimoji="0" lang="en-US" sz="5300" b="0" i="0" u="none" strike="noStrike" cap="none" normalizeH="0" baseline="0" dirty="0" err="1">
                          <a:ln>
                            <a:noFill/>
                          </a:ln>
                          <a:solidFill>
                            <a:schemeClr val="tx1"/>
                          </a:solidFill>
                          <a:effectLst/>
                          <a:latin typeface="Coptic1" pitchFamily="2" charset="0"/>
                          <a:cs typeface="Arial" charset="0"/>
                        </a:rPr>
                        <a:t>m~mon</a:t>
                      </a:r>
                      <a:r>
                        <a:rPr kumimoji="0" lang="en-US" sz="5300" b="0" i="0" u="none" strike="noStrike" cap="none" normalizeH="0" baseline="0" dirty="0">
                          <a:ln>
                            <a:noFill/>
                          </a:ln>
                          <a:solidFill>
                            <a:schemeClr val="tx1"/>
                          </a:solidFill>
                          <a:effectLst/>
                          <a:latin typeface="Coptic1" pitchFamily="2" charset="0"/>
                          <a:cs typeface="Arial" charset="0"/>
                        </a:rPr>
                        <a:t>. Nai nan. </a:t>
                      </a:r>
                    </a:p>
                  </a:txBody>
                  <a:tcPr marL="121920" marR="121920" anchor="ctr" horzOverflow="overflow">
                    <a:lnL cap="flat">
                      <a:noFill/>
                    </a:lnL>
                    <a:lnR cap="flat">
                      <a:noFill/>
                    </a:lnR>
                    <a:lnT>
                      <a:noFill/>
                    </a:lnT>
                    <a:lnB>
                      <a:noFill/>
                    </a:lnB>
                    <a:lnTlToBr>
                      <a:noFill/>
                    </a:lnTlToBr>
                    <a:lnBlToTr>
                      <a:noFill/>
                    </a:lnBlToTr>
                    <a:noFill/>
                  </a:tcPr>
                </a:tc>
                <a:tc hMerge="1">
                  <a:txBody>
                    <a:bodyPr/>
                    <a:lstStyle/>
                    <a:p>
                      <a:endParaRPr lang="fr-FR"/>
                    </a:p>
                  </a:txBody>
                  <a:tcPr/>
                </a:tc>
                <a:extLst>
                  <a:ext uri="{0D108BD9-81ED-4DB2-BD59-A6C34878D82A}">
                    <a16:rowId xmlns:a16="http://schemas.microsoft.com/office/drawing/2014/main" val="10001"/>
                  </a:ext>
                </a:extLst>
              </a:tr>
            </a:tbl>
          </a:graphicData>
        </a:graphic>
      </p:graphicFrame>
      <p:sp>
        <p:nvSpPr>
          <p:cNvPr id="3" name="Text Box 29">
            <a:hlinkClick r:id="rId2" action="ppaction://hlinksldjump"/>
            <a:extLst>
              <a:ext uri="{FF2B5EF4-FFF2-40B4-BE49-F238E27FC236}">
                <a16:creationId xmlns:a16="http://schemas.microsoft.com/office/drawing/2014/main" id="{1147264C-552B-81BC-CDA0-095A87F85A0C}"/>
              </a:ext>
            </a:extLst>
          </p:cNvPr>
          <p:cNvSpPr txBox="1">
            <a:spLocks noChangeArrowheads="1"/>
          </p:cNvSpPr>
          <p:nvPr/>
        </p:nvSpPr>
        <p:spPr bwMode="auto">
          <a:xfrm>
            <a:off x="9172354" y="6195317"/>
            <a:ext cx="3019647" cy="662684"/>
          </a:xfrm>
          <a:prstGeom prst="rect">
            <a:avLst/>
          </a:prstGeom>
          <a:solidFill>
            <a:srgbClr val="3333CC"/>
          </a:solidFill>
          <a:ln w="25400" cmpd="sng">
            <a:solidFill>
              <a:schemeClr val="tx1"/>
            </a:solidFill>
            <a:miter lim="800000"/>
            <a:headEnd/>
            <a:tailEnd/>
          </a:ln>
        </p:spPr>
        <p:txBody>
          <a:bodyPr wrap="square" lIns="0" tIns="0" rIns="0" bIns="0">
            <a:noAutofit/>
          </a:bodyPr>
          <a:lstStyle/>
          <a:p>
            <a:pPr algn="ctr" defTabSz="1219170" rtl="1" fontAlgn="base">
              <a:spcBef>
                <a:spcPct val="20000"/>
              </a:spcBef>
              <a:spcAft>
                <a:spcPct val="0"/>
              </a:spcAft>
              <a:defRPr/>
            </a:pPr>
            <a:r>
              <a:rPr lang="ar-EG" sz="2133" b="1" dirty="0">
                <a:solidFill>
                  <a:srgbClr val="FFFFFF"/>
                </a:solidFill>
                <a:latin typeface="Arial" charset="0"/>
                <a:cs typeface="Arial" charset="0"/>
              </a:rPr>
              <a:t>في حضور أسقف</a:t>
            </a:r>
          </a:p>
          <a:p>
            <a:pPr algn="ctr" defTabSz="1219170" fontAlgn="base">
              <a:spcBef>
                <a:spcPct val="20000"/>
              </a:spcBef>
              <a:spcAft>
                <a:spcPct val="0"/>
              </a:spcAft>
              <a:defRPr/>
            </a:pPr>
            <a:r>
              <a:rPr lang="fr-CA" sz="1600" b="1" dirty="0">
                <a:solidFill>
                  <a:srgbClr val="FFFFFF"/>
                </a:solidFill>
                <a:latin typeface="Arial" charset="0"/>
                <a:cs typeface="Arial" charset="0"/>
              </a:rPr>
              <a:t>En présence d’un Évêque</a:t>
            </a:r>
          </a:p>
        </p:txBody>
      </p:sp>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au 4">
            <a:extLst>
              <a:ext uri="{FF2B5EF4-FFF2-40B4-BE49-F238E27FC236}">
                <a16:creationId xmlns:a16="http://schemas.microsoft.com/office/drawing/2014/main" id="{0912EF0F-AFFD-B639-69BA-FEDA63A7D825}"/>
              </a:ext>
            </a:extLst>
          </p:cNvPr>
          <p:cNvGraphicFramePr>
            <a:graphicFrameLocks noGrp="1"/>
          </p:cNvGraphicFramePr>
          <p:nvPr>
            <p:extLst>
              <p:ext uri="{D42A27DB-BD31-4B8C-83A1-F6EECF244321}">
                <p14:modId xmlns:p14="http://schemas.microsoft.com/office/powerpoint/2010/main" val="2724567650"/>
              </p:ext>
            </p:extLst>
          </p:nvPr>
        </p:nvGraphicFramePr>
        <p:xfrm>
          <a:off x="-1" y="0"/>
          <a:ext cx="9409471" cy="944880"/>
        </p:xfrm>
        <a:graphic>
          <a:graphicData uri="http://schemas.openxmlformats.org/drawingml/2006/table">
            <a:tbl>
              <a:tblPr firstRow="1" bandRow="1">
                <a:tableStyleId>{2D5ABB26-0587-4C30-8999-92F81FD0307C}</a:tableStyleId>
              </a:tblPr>
              <a:tblGrid>
                <a:gridCol w="9409471">
                  <a:extLst>
                    <a:ext uri="{9D8B030D-6E8A-4147-A177-3AD203B41FA5}">
                      <a16:colId xmlns:a16="http://schemas.microsoft.com/office/drawing/2014/main" val="3154467160"/>
                    </a:ext>
                  </a:extLst>
                </a:gridCol>
              </a:tblGrid>
              <a:tr h="273556">
                <a:tc>
                  <a:txBody>
                    <a:bodyPr/>
                    <a:lstStyle/>
                    <a:p>
                      <a:r>
                        <a:rPr lang="fr-FR" sz="2800" b="0" i="0" u="none" strike="noStrike" kern="1200" baseline="0" dirty="0">
                          <a:solidFill>
                            <a:schemeClr val="tx1"/>
                          </a:solidFill>
                          <a:latin typeface="+mn-lt"/>
                          <a:ea typeface="+mn-ea"/>
                          <a:cs typeface="+mn-cs"/>
                        </a:rPr>
                        <a:t>Épître de Saint Paul aux Corinthiens 10 : 1 – 13</a:t>
                      </a:r>
                    </a:p>
                    <a:p>
                      <a:r>
                        <a:rPr lang="ar-EG" sz="2800" dirty="0" err="1"/>
                        <a:t>البولس</a:t>
                      </a:r>
                      <a:r>
                        <a:rPr lang="ar-EG" sz="2800" dirty="0"/>
                        <a:t> الى أهل </a:t>
                      </a:r>
                      <a:r>
                        <a:rPr lang="ar-EG" sz="2800" dirty="0" err="1"/>
                        <a:t>كورنثوس</a:t>
                      </a:r>
                      <a:r>
                        <a:rPr lang="ar-EG" sz="2800" dirty="0"/>
                        <a:t> الأولى ص ١٠ : ١ ـ ١٣</a:t>
                      </a:r>
                      <a:endParaRPr lang="fr-FR" sz="2800" dirty="0"/>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28286636"/>
                  </a:ext>
                </a:extLst>
              </a:tr>
            </a:tbl>
          </a:graphicData>
        </a:graphic>
      </p:graphicFrame>
      <p:graphicFrame>
        <p:nvGraphicFramePr>
          <p:cNvPr id="2" name="Tableau 1">
            <a:extLst>
              <a:ext uri="{FF2B5EF4-FFF2-40B4-BE49-F238E27FC236}">
                <a16:creationId xmlns:a16="http://schemas.microsoft.com/office/drawing/2014/main" id="{D11F5AAB-DE0F-0891-EAB1-A7AD1A45EA4B}"/>
              </a:ext>
            </a:extLst>
          </p:cNvPr>
          <p:cNvGraphicFramePr>
            <a:graphicFrameLocks noGrp="1"/>
          </p:cNvGraphicFramePr>
          <p:nvPr>
            <p:extLst>
              <p:ext uri="{D42A27DB-BD31-4B8C-83A1-F6EECF244321}">
                <p14:modId xmlns:p14="http://schemas.microsoft.com/office/powerpoint/2010/main" val="352728779"/>
              </p:ext>
            </p:extLst>
          </p:nvPr>
        </p:nvGraphicFramePr>
        <p:xfrm>
          <a:off x="0" y="1165123"/>
          <a:ext cx="12192000" cy="4769528"/>
        </p:xfrm>
        <a:graphic>
          <a:graphicData uri="http://schemas.openxmlformats.org/drawingml/2006/table">
            <a:tbl>
              <a:tblPr firstRow="1" bandRow="1">
                <a:tableStyleId>{5940675A-B579-460E-94D1-54222C63F5DA}</a:tableStyleId>
              </a:tblPr>
              <a:tblGrid>
                <a:gridCol w="12192000">
                  <a:extLst>
                    <a:ext uri="{9D8B030D-6E8A-4147-A177-3AD203B41FA5}">
                      <a16:colId xmlns:a16="http://schemas.microsoft.com/office/drawing/2014/main" val="2459457082"/>
                    </a:ext>
                  </a:extLst>
                </a:gridCol>
              </a:tblGrid>
              <a:tr h="2394154">
                <a:tc>
                  <a:txBody>
                    <a:bodyPr/>
                    <a:lstStyle/>
                    <a:p>
                      <a:pPr algn="just"/>
                      <a:r>
                        <a:rPr lang="fr-FR" sz="2800" b="0" i="0" u="none" strike="noStrike" kern="1200" baseline="0" dirty="0">
                          <a:solidFill>
                            <a:schemeClr val="tx1"/>
                          </a:solidFill>
                          <a:latin typeface="Arial" panose="020B0604020202020204" pitchFamily="34" charset="0"/>
                          <a:ea typeface="+mn-ea"/>
                          <a:cs typeface="Arial" panose="020B0604020202020204" pitchFamily="34" charset="0"/>
                        </a:rPr>
                        <a:t>Frères, je ne voudrais pas vous laisser ignorer que, lors de la sortie d’Égypte, nos pères étaient tous sous la protection de la nuée, et que tous ont passé à travers la mer. Tous, ils ont été unis à Moïse par un baptême dans la nuée et dans la mer ; tous, ils ont mangé la même nourriture spirituelle ;</a:t>
                      </a:r>
                      <a:endParaRPr lang="fr-FR" sz="4000" dirty="0">
                        <a:effectLst/>
                        <a:latin typeface="Arial" panose="020B0604020202020204" pitchFamily="34" charset="0"/>
                        <a:ea typeface="Calibri" panose="020F050202020403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78903934"/>
                  </a:ext>
                </a:extLst>
              </a:tr>
              <a:tr h="2375374">
                <a:tc>
                  <a:txBody>
                    <a:bodyPr/>
                    <a:lstStyle/>
                    <a:p>
                      <a:pPr algn="just" rtl="1">
                        <a:spcAft>
                          <a:spcPts val="300"/>
                        </a:spcAft>
                      </a:pPr>
                      <a:r>
                        <a:rPr lang="ar-EG" sz="3600" dirty="0">
                          <a:effectLst/>
                          <a:latin typeface="Arial" panose="020B0604020202020204" pitchFamily="34" charset="0"/>
                          <a:ea typeface="Calibri" panose="020F0502020204030204" pitchFamily="34" charset="0"/>
                          <a:cs typeface="+mn-cs"/>
                        </a:rPr>
                        <a:t>ولست أشاء يا إخوتي أن تكونوا غير عارفين أن آباءنا كلهم كانوا تحت السحابة وكلهم عبروا في البحر وكلهم بموسى اصطبغوا في السحابة وفي البحر</a:t>
                      </a:r>
                      <a:r>
                        <a:rPr lang="fr-FR" sz="3600" dirty="0">
                          <a:effectLst/>
                          <a:latin typeface="Arial" panose="020B0604020202020204" pitchFamily="34" charset="0"/>
                          <a:ea typeface="Calibri" panose="020F0502020204030204" pitchFamily="34" charset="0"/>
                          <a:cs typeface="+mn-cs"/>
                        </a:rPr>
                        <a:t> </a:t>
                      </a:r>
                      <a:r>
                        <a:rPr lang="ar-AE" sz="3600" dirty="0">
                          <a:effectLst/>
                          <a:latin typeface="Arial" panose="020B0604020202020204" pitchFamily="34" charset="0"/>
                          <a:ea typeface="Calibri" panose="020F0502020204030204" pitchFamily="34" charset="0"/>
                          <a:cs typeface="+mn-cs"/>
                        </a:rPr>
                        <a:t>كلهم أكلوا هذا الطعام الروحاني نفسه</a:t>
                      </a:r>
                      <a:endParaRPr lang="fr-FR" sz="3600" dirty="0">
                        <a:effectLst/>
                        <a:latin typeface="Arial" panose="020B0604020202020204" pitchFamily="34" charset="0"/>
                        <a:ea typeface="Calibri" panose="020F050202020403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77188933"/>
                  </a:ext>
                </a:extLst>
              </a:tr>
            </a:tbl>
          </a:graphicData>
        </a:graphic>
      </p:graphicFrame>
    </p:spTree>
    <p:extLst>
      <p:ext uri="{BB962C8B-B14F-4D97-AF65-F5344CB8AC3E}">
        <p14:creationId xmlns:p14="http://schemas.microsoft.com/office/powerpoint/2010/main" val="304582389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a:extLst>
              <a:ext uri="{FF2B5EF4-FFF2-40B4-BE49-F238E27FC236}">
                <a16:creationId xmlns:a16="http://schemas.microsoft.com/office/drawing/2014/main" id="{D11F5AAB-DE0F-0891-EAB1-A7AD1A45EA4B}"/>
              </a:ext>
            </a:extLst>
          </p:cNvPr>
          <p:cNvGraphicFramePr>
            <a:graphicFrameLocks noGrp="1"/>
          </p:cNvGraphicFramePr>
          <p:nvPr>
            <p:extLst>
              <p:ext uri="{D42A27DB-BD31-4B8C-83A1-F6EECF244321}">
                <p14:modId xmlns:p14="http://schemas.microsoft.com/office/powerpoint/2010/main" val="2133018678"/>
              </p:ext>
            </p:extLst>
          </p:nvPr>
        </p:nvGraphicFramePr>
        <p:xfrm>
          <a:off x="0" y="462116"/>
          <a:ext cx="12192000" cy="5928852"/>
        </p:xfrm>
        <a:graphic>
          <a:graphicData uri="http://schemas.openxmlformats.org/drawingml/2006/table">
            <a:tbl>
              <a:tblPr firstRow="1" bandRow="1">
                <a:tableStyleId>{5940675A-B579-460E-94D1-54222C63F5DA}</a:tableStyleId>
              </a:tblPr>
              <a:tblGrid>
                <a:gridCol w="12192000">
                  <a:extLst>
                    <a:ext uri="{9D8B030D-6E8A-4147-A177-3AD203B41FA5}">
                      <a16:colId xmlns:a16="http://schemas.microsoft.com/office/drawing/2014/main" val="2459457082"/>
                    </a:ext>
                  </a:extLst>
                </a:gridCol>
              </a:tblGrid>
              <a:tr h="2976099">
                <a:tc>
                  <a:txBody>
                    <a:bodyPr/>
                    <a:lstStyle/>
                    <a:p>
                      <a:pPr algn="just"/>
                      <a:r>
                        <a:rPr lang="fr-FR" sz="2800" b="0" i="0" u="none" strike="noStrike" kern="1200" baseline="0" dirty="0">
                          <a:solidFill>
                            <a:schemeClr val="tx1"/>
                          </a:solidFill>
                          <a:latin typeface="Arial" panose="020B0604020202020204" pitchFamily="34" charset="0"/>
                          <a:ea typeface="+mn-ea"/>
                          <a:cs typeface="Arial" panose="020B0604020202020204" pitchFamily="34" charset="0"/>
                        </a:rPr>
                        <a:t>tous, ils ont bu la même boisson spirituelle ; car ils buvaient à un rocher spirituel qui les suivait, et ce rocher, c’était le Christ. Cependant, la plupart n’ont pas su plaire à Dieu : leurs ossements, en effet, jonchèrent le désert. Ces événements devaient nous servir d’exemple, pour nous empêcher de désirer ce qui est mal comme l’ont fait ces gens-là.</a:t>
                      </a:r>
                      <a:endParaRPr lang="fr-FR" sz="4000" dirty="0">
                        <a:effectLst/>
                        <a:latin typeface="Arial" panose="020B0604020202020204" pitchFamily="34" charset="0"/>
                        <a:ea typeface="Calibri" panose="020F050202020403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78903934"/>
                  </a:ext>
                </a:extLst>
              </a:tr>
              <a:tr h="2952753">
                <a:tc>
                  <a:txBody>
                    <a:bodyPr/>
                    <a:lstStyle/>
                    <a:p>
                      <a:pPr algn="just" rtl="1">
                        <a:spcAft>
                          <a:spcPts val="300"/>
                        </a:spcAft>
                      </a:pPr>
                      <a:r>
                        <a:rPr lang="ar-EG" sz="3600" dirty="0">
                          <a:effectLst/>
                          <a:latin typeface="Arial" panose="020B0604020202020204" pitchFamily="34" charset="0"/>
                          <a:ea typeface="Calibri" panose="020F0502020204030204" pitchFamily="34" charset="0"/>
                          <a:cs typeface="+mn-cs"/>
                        </a:rPr>
                        <a:t>وكلهم شربوا هذا الشراب الروحاني عينه لأنهم كانوا يشربون من صخرة روحانية تابعة لهم والصخرة كانت المسيح.</a:t>
                      </a:r>
                      <a:r>
                        <a:rPr lang="fr-FR" sz="3600" dirty="0">
                          <a:effectLst/>
                          <a:latin typeface="Arial" panose="020B0604020202020204" pitchFamily="34" charset="0"/>
                          <a:ea typeface="Calibri" panose="020F0502020204030204" pitchFamily="34" charset="0"/>
                          <a:cs typeface="+mn-cs"/>
                        </a:rPr>
                        <a:t> </a:t>
                      </a:r>
                      <a:r>
                        <a:rPr lang="ar-AE" sz="3600" dirty="0">
                          <a:effectLst/>
                          <a:latin typeface="Arial" panose="020B0604020202020204" pitchFamily="34" charset="0"/>
                          <a:ea typeface="Calibri" panose="020F0502020204030204" pitchFamily="34" charset="0"/>
                          <a:cs typeface="+mn-cs"/>
                        </a:rPr>
                        <a:t>لكن الله الم يُسرّ بأكثرهم فتفرقوا في القفر.</a:t>
                      </a:r>
                      <a:r>
                        <a:rPr lang="fr-FR" sz="3600" dirty="0">
                          <a:effectLst/>
                          <a:latin typeface="Arial" panose="020B0604020202020204" pitchFamily="34" charset="0"/>
                          <a:ea typeface="Calibri" panose="020F0502020204030204" pitchFamily="34" charset="0"/>
                          <a:cs typeface="+mn-cs"/>
                        </a:rPr>
                        <a:t> </a:t>
                      </a:r>
                      <a:r>
                        <a:rPr lang="ar-AE" sz="3600" dirty="0">
                          <a:effectLst/>
                          <a:latin typeface="Arial" panose="020B0604020202020204" pitchFamily="34" charset="0"/>
                          <a:ea typeface="Calibri" panose="020F0502020204030204" pitchFamily="34" charset="0"/>
                          <a:cs typeface="+mn-cs"/>
                        </a:rPr>
                        <a:t>وصارت لنا مثالا حتى لا نكون مُشْتهَين السيئات كما اشتهاها أولئك.</a:t>
                      </a:r>
                      <a:endParaRPr lang="fr-FR" sz="3600" dirty="0">
                        <a:effectLst/>
                        <a:latin typeface="Arial" panose="020B0604020202020204" pitchFamily="34" charset="0"/>
                        <a:ea typeface="Calibri" panose="020F050202020403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77188933"/>
                  </a:ext>
                </a:extLst>
              </a:tr>
            </a:tbl>
          </a:graphicData>
        </a:graphic>
      </p:graphicFrame>
    </p:spTree>
    <p:extLst>
      <p:ext uri="{BB962C8B-B14F-4D97-AF65-F5344CB8AC3E}">
        <p14:creationId xmlns:p14="http://schemas.microsoft.com/office/powerpoint/2010/main" val="21141784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a:extLst>
              <a:ext uri="{FF2B5EF4-FFF2-40B4-BE49-F238E27FC236}">
                <a16:creationId xmlns:a16="http://schemas.microsoft.com/office/drawing/2014/main" id="{D11F5AAB-DE0F-0891-EAB1-A7AD1A45EA4B}"/>
              </a:ext>
            </a:extLst>
          </p:cNvPr>
          <p:cNvGraphicFramePr>
            <a:graphicFrameLocks noGrp="1"/>
          </p:cNvGraphicFramePr>
          <p:nvPr>
            <p:extLst>
              <p:ext uri="{D42A27DB-BD31-4B8C-83A1-F6EECF244321}">
                <p14:modId xmlns:p14="http://schemas.microsoft.com/office/powerpoint/2010/main" val="2084079207"/>
              </p:ext>
            </p:extLst>
          </p:nvPr>
        </p:nvGraphicFramePr>
        <p:xfrm>
          <a:off x="0" y="462116"/>
          <a:ext cx="12192000" cy="6031233"/>
        </p:xfrm>
        <a:graphic>
          <a:graphicData uri="http://schemas.openxmlformats.org/drawingml/2006/table">
            <a:tbl>
              <a:tblPr firstRow="1" bandRow="1">
                <a:tableStyleId>{5940675A-B579-460E-94D1-54222C63F5DA}</a:tableStyleId>
              </a:tblPr>
              <a:tblGrid>
                <a:gridCol w="12192000">
                  <a:extLst>
                    <a:ext uri="{9D8B030D-6E8A-4147-A177-3AD203B41FA5}">
                      <a16:colId xmlns:a16="http://schemas.microsoft.com/office/drawing/2014/main" val="2459457082"/>
                    </a:ext>
                  </a:extLst>
                </a:gridCol>
              </a:tblGrid>
              <a:tr h="2976099">
                <a:tc>
                  <a:txBody>
                    <a:bodyPr/>
                    <a:lstStyle/>
                    <a:p>
                      <a:pPr algn="just"/>
                      <a:r>
                        <a:rPr lang="fr-FR" sz="2800" b="0" i="0" u="none" strike="noStrike" kern="1200" baseline="0" dirty="0">
                          <a:solidFill>
                            <a:schemeClr val="tx1"/>
                          </a:solidFill>
                          <a:latin typeface="Arial" panose="020B0604020202020204" pitchFamily="34" charset="0"/>
                          <a:ea typeface="+mn-ea"/>
                          <a:cs typeface="Arial" panose="020B0604020202020204" pitchFamily="34" charset="0"/>
                        </a:rPr>
                        <a:t>Ne devenez pas idolâtres, comme certains d’entre eux, selon qu’il est écrit : Le peuple s’est assis pour manger et boire, et ils se sont levés pour s’amuser. Ne nous livrons pas à la débauche, comme l’ont fait certains d’entre eux : il en est tombé vingt-trois mille en un seul jour. Ne mettons pas le Christ à l’épreuve, comme l’ont fait certains d’entre eux : ils ont péri mordus par les serpents. Cessez de récriminer comme l’ont fait certains d’entre eux : ils ont été exterminés.</a:t>
                      </a:r>
                      <a:endParaRPr lang="fr-FR" sz="4000" dirty="0">
                        <a:effectLst/>
                        <a:latin typeface="Arial" panose="020B0604020202020204" pitchFamily="34" charset="0"/>
                        <a:ea typeface="Calibri" panose="020F050202020403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78903934"/>
                  </a:ext>
                </a:extLst>
              </a:tr>
              <a:tr h="2952753">
                <a:tc>
                  <a:txBody>
                    <a:bodyPr/>
                    <a:lstStyle/>
                    <a:p>
                      <a:pPr algn="just" rtl="1">
                        <a:spcAft>
                          <a:spcPts val="300"/>
                        </a:spcAft>
                      </a:pPr>
                      <a:r>
                        <a:rPr lang="ar-EG" sz="3600" dirty="0">
                          <a:effectLst/>
                          <a:latin typeface="Arial" panose="020B0604020202020204" pitchFamily="34" charset="0"/>
                          <a:ea typeface="Calibri" panose="020F0502020204030204" pitchFamily="34" charset="0"/>
                          <a:cs typeface="+mn-cs"/>
                        </a:rPr>
                        <a:t>ولا تصيروا عابدي أصنام كقوم منهم كما كُتب: جلس الشعب يأكل ويشرب ثم قام للعب.</a:t>
                      </a:r>
                      <a:r>
                        <a:rPr lang="fr-FR" sz="3600" dirty="0">
                          <a:effectLst/>
                          <a:latin typeface="Arial" panose="020B0604020202020204" pitchFamily="34" charset="0"/>
                          <a:ea typeface="Calibri" panose="020F0502020204030204" pitchFamily="34" charset="0"/>
                          <a:cs typeface="+mn-cs"/>
                        </a:rPr>
                        <a:t> </a:t>
                      </a:r>
                      <a:r>
                        <a:rPr lang="ar-AE" sz="3600" dirty="0">
                          <a:effectLst/>
                          <a:latin typeface="Arial" panose="020B0604020202020204" pitchFamily="34" charset="0"/>
                          <a:ea typeface="Calibri" panose="020F0502020204030204" pitchFamily="34" charset="0"/>
                          <a:cs typeface="+mn-cs"/>
                        </a:rPr>
                        <a:t>ولا تزنوا كما زنى قوم منهم فسقط منهم في يوم واحد ثلاثة وعشرون ألفا.</a:t>
                      </a:r>
                      <a:r>
                        <a:rPr lang="fr-FR" sz="3600" dirty="0">
                          <a:effectLst/>
                          <a:latin typeface="Arial" panose="020B0604020202020204" pitchFamily="34" charset="0"/>
                          <a:ea typeface="Calibri" panose="020F0502020204030204" pitchFamily="34" charset="0"/>
                          <a:cs typeface="+mn-cs"/>
                        </a:rPr>
                        <a:t> </a:t>
                      </a:r>
                      <a:r>
                        <a:rPr lang="ar-AE" sz="3600" dirty="0">
                          <a:effectLst/>
                          <a:latin typeface="Arial" panose="020B0604020202020204" pitchFamily="34" charset="0"/>
                          <a:ea typeface="Calibri" panose="020F0502020204030204" pitchFamily="34" charset="0"/>
                          <a:cs typeface="+mn-cs"/>
                        </a:rPr>
                        <a:t>ولا تجربوا المسيح كما جرَّبه أيضا قوم منهم فهلكوا من الحيَّات.</a:t>
                      </a:r>
                      <a:r>
                        <a:rPr lang="fr-FR" sz="3600" dirty="0">
                          <a:effectLst/>
                          <a:latin typeface="Arial" panose="020B0604020202020204" pitchFamily="34" charset="0"/>
                          <a:ea typeface="Calibri" panose="020F0502020204030204" pitchFamily="34" charset="0"/>
                          <a:cs typeface="+mn-cs"/>
                        </a:rPr>
                        <a:t> </a:t>
                      </a:r>
                      <a:r>
                        <a:rPr lang="ar-AE" sz="3600" dirty="0">
                          <a:effectLst/>
                          <a:latin typeface="Arial" panose="020B0604020202020204" pitchFamily="34" charset="0"/>
                          <a:ea typeface="Calibri" panose="020F0502020204030204" pitchFamily="34" charset="0"/>
                          <a:cs typeface="+mn-cs"/>
                        </a:rPr>
                        <a:t>ولا تتذمّروا كما تذمَّر أيضا قوم منهم فهلكوا من المُفْسِدْ.</a:t>
                      </a:r>
                      <a:endParaRPr lang="fr-FR" sz="3600" dirty="0">
                        <a:effectLst/>
                        <a:latin typeface="Arial" panose="020B0604020202020204" pitchFamily="34" charset="0"/>
                        <a:ea typeface="Calibri" panose="020F050202020403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77188933"/>
                  </a:ext>
                </a:extLst>
              </a:tr>
            </a:tbl>
          </a:graphicData>
        </a:graphic>
      </p:graphicFrame>
    </p:spTree>
    <p:extLst>
      <p:ext uri="{BB962C8B-B14F-4D97-AF65-F5344CB8AC3E}">
        <p14:creationId xmlns:p14="http://schemas.microsoft.com/office/powerpoint/2010/main" val="26759914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a:extLst>
              <a:ext uri="{FF2B5EF4-FFF2-40B4-BE49-F238E27FC236}">
                <a16:creationId xmlns:a16="http://schemas.microsoft.com/office/drawing/2014/main" id="{D11F5AAB-DE0F-0891-EAB1-A7AD1A45EA4B}"/>
              </a:ext>
            </a:extLst>
          </p:cNvPr>
          <p:cNvGraphicFramePr>
            <a:graphicFrameLocks noGrp="1"/>
          </p:cNvGraphicFramePr>
          <p:nvPr>
            <p:extLst>
              <p:ext uri="{D42A27DB-BD31-4B8C-83A1-F6EECF244321}">
                <p14:modId xmlns:p14="http://schemas.microsoft.com/office/powerpoint/2010/main" val="4226030246"/>
              </p:ext>
            </p:extLst>
          </p:nvPr>
        </p:nvGraphicFramePr>
        <p:xfrm>
          <a:off x="0" y="0"/>
          <a:ext cx="12192000" cy="6626942"/>
        </p:xfrm>
        <a:graphic>
          <a:graphicData uri="http://schemas.openxmlformats.org/drawingml/2006/table">
            <a:tbl>
              <a:tblPr firstRow="1" bandRow="1">
                <a:tableStyleId>{5940675A-B579-460E-94D1-54222C63F5DA}</a:tableStyleId>
              </a:tblPr>
              <a:tblGrid>
                <a:gridCol w="12192000">
                  <a:extLst>
                    <a:ext uri="{9D8B030D-6E8A-4147-A177-3AD203B41FA5}">
                      <a16:colId xmlns:a16="http://schemas.microsoft.com/office/drawing/2014/main" val="2459457082"/>
                    </a:ext>
                  </a:extLst>
                </a:gridCol>
              </a:tblGrid>
              <a:tr h="3382544">
                <a:tc>
                  <a:txBody>
                    <a:bodyPr/>
                    <a:lstStyle/>
                    <a:p>
                      <a:pPr algn="just"/>
                      <a:r>
                        <a:rPr lang="fr-FR" sz="2800" b="0" i="0" u="none" strike="noStrike" kern="1200" baseline="0" dirty="0">
                          <a:solidFill>
                            <a:schemeClr val="tx1"/>
                          </a:solidFill>
                          <a:latin typeface="Arial" panose="020B0604020202020204" pitchFamily="34" charset="0"/>
                          <a:ea typeface="+mn-ea"/>
                          <a:cs typeface="Arial" panose="020B0604020202020204" pitchFamily="34" charset="0"/>
                        </a:rPr>
                        <a:t>Ce qui leur est arrivé devait servir d’exemple, et l’Écriture l’a raconté pour nous avertir, nous qui nous trouvons à la fin des temps. Ainsi donc, celui qui se croit solide, qu’il fasse attention à ne pas tomber. L’épreuve qui vous a atteints n’a pas dépassé la mesure humaine. Dieu est fidèle : il ne permettra pas que vous soyez éprouvés au-delà de vos forces. Mais avec l’épreuve il donnera le moyen d’en sortir et la force de la supporter. </a:t>
                      </a:r>
                      <a:r>
                        <a:rPr lang="fr-FR" sz="2800" b="1" i="0" u="none" strike="noStrike" kern="1200" baseline="0" dirty="0">
                          <a:solidFill>
                            <a:schemeClr val="tx1"/>
                          </a:solidFill>
                          <a:latin typeface="Arial" panose="020B0604020202020204" pitchFamily="34" charset="0"/>
                          <a:ea typeface="+mn-ea"/>
                          <a:cs typeface="Arial" panose="020B0604020202020204" pitchFamily="34" charset="0"/>
                        </a:rPr>
                        <a:t>La grâce et la paix soient avec nous tous. Amen, ainsi soit-il</a:t>
                      </a:r>
                      <a:endParaRPr lang="fr-FR" sz="4000" b="1" dirty="0">
                        <a:effectLst/>
                        <a:latin typeface="Arial" panose="020B0604020202020204" pitchFamily="34" charset="0"/>
                        <a:ea typeface="Calibri" panose="020F050202020403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78903934"/>
                  </a:ext>
                </a:extLst>
              </a:tr>
              <a:tr h="3244398">
                <a:tc>
                  <a:txBody>
                    <a:bodyPr/>
                    <a:lstStyle/>
                    <a:p>
                      <a:pPr algn="just" rtl="1">
                        <a:spcAft>
                          <a:spcPts val="300"/>
                        </a:spcAft>
                      </a:pPr>
                      <a:r>
                        <a:rPr lang="ar-EG" sz="3600" dirty="0">
                          <a:effectLst/>
                          <a:latin typeface="Arial" panose="020B0604020202020204" pitchFamily="34" charset="0"/>
                          <a:ea typeface="Calibri" panose="020F0502020204030204" pitchFamily="34" charset="0"/>
                          <a:cs typeface="+mn-cs"/>
                        </a:rPr>
                        <a:t>هذه كلها كانت مُثُلا لتعليمنا نحن الذين </a:t>
                      </a:r>
                      <a:r>
                        <a:rPr lang="ar-EG" sz="3600" dirty="0" err="1">
                          <a:effectLst/>
                          <a:latin typeface="Arial" panose="020B0604020202020204" pitchFamily="34" charset="0"/>
                          <a:ea typeface="Calibri" panose="020F0502020204030204" pitchFamily="34" charset="0"/>
                          <a:cs typeface="+mn-cs"/>
                        </a:rPr>
                        <a:t>إنتهت</a:t>
                      </a:r>
                      <a:r>
                        <a:rPr lang="ar-EG" sz="3600" dirty="0">
                          <a:effectLst/>
                          <a:latin typeface="Arial" panose="020B0604020202020204" pitchFamily="34" charset="0"/>
                          <a:ea typeface="Calibri" panose="020F0502020204030204" pitchFamily="34" charset="0"/>
                          <a:cs typeface="+mn-cs"/>
                        </a:rPr>
                        <a:t> إلينا أواخر الدهور.</a:t>
                      </a:r>
                      <a:r>
                        <a:rPr lang="fr-FR" sz="3600" dirty="0">
                          <a:effectLst/>
                          <a:latin typeface="Arial" panose="020B0604020202020204" pitchFamily="34" charset="0"/>
                          <a:ea typeface="Calibri" panose="020F0502020204030204" pitchFamily="34" charset="0"/>
                          <a:cs typeface="+mn-cs"/>
                        </a:rPr>
                        <a:t> </a:t>
                      </a:r>
                      <a:r>
                        <a:rPr lang="ar-AE" sz="3600" dirty="0">
                          <a:effectLst/>
                          <a:latin typeface="Arial" panose="020B0604020202020204" pitchFamily="34" charset="0"/>
                          <a:ea typeface="Calibri" panose="020F0502020204030204" pitchFamily="34" charset="0"/>
                          <a:cs typeface="+mn-cs"/>
                        </a:rPr>
                        <a:t>فلذلك من يظن أنه قائم فليحذر لئلا يسقط.</a:t>
                      </a:r>
                      <a:r>
                        <a:rPr lang="fr-FR" sz="3600" dirty="0">
                          <a:effectLst/>
                          <a:latin typeface="Arial" panose="020B0604020202020204" pitchFamily="34" charset="0"/>
                          <a:ea typeface="Calibri" panose="020F0502020204030204" pitchFamily="34" charset="0"/>
                          <a:cs typeface="+mn-cs"/>
                        </a:rPr>
                        <a:t> </a:t>
                      </a:r>
                      <a:r>
                        <a:rPr lang="ar-AE" sz="3600" dirty="0">
                          <a:effectLst/>
                          <a:latin typeface="Arial" panose="020B0604020202020204" pitchFamily="34" charset="0"/>
                          <a:ea typeface="Calibri" panose="020F0502020204030204" pitchFamily="34" charset="0"/>
                          <a:cs typeface="+mn-cs"/>
                        </a:rPr>
                        <a:t>لم تصبكم محنة إلا بشرية. صادق هو الله الذي لا يدعكم تُجَرَّبون فوق ما تستطيعون بل يعضِّدَكُم في التجربة لتستطيعوا أن تحتملوا إلى أن تخرجوا منها.</a:t>
                      </a:r>
                      <a:r>
                        <a:rPr lang="fr-FR" sz="3600" dirty="0">
                          <a:effectLst/>
                          <a:latin typeface="Arial" panose="020B0604020202020204" pitchFamily="34" charset="0"/>
                          <a:ea typeface="Calibri" panose="020F0502020204030204" pitchFamily="34" charset="0"/>
                          <a:cs typeface="+mn-cs"/>
                        </a:rPr>
                        <a:t> </a:t>
                      </a:r>
                      <a:r>
                        <a:rPr lang="ar-AE" sz="3600" b="1" dirty="0">
                          <a:effectLst/>
                          <a:latin typeface="Arial" panose="020B0604020202020204" pitchFamily="34" charset="0"/>
                          <a:ea typeface="Calibri" panose="020F0502020204030204" pitchFamily="34" charset="0"/>
                          <a:cs typeface="+mn-cs"/>
                        </a:rPr>
                        <a:t>نعمة الله الآب تحل على أرواحكم يا </a:t>
                      </a:r>
                      <a:r>
                        <a:rPr lang="ar-AE" sz="3600" b="1" dirty="0" err="1">
                          <a:effectLst/>
                          <a:latin typeface="Arial" panose="020B0604020202020204" pitchFamily="34" charset="0"/>
                          <a:ea typeface="Calibri" panose="020F0502020204030204" pitchFamily="34" charset="0"/>
                          <a:cs typeface="+mn-cs"/>
                        </a:rPr>
                        <a:t>أبائي</a:t>
                      </a:r>
                      <a:r>
                        <a:rPr lang="ar-AE" sz="3600" b="1" dirty="0">
                          <a:effectLst/>
                          <a:latin typeface="Arial" panose="020B0604020202020204" pitchFamily="34" charset="0"/>
                          <a:ea typeface="Calibri" panose="020F0502020204030204" pitchFamily="34" charset="0"/>
                          <a:cs typeface="+mn-cs"/>
                        </a:rPr>
                        <a:t> واخوتي آمين.</a:t>
                      </a:r>
                      <a:endParaRPr lang="fr-FR" sz="3600" b="1" dirty="0">
                        <a:effectLst/>
                        <a:latin typeface="Arial" panose="020B0604020202020204" pitchFamily="34" charset="0"/>
                        <a:ea typeface="Calibri" panose="020F050202020403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77188933"/>
                  </a:ext>
                </a:extLst>
              </a:tr>
            </a:tbl>
          </a:graphicData>
        </a:graphic>
      </p:graphicFrame>
    </p:spTree>
    <p:extLst>
      <p:ext uri="{BB962C8B-B14F-4D97-AF65-F5344CB8AC3E}">
        <p14:creationId xmlns:p14="http://schemas.microsoft.com/office/powerpoint/2010/main" val="60615935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745175" name="Group 23"/>
          <p:cNvGraphicFramePr>
            <a:graphicFrameLocks noGrp="1"/>
          </p:cNvGraphicFramePr>
          <p:nvPr>
            <p:ph type="tbl" idx="1"/>
            <p:extLst>
              <p:ext uri="{D42A27DB-BD31-4B8C-83A1-F6EECF244321}">
                <p14:modId xmlns:p14="http://schemas.microsoft.com/office/powerpoint/2010/main" val="3367108371"/>
              </p:ext>
            </p:extLst>
          </p:nvPr>
        </p:nvGraphicFramePr>
        <p:xfrm>
          <a:off x="101600" y="838200"/>
          <a:ext cx="11988800" cy="5334000"/>
        </p:xfrm>
        <a:graphic>
          <a:graphicData uri="http://schemas.openxmlformats.org/drawingml/2006/table">
            <a:tbl>
              <a:tblPr/>
              <a:tblGrid>
                <a:gridCol w="4597009">
                  <a:extLst>
                    <a:ext uri="{9D8B030D-6E8A-4147-A177-3AD203B41FA5}">
                      <a16:colId xmlns:a16="http://schemas.microsoft.com/office/drawing/2014/main" val="20000"/>
                    </a:ext>
                  </a:extLst>
                </a:gridCol>
                <a:gridCol w="4117144">
                  <a:extLst>
                    <a:ext uri="{9D8B030D-6E8A-4147-A177-3AD203B41FA5}">
                      <a16:colId xmlns:a16="http://schemas.microsoft.com/office/drawing/2014/main" val="20001"/>
                    </a:ext>
                  </a:extLst>
                </a:gridCol>
                <a:gridCol w="3274647">
                  <a:extLst>
                    <a:ext uri="{9D8B030D-6E8A-4147-A177-3AD203B41FA5}">
                      <a16:colId xmlns:a16="http://schemas.microsoft.com/office/drawing/2014/main" val="20002"/>
                    </a:ext>
                  </a:extLst>
                </a:gridCol>
              </a:tblGrid>
              <a:tr h="5293360">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sz="4300" b="0" i="0" u="none" strike="noStrike" cap="none" normalizeH="0" baseline="0" dirty="0" err="1">
                          <a:ln>
                            <a:noFill/>
                          </a:ln>
                          <a:solidFill>
                            <a:schemeClr val="tx1"/>
                          </a:solidFill>
                          <a:effectLst/>
                          <a:latin typeface="Coptic1" pitchFamily="2" charset="0"/>
                          <a:cs typeface="Arial" charset="0"/>
                        </a:rPr>
                        <a:t>Ouran</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n~sousou</a:t>
                      </a:r>
                      <a:r>
                        <a:rPr kumimoji="0" lang="en-US" sz="4300" b="0" i="0" u="none" strike="noStrike" cap="none" normalizeH="0" baseline="0" dirty="0">
                          <a:ln>
                            <a:noFill/>
                          </a:ln>
                          <a:solidFill>
                            <a:schemeClr val="tx1"/>
                          </a:solidFill>
                          <a:effectLst/>
                          <a:latin typeface="Coptic1" pitchFamily="2" charset="0"/>
                          <a:cs typeface="Arial" charset="0"/>
                        </a:rPr>
                        <a:t> pe </a:t>
                      </a:r>
                      <a:r>
                        <a:rPr kumimoji="0" lang="en-US" sz="4300" b="0" i="0" u="none" strike="noStrike" cap="none" normalizeH="0" baseline="0" dirty="0" err="1">
                          <a:ln>
                            <a:noFill/>
                          </a:ln>
                          <a:solidFill>
                            <a:schemeClr val="tx1"/>
                          </a:solidFill>
                          <a:effectLst/>
                          <a:latin typeface="Coptic1" pitchFamily="2" charset="0"/>
                          <a:cs typeface="Arial" charset="0"/>
                        </a:rPr>
                        <a:t>pekran</a:t>
                      </a:r>
                      <a:r>
                        <a:rPr kumimoji="0" lang="en-US" sz="4300" b="0" i="0" u="none" strike="noStrike" cap="none" normalizeH="0" baseline="0" dirty="0">
                          <a:ln>
                            <a:noFill/>
                          </a:ln>
                          <a:solidFill>
                            <a:schemeClr val="tx1"/>
                          </a:solidFill>
                          <a:effectLst/>
                          <a:latin typeface="Coptic1" pitchFamily="2" charset="0"/>
                          <a:cs typeface="Arial" charset="0"/>
                        </a:rPr>
                        <a:t> : w~ </a:t>
                      </a:r>
                      <a:r>
                        <a:rPr kumimoji="0" lang="en-US" sz="4300" b="0" i="0" u="none" strike="noStrike" cap="none" normalizeH="0" baseline="0" dirty="0" err="1">
                          <a:ln>
                            <a:noFill/>
                          </a:ln>
                          <a:solidFill>
                            <a:schemeClr val="tx1"/>
                          </a:solidFill>
                          <a:effectLst/>
                          <a:latin typeface="Coptic1" pitchFamily="2" charset="0"/>
                          <a:cs typeface="Arial" charset="0"/>
                        </a:rPr>
                        <a:t>picuggen</a:t>
                      </a:r>
                      <a:r>
                        <a:rPr kumimoji="0" lang="en-US" sz="4300" b="0" i="0" u="none" strike="noStrike" cap="none" normalizeH="0" baseline="0" dirty="0">
                          <a:ln>
                            <a:noFill/>
                          </a:ln>
                          <a:solidFill>
                            <a:schemeClr val="tx1"/>
                          </a:solidFill>
                          <a:effectLst/>
                          <a:latin typeface="Coptic1" pitchFamily="2" charset="0"/>
                          <a:cs typeface="Arial" charset="0"/>
                        </a:rPr>
                        <a:t>/c </a:t>
                      </a:r>
                      <a:r>
                        <a:rPr kumimoji="0" lang="en-US" sz="4300" b="0" i="0" u="none" strike="noStrike" cap="none" normalizeH="0" baseline="0" dirty="0" err="1">
                          <a:ln>
                            <a:noFill/>
                          </a:ln>
                          <a:solidFill>
                            <a:schemeClr val="tx1"/>
                          </a:solidFill>
                          <a:effectLst/>
                          <a:latin typeface="Coptic1" pitchFamily="2" charset="0"/>
                          <a:cs typeface="Arial" charset="0"/>
                        </a:rPr>
                        <a:t>n~Emmanou</a:t>
                      </a:r>
                      <a:r>
                        <a:rPr kumimoji="0" lang="en-US" sz="4300" b="0" i="0" u="none" strike="noStrike" cap="none" normalizeH="0" baseline="0" dirty="0">
                          <a:ln>
                            <a:noFill/>
                          </a:ln>
                          <a:solidFill>
                            <a:schemeClr val="tx1"/>
                          </a:solidFill>
                          <a:effectLst/>
                          <a:latin typeface="Coptic1" pitchFamily="2" charset="0"/>
                          <a:cs typeface="Arial" charset="0"/>
                        </a:rPr>
                        <a:t>/l : </a:t>
                      </a:r>
                      <a:r>
                        <a:rPr kumimoji="0" lang="en-US" sz="4300" b="0" i="0" u="none" strike="noStrike" cap="none" normalizeH="0" baseline="0" dirty="0" err="1">
                          <a:ln>
                            <a:noFill/>
                          </a:ln>
                          <a:solidFill>
                            <a:schemeClr val="tx1"/>
                          </a:solidFill>
                          <a:effectLst/>
                          <a:latin typeface="Coptic1" pitchFamily="2" charset="0"/>
                          <a:cs typeface="Arial" charset="0"/>
                        </a:rPr>
                        <a:t>n~yok</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ounis</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qen</a:t>
                      </a:r>
                      <a:r>
                        <a:rPr kumimoji="0" lang="en-US" sz="4300" b="0" i="0" u="none" strike="noStrike" cap="none" normalizeH="0" baseline="0" dirty="0">
                          <a:ln>
                            <a:noFill/>
                          </a:ln>
                          <a:solidFill>
                            <a:schemeClr val="tx1"/>
                          </a:solidFill>
                          <a:effectLst/>
                          <a:latin typeface="Coptic1" pitchFamily="2" charset="0"/>
                          <a:cs typeface="Arial" charset="0"/>
                        </a:rPr>
                        <a:t> n/</a:t>
                      </a:r>
                      <a:r>
                        <a:rPr kumimoji="0" lang="en-US" sz="4300" b="0" i="0" u="none" strike="noStrike" cap="none" normalizeH="0" baseline="0" dirty="0" err="1">
                          <a:ln>
                            <a:noFill/>
                          </a:ln>
                          <a:solidFill>
                            <a:schemeClr val="tx1"/>
                          </a:solidFill>
                          <a:effectLst/>
                          <a:latin typeface="Coptic1" pitchFamily="2" charset="0"/>
                          <a:cs typeface="Arial" charset="0"/>
                        </a:rPr>
                        <a:t>e~youab</a:t>
                      </a:r>
                      <a:r>
                        <a:rPr kumimoji="0" lang="en-US" sz="4300" b="0" i="0" u="none" strike="noStrike" cap="none" normalizeH="0" baseline="0" dirty="0">
                          <a:ln>
                            <a:noFill/>
                          </a:ln>
                          <a:solidFill>
                            <a:schemeClr val="tx1"/>
                          </a:solidFill>
                          <a:effectLst/>
                          <a:latin typeface="Coptic1" pitchFamily="2" charset="0"/>
                          <a:cs typeface="Arial" charset="0"/>
                        </a:rPr>
                        <a:t> t/</a:t>
                      </a:r>
                      <a:r>
                        <a:rPr kumimoji="0" lang="en-US" sz="4300" b="0" i="0" u="none" strike="noStrike" cap="none" normalizeH="0" baseline="0" dirty="0" err="1">
                          <a:ln>
                            <a:noFill/>
                          </a:ln>
                          <a:solidFill>
                            <a:schemeClr val="tx1"/>
                          </a:solidFill>
                          <a:effectLst/>
                          <a:latin typeface="Coptic1" pitchFamily="2" charset="0"/>
                          <a:cs typeface="Arial" charset="0"/>
                        </a:rPr>
                        <a:t>rou</a:t>
                      </a:r>
                      <a:r>
                        <a:rPr kumimoji="0" lang="en-US" sz="4300" b="0" i="0" u="none" strike="noStrike" cap="none" normalizeH="0" baseline="0" dirty="0">
                          <a:ln>
                            <a:noFill/>
                          </a:ln>
                          <a:solidFill>
                            <a:schemeClr val="tx1"/>
                          </a:solidFill>
                          <a:effectLst/>
                          <a:latin typeface="Coptic1" pitchFamily="2" charset="0"/>
                          <a:cs typeface="Arial" charset="0"/>
                        </a:rPr>
                        <a:t> : </a:t>
                      </a:r>
                      <a:r>
                        <a:rPr kumimoji="0" lang="en-US" sz="4300" b="0" i="0" u="none" strike="noStrike" cap="none" normalizeH="0" baseline="0" dirty="0" err="1">
                          <a:ln>
                            <a:noFill/>
                          </a:ln>
                          <a:solidFill>
                            <a:schemeClr val="tx1"/>
                          </a:solidFill>
                          <a:effectLst/>
                          <a:latin typeface="Coptic1" pitchFamily="2" charset="0"/>
                          <a:cs typeface="Arial" charset="0"/>
                        </a:rPr>
                        <a:t>Iwann</a:t>
                      </a:r>
                      <a:r>
                        <a:rPr kumimoji="0" lang="en-US" sz="4300" b="0" i="0" u="none" strike="noStrike" cap="none" normalizeH="0" baseline="0" dirty="0">
                          <a:ln>
                            <a:noFill/>
                          </a:ln>
                          <a:solidFill>
                            <a:schemeClr val="tx1"/>
                          </a:solidFill>
                          <a:effectLst/>
                          <a:latin typeface="Coptic1" pitchFamily="2" charset="0"/>
                          <a:cs typeface="Arial" charset="0"/>
                        </a:rPr>
                        <a:t>/c </a:t>
                      </a:r>
                      <a:r>
                        <a:rPr kumimoji="0" lang="en-US" sz="4300" b="0" i="0" u="none" strike="noStrike" cap="none" normalizeH="0" baseline="0" dirty="0" err="1">
                          <a:ln>
                            <a:noFill/>
                          </a:ln>
                          <a:solidFill>
                            <a:schemeClr val="tx1"/>
                          </a:solidFill>
                          <a:effectLst/>
                          <a:latin typeface="Coptic1" pitchFamily="2" charset="0"/>
                          <a:cs typeface="Arial" charset="0"/>
                        </a:rPr>
                        <a:t>piref</a:t>
                      </a:r>
                      <a:r>
                        <a:rPr kumimoji="0" lang="en-US" sz="4300" b="0" i="0" u="none" strike="noStrike" cap="none" normalizeH="0" baseline="0" dirty="0">
                          <a:ln>
                            <a:noFill/>
                          </a:ln>
                          <a:solidFill>
                            <a:schemeClr val="tx1"/>
                          </a:solidFill>
                          <a:effectLst/>
                          <a:latin typeface="Coptic1" pitchFamily="2" charset="0"/>
                          <a:cs typeface="Arial" charset="0"/>
                        </a:rPr>
                        <a:t>]</a:t>
                      </a:r>
                      <a:r>
                        <a:rPr kumimoji="0" lang="en-US" sz="4300" b="0" i="0" u="none" strike="noStrike" cap="none" normalizeH="0" baseline="0" dirty="0" err="1">
                          <a:ln>
                            <a:noFill/>
                          </a:ln>
                          <a:solidFill>
                            <a:schemeClr val="tx1"/>
                          </a:solidFill>
                          <a:effectLst/>
                          <a:latin typeface="Coptic1" pitchFamily="2" charset="0"/>
                          <a:cs typeface="Arial" charset="0"/>
                        </a:rPr>
                        <a:t>wmc</a:t>
                      </a:r>
                      <a:r>
                        <a:rPr kumimoji="0" lang="en-US" sz="4300" b="0" i="0" u="none" strike="noStrike" cap="none" normalizeH="0" baseline="0" dirty="0">
                          <a:ln>
                            <a:noFill/>
                          </a:ln>
                          <a:solidFill>
                            <a:schemeClr val="tx1"/>
                          </a:solidFill>
                          <a:effectLst/>
                          <a:latin typeface="Coptic1" pitchFamily="2" charset="0"/>
                          <a:cs typeface="Arial" charset="0"/>
                        </a:rPr>
                        <a:t>.</a:t>
                      </a:r>
                    </a:p>
                  </a:txBody>
                  <a:tcPr marL="121920" marR="121920" horzOverflow="overflow">
                    <a:lnL>
                      <a:noFill/>
                    </a:lnL>
                    <a:lnR>
                      <a:noFill/>
                    </a:lnR>
                    <a:lnT cap="flat">
                      <a:noFill/>
                    </a:lnT>
                    <a:lnB cap="flat">
                      <a:noFill/>
                    </a:lnB>
                    <a:lnTlToBr>
                      <a:noFill/>
                    </a:lnTlToBr>
                    <a:lnBlToTr>
                      <a:noFill/>
                    </a:lnBlToTr>
                    <a:noFill/>
                  </a:tcPr>
                </a:tc>
                <a:tc>
                  <a:txBody>
                    <a:bodyPr/>
                    <a:lstStyle/>
                    <a:p>
                      <a:pPr algn="just">
                        <a:lnSpc>
                          <a:spcPct val="100000"/>
                        </a:lnSpc>
                      </a:pPr>
                      <a:r>
                        <a:rPr lang="fr-FR" sz="3700" b="0" i="0" u="none" strike="noStrike" kern="1200" baseline="0" dirty="0">
                          <a:solidFill>
                            <a:schemeClr val="tx1"/>
                          </a:solidFill>
                          <a:latin typeface="Arial" panose="020B0604020202020204" pitchFamily="34" charset="0"/>
                          <a:ea typeface="+mn-ea"/>
                          <a:cs typeface="Arial" panose="020B0604020202020204" pitchFamily="34" charset="0"/>
                        </a:rPr>
                        <a:t>Un nom de fierté est ton nom, </a:t>
                      </a:r>
                    </a:p>
                    <a:p>
                      <a:pPr algn="just">
                        <a:lnSpc>
                          <a:spcPct val="100000"/>
                        </a:lnSpc>
                      </a:pPr>
                      <a:r>
                        <a:rPr lang="fr-FR" sz="3700" b="0" i="0" u="none" strike="noStrike" kern="1200" baseline="0" dirty="0">
                          <a:solidFill>
                            <a:schemeClr val="tx1"/>
                          </a:solidFill>
                          <a:latin typeface="Arial" panose="020B0604020202020204" pitchFamily="34" charset="0"/>
                          <a:ea typeface="+mn-ea"/>
                          <a:cs typeface="Arial" panose="020B0604020202020204" pitchFamily="34" charset="0"/>
                        </a:rPr>
                        <a:t>parent d’Emmanuel, </a:t>
                      </a:r>
                    </a:p>
                    <a:p>
                      <a:pPr algn="just">
                        <a:lnSpc>
                          <a:spcPct val="100000"/>
                        </a:lnSpc>
                      </a:pPr>
                      <a:r>
                        <a:rPr lang="fr-FR" sz="3700" b="0" i="0" u="none" strike="noStrike" kern="1200" baseline="0" dirty="0">
                          <a:solidFill>
                            <a:schemeClr val="tx1"/>
                          </a:solidFill>
                          <a:latin typeface="Arial" panose="020B0604020202020204" pitchFamily="34" charset="0"/>
                          <a:ea typeface="+mn-ea"/>
                          <a:cs typeface="Arial" panose="020B0604020202020204" pitchFamily="34" charset="0"/>
                        </a:rPr>
                        <a:t>tu es grand parmi tous les saints, </a:t>
                      </a:r>
                    </a:p>
                    <a:p>
                      <a:pPr algn="just">
                        <a:lnSpc>
                          <a:spcPct val="100000"/>
                        </a:lnSpc>
                      </a:pPr>
                      <a:r>
                        <a:rPr lang="fr-FR" sz="3700" b="0" i="0" u="none" strike="noStrike" kern="1200" baseline="0" dirty="0">
                          <a:solidFill>
                            <a:schemeClr val="tx1"/>
                          </a:solidFill>
                          <a:latin typeface="Arial" panose="020B0604020202020204" pitchFamily="34" charset="0"/>
                          <a:ea typeface="+mn-ea"/>
                          <a:cs typeface="Arial" panose="020B0604020202020204" pitchFamily="34" charset="0"/>
                        </a:rPr>
                        <a:t>ô Jean-Baptiste.</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4300" b="0" i="0" u="none" strike="noStrike" cap="none" normalizeH="0" baseline="0" dirty="0" err="1">
                          <a:ln>
                            <a:noFill/>
                          </a:ln>
                          <a:solidFill>
                            <a:schemeClr val="tx1"/>
                          </a:solidFill>
                          <a:effectLst/>
                          <a:latin typeface="Arial" charset="0"/>
                          <a:cs typeface="Arial" charset="0"/>
                        </a:rPr>
                        <a:t>إسم</a:t>
                      </a:r>
                      <a:r>
                        <a:rPr kumimoji="0" lang="ar-SA" sz="4300" b="0" i="0" u="none" strike="noStrike" cap="none" normalizeH="0" baseline="0" dirty="0">
                          <a:ln>
                            <a:noFill/>
                          </a:ln>
                          <a:solidFill>
                            <a:schemeClr val="tx1"/>
                          </a:solidFill>
                          <a:effectLst/>
                          <a:latin typeface="Arial" charset="0"/>
                          <a:cs typeface="Arial" charset="0"/>
                        </a:rPr>
                        <a:t> فخر هو </a:t>
                      </a:r>
                      <a:r>
                        <a:rPr kumimoji="0" lang="ar-SA" sz="4300" b="0" i="0" u="none" strike="noStrike" cap="none" normalizeH="0" baseline="0" dirty="0" err="1">
                          <a:ln>
                            <a:noFill/>
                          </a:ln>
                          <a:solidFill>
                            <a:schemeClr val="tx1"/>
                          </a:solidFill>
                          <a:effectLst/>
                          <a:latin typeface="Arial" charset="0"/>
                          <a:cs typeface="Arial" charset="0"/>
                        </a:rPr>
                        <a:t>إسمك</a:t>
                      </a:r>
                      <a:r>
                        <a:rPr kumimoji="0" lang="ar-SA" sz="4300" b="0" i="0" u="none" strike="noStrike" cap="none" normalizeH="0" baseline="0" dirty="0">
                          <a:ln>
                            <a:noFill/>
                          </a:ln>
                          <a:solidFill>
                            <a:schemeClr val="tx1"/>
                          </a:solidFill>
                          <a:effectLst/>
                          <a:latin typeface="Arial" charset="0"/>
                          <a:cs typeface="Arial" charset="0"/>
                        </a:rPr>
                        <a:t>، يا نسيب </a:t>
                      </a:r>
                      <a:r>
                        <a:rPr kumimoji="0" lang="ar-SA" sz="4300" b="0" i="0" u="none" strike="noStrike" cap="none" normalizeH="0" baseline="0" dirty="0" err="1">
                          <a:ln>
                            <a:noFill/>
                          </a:ln>
                          <a:solidFill>
                            <a:schemeClr val="tx1"/>
                          </a:solidFill>
                          <a:effectLst/>
                          <a:latin typeface="Arial" charset="0"/>
                          <a:cs typeface="Arial" charset="0"/>
                        </a:rPr>
                        <a:t>عمانوئيل</a:t>
                      </a:r>
                      <a:r>
                        <a:rPr kumimoji="0" lang="ar-SA" sz="4300" b="0" i="0" u="none" strike="noStrike" cap="none" normalizeH="0" baseline="0" dirty="0">
                          <a:ln>
                            <a:noFill/>
                          </a:ln>
                          <a:solidFill>
                            <a:schemeClr val="tx1"/>
                          </a:solidFill>
                          <a:effectLst/>
                          <a:latin typeface="Arial" charset="0"/>
                          <a:cs typeface="Arial" charset="0"/>
                        </a:rPr>
                        <a:t>، أنت عظيم في جميع القديسين، يا يوحنا المعمدان.</a:t>
                      </a: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343048" name="Text Box 14"/>
          <p:cNvSpPr txBox="1">
            <a:spLocks noChangeArrowheads="1"/>
          </p:cNvSpPr>
          <p:nvPr/>
        </p:nvSpPr>
        <p:spPr bwMode="auto">
          <a:xfrm>
            <a:off x="2235200" y="381001"/>
            <a:ext cx="8229600" cy="584775"/>
          </a:xfrm>
          <a:prstGeom prst="rect">
            <a:avLst/>
          </a:prstGeom>
          <a:noFill/>
          <a:ln w="9525">
            <a:noFill/>
            <a:miter lim="800000"/>
            <a:headEnd/>
            <a:tailEnd/>
          </a:ln>
        </p:spPr>
        <p:txBody>
          <a:bodyPr>
            <a:spAutoFit/>
          </a:bodyPr>
          <a:lstStyle/>
          <a:p>
            <a:pPr defTabSz="1219170" fontAlgn="base">
              <a:spcBef>
                <a:spcPct val="50000"/>
              </a:spcBef>
              <a:spcAft>
                <a:spcPct val="0"/>
              </a:spcAft>
              <a:defRPr/>
            </a:pPr>
            <a:endParaRPr lang="en-CA" sz="3200">
              <a:solidFill>
                <a:srgbClr val="FFFFFF"/>
              </a:solidFill>
              <a:latin typeface="Times New Roman" pitchFamily="18" charset="0"/>
              <a:cs typeface="Arial" charset="0"/>
            </a:endParaRPr>
          </a:p>
        </p:txBody>
      </p:sp>
      <p:graphicFrame>
        <p:nvGraphicFramePr>
          <p:cNvPr id="7" name="Tableau 6">
            <a:extLst>
              <a:ext uri="{FF2B5EF4-FFF2-40B4-BE49-F238E27FC236}">
                <a16:creationId xmlns:a16="http://schemas.microsoft.com/office/drawing/2014/main" id="{541939A8-018D-44A6-93DA-B660481A9237}"/>
              </a:ext>
            </a:extLst>
          </p:cNvPr>
          <p:cNvGraphicFramePr>
            <a:graphicFrameLocks noGrp="1"/>
          </p:cNvGraphicFramePr>
          <p:nvPr>
            <p:extLst>
              <p:ext uri="{D42A27DB-BD31-4B8C-83A1-F6EECF244321}">
                <p14:modId xmlns:p14="http://schemas.microsoft.com/office/powerpoint/2010/main" val="354102461"/>
              </p:ext>
            </p:extLst>
          </p:nvPr>
        </p:nvGraphicFramePr>
        <p:xfrm>
          <a:off x="2032000" y="38451"/>
          <a:ext cx="8128000" cy="502920"/>
        </p:xfrm>
        <a:graphic>
          <a:graphicData uri="http://schemas.openxmlformats.org/drawingml/2006/table">
            <a:tbl>
              <a:tblPr firstRow="1" bandRow="1">
                <a:tableStyleId>{2D5ABB26-0587-4C30-8999-92F81FD0307C}</a:tableStyleId>
              </a:tblPr>
              <a:tblGrid>
                <a:gridCol w="8128000">
                  <a:extLst>
                    <a:ext uri="{9D8B030D-6E8A-4147-A177-3AD203B41FA5}">
                      <a16:colId xmlns:a16="http://schemas.microsoft.com/office/drawing/2014/main" val="1664104676"/>
                    </a:ext>
                  </a:extLst>
                </a:gridCol>
              </a:tblGrid>
              <a:tr h="497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100" b="0" dirty="0">
                          <a:latin typeface="Arial" panose="020B0604020202020204" pitchFamily="34" charset="0"/>
                          <a:cs typeface="Arial" panose="020B0604020202020204" pitchFamily="34" charset="0"/>
                        </a:rPr>
                        <a:t>Fête de </a:t>
                      </a:r>
                      <a:r>
                        <a:rPr lang="en-US" sz="2100" b="0" dirty="0" err="1">
                          <a:latin typeface="Arial" panose="020B0604020202020204" pitchFamily="34" charset="0"/>
                          <a:cs typeface="Arial" panose="020B0604020202020204" pitchFamily="34" charset="0"/>
                        </a:rPr>
                        <a:t>l’Épiphanie</a:t>
                      </a:r>
                      <a:r>
                        <a:rPr lang="en-US" sz="2100" b="0" dirty="0">
                          <a:latin typeface="Arial" panose="020B0604020202020204" pitchFamily="34" charset="0"/>
                          <a:cs typeface="Arial" panose="020B0604020202020204" pitchFamily="34" charset="0"/>
                        </a:rPr>
                        <a:t> </a:t>
                      </a:r>
                      <a:r>
                        <a:rPr lang="en-US" sz="2100" b="0" dirty="0"/>
                        <a:t>- </a:t>
                      </a:r>
                      <a:r>
                        <a:rPr kumimoji="0" lang="en-US" sz="2700" b="0" i="0" u="none" strike="noStrike" cap="none" normalizeH="0" baseline="0" dirty="0" err="1">
                          <a:ln>
                            <a:noFill/>
                          </a:ln>
                          <a:solidFill>
                            <a:schemeClr val="tx1"/>
                          </a:solidFill>
                          <a:effectLst/>
                          <a:latin typeface="Coptic1" pitchFamily="2" charset="0"/>
                          <a:cs typeface="Arial" charset="0"/>
                        </a:rPr>
                        <a:t>Ouran</a:t>
                      </a:r>
                      <a:r>
                        <a:rPr kumimoji="0" lang="en-US" sz="2700" b="0" i="0" u="none" strike="noStrike" cap="none" normalizeH="0" baseline="0" dirty="0">
                          <a:ln>
                            <a:noFill/>
                          </a:ln>
                          <a:solidFill>
                            <a:schemeClr val="tx1"/>
                          </a:solidFill>
                          <a:effectLst/>
                          <a:latin typeface="Coptic1" pitchFamily="2" charset="0"/>
                          <a:cs typeface="Arial" charset="0"/>
                        </a:rPr>
                        <a:t> </a:t>
                      </a:r>
                      <a:r>
                        <a:rPr kumimoji="0" lang="en-US" sz="2700" b="0" i="0" u="none" strike="noStrike" cap="none" normalizeH="0" baseline="0" dirty="0" err="1">
                          <a:ln>
                            <a:noFill/>
                          </a:ln>
                          <a:solidFill>
                            <a:schemeClr val="tx1"/>
                          </a:solidFill>
                          <a:effectLst/>
                          <a:latin typeface="Coptic1" pitchFamily="2" charset="0"/>
                          <a:cs typeface="Arial" charset="0"/>
                        </a:rPr>
                        <a:t>n~sousou</a:t>
                      </a:r>
                      <a:r>
                        <a:rPr kumimoji="0" lang="en-US" sz="2700" b="0" i="0" u="none" strike="noStrike" cap="none" normalizeH="0" baseline="0" dirty="0">
                          <a:ln>
                            <a:noFill/>
                          </a:ln>
                          <a:solidFill>
                            <a:schemeClr val="tx1"/>
                          </a:solidFill>
                          <a:effectLst/>
                          <a:latin typeface="Coptic1" pitchFamily="2" charset="0"/>
                          <a:cs typeface="Arial" charset="0"/>
                        </a:rPr>
                        <a:t> </a:t>
                      </a:r>
                      <a:endParaRPr lang="en-US" sz="2100" b="0" dirty="0"/>
                    </a:p>
                  </a:txBody>
                  <a:tcPr marL="121920" marR="12192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17819230"/>
                  </a:ext>
                </a:extLst>
              </a:tr>
            </a:tbl>
          </a:graphicData>
        </a:graphic>
      </p:graphicFrame>
      <p:sp>
        <p:nvSpPr>
          <p:cNvPr id="2" name="Text Box 37">
            <a:hlinkClick r:id="rId3" action="ppaction://hlinksldjump"/>
            <a:extLst>
              <a:ext uri="{FF2B5EF4-FFF2-40B4-BE49-F238E27FC236}">
                <a16:creationId xmlns:a16="http://schemas.microsoft.com/office/drawing/2014/main" id="{8FFB8C96-1DD2-D1A3-8038-440281827602}"/>
              </a:ext>
            </a:extLst>
          </p:cNvPr>
          <p:cNvSpPr txBox="1">
            <a:spLocks noChangeArrowheads="1"/>
          </p:cNvSpPr>
          <p:nvPr/>
        </p:nvSpPr>
        <p:spPr bwMode="auto">
          <a:xfrm>
            <a:off x="10656231" y="5170827"/>
            <a:ext cx="1434169" cy="381600"/>
          </a:xfrm>
          <a:prstGeom prst="rect">
            <a:avLst/>
          </a:prstGeom>
          <a:solidFill>
            <a:srgbClr val="3366FF"/>
          </a:solidFill>
          <a:ln w="57150" cmpd="thickThin">
            <a:solidFill>
              <a:schemeClr val="tx1"/>
            </a:solidFill>
            <a:miter lim="800000"/>
            <a:headEnd/>
            <a:tailEnd/>
          </a:ln>
        </p:spPr>
        <p:txBody>
          <a:bodyPr wrap="square" lIns="18000" tIns="18000" rIns="18000" bIns="18000" anchor="ctr">
            <a:sp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lang="en-CA" sz="2000" dirty="0">
                <a:solidFill>
                  <a:srgbClr val="FFFFFF"/>
                </a:solidFill>
                <a:latin typeface="CS Avva Shenouda" panose="020B7200000000000000" pitchFamily="34" charset="0"/>
                <a:cs typeface="Arial" charset="0"/>
              </a:rPr>
              <a:t>Sa </a:t>
            </a:r>
            <a:r>
              <a:rPr lang="en-CA" sz="2000" dirty="0" err="1">
                <a:solidFill>
                  <a:srgbClr val="FFFFFF"/>
                </a:solidFill>
                <a:latin typeface="CS Avva Shenouda" panose="020B7200000000000000" pitchFamily="34" charset="0"/>
                <a:cs typeface="Arial" charset="0"/>
              </a:rPr>
              <a:t>nirompi</a:t>
            </a:r>
            <a:endParaRPr kumimoji="0" lang="fr-FR" sz="2000" b="0" i="0" u="none" strike="noStrike" kern="1200" cap="none" spc="0" normalizeH="0" baseline="0" noProof="0" dirty="0">
              <a:ln>
                <a:noFill/>
              </a:ln>
              <a:solidFill>
                <a:srgbClr val="FFFFFF"/>
              </a:solidFill>
              <a:effectLst/>
              <a:uLnTx/>
              <a:uFillTx/>
              <a:latin typeface="CS Avva Shenouda" panose="020B7200000000000000" pitchFamily="34" charset="0"/>
              <a:cs typeface="Arial" charset="0"/>
            </a:endParaRPr>
          </a:p>
        </p:txBody>
      </p:sp>
      <p:sp>
        <p:nvSpPr>
          <p:cNvPr id="3" name="Text Box 37">
            <a:hlinkClick r:id="rId4" action="ppaction://hlinksldjump"/>
            <a:extLst>
              <a:ext uri="{FF2B5EF4-FFF2-40B4-BE49-F238E27FC236}">
                <a16:creationId xmlns:a16="http://schemas.microsoft.com/office/drawing/2014/main" id="{0CE2A425-AA85-E046-B09D-CF3A63D580FD}"/>
              </a:ext>
            </a:extLst>
          </p:cNvPr>
          <p:cNvSpPr txBox="1">
            <a:spLocks noChangeArrowheads="1"/>
          </p:cNvSpPr>
          <p:nvPr/>
        </p:nvSpPr>
        <p:spPr bwMode="auto">
          <a:xfrm>
            <a:off x="10656231" y="5769242"/>
            <a:ext cx="1434169" cy="380867"/>
          </a:xfrm>
          <a:prstGeom prst="rect">
            <a:avLst/>
          </a:prstGeom>
          <a:solidFill>
            <a:srgbClr val="3366FF"/>
          </a:solidFill>
          <a:ln w="57150" cmpd="thickThin">
            <a:solidFill>
              <a:schemeClr val="tx1"/>
            </a:solidFill>
            <a:miter lim="800000"/>
            <a:headEnd/>
            <a:tailEnd/>
          </a:ln>
        </p:spPr>
        <p:txBody>
          <a:bodyPr wrap="square" lIns="24000" tIns="24000" rIns="24000" bIns="24000" anchor="ctr">
            <a:spAutoFit/>
          </a:bodyPr>
          <a:lstStyle/>
          <a:p>
            <a:pPr algn="ctr" defTabSz="1219170" fontAlgn="base">
              <a:lnSpc>
                <a:spcPct val="90000"/>
              </a:lnSpc>
              <a:spcBef>
                <a:spcPct val="0"/>
              </a:spcBef>
              <a:spcAft>
                <a:spcPct val="0"/>
              </a:spcAft>
              <a:defRPr/>
            </a:pPr>
            <a:r>
              <a:rPr lang="fr-FR" sz="2400" dirty="0" err="1">
                <a:solidFill>
                  <a:srgbClr val="FFFFFF"/>
                </a:solidFill>
                <a:latin typeface="Coptic1" pitchFamily="2" charset="0"/>
                <a:cs typeface="Arial" charset="0"/>
              </a:rPr>
              <a:t>Pao#c</a:t>
            </a:r>
            <a:r>
              <a:rPr lang="fr-FR" sz="2400" dirty="0">
                <a:solidFill>
                  <a:srgbClr val="FFFFFF"/>
                </a:solidFill>
                <a:latin typeface="Coptic1" pitchFamily="2" charset="0"/>
                <a:cs typeface="Arial" charset="0"/>
              </a:rPr>
              <a:t>#</a:t>
            </a:r>
            <a:endParaRPr lang="fr-FR" sz="2400" dirty="0">
              <a:solidFill>
                <a:srgbClr val="FFFFFF"/>
              </a:solidFill>
              <a:latin typeface="Coptic1" pitchFamily="2" charset="0"/>
              <a:cs typeface="Arial"/>
            </a:endParaRPr>
          </a:p>
        </p:txBody>
      </p:sp>
      <p:sp>
        <p:nvSpPr>
          <p:cNvPr id="4" name="Text Box 37">
            <a:hlinkClick r:id="rId5" action="ppaction://hlinksldjump"/>
            <a:extLst>
              <a:ext uri="{FF2B5EF4-FFF2-40B4-BE49-F238E27FC236}">
                <a16:creationId xmlns:a16="http://schemas.microsoft.com/office/drawing/2014/main" id="{44E53E42-E395-CB9B-83C4-A6E8BA641C71}"/>
              </a:ext>
            </a:extLst>
          </p:cNvPr>
          <p:cNvSpPr txBox="1">
            <a:spLocks noChangeArrowheads="1"/>
          </p:cNvSpPr>
          <p:nvPr/>
        </p:nvSpPr>
        <p:spPr bwMode="auto">
          <a:xfrm>
            <a:off x="10656232" y="6340091"/>
            <a:ext cx="1434169" cy="380867"/>
          </a:xfrm>
          <a:prstGeom prst="rect">
            <a:avLst/>
          </a:prstGeom>
          <a:solidFill>
            <a:srgbClr val="3366FF"/>
          </a:solidFill>
          <a:ln w="57150" cmpd="thickThin">
            <a:solidFill>
              <a:schemeClr val="tx1"/>
            </a:solidFill>
            <a:miter lim="800000"/>
            <a:headEnd/>
            <a:tailEnd/>
          </a:ln>
        </p:spPr>
        <p:txBody>
          <a:bodyPr wrap="square" lIns="24000" tIns="24000" rIns="24000" bIns="24000" anchor="ctr">
            <a:spAutoFit/>
          </a:bodyPr>
          <a:lstStyle/>
          <a:p>
            <a:pPr algn="ctr" defTabSz="1219170" fontAlgn="base">
              <a:lnSpc>
                <a:spcPct val="90000"/>
              </a:lnSpc>
              <a:spcBef>
                <a:spcPct val="0"/>
              </a:spcBef>
              <a:spcAft>
                <a:spcPct val="0"/>
              </a:spcAft>
              <a:defRPr/>
            </a:pPr>
            <a:r>
              <a:rPr lang="fr-FR" sz="2400" dirty="0" err="1">
                <a:solidFill>
                  <a:srgbClr val="FFFFFF"/>
                </a:solidFill>
                <a:latin typeface="Coptic1" pitchFamily="2" charset="0"/>
                <a:cs typeface="Arial" charset="0"/>
              </a:rPr>
              <a:t>A~gioc</a:t>
            </a:r>
            <a:endParaRPr lang="fr-FR" sz="2400" dirty="0">
              <a:solidFill>
                <a:srgbClr val="FFFFFF"/>
              </a:solidFill>
              <a:latin typeface="Coptic1" pitchFamily="2" charset="0"/>
              <a:cs typeface="Arial"/>
            </a:endParaRPr>
          </a:p>
        </p:txBody>
      </p:sp>
    </p:spTree>
    <p:extLst>
      <p:ext uri="{BB962C8B-B14F-4D97-AF65-F5344CB8AC3E}">
        <p14:creationId xmlns:p14="http://schemas.microsoft.com/office/powerpoint/2010/main" val="2338710180"/>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747218" name="Group 18"/>
          <p:cNvGraphicFramePr>
            <a:graphicFrameLocks noGrp="1"/>
          </p:cNvGraphicFramePr>
          <p:nvPr>
            <p:ph type="tbl" idx="1"/>
            <p:extLst>
              <p:ext uri="{D42A27DB-BD31-4B8C-83A1-F6EECF244321}">
                <p14:modId xmlns:p14="http://schemas.microsoft.com/office/powerpoint/2010/main" val="3754076533"/>
              </p:ext>
            </p:extLst>
          </p:nvPr>
        </p:nvGraphicFramePr>
        <p:xfrm>
          <a:off x="101600" y="76200"/>
          <a:ext cx="11887201" cy="6644640"/>
        </p:xfrm>
        <a:graphic>
          <a:graphicData uri="http://schemas.openxmlformats.org/drawingml/2006/table">
            <a:tbl>
              <a:tblPr/>
              <a:tblGrid>
                <a:gridCol w="4031311">
                  <a:extLst>
                    <a:ext uri="{9D8B030D-6E8A-4147-A177-3AD203B41FA5}">
                      <a16:colId xmlns:a16="http://schemas.microsoft.com/office/drawing/2014/main" val="20000"/>
                    </a:ext>
                  </a:extLst>
                </a:gridCol>
                <a:gridCol w="4134679">
                  <a:extLst>
                    <a:ext uri="{9D8B030D-6E8A-4147-A177-3AD203B41FA5}">
                      <a16:colId xmlns:a16="http://schemas.microsoft.com/office/drawing/2014/main" val="20001"/>
                    </a:ext>
                  </a:extLst>
                </a:gridCol>
                <a:gridCol w="3721211">
                  <a:extLst>
                    <a:ext uri="{9D8B030D-6E8A-4147-A177-3AD203B41FA5}">
                      <a16:colId xmlns:a16="http://schemas.microsoft.com/office/drawing/2014/main" val="20002"/>
                    </a:ext>
                  </a:extLst>
                </a:gridCol>
              </a:tblGrid>
              <a:tr h="594360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4300" b="0" i="0" u="none" strike="noStrike" cap="none" normalizeH="0" baseline="0" dirty="0">
                          <a:ln>
                            <a:noFill/>
                          </a:ln>
                          <a:solidFill>
                            <a:schemeClr val="tx1"/>
                          </a:solidFill>
                          <a:effectLst/>
                          <a:latin typeface="Coptic1" pitchFamily="2" charset="0"/>
                          <a:cs typeface="Arial" charset="0"/>
                        </a:rPr>
                        <a:t>K~[</a:t>
                      </a:r>
                      <a:r>
                        <a:rPr kumimoji="0" lang="en-US" sz="4300" b="0" i="0" u="none" strike="noStrike" cap="none" normalizeH="0" baseline="0" dirty="0" err="1">
                          <a:ln>
                            <a:noFill/>
                          </a:ln>
                          <a:solidFill>
                            <a:schemeClr val="tx1"/>
                          </a:solidFill>
                          <a:effectLst/>
                          <a:latin typeface="Coptic1" pitchFamily="2" charset="0"/>
                          <a:cs typeface="Arial" charset="0"/>
                        </a:rPr>
                        <a:t>oci</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e~nipatriar</a:t>
                      </a:r>
                      <a:r>
                        <a:rPr kumimoji="0" lang="en-US" sz="4300" b="0" i="0" u="none" strike="noStrike" cap="none" normalizeH="0" baseline="0" dirty="0">
                          <a:ln>
                            <a:noFill/>
                          </a:ln>
                          <a:solidFill>
                            <a:schemeClr val="tx1"/>
                          </a:solidFill>
                          <a:effectLst/>
                          <a:latin typeface="Coptic1" pitchFamily="2" charset="0"/>
                          <a:cs typeface="Arial" charset="0"/>
                        </a:rPr>
                        <a:t>,/c : </a:t>
                      </a:r>
                      <a:r>
                        <a:rPr kumimoji="0" lang="en-US" sz="4300" b="0" i="0" u="none" strike="noStrike" cap="none" normalizeH="0" baseline="0" dirty="0" err="1">
                          <a:ln>
                            <a:noFill/>
                          </a:ln>
                          <a:solidFill>
                            <a:schemeClr val="tx1"/>
                          </a:solidFill>
                          <a:effectLst/>
                          <a:latin typeface="Coptic1" pitchFamily="2" charset="0"/>
                          <a:cs typeface="Arial" charset="0"/>
                        </a:rPr>
                        <a:t>k~tai</a:t>
                      </a:r>
                      <a:r>
                        <a:rPr kumimoji="0" lang="en-US" sz="4300" b="0" i="0" u="none" strike="noStrike" cap="none" normalizeH="0" baseline="0" dirty="0">
                          <a:ln>
                            <a:noFill/>
                          </a:ln>
                          <a:solidFill>
                            <a:schemeClr val="tx1"/>
                          </a:solidFill>
                          <a:effectLst/>
                          <a:latin typeface="Coptic1" pitchFamily="2" charset="0"/>
                          <a:cs typeface="Arial" charset="0"/>
                        </a:rPr>
                        <a:t>/~out </a:t>
                      </a:r>
                      <a:r>
                        <a:rPr kumimoji="0" lang="en-US" sz="4300" b="0" i="0" u="none" strike="noStrike" cap="none" normalizeH="0" baseline="0" dirty="0" err="1">
                          <a:ln>
                            <a:noFill/>
                          </a:ln>
                          <a:solidFill>
                            <a:schemeClr val="tx1"/>
                          </a:solidFill>
                          <a:effectLst/>
                          <a:latin typeface="Coptic1" pitchFamily="2" charset="0"/>
                          <a:cs typeface="Arial" charset="0"/>
                        </a:rPr>
                        <a:t>e~nip~rov</a:t>
                      </a:r>
                      <a:r>
                        <a:rPr kumimoji="0" lang="en-US" sz="4300" b="0" i="0" u="none" strike="noStrike" cap="none" normalizeH="0" baseline="0" dirty="0">
                          <a:ln>
                            <a:noFill/>
                          </a:ln>
                          <a:solidFill>
                            <a:schemeClr val="tx1"/>
                          </a:solidFill>
                          <a:effectLst/>
                          <a:latin typeface="Coptic1" pitchFamily="2" charset="0"/>
                          <a:cs typeface="Arial" charset="0"/>
                        </a:rPr>
                        <a:t>/t/c : je </a:t>
                      </a:r>
                      <a:r>
                        <a:rPr kumimoji="0" lang="en-US" sz="4300" b="0" i="0" u="none" strike="noStrike" cap="none" normalizeH="0" baseline="0" dirty="0" err="1">
                          <a:ln>
                            <a:noFill/>
                          </a:ln>
                          <a:solidFill>
                            <a:schemeClr val="tx1"/>
                          </a:solidFill>
                          <a:effectLst/>
                          <a:latin typeface="Coptic1" pitchFamily="2" charset="0"/>
                          <a:cs typeface="Arial" charset="0"/>
                        </a:rPr>
                        <a:t>m~pe</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ouon</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twnf</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qen</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nijinmici</a:t>
                      </a:r>
                      <a:r>
                        <a:rPr kumimoji="0" lang="en-US" sz="4300" b="0" i="0" u="none" strike="noStrike" cap="none" normalizeH="0" baseline="0" dirty="0">
                          <a:ln>
                            <a:noFill/>
                          </a:ln>
                          <a:solidFill>
                            <a:schemeClr val="tx1"/>
                          </a:solidFill>
                          <a:effectLst/>
                          <a:latin typeface="Coptic1" pitchFamily="2" charset="0"/>
                          <a:cs typeface="Arial" charset="0"/>
                        </a:rPr>
                        <a:t> : </a:t>
                      </a:r>
                      <a:r>
                        <a:rPr kumimoji="0" lang="en-US" sz="4300" b="0" i="0" u="none" strike="noStrike" cap="none" normalizeH="0" baseline="0" dirty="0" err="1">
                          <a:ln>
                            <a:noFill/>
                          </a:ln>
                          <a:solidFill>
                            <a:schemeClr val="tx1"/>
                          </a:solidFill>
                          <a:effectLst/>
                          <a:latin typeface="Coptic1" pitchFamily="2" charset="0"/>
                          <a:cs typeface="Arial" charset="0"/>
                        </a:rPr>
                        <a:t>n~te</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nihio~mi</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efo~ni</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m~mok</a:t>
                      </a:r>
                      <a:r>
                        <a:rPr kumimoji="0" lang="en-US" sz="4300" b="0" i="0" u="none" strike="noStrike" cap="none" normalizeH="0" baseline="0" dirty="0">
                          <a:ln>
                            <a:noFill/>
                          </a:ln>
                          <a:solidFill>
                            <a:schemeClr val="tx1"/>
                          </a:solidFill>
                          <a:effectLst/>
                          <a:latin typeface="Coptic1" pitchFamily="2" charset="0"/>
                          <a:cs typeface="Arial" charset="0"/>
                        </a:rPr>
                        <a:t>.</a:t>
                      </a:r>
                    </a:p>
                  </a:txBody>
                  <a:tcPr marL="121920" marR="121920" horzOverflow="overflow">
                    <a:lnL>
                      <a:noFill/>
                    </a:lnL>
                    <a:lnR>
                      <a:noFill/>
                    </a:lnR>
                    <a:lnT cap="flat">
                      <a:noFill/>
                    </a:lnT>
                    <a:lnB cap="flat">
                      <a:noFill/>
                    </a:lnB>
                    <a:lnTlToBr>
                      <a:noFill/>
                    </a:lnTlToBr>
                    <a:lnBlToTr>
                      <a:noFill/>
                    </a:lnBlToTr>
                    <a:noFill/>
                  </a:tcPr>
                </a:tc>
                <a:tc>
                  <a:txBody>
                    <a:bodyPr/>
                    <a:lstStyle/>
                    <a:p>
                      <a:pPr algn="just">
                        <a:lnSpc>
                          <a:spcPct val="100000"/>
                        </a:lnSpc>
                      </a:pPr>
                      <a:r>
                        <a:rPr lang="fr-FR" sz="4300" b="0" i="0" u="none" strike="noStrike" kern="1200" baseline="0" dirty="0">
                          <a:solidFill>
                            <a:schemeClr val="tx1"/>
                          </a:solidFill>
                          <a:latin typeface="Arial" panose="020B0604020202020204" pitchFamily="34" charset="0"/>
                          <a:ea typeface="+mn-ea"/>
                          <a:cs typeface="Arial" panose="020B0604020202020204" pitchFamily="34" charset="0"/>
                        </a:rPr>
                        <a:t>Tu es plus élevé que les patriarches, </a:t>
                      </a:r>
                    </a:p>
                    <a:p>
                      <a:pPr algn="just">
                        <a:lnSpc>
                          <a:spcPct val="100000"/>
                        </a:lnSpc>
                      </a:pPr>
                      <a:r>
                        <a:rPr lang="fr-FR" sz="4300" b="0" i="0" u="none" strike="noStrike" kern="1200" baseline="0" dirty="0">
                          <a:solidFill>
                            <a:schemeClr val="tx1"/>
                          </a:solidFill>
                          <a:latin typeface="Arial" panose="020B0604020202020204" pitchFamily="34" charset="0"/>
                          <a:ea typeface="+mn-ea"/>
                          <a:cs typeface="Arial" panose="020B0604020202020204" pitchFamily="34" charset="0"/>
                        </a:rPr>
                        <a:t>plus honoré que les prophètes, </a:t>
                      </a:r>
                    </a:p>
                    <a:p>
                      <a:pPr algn="just">
                        <a:lnSpc>
                          <a:spcPct val="100000"/>
                        </a:lnSpc>
                      </a:pPr>
                      <a:r>
                        <a:rPr lang="fr-FR" sz="4300" b="0" i="0" u="none" strike="noStrike" kern="1200" baseline="0" dirty="0">
                          <a:solidFill>
                            <a:schemeClr val="tx1"/>
                          </a:solidFill>
                          <a:latin typeface="Arial" panose="020B0604020202020204" pitchFamily="34" charset="0"/>
                          <a:ea typeface="+mn-ea"/>
                          <a:cs typeface="Arial" panose="020B0604020202020204" pitchFamily="34" charset="0"/>
                        </a:rPr>
                        <a:t>car nul né d’une femme, </a:t>
                      </a:r>
                    </a:p>
                    <a:p>
                      <a:pPr algn="just">
                        <a:lnSpc>
                          <a:spcPct val="100000"/>
                        </a:lnSpc>
                      </a:pPr>
                      <a:r>
                        <a:rPr lang="fr-FR" sz="4300" b="0" i="0" u="none" strike="noStrike" kern="1200" baseline="0" dirty="0">
                          <a:solidFill>
                            <a:schemeClr val="tx1"/>
                          </a:solidFill>
                          <a:latin typeface="Arial" panose="020B0604020202020204" pitchFamily="34" charset="0"/>
                          <a:ea typeface="+mn-ea"/>
                          <a:cs typeface="Arial" panose="020B0604020202020204" pitchFamily="34" charset="0"/>
                        </a:rPr>
                        <a:t>ne te ressemble.</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4300" b="0" i="0" u="none" strike="noStrike" cap="none" normalizeH="0" baseline="0" dirty="0">
                          <a:ln>
                            <a:noFill/>
                          </a:ln>
                          <a:solidFill>
                            <a:schemeClr val="tx1"/>
                          </a:solidFill>
                          <a:effectLst/>
                          <a:latin typeface="Arial" charset="0"/>
                          <a:cs typeface="Arial" charset="0"/>
                        </a:rPr>
                        <a:t>أنت مرتفع أكثر من رؤساء الآباء، ومكرم أكثر من الأنبياء، لأنه لم يقم في مواليد النساء، مَنْ يشبهك.</a:t>
                      </a: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3" name="Text Box 37">
            <a:hlinkClick r:id="rId3" action="ppaction://hlinksldjump"/>
            <a:extLst>
              <a:ext uri="{FF2B5EF4-FFF2-40B4-BE49-F238E27FC236}">
                <a16:creationId xmlns:a16="http://schemas.microsoft.com/office/drawing/2014/main" id="{7FFF5F6C-B39F-313E-39BD-9DB61809E08C}"/>
              </a:ext>
            </a:extLst>
          </p:cNvPr>
          <p:cNvSpPr txBox="1">
            <a:spLocks noChangeArrowheads="1"/>
          </p:cNvSpPr>
          <p:nvPr/>
        </p:nvSpPr>
        <p:spPr bwMode="auto">
          <a:xfrm>
            <a:off x="10656231" y="5170827"/>
            <a:ext cx="1434169" cy="381600"/>
          </a:xfrm>
          <a:prstGeom prst="rect">
            <a:avLst/>
          </a:prstGeom>
          <a:solidFill>
            <a:srgbClr val="3366FF"/>
          </a:solidFill>
          <a:ln w="57150" cmpd="thickThin">
            <a:solidFill>
              <a:schemeClr val="tx1"/>
            </a:solidFill>
            <a:miter lim="800000"/>
            <a:headEnd/>
            <a:tailEnd/>
          </a:ln>
        </p:spPr>
        <p:txBody>
          <a:bodyPr wrap="square" lIns="18000" tIns="18000" rIns="18000" bIns="18000" anchor="ctr">
            <a:sp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lang="en-CA" sz="2000" dirty="0">
                <a:solidFill>
                  <a:srgbClr val="FFFFFF"/>
                </a:solidFill>
                <a:latin typeface="CS Avva Shenouda" panose="020B7200000000000000" pitchFamily="34" charset="0"/>
                <a:cs typeface="Arial" charset="0"/>
              </a:rPr>
              <a:t>Sa </a:t>
            </a:r>
            <a:r>
              <a:rPr lang="en-CA" sz="2000" dirty="0" err="1">
                <a:solidFill>
                  <a:srgbClr val="FFFFFF"/>
                </a:solidFill>
                <a:latin typeface="CS Avva Shenouda" panose="020B7200000000000000" pitchFamily="34" charset="0"/>
                <a:cs typeface="Arial" charset="0"/>
              </a:rPr>
              <a:t>nirompi</a:t>
            </a:r>
            <a:endParaRPr kumimoji="0" lang="fr-FR" sz="2000" b="0" i="0" u="none" strike="noStrike" kern="1200" cap="none" spc="0" normalizeH="0" baseline="0" noProof="0" dirty="0">
              <a:ln>
                <a:noFill/>
              </a:ln>
              <a:solidFill>
                <a:srgbClr val="FFFFFF"/>
              </a:solidFill>
              <a:effectLst/>
              <a:uLnTx/>
              <a:uFillTx/>
              <a:latin typeface="CS Avva Shenouda" panose="020B7200000000000000" pitchFamily="34" charset="0"/>
              <a:cs typeface="Arial" charset="0"/>
            </a:endParaRPr>
          </a:p>
        </p:txBody>
      </p:sp>
      <p:sp>
        <p:nvSpPr>
          <p:cNvPr id="4" name="Text Box 37">
            <a:hlinkClick r:id="rId4" action="ppaction://hlinksldjump"/>
            <a:extLst>
              <a:ext uri="{FF2B5EF4-FFF2-40B4-BE49-F238E27FC236}">
                <a16:creationId xmlns:a16="http://schemas.microsoft.com/office/drawing/2014/main" id="{B3628D7B-731E-4810-930B-301FCCEFBFF1}"/>
              </a:ext>
            </a:extLst>
          </p:cNvPr>
          <p:cNvSpPr txBox="1">
            <a:spLocks noChangeArrowheads="1"/>
          </p:cNvSpPr>
          <p:nvPr/>
        </p:nvSpPr>
        <p:spPr bwMode="auto">
          <a:xfrm>
            <a:off x="10656231" y="5769242"/>
            <a:ext cx="1434169" cy="380867"/>
          </a:xfrm>
          <a:prstGeom prst="rect">
            <a:avLst/>
          </a:prstGeom>
          <a:solidFill>
            <a:srgbClr val="3366FF"/>
          </a:solidFill>
          <a:ln w="57150" cmpd="thickThin">
            <a:solidFill>
              <a:schemeClr val="tx1"/>
            </a:solidFill>
            <a:miter lim="800000"/>
            <a:headEnd/>
            <a:tailEnd/>
          </a:ln>
        </p:spPr>
        <p:txBody>
          <a:bodyPr wrap="square" lIns="24000" tIns="24000" rIns="24000" bIns="24000" anchor="ctr">
            <a:spAutoFit/>
          </a:bodyPr>
          <a:lstStyle/>
          <a:p>
            <a:pPr algn="ctr" defTabSz="1219170" fontAlgn="base">
              <a:lnSpc>
                <a:spcPct val="90000"/>
              </a:lnSpc>
              <a:spcBef>
                <a:spcPct val="0"/>
              </a:spcBef>
              <a:spcAft>
                <a:spcPct val="0"/>
              </a:spcAft>
              <a:defRPr/>
            </a:pPr>
            <a:r>
              <a:rPr lang="fr-FR" sz="2400" dirty="0" err="1">
                <a:solidFill>
                  <a:srgbClr val="FFFFFF"/>
                </a:solidFill>
                <a:latin typeface="Coptic1" pitchFamily="2" charset="0"/>
                <a:cs typeface="Arial" charset="0"/>
              </a:rPr>
              <a:t>Pao#c</a:t>
            </a:r>
            <a:r>
              <a:rPr lang="fr-FR" sz="2400" dirty="0">
                <a:solidFill>
                  <a:srgbClr val="FFFFFF"/>
                </a:solidFill>
                <a:latin typeface="Coptic1" pitchFamily="2" charset="0"/>
                <a:cs typeface="Arial" charset="0"/>
              </a:rPr>
              <a:t>#</a:t>
            </a:r>
            <a:endParaRPr lang="fr-FR" sz="2400" dirty="0">
              <a:solidFill>
                <a:srgbClr val="FFFFFF"/>
              </a:solidFill>
              <a:latin typeface="Coptic1" pitchFamily="2" charset="0"/>
              <a:cs typeface="Arial"/>
            </a:endParaRPr>
          </a:p>
        </p:txBody>
      </p:sp>
      <p:sp>
        <p:nvSpPr>
          <p:cNvPr id="6" name="Text Box 37">
            <a:hlinkClick r:id="rId5" action="ppaction://hlinksldjump"/>
            <a:extLst>
              <a:ext uri="{FF2B5EF4-FFF2-40B4-BE49-F238E27FC236}">
                <a16:creationId xmlns:a16="http://schemas.microsoft.com/office/drawing/2014/main" id="{1A4A6322-CE77-73BC-2097-D6839D132D57}"/>
              </a:ext>
            </a:extLst>
          </p:cNvPr>
          <p:cNvSpPr txBox="1">
            <a:spLocks noChangeArrowheads="1"/>
          </p:cNvSpPr>
          <p:nvPr/>
        </p:nvSpPr>
        <p:spPr bwMode="auto">
          <a:xfrm>
            <a:off x="10656232" y="6340091"/>
            <a:ext cx="1434169" cy="380867"/>
          </a:xfrm>
          <a:prstGeom prst="rect">
            <a:avLst/>
          </a:prstGeom>
          <a:solidFill>
            <a:srgbClr val="3366FF"/>
          </a:solidFill>
          <a:ln w="57150" cmpd="thickThin">
            <a:solidFill>
              <a:schemeClr val="tx1"/>
            </a:solidFill>
            <a:miter lim="800000"/>
            <a:headEnd/>
            <a:tailEnd/>
          </a:ln>
        </p:spPr>
        <p:txBody>
          <a:bodyPr wrap="square" lIns="24000" tIns="24000" rIns="24000" bIns="24000" anchor="ctr">
            <a:spAutoFit/>
          </a:bodyPr>
          <a:lstStyle/>
          <a:p>
            <a:pPr algn="ctr" defTabSz="1219170" fontAlgn="base">
              <a:lnSpc>
                <a:spcPct val="90000"/>
              </a:lnSpc>
              <a:spcBef>
                <a:spcPct val="0"/>
              </a:spcBef>
              <a:spcAft>
                <a:spcPct val="0"/>
              </a:spcAft>
              <a:defRPr/>
            </a:pPr>
            <a:r>
              <a:rPr lang="fr-FR" sz="2400" dirty="0" err="1">
                <a:solidFill>
                  <a:srgbClr val="FFFFFF"/>
                </a:solidFill>
                <a:latin typeface="Coptic1" pitchFamily="2" charset="0"/>
                <a:cs typeface="Arial" charset="0"/>
              </a:rPr>
              <a:t>A~gioc</a:t>
            </a:r>
            <a:endParaRPr lang="fr-FR" sz="2400" dirty="0">
              <a:solidFill>
                <a:srgbClr val="FFFFFF"/>
              </a:solidFill>
              <a:latin typeface="Coptic1" pitchFamily="2" charset="0"/>
              <a:cs typeface="Arial"/>
            </a:endParaRPr>
          </a:p>
        </p:txBody>
      </p:sp>
    </p:spTree>
    <p:extLst>
      <p:ext uri="{BB962C8B-B14F-4D97-AF65-F5344CB8AC3E}">
        <p14:creationId xmlns:p14="http://schemas.microsoft.com/office/powerpoint/2010/main" val="4058664361"/>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749267" name="Group 19"/>
          <p:cNvGraphicFramePr>
            <a:graphicFrameLocks noGrp="1"/>
          </p:cNvGraphicFramePr>
          <p:nvPr>
            <p:ph type="tbl" idx="1"/>
            <p:extLst>
              <p:ext uri="{D42A27DB-BD31-4B8C-83A1-F6EECF244321}">
                <p14:modId xmlns:p14="http://schemas.microsoft.com/office/powerpoint/2010/main" val="3718384541"/>
              </p:ext>
            </p:extLst>
          </p:nvPr>
        </p:nvGraphicFramePr>
        <p:xfrm>
          <a:off x="101600" y="457201"/>
          <a:ext cx="11988801" cy="5744017"/>
        </p:xfrm>
        <a:graphic>
          <a:graphicData uri="http://schemas.openxmlformats.org/drawingml/2006/table">
            <a:tbl>
              <a:tblPr/>
              <a:tblGrid>
                <a:gridCol w="3996267">
                  <a:extLst>
                    <a:ext uri="{9D8B030D-6E8A-4147-A177-3AD203B41FA5}">
                      <a16:colId xmlns:a16="http://schemas.microsoft.com/office/drawing/2014/main" val="20000"/>
                    </a:ext>
                  </a:extLst>
                </a:gridCol>
                <a:gridCol w="3996267">
                  <a:extLst>
                    <a:ext uri="{9D8B030D-6E8A-4147-A177-3AD203B41FA5}">
                      <a16:colId xmlns:a16="http://schemas.microsoft.com/office/drawing/2014/main" val="20001"/>
                    </a:ext>
                  </a:extLst>
                </a:gridCol>
                <a:gridCol w="3996267">
                  <a:extLst>
                    <a:ext uri="{9D8B030D-6E8A-4147-A177-3AD203B41FA5}">
                      <a16:colId xmlns:a16="http://schemas.microsoft.com/office/drawing/2014/main" val="20002"/>
                    </a:ext>
                  </a:extLst>
                </a:gridCol>
              </a:tblGrid>
              <a:tr h="5744017">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4300" b="0" i="0" u="none" strike="noStrike" cap="none" normalizeH="0" baseline="0" dirty="0" err="1">
                          <a:ln>
                            <a:noFill/>
                          </a:ln>
                          <a:solidFill>
                            <a:schemeClr val="tx1"/>
                          </a:solidFill>
                          <a:effectLst/>
                          <a:latin typeface="Coptic1" pitchFamily="2" charset="0"/>
                          <a:cs typeface="Arial" charset="0"/>
                        </a:rPr>
                        <a:t>A~mwini</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cwtem</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e~picovoc</a:t>
                      </a:r>
                      <a:r>
                        <a:rPr kumimoji="0" lang="en-US" sz="4300" b="0" i="0" u="none" strike="noStrike" cap="none" normalizeH="0" baseline="0" dirty="0">
                          <a:ln>
                            <a:noFill/>
                          </a:ln>
                          <a:solidFill>
                            <a:schemeClr val="tx1"/>
                          </a:solidFill>
                          <a:effectLst/>
                          <a:latin typeface="Coptic1" pitchFamily="2" charset="0"/>
                          <a:cs typeface="Arial" charset="0"/>
                        </a:rPr>
                        <a:t> : </a:t>
                      </a:r>
                      <a:r>
                        <a:rPr kumimoji="0" lang="en-US" sz="4300" b="0" i="0" u="none" strike="noStrike" cap="none" normalizeH="0" baseline="0" dirty="0" err="1">
                          <a:ln>
                            <a:noFill/>
                          </a:ln>
                          <a:solidFill>
                            <a:schemeClr val="tx1"/>
                          </a:solidFill>
                          <a:effectLst/>
                          <a:latin typeface="Coptic1" pitchFamily="2" charset="0"/>
                          <a:cs typeface="Arial" charset="0"/>
                        </a:rPr>
                        <a:t>pilac</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n~noub</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Yeo~docioc</a:t>
                      </a:r>
                      <a:r>
                        <a:rPr kumimoji="0" lang="en-US" sz="4300" b="0" i="0" u="none" strike="noStrike" cap="none" normalizeH="0" baseline="0" dirty="0">
                          <a:ln>
                            <a:noFill/>
                          </a:ln>
                          <a:solidFill>
                            <a:schemeClr val="tx1"/>
                          </a:solidFill>
                          <a:effectLst/>
                          <a:latin typeface="Coptic1" pitchFamily="2" charset="0"/>
                          <a:cs typeface="Arial" charset="0"/>
                        </a:rPr>
                        <a:t> : </a:t>
                      </a:r>
                      <a:r>
                        <a:rPr kumimoji="0" lang="en-US" sz="4300" b="0" i="0" u="none" strike="noStrike" cap="none" normalizeH="0" baseline="0" dirty="0" err="1">
                          <a:ln>
                            <a:noFill/>
                          </a:ln>
                          <a:solidFill>
                            <a:schemeClr val="tx1"/>
                          </a:solidFill>
                          <a:effectLst/>
                          <a:latin typeface="Coptic1" pitchFamily="2" charset="0"/>
                          <a:cs typeface="Arial" charset="0"/>
                        </a:rPr>
                        <a:t>efjw</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m~p~taio</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m~pibaptict</a:t>
                      </a:r>
                      <a:r>
                        <a:rPr kumimoji="0" lang="en-US" sz="4300" b="0" i="0" u="none" strike="noStrike" cap="none" normalizeH="0" baseline="0" dirty="0">
                          <a:ln>
                            <a:noFill/>
                          </a:ln>
                          <a:solidFill>
                            <a:schemeClr val="tx1"/>
                          </a:solidFill>
                          <a:effectLst/>
                          <a:latin typeface="Coptic1" pitchFamily="2" charset="0"/>
                          <a:cs typeface="Arial" charset="0"/>
                        </a:rPr>
                        <a:t>/c : </a:t>
                      </a:r>
                      <a:r>
                        <a:rPr kumimoji="0" lang="en-US" sz="4300" b="0" i="0" u="none" strike="noStrike" cap="none" normalizeH="0" baseline="0" dirty="0" err="1">
                          <a:ln>
                            <a:noFill/>
                          </a:ln>
                          <a:solidFill>
                            <a:schemeClr val="tx1"/>
                          </a:solidFill>
                          <a:effectLst/>
                          <a:latin typeface="Coptic1" pitchFamily="2" charset="0"/>
                          <a:cs typeface="Arial" charset="0"/>
                        </a:rPr>
                        <a:t>Iwann</a:t>
                      </a:r>
                      <a:r>
                        <a:rPr kumimoji="0" lang="en-US" sz="4300" b="0" i="0" u="none" strike="noStrike" cap="none" normalizeH="0" baseline="0" dirty="0">
                          <a:ln>
                            <a:noFill/>
                          </a:ln>
                          <a:solidFill>
                            <a:schemeClr val="tx1"/>
                          </a:solidFill>
                          <a:effectLst/>
                          <a:latin typeface="Coptic1" pitchFamily="2" charset="0"/>
                          <a:cs typeface="Arial" charset="0"/>
                        </a:rPr>
                        <a:t>/c </a:t>
                      </a:r>
                      <a:r>
                        <a:rPr kumimoji="0" lang="en-US" sz="4300" b="0" i="0" u="none" strike="noStrike" cap="none" normalizeH="0" baseline="0" dirty="0" err="1">
                          <a:ln>
                            <a:noFill/>
                          </a:ln>
                          <a:solidFill>
                            <a:schemeClr val="tx1"/>
                          </a:solidFill>
                          <a:effectLst/>
                          <a:latin typeface="Coptic1" pitchFamily="2" charset="0"/>
                          <a:cs typeface="Arial" charset="0"/>
                        </a:rPr>
                        <a:t>piref</a:t>
                      </a:r>
                      <a:r>
                        <a:rPr kumimoji="0" lang="en-US" sz="4300" b="0" i="0" u="none" strike="noStrike" cap="none" normalizeH="0" baseline="0" dirty="0">
                          <a:ln>
                            <a:noFill/>
                          </a:ln>
                          <a:solidFill>
                            <a:schemeClr val="tx1"/>
                          </a:solidFill>
                          <a:effectLst/>
                          <a:latin typeface="Coptic1" pitchFamily="2" charset="0"/>
                          <a:cs typeface="Arial" charset="0"/>
                        </a:rPr>
                        <a:t>]</a:t>
                      </a:r>
                      <a:r>
                        <a:rPr kumimoji="0" lang="en-US" sz="4300" b="0" i="0" u="none" strike="noStrike" cap="none" normalizeH="0" baseline="0" dirty="0" err="1">
                          <a:ln>
                            <a:noFill/>
                          </a:ln>
                          <a:solidFill>
                            <a:schemeClr val="tx1"/>
                          </a:solidFill>
                          <a:effectLst/>
                          <a:latin typeface="Coptic1" pitchFamily="2" charset="0"/>
                          <a:cs typeface="Arial" charset="0"/>
                        </a:rPr>
                        <a:t>wmc</a:t>
                      </a:r>
                      <a:r>
                        <a:rPr kumimoji="0" lang="en-US" sz="4300" b="0" i="0" u="none" strike="noStrike" cap="none" normalizeH="0" baseline="0" dirty="0">
                          <a:ln>
                            <a:noFill/>
                          </a:ln>
                          <a:solidFill>
                            <a:schemeClr val="tx1"/>
                          </a:solidFill>
                          <a:effectLst/>
                          <a:latin typeface="Coptic1" pitchFamily="2" charset="0"/>
                          <a:cs typeface="Arial" charset="0"/>
                        </a:rPr>
                        <a:t>.</a:t>
                      </a:r>
                    </a:p>
                  </a:txBody>
                  <a:tcPr marL="121920" marR="121920" horzOverflow="overflow">
                    <a:lnL>
                      <a:noFill/>
                    </a:lnL>
                    <a:lnR>
                      <a:noFill/>
                    </a:lnR>
                    <a:lnT cap="flat">
                      <a:noFill/>
                    </a:lnT>
                    <a:lnB cap="flat">
                      <a:noFill/>
                    </a:lnB>
                    <a:lnTlToBr>
                      <a:noFill/>
                    </a:lnTlToBr>
                    <a:lnBlToTr>
                      <a:noFill/>
                    </a:lnBlToTr>
                    <a:noFill/>
                  </a:tcPr>
                </a:tc>
                <a:tc>
                  <a:txBody>
                    <a:bodyPr/>
                    <a:lstStyle/>
                    <a:p>
                      <a:pPr algn="just">
                        <a:lnSpc>
                          <a:spcPct val="100000"/>
                        </a:lnSpc>
                      </a:pPr>
                      <a:r>
                        <a:rPr lang="fr-FR" sz="4300" b="0" i="0" u="none" strike="noStrike" kern="1200" baseline="0" dirty="0">
                          <a:solidFill>
                            <a:schemeClr val="tx1"/>
                          </a:solidFill>
                          <a:latin typeface="Arial" panose="020B0604020202020204" pitchFamily="34" charset="0"/>
                          <a:ea typeface="+mn-ea"/>
                          <a:cs typeface="Arial" panose="020B0604020202020204" pitchFamily="34" charset="0"/>
                        </a:rPr>
                        <a:t>Venez écouter le sage, </a:t>
                      </a:r>
                    </a:p>
                    <a:p>
                      <a:pPr algn="just">
                        <a:lnSpc>
                          <a:spcPct val="100000"/>
                        </a:lnSpc>
                      </a:pPr>
                      <a:r>
                        <a:rPr lang="fr-FR" sz="4300" b="0" i="0" u="none" strike="noStrike" kern="1200" baseline="0" dirty="0">
                          <a:solidFill>
                            <a:schemeClr val="tx1"/>
                          </a:solidFill>
                          <a:latin typeface="Arial" panose="020B0604020202020204" pitchFamily="34" charset="0"/>
                          <a:ea typeface="+mn-ea"/>
                          <a:cs typeface="Arial" panose="020B0604020202020204" pitchFamily="34" charset="0"/>
                        </a:rPr>
                        <a:t>la langue d’or Théodose, </a:t>
                      </a:r>
                    </a:p>
                    <a:p>
                      <a:pPr algn="just">
                        <a:lnSpc>
                          <a:spcPct val="100000"/>
                        </a:lnSpc>
                      </a:pPr>
                      <a:r>
                        <a:rPr lang="fr-FR" sz="4300" b="0" i="0" u="none" strike="noStrike" kern="1200" baseline="0" dirty="0">
                          <a:solidFill>
                            <a:schemeClr val="tx1"/>
                          </a:solidFill>
                          <a:latin typeface="Arial" panose="020B0604020202020204" pitchFamily="34" charset="0"/>
                          <a:ea typeface="+mn-ea"/>
                          <a:cs typeface="Arial" panose="020B0604020202020204" pitchFamily="34" charset="0"/>
                        </a:rPr>
                        <a:t>prononcer l’honneur du Baptiste, </a:t>
                      </a:r>
                    </a:p>
                    <a:p>
                      <a:pPr algn="just">
                        <a:lnSpc>
                          <a:spcPct val="100000"/>
                        </a:lnSpc>
                      </a:pPr>
                      <a:r>
                        <a:rPr lang="fr-FR" sz="4300" b="0" i="0" u="none" strike="noStrike" kern="1200" baseline="0" dirty="0">
                          <a:solidFill>
                            <a:schemeClr val="tx1"/>
                          </a:solidFill>
                          <a:latin typeface="Arial" panose="020B0604020202020204" pitchFamily="34" charset="0"/>
                          <a:ea typeface="+mn-ea"/>
                          <a:cs typeface="Arial" panose="020B0604020202020204" pitchFamily="34" charset="0"/>
                        </a:rPr>
                        <a:t>Jean-Baptiste.</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4300" b="0" i="0" u="none" strike="noStrike" cap="none" normalizeH="0" baseline="0" dirty="0">
                          <a:ln>
                            <a:noFill/>
                          </a:ln>
                          <a:solidFill>
                            <a:schemeClr val="tx1"/>
                          </a:solidFill>
                          <a:effectLst/>
                          <a:latin typeface="Arial" charset="0"/>
                          <a:cs typeface="+mn-cs"/>
                        </a:rPr>
                        <a:t>تعالوا اسمعوا الحكيم، لسان الذهب </a:t>
                      </a:r>
                      <a:r>
                        <a:rPr kumimoji="0" lang="ar-SA" sz="4300" b="0" i="0" u="none" strike="noStrike" cap="none" normalizeH="0" baseline="0" dirty="0" err="1">
                          <a:ln>
                            <a:noFill/>
                          </a:ln>
                          <a:solidFill>
                            <a:schemeClr val="tx1"/>
                          </a:solidFill>
                          <a:effectLst/>
                          <a:latin typeface="Arial" charset="0"/>
                          <a:cs typeface="+mn-cs"/>
                        </a:rPr>
                        <a:t>ثاؤدوسيوس</a:t>
                      </a:r>
                      <a:r>
                        <a:rPr kumimoji="0" lang="ar-SA" sz="4300" b="0" i="0" u="none" strike="noStrike" cap="none" normalizeH="0" baseline="0" dirty="0">
                          <a:ln>
                            <a:noFill/>
                          </a:ln>
                          <a:solidFill>
                            <a:schemeClr val="tx1"/>
                          </a:solidFill>
                          <a:effectLst/>
                          <a:latin typeface="Arial" charset="0"/>
                          <a:cs typeface="+mn-cs"/>
                        </a:rPr>
                        <a:t>، ينطق بكرامة الصابغ، يوحنا المعمدان.</a:t>
                      </a: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2" name="Text Box 37">
            <a:hlinkClick r:id="rId3" action="ppaction://hlinksldjump"/>
            <a:extLst>
              <a:ext uri="{FF2B5EF4-FFF2-40B4-BE49-F238E27FC236}">
                <a16:creationId xmlns:a16="http://schemas.microsoft.com/office/drawing/2014/main" id="{6154C121-AB63-D9C7-5F15-F05ECEF95366}"/>
              </a:ext>
            </a:extLst>
          </p:cNvPr>
          <p:cNvSpPr txBox="1">
            <a:spLocks noChangeArrowheads="1"/>
          </p:cNvSpPr>
          <p:nvPr/>
        </p:nvSpPr>
        <p:spPr bwMode="auto">
          <a:xfrm>
            <a:off x="10656231" y="5170827"/>
            <a:ext cx="1434169" cy="381600"/>
          </a:xfrm>
          <a:prstGeom prst="rect">
            <a:avLst/>
          </a:prstGeom>
          <a:solidFill>
            <a:srgbClr val="3366FF"/>
          </a:solidFill>
          <a:ln w="57150" cmpd="thickThin">
            <a:solidFill>
              <a:schemeClr val="tx1"/>
            </a:solidFill>
            <a:miter lim="800000"/>
            <a:headEnd/>
            <a:tailEnd/>
          </a:ln>
        </p:spPr>
        <p:txBody>
          <a:bodyPr wrap="square" lIns="18000" tIns="18000" rIns="18000" bIns="18000" anchor="ctr">
            <a:sp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lang="en-CA" sz="2000" dirty="0">
                <a:solidFill>
                  <a:srgbClr val="FFFFFF"/>
                </a:solidFill>
                <a:latin typeface="CS Avva Shenouda" panose="020B7200000000000000" pitchFamily="34" charset="0"/>
                <a:cs typeface="Arial" charset="0"/>
              </a:rPr>
              <a:t>Sa </a:t>
            </a:r>
            <a:r>
              <a:rPr lang="en-CA" sz="2000" dirty="0" err="1">
                <a:solidFill>
                  <a:srgbClr val="FFFFFF"/>
                </a:solidFill>
                <a:latin typeface="CS Avva Shenouda" panose="020B7200000000000000" pitchFamily="34" charset="0"/>
                <a:cs typeface="Arial" charset="0"/>
              </a:rPr>
              <a:t>nirompi</a:t>
            </a:r>
            <a:endParaRPr kumimoji="0" lang="fr-FR" sz="2000" b="0" i="0" u="none" strike="noStrike" kern="1200" cap="none" spc="0" normalizeH="0" baseline="0" noProof="0" dirty="0">
              <a:ln>
                <a:noFill/>
              </a:ln>
              <a:solidFill>
                <a:srgbClr val="FFFFFF"/>
              </a:solidFill>
              <a:effectLst/>
              <a:uLnTx/>
              <a:uFillTx/>
              <a:latin typeface="CS Avva Shenouda" panose="020B7200000000000000" pitchFamily="34" charset="0"/>
              <a:cs typeface="Arial" charset="0"/>
            </a:endParaRPr>
          </a:p>
        </p:txBody>
      </p:sp>
      <p:sp>
        <p:nvSpPr>
          <p:cNvPr id="3" name="Text Box 37">
            <a:hlinkClick r:id="rId4" action="ppaction://hlinksldjump"/>
            <a:extLst>
              <a:ext uri="{FF2B5EF4-FFF2-40B4-BE49-F238E27FC236}">
                <a16:creationId xmlns:a16="http://schemas.microsoft.com/office/drawing/2014/main" id="{89256B15-EFAE-DEEE-6C96-7ACCCB48328D}"/>
              </a:ext>
            </a:extLst>
          </p:cNvPr>
          <p:cNvSpPr txBox="1">
            <a:spLocks noChangeArrowheads="1"/>
          </p:cNvSpPr>
          <p:nvPr/>
        </p:nvSpPr>
        <p:spPr bwMode="auto">
          <a:xfrm>
            <a:off x="10656231" y="5769242"/>
            <a:ext cx="1434169" cy="380867"/>
          </a:xfrm>
          <a:prstGeom prst="rect">
            <a:avLst/>
          </a:prstGeom>
          <a:solidFill>
            <a:srgbClr val="3366FF"/>
          </a:solidFill>
          <a:ln w="57150" cmpd="thickThin">
            <a:solidFill>
              <a:schemeClr val="tx1"/>
            </a:solidFill>
            <a:miter lim="800000"/>
            <a:headEnd/>
            <a:tailEnd/>
          </a:ln>
        </p:spPr>
        <p:txBody>
          <a:bodyPr wrap="square" lIns="24000" tIns="24000" rIns="24000" bIns="24000" anchor="ctr">
            <a:spAutoFit/>
          </a:bodyPr>
          <a:lstStyle/>
          <a:p>
            <a:pPr algn="ctr" defTabSz="1219170" fontAlgn="base">
              <a:lnSpc>
                <a:spcPct val="90000"/>
              </a:lnSpc>
              <a:spcBef>
                <a:spcPct val="0"/>
              </a:spcBef>
              <a:spcAft>
                <a:spcPct val="0"/>
              </a:spcAft>
              <a:defRPr/>
            </a:pPr>
            <a:r>
              <a:rPr lang="fr-FR" sz="2400" dirty="0" err="1">
                <a:solidFill>
                  <a:srgbClr val="FFFFFF"/>
                </a:solidFill>
                <a:latin typeface="Coptic1" pitchFamily="2" charset="0"/>
                <a:cs typeface="Arial" charset="0"/>
              </a:rPr>
              <a:t>Pao#c</a:t>
            </a:r>
            <a:r>
              <a:rPr lang="fr-FR" sz="2400" dirty="0">
                <a:solidFill>
                  <a:srgbClr val="FFFFFF"/>
                </a:solidFill>
                <a:latin typeface="Coptic1" pitchFamily="2" charset="0"/>
                <a:cs typeface="Arial" charset="0"/>
              </a:rPr>
              <a:t>#</a:t>
            </a:r>
            <a:endParaRPr lang="fr-FR" sz="2400" dirty="0">
              <a:solidFill>
                <a:srgbClr val="FFFFFF"/>
              </a:solidFill>
              <a:latin typeface="Coptic1" pitchFamily="2" charset="0"/>
              <a:cs typeface="Arial"/>
            </a:endParaRPr>
          </a:p>
        </p:txBody>
      </p:sp>
      <p:sp>
        <p:nvSpPr>
          <p:cNvPr id="4" name="Text Box 37">
            <a:hlinkClick r:id="rId5" action="ppaction://hlinksldjump"/>
            <a:extLst>
              <a:ext uri="{FF2B5EF4-FFF2-40B4-BE49-F238E27FC236}">
                <a16:creationId xmlns:a16="http://schemas.microsoft.com/office/drawing/2014/main" id="{D189638F-1B0D-0D8C-32FC-A036824DEEDE}"/>
              </a:ext>
            </a:extLst>
          </p:cNvPr>
          <p:cNvSpPr txBox="1">
            <a:spLocks noChangeArrowheads="1"/>
          </p:cNvSpPr>
          <p:nvPr/>
        </p:nvSpPr>
        <p:spPr bwMode="auto">
          <a:xfrm>
            <a:off x="10656232" y="6340091"/>
            <a:ext cx="1434169" cy="380867"/>
          </a:xfrm>
          <a:prstGeom prst="rect">
            <a:avLst/>
          </a:prstGeom>
          <a:solidFill>
            <a:srgbClr val="3366FF"/>
          </a:solidFill>
          <a:ln w="57150" cmpd="thickThin">
            <a:solidFill>
              <a:schemeClr val="tx1"/>
            </a:solidFill>
            <a:miter lim="800000"/>
            <a:headEnd/>
            <a:tailEnd/>
          </a:ln>
        </p:spPr>
        <p:txBody>
          <a:bodyPr wrap="square" lIns="24000" tIns="24000" rIns="24000" bIns="24000" anchor="ctr">
            <a:spAutoFit/>
          </a:bodyPr>
          <a:lstStyle/>
          <a:p>
            <a:pPr algn="ctr" defTabSz="1219170" fontAlgn="base">
              <a:lnSpc>
                <a:spcPct val="90000"/>
              </a:lnSpc>
              <a:spcBef>
                <a:spcPct val="0"/>
              </a:spcBef>
              <a:spcAft>
                <a:spcPct val="0"/>
              </a:spcAft>
              <a:defRPr/>
            </a:pPr>
            <a:r>
              <a:rPr lang="fr-FR" sz="2400" dirty="0" err="1">
                <a:solidFill>
                  <a:srgbClr val="FFFFFF"/>
                </a:solidFill>
                <a:latin typeface="Coptic1" pitchFamily="2" charset="0"/>
                <a:cs typeface="Arial" charset="0"/>
              </a:rPr>
              <a:t>A~gioc</a:t>
            </a:r>
            <a:endParaRPr lang="fr-FR" sz="2400" dirty="0">
              <a:solidFill>
                <a:srgbClr val="FFFFFF"/>
              </a:solidFill>
              <a:latin typeface="Coptic1" pitchFamily="2" charset="0"/>
              <a:cs typeface="Arial"/>
            </a:endParaRPr>
          </a:p>
        </p:txBody>
      </p:sp>
    </p:spTree>
    <p:extLst>
      <p:ext uri="{BB962C8B-B14F-4D97-AF65-F5344CB8AC3E}">
        <p14:creationId xmlns:p14="http://schemas.microsoft.com/office/powerpoint/2010/main" val="2402828879"/>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588428" name="Group 140"/>
          <p:cNvGraphicFramePr>
            <a:graphicFrameLocks noGrp="1"/>
          </p:cNvGraphicFramePr>
          <p:nvPr/>
        </p:nvGraphicFramePr>
        <p:xfrm>
          <a:off x="0" y="2"/>
          <a:ext cx="12192001" cy="6463298"/>
        </p:xfrm>
        <a:graphic>
          <a:graphicData uri="http://schemas.openxmlformats.org/drawingml/2006/table">
            <a:tbl>
              <a:tblPr/>
              <a:tblGrid>
                <a:gridCol w="4185055">
                  <a:extLst>
                    <a:ext uri="{9D8B030D-6E8A-4147-A177-3AD203B41FA5}">
                      <a16:colId xmlns:a16="http://schemas.microsoft.com/office/drawing/2014/main" val="20000"/>
                    </a:ext>
                  </a:extLst>
                </a:gridCol>
                <a:gridCol w="4539575">
                  <a:extLst>
                    <a:ext uri="{9D8B030D-6E8A-4147-A177-3AD203B41FA5}">
                      <a16:colId xmlns:a16="http://schemas.microsoft.com/office/drawing/2014/main" val="20001"/>
                    </a:ext>
                  </a:extLst>
                </a:gridCol>
                <a:gridCol w="3467371">
                  <a:extLst>
                    <a:ext uri="{9D8B030D-6E8A-4147-A177-3AD203B41FA5}">
                      <a16:colId xmlns:a16="http://schemas.microsoft.com/office/drawing/2014/main" val="20002"/>
                    </a:ext>
                  </a:extLst>
                </a:gridCol>
              </a:tblGrid>
              <a:tr h="1391920">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sz="2700" b="0" i="0" u="sng" strike="noStrike" cap="none" normalizeH="0" baseline="0" dirty="0" err="1">
                          <a:ln>
                            <a:noFill/>
                          </a:ln>
                          <a:solidFill>
                            <a:srgbClr val="FF9900"/>
                          </a:solidFill>
                          <a:effectLst/>
                          <a:latin typeface="Coptic1" pitchFamily="2" charset="0"/>
                          <a:cs typeface="Arial" pitchFamily="34" charset="0"/>
                        </a:rPr>
                        <a:t>Piou</a:t>
                      </a:r>
                      <a:r>
                        <a:rPr kumimoji="0" lang="en-US" sz="2700" b="0" i="0" u="sng" strike="noStrike" cap="none" normalizeH="0" baseline="0" dirty="0">
                          <a:ln>
                            <a:noFill/>
                          </a:ln>
                          <a:solidFill>
                            <a:srgbClr val="FF9900"/>
                          </a:solidFill>
                          <a:effectLst/>
                          <a:latin typeface="Coptic1" pitchFamily="2" charset="0"/>
                          <a:cs typeface="Arial" pitchFamily="34" charset="0"/>
                        </a:rPr>
                        <a:t>/b :</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2700" b="0" i="1" u="none" strike="noStrike" cap="none" normalizeH="0" baseline="0" dirty="0">
                        <a:ln>
                          <a:noFill/>
                        </a:ln>
                        <a:solidFill>
                          <a:srgbClr val="FFFFFF"/>
                        </a:solidFill>
                        <a:effectLst/>
                        <a:latin typeface="Arial"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dirty="0" err="1">
                          <a:ln>
                            <a:noFill/>
                          </a:ln>
                          <a:solidFill>
                            <a:srgbClr val="FFFFFF"/>
                          </a:solidFill>
                          <a:effectLst/>
                          <a:latin typeface="Coptic1" pitchFamily="2" charset="0"/>
                          <a:cs typeface="Arial" charset="0"/>
                        </a:rPr>
                        <a:t>S~l</a:t>
                      </a:r>
                      <a:r>
                        <a:rPr kumimoji="0" lang="en-US" sz="3200" b="0" i="0" u="none" strike="noStrike" cap="none" normalizeH="0" baseline="0" dirty="0">
                          <a:ln>
                            <a:noFill/>
                          </a:ln>
                          <a:solidFill>
                            <a:srgbClr val="FFFFFF"/>
                          </a:solidFill>
                          <a:effectLst/>
                          <a:latin typeface="Coptic1" pitchFamily="2" charset="0"/>
                          <a:cs typeface="Arial" charset="0"/>
                        </a:rPr>
                        <a:t>/l.</a:t>
                      </a: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ts val="1800"/>
                        </a:spcBef>
                        <a:spcAft>
                          <a:spcPct val="0"/>
                        </a:spcAft>
                        <a:buClrTx/>
                        <a:buSzTx/>
                        <a:buFontTx/>
                        <a:buNone/>
                        <a:tabLst/>
                      </a:pPr>
                      <a:r>
                        <a:rPr kumimoji="0" lang="fr-CA" sz="2700" b="0" i="0" u="sng" strike="noStrike" cap="none" normalizeH="0" baseline="0" dirty="0">
                          <a:ln>
                            <a:noFill/>
                          </a:ln>
                          <a:solidFill>
                            <a:srgbClr val="FF9900"/>
                          </a:solidFill>
                          <a:effectLst/>
                          <a:latin typeface="Arial" charset="0"/>
                          <a:cs typeface="Arial" charset="0"/>
                        </a:rPr>
                        <a:t>Le prêtre :</a:t>
                      </a:r>
                    </a:p>
                    <a:p>
                      <a:pPr marL="0" marR="0" lvl="0" indent="0" algn="just" defTabSz="914400" rtl="0" eaLnBrk="1" fontAlgn="base" latinLnBrk="0" hangingPunct="1">
                        <a:lnSpc>
                          <a:spcPct val="100000"/>
                        </a:lnSpc>
                        <a:spcBef>
                          <a:spcPts val="1800"/>
                        </a:spcBef>
                        <a:spcAft>
                          <a:spcPct val="0"/>
                        </a:spcAft>
                        <a:buClrTx/>
                        <a:buSzTx/>
                        <a:buFontTx/>
                        <a:buNone/>
                        <a:tabLst/>
                      </a:pPr>
                      <a:r>
                        <a:rPr kumimoji="0" lang="fr-CA" sz="3200" b="0" i="0" u="none" strike="noStrike" cap="none" normalizeH="0" baseline="0" dirty="0">
                          <a:ln>
                            <a:noFill/>
                          </a:ln>
                          <a:solidFill>
                            <a:srgbClr val="FFFFFF"/>
                          </a:solidFill>
                          <a:effectLst/>
                          <a:latin typeface="Arial" charset="0"/>
                          <a:cs typeface="Arial" charset="0"/>
                        </a:rPr>
                        <a:t>Prions.</a:t>
                      </a:r>
                      <a:endParaRPr kumimoji="0" lang="en-US" sz="3200" b="0" i="0" u="none" strike="noStrike" cap="none" normalizeH="0" baseline="0" dirty="0">
                        <a:ln>
                          <a:noFill/>
                        </a:ln>
                        <a:solidFill>
                          <a:srgbClr val="FFFFFF"/>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1" eaLnBrk="1" fontAlgn="base" latinLnBrk="0" hangingPunct="1">
                        <a:lnSpc>
                          <a:spcPct val="100000"/>
                        </a:lnSpc>
                        <a:spcBef>
                          <a:spcPts val="600"/>
                        </a:spcBef>
                        <a:spcAft>
                          <a:spcPts val="800"/>
                        </a:spcAft>
                        <a:buClrTx/>
                        <a:buSzTx/>
                        <a:buFontTx/>
                        <a:buNone/>
                        <a:tabLst/>
                      </a:pPr>
                      <a:r>
                        <a:rPr kumimoji="0" lang="ar-SA" sz="2700" b="0" i="0" u="sng" strike="noStrike" cap="none" normalizeH="0" baseline="0" dirty="0">
                          <a:ln>
                            <a:noFill/>
                          </a:ln>
                          <a:solidFill>
                            <a:srgbClr val="FF9900"/>
                          </a:solidFill>
                          <a:effectLst/>
                          <a:latin typeface="Arial" charset="0"/>
                          <a:cs typeface="Arial" charset="0"/>
                        </a:rPr>
                        <a:t>الكاهن :</a:t>
                      </a:r>
                    </a:p>
                    <a:p>
                      <a:pPr marL="0" marR="0" lvl="0" indent="0" algn="just" defTabSz="914400" rtl="1" eaLnBrk="1" fontAlgn="base" latinLnBrk="0" hangingPunct="1">
                        <a:lnSpc>
                          <a:spcPct val="100000"/>
                        </a:lnSpc>
                        <a:spcBef>
                          <a:spcPts val="600"/>
                        </a:spcBef>
                        <a:spcAft>
                          <a:spcPts val="800"/>
                        </a:spcAft>
                        <a:buClrTx/>
                        <a:buSzTx/>
                        <a:buFontTx/>
                        <a:buNone/>
                        <a:tabLst/>
                      </a:pPr>
                      <a:r>
                        <a:rPr kumimoji="0" lang="ar-SA" sz="3200" b="0" i="0" u="none" strike="noStrike" cap="none" normalizeH="0" baseline="0" dirty="0">
                          <a:ln>
                            <a:noFill/>
                          </a:ln>
                          <a:solidFill>
                            <a:srgbClr val="FFFFFF"/>
                          </a:solidFill>
                          <a:effectLst/>
                          <a:latin typeface="Arial" charset="0"/>
                          <a:cs typeface="Arial" charset="0"/>
                        </a:rPr>
                        <a:t>صلِّ.</a:t>
                      </a:r>
                      <a:endParaRPr kumimoji="0" lang="en-US" sz="3200" b="0" i="0" u="none" strike="noStrike" cap="none" normalizeH="0" baseline="0" dirty="0">
                        <a:ln>
                          <a:noFill/>
                        </a:ln>
                        <a:solidFill>
                          <a:srgbClr val="FFFFFF"/>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02816">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CA" sz="2700" b="0" i="0" u="sng" strike="noStrike" cap="none" normalizeH="0" baseline="0" dirty="0" err="1">
                          <a:ln>
                            <a:noFill/>
                          </a:ln>
                          <a:solidFill>
                            <a:srgbClr val="FF9900"/>
                          </a:solidFill>
                          <a:effectLst/>
                          <a:latin typeface="Coptic1" pitchFamily="2" charset="0"/>
                          <a:cs typeface="Arial" charset="0"/>
                        </a:rPr>
                        <a:t>Pidia~kwn</a:t>
                      </a:r>
                      <a:r>
                        <a:rPr kumimoji="0" lang="en-CA" sz="2700" b="0" i="0" u="sng" strike="noStrike" cap="none" normalizeH="0" baseline="0" dirty="0">
                          <a:ln>
                            <a:noFill/>
                          </a:ln>
                          <a:solidFill>
                            <a:srgbClr val="FF9900"/>
                          </a:solidFill>
                          <a:effectLst/>
                          <a:latin typeface="Coptic1" pitchFamily="2" charset="0"/>
                          <a:cs typeface="Arial" charset="0"/>
                        </a:rPr>
                        <a:t> :</a:t>
                      </a: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dirty="0">
                          <a:ln>
                            <a:noFill/>
                          </a:ln>
                          <a:solidFill>
                            <a:srgbClr val="FF9900"/>
                          </a:solidFill>
                          <a:effectLst/>
                          <a:latin typeface="Arial" charset="0"/>
                          <a:cs typeface="Arial" charset="0"/>
                        </a:rPr>
                        <a:t>Le diacre :</a:t>
                      </a:r>
                      <a:endParaRPr kumimoji="0" lang="en-US" sz="2700" b="0" i="0" u="sng" strike="noStrike" cap="none" normalizeH="0" baseline="0" dirty="0">
                        <a:ln>
                          <a:noFill/>
                        </a:ln>
                        <a:solidFill>
                          <a:srgbClr val="FF9900"/>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2700" b="0" i="0" u="sng" strike="noStrike" cap="none" normalizeH="0" baseline="0" dirty="0">
                          <a:ln>
                            <a:noFill/>
                          </a:ln>
                          <a:solidFill>
                            <a:srgbClr val="FF9900"/>
                          </a:solidFill>
                          <a:effectLst/>
                          <a:latin typeface="Arial" charset="0"/>
                          <a:cs typeface="Arial" charset="0"/>
                        </a:rPr>
                        <a:t>الشماس :</a:t>
                      </a:r>
                      <a:endParaRPr kumimoji="0" lang="en-US" sz="2700" b="0" i="0" u="sng" strike="noStrike" cap="none" normalizeH="0" baseline="0" dirty="0">
                        <a:ln>
                          <a:noFill/>
                        </a:ln>
                        <a:solidFill>
                          <a:srgbClr val="FF9900"/>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66800">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dirty="0" err="1">
                          <a:ln>
                            <a:noFill/>
                          </a:ln>
                          <a:solidFill>
                            <a:srgbClr val="FFFFFF"/>
                          </a:solidFill>
                          <a:effectLst/>
                          <a:latin typeface="Coptic1" pitchFamily="2" charset="0"/>
                          <a:cs typeface="Arial" charset="0"/>
                        </a:rPr>
                        <a:t>E~pi</a:t>
                      </a:r>
                      <a:r>
                        <a:rPr kumimoji="0" lang="en-US" sz="3200" b="0" i="0" u="none" strike="noStrike" cap="none" normalizeH="0" baseline="0" dirty="0">
                          <a:ln>
                            <a:noFill/>
                          </a:ln>
                          <a:solidFill>
                            <a:srgbClr val="FFFFFF"/>
                          </a:solidFill>
                          <a:effectLst/>
                          <a:latin typeface="Coptic1" pitchFamily="2" charset="0"/>
                          <a:cs typeface="Arial" charset="0"/>
                        </a:rPr>
                        <a:t> </a:t>
                      </a:r>
                      <a:r>
                        <a:rPr kumimoji="0" lang="en-US" sz="3200" b="0" i="0" u="none" strike="noStrike" cap="none" normalizeH="0" baseline="0" dirty="0" err="1">
                          <a:ln>
                            <a:noFill/>
                          </a:ln>
                          <a:solidFill>
                            <a:srgbClr val="FFFFFF"/>
                          </a:solidFill>
                          <a:effectLst/>
                          <a:latin typeface="Coptic1" pitchFamily="2" charset="0"/>
                          <a:cs typeface="Arial" charset="0"/>
                        </a:rPr>
                        <a:t>p~roceu</a:t>
                      </a:r>
                      <a:r>
                        <a:rPr kumimoji="0" lang="en-US" sz="3200" b="0" i="0" u="none" strike="noStrike" cap="none" normalizeH="0" baseline="0" dirty="0">
                          <a:ln>
                            <a:noFill/>
                          </a:ln>
                          <a:solidFill>
                            <a:srgbClr val="FFFFFF"/>
                          </a:solidFill>
                          <a:effectLst/>
                          <a:latin typeface="Coptic1" pitchFamily="2" charset="0"/>
                          <a:cs typeface="Arial" charset="0"/>
                        </a:rPr>
                        <a:t>,/ </a:t>
                      </a:r>
                      <a:r>
                        <a:rPr kumimoji="0" lang="en-US" sz="3200" b="0" i="0" u="none" strike="noStrike" cap="none" normalizeH="0" baseline="0" dirty="0" err="1">
                          <a:ln>
                            <a:noFill/>
                          </a:ln>
                          <a:solidFill>
                            <a:srgbClr val="FFFFFF"/>
                          </a:solidFill>
                          <a:effectLst/>
                          <a:latin typeface="Coptic1" pitchFamily="2" charset="0"/>
                          <a:cs typeface="Arial" charset="0"/>
                        </a:rPr>
                        <a:t>c~tay</a:t>
                      </a:r>
                      <a:r>
                        <a:rPr kumimoji="0" lang="en-US" sz="3200" b="0" i="0" u="none" strike="noStrike" cap="none" normalizeH="0" baseline="0" dirty="0">
                          <a:ln>
                            <a:noFill/>
                          </a:ln>
                          <a:solidFill>
                            <a:srgbClr val="FFFFFF"/>
                          </a:solidFill>
                          <a:effectLst/>
                          <a:latin typeface="Coptic1" pitchFamily="2" charset="0"/>
                          <a:cs typeface="Arial" charset="0"/>
                        </a:rPr>
                        <a:t>/</a:t>
                      </a:r>
                      <a:r>
                        <a:rPr kumimoji="0" lang="en-US" sz="3200" b="0" i="0" u="none" strike="noStrike" cap="none" normalizeH="0" baseline="0" dirty="0" err="1">
                          <a:ln>
                            <a:noFill/>
                          </a:ln>
                          <a:solidFill>
                            <a:srgbClr val="FFFFFF"/>
                          </a:solidFill>
                          <a:effectLst/>
                          <a:latin typeface="Coptic1" pitchFamily="2" charset="0"/>
                          <a:cs typeface="Arial" charset="0"/>
                        </a:rPr>
                        <a:t>te</a:t>
                      </a:r>
                      <a:r>
                        <a:rPr kumimoji="0" lang="en-US" sz="3200" b="0" i="0" u="none" strike="noStrike" cap="none" normalizeH="0" baseline="0" dirty="0">
                          <a:ln>
                            <a:noFill/>
                          </a:ln>
                          <a:solidFill>
                            <a:srgbClr val="FFFFFF"/>
                          </a:solidFill>
                          <a:effectLst/>
                          <a:latin typeface="Coptic1" pitchFamily="2" charset="0"/>
                          <a:cs typeface="Arial" charset="0"/>
                        </a:rPr>
                        <a:t>.</a:t>
                      </a: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CA" sz="3200" b="0" i="0" u="none" strike="noStrike" cap="none" normalizeH="0" baseline="0" dirty="0">
                          <a:ln>
                            <a:noFill/>
                          </a:ln>
                          <a:solidFill>
                            <a:srgbClr val="FFFFFF"/>
                          </a:solidFill>
                          <a:effectLst/>
                          <a:latin typeface="Arial" charset="0"/>
                          <a:cs typeface="Arial" charset="0"/>
                        </a:rPr>
                        <a:t>Pour la prière levons-nous.</a:t>
                      </a:r>
                      <a:endParaRPr kumimoji="0" lang="en-US" sz="3200" b="0" i="0" u="none" strike="noStrike" cap="none" normalizeH="0" baseline="0" dirty="0">
                        <a:ln>
                          <a:noFill/>
                        </a:ln>
                        <a:solidFill>
                          <a:srgbClr val="FFFFFF"/>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3200" b="0" i="0" u="none" strike="noStrike" cap="none" normalizeH="0" baseline="0" dirty="0">
                          <a:ln>
                            <a:noFill/>
                          </a:ln>
                          <a:solidFill>
                            <a:srgbClr val="FFFFFF"/>
                          </a:solidFill>
                          <a:effectLst/>
                          <a:latin typeface="Arial" charset="0"/>
                          <a:cs typeface="Arial" charset="0"/>
                        </a:rPr>
                        <a:t>للصلاة قفوا</a:t>
                      </a:r>
                      <a:r>
                        <a:rPr kumimoji="0" lang="ar-EG" sz="3200" b="0" i="0" u="none" strike="noStrike" cap="none" normalizeH="0" baseline="0" dirty="0">
                          <a:ln>
                            <a:noFill/>
                          </a:ln>
                          <a:solidFill>
                            <a:srgbClr val="FFFFFF"/>
                          </a:solidFill>
                          <a:effectLst/>
                          <a:latin typeface="Arial" charset="0"/>
                          <a:cs typeface="Arial" charset="0"/>
                        </a:rPr>
                        <a:t>.</a:t>
                      </a:r>
                      <a:endParaRPr kumimoji="0" lang="en-US" sz="3200" b="0" i="0" u="none" strike="noStrike" cap="none" normalizeH="0" baseline="0" dirty="0">
                        <a:ln>
                          <a:noFill/>
                        </a:ln>
                        <a:solidFill>
                          <a:srgbClr val="FFFFFF"/>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39003">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CA" sz="2700" b="0" i="0" u="sng" strike="noStrike" cap="none" normalizeH="0" baseline="0" dirty="0" err="1">
                          <a:ln>
                            <a:noFill/>
                          </a:ln>
                          <a:solidFill>
                            <a:srgbClr val="FF9900"/>
                          </a:solidFill>
                          <a:effectLst/>
                          <a:latin typeface="Coptic1" pitchFamily="2" charset="0"/>
                          <a:cs typeface="Arial" charset="0"/>
                        </a:rPr>
                        <a:t>Piou</a:t>
                      </a:r>
                      <a:r>
                        <a:rPr kumimoji="0" lang="en-CA" sz="2700" b="0" i="0" u="sng" strike="noStrike" cap="none" normalizeH="0" baseline="0" dirty="0">
                          <a:ln>
                            <a:noFill/>
                          </a:ln>
                          <a:solidFill>
                            <a:srgbClr val="FF9900"/>
                          </a:solidFill>
                          <a:effectLst/>
                          <a:latin typeface="Coptic1" pitchFamily="2" charset="0"/>
                          <a:cs typeface="Arial" charset="0"/>
                        </a:rPr>
                        <a:t>/b :</a:t>
                      </a: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dirty="0">
                          <a:ln>
                            <a:noFill/>
                          </a:ln>
                          <a:solidFill>
                            <a:srgbClr val="FF9900"/>
                          </a:solidFill>
                          <a:effectLst/>
                          <a:latin typeface="Arial" charset="0"/>
                          <a:cs typeface="Arial" charset="0"/>
                        </a:rPr>
                        <a:t>Le prêtre :</a:t>
                      </a:r>
                      <a:endParaRPr kumimoji="0" lang="en-US" sz="2700" b="0" i="0" u="sng" strike="noStrike" cap="none" normalizeH="0" baseline="0" dirty="0">
                        <a:ln>
                          <a:noFill/>
                        </a:ln>
                        <a:solidFill>
                          <a:srgbClr val="FF9900"/>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2700" b="0" i="0" u="sng" strike="noStrike" cap="none" normalizeH="0" baseline="0" dirty="0">
                          <a:ln>
                            <a:noFill/>
                          </a:ln>
                          <a:solidFill>
                            <a:srgbClr val="FF9900"/>
                          </a:solidFill>
                          <a:effectLst/>
                          <a:latin typeface="Arial" charset="0"/>
                          <a:cs typeface="Arial" charset="0"/>
                        </a:rPr>
                        <a:t>الكاهن :</a:t>
                      </a:r>
                      <a:endParaRPr kumimoji="0" lang="en-US" sz="2700" b="0" i="0" u="sng" strike="noStrike" cap="none" normalizeH="0" baseline="0" dirty="0">
                        <a:ln>
                          <a:noFill/>
                        </a:ln>
                        <a:solidFill>
                          <a:srgbClr val="FF9900"/>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006679">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a:ln>
                          <a:noFill/>
                        </a:ln>
                        <a:solidFill>
                          <a:srgbClr val="FFFFFF"/>
                        </a:solidFill>
                        <a:effectLst/>
                        <a:latin typeface="Coptic1" pitchFamily="2"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dirty="0" err="1">
                          <a:ln>
                            <a:noFill/>
                          </a:ln>
                          <a:solidFill>
                            <a:srgbClr val="FFFFFF"/>
                          </a:solidFill>
                          <a:effectLst/>
                          <a:latin typeface="Coptic1" pitchFamily="2" charset="0"/>
                          <a:cs typeface="Arial" charset="0"/>
                        </a:rPr>
                        <a:t>I~r</a:t>
                      </a:r>
                      <a:r>
                        <a:rPr kumimoji="0" lang="en-US" sz="3200" b="0" i="0" u="none" strike="noStrike" cap="none" normalizeH="0" baseline="0" dirty="0">
                          <a:ln>
                            <a:noFill/>
                          </a:ln>
                          <a:solidFill>
                            <a:srgbClr val="FFFFFF"/>
                          </a:solidFill>
                          <a:effectLst/>
                          <a:latin typeface="Coptic1" pitchFamily="2" charset="0"/>
                          <a:cs typeface="Arial" charset="0"/>
                        </a:rPr>
                        <a:t>/n/ </a:t>
                      </a:r>
                      <a:r>
                        <a:rPr kumimoji="0" lang="en-US" sz="3200" b="0" i="0" u="none" strike="noStrike" cap="none" normalizeH="0" baseline="0" dirty="0" err="1">
                          <a:ln>
                            <a:noFill/>
                          </a:ln>
                          <a:solidFill>
                            <a:srgbClr val="FFFFFF"/>
                          </a:solidFill>
                          <a:effectLst/>
                          <a:latin typeface="Coptic1" pitchFamily="2" charset="0"/>
                          <a:cs typeface="Arial" charset="0"/>
                        </a:rPr>
                        <a:t>paci</a:t>
                      </a:r>
                      <a:r>
                        <a:rPr kumimoji="0" lang="en-US" sz="3200" b="0" i="0" u="none" strike="noStrike" cap="none" normalizeH="0" baseline="0" dirty="0">
                          <a:ln>
                            <a:noFill/>
                          </a:ln>
                          <a:solidFill>
                            <a:srgbClr val="FFFFFF"/>
                          </a:solidFill>
                          <a:effectLst/>
                          <a:latin typeface="Coptic1" pitchFamily="2" charset="0"/>
                          <a:cs typeface="Arial" charset="0"/>
                        </a:rPr>
                        <a:t>.</a:t>
                      </a: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CA" sz="3200" b="0" i="0" u="none" strike="noStrike" cap="none" normalizeH="0" baseline="0" dirty="0">
                          <a:ln>
                            <a:noFill/>
                          </a:ln>
                          <a:solidFill>
                            <a:srgbClr val="FFFFFF"/>
                          </a:solidFill>
                          <a:effectLst/>
                          <a:latin typeface="Arial" charset="0"/>
                          <a:cs typeface="Arial" charset="0"/>
                        </a:rPr>
                        <a:t>La paix soit avec vous</a:t>
                      </a:r>
                      <a:r>
                        <a:rPr kumimoji="0" lang="en-US" sz="4800" b="0" i="0" u="none" strike="noStrike" cap="none" normalizeH="0" baseline="0" dirty="0">
                          <a:ln>
                            <a:noFill/>
                          </a:ln>
                          <a:solidFill>
                            <a:srgbClr val="FFFFFF"/>
                          </a:solidFill>
                          <a:effectLst/>
                          <a:latin typeface="Arial" charset="0"/>
                          <a:cs typeface="Arial" charset="0"/>
                        </a:rPr>
                        <a:t>.</a:t>
                      </a: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1" eaLnBrk="0" fontAlgn="base" latinLnBrk="0" hangingPunct="0">
                        <a:lnSpc>
                          <a:spcPct val="100000"/>
                        </a:lnSpc>
                        <a:spcBef>
                          <a:spcPct val="0"/>
                        </a:spcBef>
                        <a:spcAft>
                          <a:spcPct val="0"/>
                        </a:spcAft>
                        <a:buClrTx/>
                        <a:buSzTx/>
                        <a:buFontTx/>
                        <a:buNone/>
                        <a:tabLst/>
                      </a:pPr>
                      <a:endParaRPr kumimoji="0" lang="fr-FR" sz="1100" b="0" i="0" u="none" strike="noStrike" cap="none" normalizeH="0" baseline="0" dirty="0">
                        <a:ln>
                          <a:noFill/>
                        </a:ln>
                        <a:solidFill>
                          <a:srgbClr val="FFFFFF"/>
                        </a:solidFill>
                        <a:effectLst/>
                        <a:latin typeface="Arial" charset="0"/>
                        <a:cs typeface="Arial" charset="0"/>
                      </a:endParaRPr>
                    </a:p>
                    <a:p>
                      <a:pPr marL="0" marR="0" lvl="0" indent="0" algn="just" defTabSz="914400" rtl="1" eaLnBrk="0" fontAlgn="base" latinLnBrk="0" hangingPunct="0">
                        <a:lnSpc>
                          <a:spcPct val="100000"/>
                        </a:lnSpc>
                        <a:spcBef>
                          <a:spcPct val="0"/>
                        </a:spcBef>
                        <a:spcAft>
                          <a:spcPct val="0"/>
                        </a:spcAft>
                        <a:buClrTx/>
                        <a:buSzTx/>
                        <a:buFontTx/>
                        <a:buNone/>
                        <a:tabLst/>
                        <a:defRPr/>
                      </a:pPr>
                      <a:r>
                        <a:rPr kumimoji="0" lang="ar-SA" sz="3200" b="0" i="0" u="none" strike="noStrike" cap="none" normalizeH="0" baseline="0" dirty="0">
                          <a:ln>
                            <a:noFill/>
                          </a:ln>
                          <a:solidFill>
                            <a:srgbClr val="FFFFFF"/>
                          </a:solidFill>
                          <a:effectLst/>
                          <a:latin typeface="Arial" charset="0"/>
                          <a:cs typeface="Arial" charset="0"/>
                        </a:rPr>
                        <a:t>السلام لجميعكم</a:t>
                      </a:r>
                      <a:r>
                        <a:rPr kumimoji="0" lang="ar-EG" sz="3200" b="0" i="0" u="none" strike="noStrike" cap="none" normalizeH="0" baseline="0" dirty="0">
                          <a:ln>
                            <a:noFill/>
                          </a:ln>
                          <a:solidFill>
                            <a:srgbClr val="FFFFFF"/>
                          </a:solidFill>
                          <a:effectLst/>
                          <a:latin typeface="Arial" charset="0"/>
                          <a:cs typeface="Arial" charset="0"/>
                        </a:rPr>
                        <a:t>.</a:t>
                      </a:r>
                      <a:endParaRPr kumimoji="0" lang="en-US" sz="3200" b="0" i="0" u="none" strike="noStrike" cap="none" normalizeH="0" baseline="0" dirty="0">
                        <a:ln>
                          <a:noFill/>
                        </a:ln>
                        <a:solidFill>
                          <a:srgbClr val="FFFFFF"/>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79120">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CA" sz="2700" b="0" i="0" u="sng" strike="noStrike" cap="none" normalizeH="0" baseline="0" dirty="0" err="1">
                          <a:ln>
                            <a:noFill/>
                          </a:ln>
                          <a:solidFill>
                            <a:srgbClr val="FF9900"/>
                          </a:solidFill>
                          <a:effectLst/>
                          <a:latin typeface="Coptic1" pitchFamily="2" charset="0"/>
                          <a:cs typeface="Arial" charset="0"/>
                        </a:rPr>
                        <a:t>Pilaoc</a:t>
                      </a:r>
                      <a:r>
                        <a:rPr kumimoji="0" lang="en-CA" sz="2700" b="0" i="0" u="sng" strike="noStrike" cap="none" normalizeH="0" baseline="0" dirty="0">
                          <a:ln>
                            <a:noFill/>
                          </a:ln>
                          <a:solidFill>
                            <a:srgbClr val="FF9900"/>
                          </a:solidFill>
                          <a:effectLst/>
                          <a:latin typeface="Coptic1" pitchFamily="2" charset="0"/>
                          <a:cs typeface="Arial" charset="0"/>
                        </a:rPr>
                        <a:t> :</a:t>
                      </a: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dirty="0">
                          <a:ln>
                            <a:noFill/>
                          </a:ln>
                          <a:solidFill>
                            <a:srgbClr val="FF9900"/>
                          </a:solidFill>
                          <a:effectLst/>
                          <a:latin typeface="Arial" charset="0"/>
                          <a:cs typeface="Arial" pitchFamily="34" charset="0"/>
                        </a:rPr>
                        <a:t>Le peuple :</a:t>
                      </a:r>
                      <a:endParaRPr kumimoji="0" lang="en-US" sz="2700" b="0" i="0" u="sng" strike="noStrike" cap="none" normalizeH="0" baseline="0" dirty="0">
                        <a:ln>
                          <a:noFill/>
                        </a:ln>
                        <a:solidFill>
                          <a:srgbClr val="FF9900"/>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3200" b="0" i="0" u="sng" strike="noStrike" cap="none" normalizeH="0" baseline="0" dirty="0">
                          <a:ln>
                            <a:noFill/>
                          </a:ln>
                          <a:solidFill>
                            <a:srgbClr val="FF9900"/>
                          </a:solidFill>
                          <a:effectLst/>
                          <a:latin typeface="Arial" charset="0"/>
                          <a:cs typeface="Arial" charset="0"/>
                        </a:rPr>
                        <a:t>الشعب :</a:t>
                      </a:r>
                      <a:endParaRPr kumimoji="0" lang="en-US" sz="3200" b="0" i="0" u="sng" strike="noStrike" cap="none" normalizeH="0" baseline="0" dirty="0">
                        <a:ln>
                          <a:noFill/>
                        </a:ln>
                        <a:solidFill>
                          <a:srgbClr val="FF9900"/>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066800">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dirty="0">
                          <a:ln>
                            <a:noFill/>
                          </a:ln>
                          <a:solidFill>
                            <a:srgbClr val="FFFFFF"/>
                          </a:solidFill>
                          <a:effectLst/>
                          <a:latin typeface="Coptic1" pitchFamily="2" charset="0"/>
                          <a:cs typeface="Arial" charset="0"/>
                        </a:rPr>
                        <a:t>Ke </a:t>
                      </a:r>
                      <a:r>
                        <a:rPr kumimoji="0" lang="en-US" sz="3200" b="0" i="0" u="none" strike="noStrike" cap="none" normalizeH="0" baseline="0" dirty="0" err="1">
                          <a:ln>
                            <a:noFill/>
                          </a:ln>
                          <a:solidFill>
                            <a:srgbClr val="FFFFFF"/>
                          </a:solidFill>
                          <a:effectLst/>
                          <a:latin typeface="Coptic1" pitchFamily="2" charset="0"/>
                          <a:cs typeface="Arial" charset="0"/>
                        </a:rPr>
                        <a:t>tw</a:t>
                      </a:r>
                      <a:r>
                        <a:rPr kumimoji="0" lang="en-US" sz="3200" b="0" i="0" u="none" strike="noStrike" cap="none" normalizeH="0" baseline="0" dirty="0">
                          <a:ln>
                            <a:noFill/>
                          </a:ln>
                          <a:solidFill>
                            <a:srgbClr val="FFFFFF"/>
                          </a:solidFill>
                          <a:effectLst/>
                          <a:latin typeface="Coptic1" pitchFamily="2" charset="0"/>
                          <a:cs typeface="Arial" charset="0"/>
                        </a:rPr>
                        <a:t> </a:t>
                      </a:r>
                      <a:r>
                        <a:rPr kumimoji="0" lang="en-US" sz="3200" b="0" i="0" u="none" strike="noStrike" cap="none" normalizeH="0" baseline="0" dirty="0" err="1">
                          <a:ln>
                            <a:noFill/>
                          </a:ln>
                          <a:solidFill>
                            <a:srgbClr val="FFFFFF"/>
                          </a:solidFill>
                          <a:effectLst/>
                          <a:latin typeface="Coptic1" pitchFamily="2" charset="0"/>
                          <a:cs typeface="Arial" charset="0"/>
                        </a:rPr>
                        <a:t>p~neumati</a:t>
                      </a:r>
                      <a:r>
                        <a:rPr kumimoji="0" lang="en-US" sz="3200" b="0" i="0" u="none" strike="noStrike" cap="none" normalizeH="0" baseline="0" dirty="0">
                          <a:ln>
                            <a:noFill/>
                          </a:ln>
                          <a:solidFill>
                            <a:srgbClr val="FFFFFF"/>
                          </a:solidFill>
                          <a:effectLst/>
                          <a:latin typeface="Coptic1" pitchFamily="2" charset="0"/>
                          <a:cs typeface="Arial" pitchFamily="34" charset="0"/>
                        </a:rPr>
                        <a:t> </a:t>
                      </a:r>
                      <a:r>
                        <a:rPr kumimoji="0" lang="en-US" sz="3200" b="0" i="0" u="none" strike="noStrike" cap="none" normalizeH="0" baseline="0" dirty="0" err="1">
                          <a:ln>
                            <a:noFill/>
                          </a:ln>
                          <a:solidFill>
                            <a:srgbClr val="FFFFFF"/>
                          </a:solidFill>
                          <a:effectLst/>
                          <a:latin typeface="Coptic1" pitchFamily="2" charset="0"/>
                          <a:cs typeface="Arial" charset="0"/>
                        </a:rPr>
                        <a:t>cou</a:t>
                      </a:r>
                      <a:r>
                        <a:rPr kumimoji="0" lang="en-US" sz="3200" b="0" i="0" u="none" strike="noStrike" cap="none" normalizeH="0" baseline="0" dirty="0">
                          <a:ln>
                            <a:noFill/>
                          </a:ln>
                          <a:solidFill>
                            <a:srgbClr val="FFFFFF"/>
                          </a:solidFill>
                          <a:effectLst/>
                          <a:latin typeface="Coptic1" pitchFamily="2" charset="0"/>
                          <a:cs typeface="Arial" charset="0"/>
                        </a:rPr>
                        <a:t>.</a:t>
                      </a: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CA" sz="3200" b="0" i="0" u="none" strike="noStrike" cap="none" normalizeH="0" baseline="0" dirty="0">
                          <a:ln>
                            <a:noFill/>
                          </a:ln>
                          <a:solidFill>
                            <a:srgbClr val="FFFFFF"/>
                          </a:solidFill>
                          <a:effectLst/>
                          <a:latin typeface="Arial" charset="0"/>
                          <a:cs typeface="Arial" charset="0"/>
                        </a:rPr>
                        <a:t>Et avec votre esprit.</a:t>
                      </a:r>
                      <a:endParaRPr kumimoji="0" lang="en-US" sz="3200" b="0" i="0" u="none" strike="noStrike" cap="none" normalizeH="0" baseline="0" dirty="0">
                        <a:ln>
                          <a:noFill/>
                        </a:ln>
                        <a:solidFill>
                          <a:srgbClr val="FFFFFF"/>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3200" b="0" i="0" u="none" strike="noStrike" cap="none" normalizeH="0" baseline="0" dirty="0">
                          <a:ln>
                            <a:noFill/>
                          </a:ln>
                          <a:solidFill>
                            <a:srgbClr val="FFFFFF"/>
                          </a:solidFill>
                          <a:effectLst/>
                          <a:latin typeface="Arial" charset="0"/>
                          <a:cs typeface="Arial" charset="0"/>
                        </a:rPr>
                        <a:t>ولروحِكَ أيضاً</a:t>
                      </a:r>
                      <a:r>
                        <a:rPr kumimoji="0" lang="ar-EG" sz="3200" b="0" i="0" u="none" strike="noStrike" cap="none" normalizeH="0" baseline="0" dirty="0">
                          <a:ln>
                            <a:noFill/>
                          </a:ln>
                          <a:solidFill>
                            <a:srgbClr val="FFFFFF"/>
                          </a:solidFill>
                          <a:effectLst/>
                          <a:latin typeface="Arial" charset="0"/>
                          <a:cs typeface="Arial" charset="0"/>
                        </a:rPr>
                        <a:t>.</a:t>
                      </a:r>
                      <a:endParaRPr kumimoji="0" lang="en-US" sz="3200" b="0" i="0" u="none" strike="noStrike" cap="none" normalizeH="0" baseline="0" dirty="0">
                        <a:ln>
                          <a:noFill/>
                        </a:ln>
                        <a:solidFill>
                          <a:srgbClr val="FFFFFF"/>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611388343"/>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749267" name="Group 19"/>
          <p:cNvGraphicFramePr>
            <a:graphicFrameLocks noGrp="1"/>
          </p:cNvGraphicFramePr>
          <p:nvPr>
            <p:ph type="tbl" idx="1"/>
            <p:extLst>
              <p:ext uri="{D42A27DB-BD31-4B8C-83A1-F6EECF244321}">
                <p14:modId xmlns:p14="http://schemas.microsoft.com/office/powerpoint/2010/main" val="1986762173"/>
              </p:ext>
            </p:extLst>
          </p:nvPr>
        </p:nvGraphicFramePr>
        <p:xfrm>
          <a:off x="101600" y="603655"/>
          <a:ext cx="11988801" cy="5989320"/>
        </p:xfrm>
        <a:graphic>
          <a:graphicData uri="http://schemas.openxmlformats.org/drawingml/2006/table">
            <a:tbl>
              <a:tblPr/>
              <a:tblGrid>
                <a:gridCol w="4030423">
                  <a:extLst>
                    <a:ext uri="{9D8B030D-6E8A-4147-A177-3AD203B41FA5}">
                      <a16:colId xmlns:a16="http://schemas.microsoft.com/office/drawing/2014/main" val="20000"/>
                    </a:ext>
                  </a:extLst>
                </a:gridCol>
                <a:gridCol w="4030423">
                  <a:extLst>
                    <a:ext uri="{9D8B030D-6E8A-4147-A177-3AD203B41FA5}">
                      <a16:colId xmlns:a16="http://schemas.microsoft.com/office/drawing/2014/main" val="20001"/>
                    </a:ext>
                  </a:extLst>
                </a:gridCol>
                <a:gridCol w="3927955">
                  <a:extLst>
                    <a:ext uri="{9D8B030D-6E8A-4147-A177-3AD203B41FA5}">
                      <a16:colId xmlns:a16="http://schemas.microsoft.com/office/drawing/2014/main" val="20002"/>
                    </a:ext>
                  </a:extLst>
                </a:gridCol>
              </a:tblGrid>
              <a:tr h="5943600">
                <a:tc>
                  <a:txBody>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4300" b="0" i="0" u="none" strike="noStrike" cap="none" normalizeH="0" baseline="0" dirty="0">
                          <a:ln>
                            <a:noFill/>
                          </a:ln>
                          <a:solidFill>
                            <a:schemeClr val="tx1"/>
                          </a:solidFill>
                          <a:effectLst/>
                          <a:latin typeface="Coptic1" pitchFamily="2" charset="0"/>
                          <a:cs typeface="Arial" charset="0"/>
                        </a:rPr>
                        <a:t>Je </a:t>
                      </a:r>
                      <a:r>
                        <a:rPr kumimoji="0" lang="en-US" sz="4300" b="0" i="0" u="none" strike="noStrike" cap="none" normalizeH="0" baseline="0" dirty="0" err="1">
                          <a:ln>
                            <a:noFill/>
                          </a:ln>
                          <a:solidFill>
                            <a:schemeClr val="tx1"/>
                          </a:solidFill>
                          <a:effectLst/>
                          <a:latin typeface="Coptic1" pitchFamily="2" charset="0"/>
                          <a:cs typeface="Arial" charset="0"/>
                        </a:rPr>
                        <a:t>ainamou</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e~rok</a:t>
                      </a:r>
                      <a:r>
                        <a:rPr kumimoji="0" lang="en-US" sz="4300" b="0" i="0" u="none" strike="noStrike" cap="none" normalizeH="0" baseline="0" dirty="0">
                          <a:ln>
                            <a:noFill/>
                          </a:ln>
                          <a:solidFill>
                            <a:schemeClr val="tx1"/>
                          </a:solidFill>
                          <a:effectLst/>
                          <a:latin typeface="Coptic1" pitchFamily="2" charset="0"/>
                          <a:cs typeface="Arial" charset="0"/>
                        </a:rPr>
                        <a:t> : je </a:t>
                      </a:r>
                      <a:r>
                        <a:rPr kumimoji="0" lang="en-US" sz="4300" b="0" i="0" u="none" strike="noStrike" cap="none" normalizeH="0" baseline="0" dirty="0" err="1">
                          <a:ln>
                            <a:noFill/>
                          </a:ln>
                          <a:solidFill>
                            <a:schemeClr val="tx1"/>
                          </a:solidFill>
                          <a:effectLst/>
                          <a:latin typeface="Coptic1" pitchFamily="2" charset="0"/>
                          <a:cs typeface="Arial" charset="0"/>
                        </a:rPr>
                        <a:t>nim</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ainataiok</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n~as</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n~r</a:t>
                      </a:r>
                      <a:r>
                        <a:rPr kumimoji="0" lang="en-US" sz="4300" b="0" i="0" u="none" strike="noStrike" cap="none" normalizeH="0" baseline="0" dirty="0">
                          <a:ln>
                            <a:noFill/>
                          </a:ln>
                          <a:solidFill>
                            <a:schemeClr val="tx1"/>
                          </a:solidFill>
                          <a:effectLst/>
                          <a:latin typeface="Coptic1" pitchFamily="2" charset="0"/>
                          <a:cs typeface="Arial" charset="0"/>
                        </a:rPr>
                        <a:t>/] : </a:t>
                      </a:r>
                      <a:r>
                        <a:rPr kumimoji="0" lang="en-US" sz="4300" b="0" i="0" u="none" strike="noStrike" cap="none" normalizeH="0" baseline="0" dirty="0" err="1">
                          <a:ln>
                            <a:noFill/>
                          </a:ln>
                          <a:solidFill>
                            <a:schemeClr val="tx1"/>
                          </a:solidFill>
                          <a:effectLst/>
                          <a:latin typeface="Coptic1" pitchFamily="2" charset="0"/>
                          <a:cs typeface="Arial" charset="0"/>
                        </a:rPr>
                        <a:t>aina,ak</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n~as</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n~c~mot</a:t>
                      </a:r>
                      <a:r>
                        <a:rPr kumimoji="0" lang="en-US" sz="4300" b="0" i="0" u="none" strike="noStrike" cap="none" normalizeH="0" baseline="0" dirty="0">
                          <a:ln>
                            <a:noFill/>
                          </a:ln>
                          <a:solidFill>
                            <a:schemeClr val="tx1"/>
                          </a:solidFill>
                          <a:effectLst/>
                          <a:latin typeface="Coptic1" pitchFamily="2" charset="0"/>
                          <a:cs typeface="Arial" charset="0"/>
                        </a:rPr>
                        <a:t> : w~ v/</a:t>
                      </a:r>
                      <a:r>
                        <a:rPr kumimoji="0" lang="en-US" sz="4300" b="0" i="0" u="none" strike="noStrike" cap="none" normalizeH="0" baseline="0" dirty="0" err="1">
                          <a:ln>
                            <a:noFill/>
                          </a:ln>
                          <a:solidFill>
                            <a:schemeClr val="tx1"/>
                          </a:solidFill>
                          <a:effectLst/>
                          <a:latin typeface="Coptic1" pitchFamily="2" charset="0"/>
                          <a:cs typeface="Arial" charset="0"/>
                        </a:rPr>
                        <a:t>e~te</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m~p~sa</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n~taio</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niben</a:t>
                      </a:r>
                      <a:r>
                        <a:rPr kumimoji="0" lang="en-US" sz="4300" b="0" i="0" u="none" strike="noStrike" cap="none" normalizeH="0" baseline="0" dirty="0">
                          <a:ln>
                            <a:noFill/>
                          </a:ln>
                          <a:solidFill>
                            <a:schemeClr val="tx1"/>
                          </a:solidFill>
                          <a:effectLst/>
                          <a:latin typeface="Coptic1" pitchFamily="2" charset="0"/>
                          <a:cs typeface="Arial" charset="0"/>
                        </a:rPr>
                        <a:t>.</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4300" b="0" i="1"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algn="just"/>
                      <a:r>
                        <a:rPr lang="fr-FR" sz="4300" b="0" i="0" u="none" strike="noStrike" kern="1200" baseline="0" dirty="0">
                          <a:solidFill>
                            <a:schemeClr val="tx1"/>
                          </a:solidFill>
                          <a:latin typeface="Arial" panose="020B0604020202020204" pitchFamily="34" charset="0"/>
                          <a:ea typeface="+mn-ea"/>
                          <a:cs typeface="Arial" panose="020B0604020202020204" pitchFamily="34" charset="0"/>
                        </a:rPr>
                        <a:t>Comment te nommer ? </a:t>
                      </a:r>
                    </a:p>
                    <a:p>
                      <a:pPr algn="just"/>
                      <a:r>
                        <a:rPr lang="fr-FR" sz="4300" b="0" i="0" u="none" strike="noStrike" kern="1200" baseline="0" dirty="0">
                          <a:solidFill>
                            <a:schemeClr val="tx1"/>
                          </a:solidFill>
                          <a:latin typeface="Arial" panose="020B0604020202020204" pitchFamily="34" charset="0"/>
                          <a:ea typeface="+mn-ea"/>
                          <a:cs typeface="Arial" panose="020B0604020202020204" pitchFamily="34" charset="0"/>
                        </a:rPr>
                        <a:t>Comment t’honorer ? </a:t>
                      </a:r>
                    </a:p>
                    <a:p>
                      <a:pPr algn="just"/>
                      <a:r>
                        <a:rPr lang="fr-FR" sz="4300" b="0" i="0" u="none" strike="noStrike" kern="1200" baseline="0" dirty="0">
                          <a:solidFill>
                            <a:schemeClr val="tx1"/>
                          </a:solidFill>
                          <a:latin typeface="Arial" panose="020B0604020202020204" pitchFamily="34" charset="0"/>
                          <a:ea typeface="+mn-ea"/>
                          <a:cs typeface="Arial" panose="020B0604020202020204" pitchFamily="34" charset="0"/>
                        </a:rPr>
                        <a:t>À qui te comparer ? </a:t>
                      </a:r>
                    </a:p>
                    <a:p>
                      <a:pPr algn="just"/>
                      <a:r>
                        <a:rPr lang="fr-FR" sz="4300" b="0" i="0" u="none" strike="noStrike" kern="1200" baseline="0" dirty="0">
                          <a:solidFill>
                            <a:schemeClr val="tx1"/>
                          </a:solidFill>
                          <a:latin typeface="Arial" panose="020B0604020202020204" pitchFamily="34" charset="0"/>
                          <a:ea typeface="+mn-ea"/>
                          <a:cs typeface="Arial" panose="020B0604020202020204" pitchFamily="34" charset="0"/>
                        </a:rPr>
                        <a:t>Toi qui mérites tout honneur.</a:t>
                      </a:r>
                    </a:p>
                  </a:txBody>
                  <a:tcPr marL="121920" marR="121920" horzOverflow="overflow">
                    <a:lnL>
                      <a:noFill/>
                    </a:lnL>
                    <a:lnR>
                      <a:noFill/>
                    </a:lnR>
                    <a:lnT cap="flat">
                      <a:noFill/>
                    </a:lnT>
                    <a:lnB cap="flat">
                      <a:noFill/>
                    </a:lnB>
                    <a:lnTlToBr>
                      <a:noFill/>
                    </a:lnTlToBr>
                    <a:lnBlToTr>
                      <a:noFill/>
                    </a:lnBlToTr>
                    <a:noFill/>
                  </a:tcPr>
                </a:tc>
                <a:tc>
                  <a:txBody>
                    <a:bodyPr/>
                    <a:lstStyle/>
                    <a:p>
                      <a:pPr algn="just" rtl="1"/>
                      <a:r>
                        <a:rPr lang="ar-EG" sz="4300" b="0" i="0" u="none" strike="noStrike" baseline="0" dirty="0">
                          <a:latin typeface="Tahoma" panose="020B0604030504040204" pitchFamily="34" charset="0"/>
                          <a:cs typeface="+mn-cs"/>
                        </a:rPr>
                        <a:t>"ماذا أدعوك، وبأي نوع أكرمك، وبأي شبه أشبهك، يا مستحق كل كرامة.</a:t>
                      </a: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2" name="Text Box 37">
            <a:hlinkClick r:id="rId3" action="ppaction://hlinksldjump"/>
            <a:extLst>
              <a:ext uri="{FF2B5EF4-FFF2-40B4-BE49-F238E27FC236}">
                <a16:creationId xmlns:a16="http://schemas.microsoft.com/office/drawing/2014/main" id="{B66AB22E-B3B6-861F-8913-44C59B640B1D}"/>
              </a:ext>
            </a:extLst>
          </p:cNvPr>
          <p:cNvSpPr txBox="1">
            <a:spLocks noChangeArrowheads="1"/>
          </p:cNvSpPr>
          <p:nvPr/>
        </p:nvSpPr>
        <p:spPr bwMode="auto">
          <a:xfrm>
            <a:off x="10656231" y="5170827"/>
            <a:ext cx="1434169" cy="381600"/>
          </a:xfrm>
          <a:prstGeom prst="rect">
            <a:avLst/>
          </a:prstGeom>
          <a:solidFill>
            <a:srgbClr val="3366FF"/>
          </a:solidFill>
          <a:ln w="57150" cmpd="thickThin">
            <a:solidFill>
              <a:schemeClr val="tx1"/>
            </a:solidFill>
            <a:miter lim="800000"/>
            <a:headEnd/>
            <a:tailEnd/>
          </a:ln>
        </p:spPr>
        <p:txBody>
          <a:bodyPr wrap="square" lIns="18000" tIns="18000" rIns="18000" bIns="18000" anchor="ctr">
            <a:sp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lang="en-CA" sz="2000" dirty="0">
                <a:solidFill>
                  <a:srgbClr val="FFFFFF"/>
                </a:solidFill>
                <a:latin typeface="CS Avva Shenouda" panose="020B7200000000000000" pitchFamily="34" charset="0"/>
                <a:cs typeface="Arial" charset="0"/>
              </a:rPr>
              <a:t>Sa </a:t>
            </a:r>
            <a:r>
              <a:rPr lang="en-CA" sz="2000" dirty="0" err="1">
                <a:solidFill>
                  <a:srgbClr val="FFFFFF"/>
                </a:solidFill>
                <a:latin typeface="CS Avva Shenouda" panose="020B7200000000000000" pitchFamily="34" charset="0"/>
                <a:cs typeface="Arial" charset="0"/>
              </a:rPr>
              <a:t>nirompi</a:t>
            </a:r>
            <a:endParaRPr kumimoji="0" lang="fr-FR" sz="2000" b="0" i="0" u="none" strike="noStrike" kern="1200" cap="none" spc="0" normalizeH="0" baseline="0" noProof="0" dirty="0">
              <a:ln>
                <a:noFill/>
              </a:ln>
              <a:solidFill>
                <a:srgbClr val="FFFFFF"/>
              </a:solidFill>
              <a:effectLst/>
              <a:uLnTx/>
              <a:uFillTx/>
              <a:latin typeface="CS Avva Shenouda" panose="020B7200000000000000" pitchFamily="34" charset="0"/>
              <a:cs typeface="Arial" charset="0"/>
            </a:endParaRPr>
          </a:p>
        </p:txBody>
      </p:sp>
      <p:sp>
        <p:nvSpPr>
          <p:cNvPr id="3" name="Text Box 37">
            <a:hlinkClick r:id="rId4" action="ppaction://hlinksldjump"/>
            <a:extLst>
              <a:ext uri="{FF2B5EF4-FFF2-40B4-BE49-F238E27FC236}">
                <a16:creationId xmlns:a16="http://schemas.microsoft.com/office/drawing/2014/main" id="{3054E2DB-FCDC-3013-BD13-E45938DB669F}"/>
              </a:ext>
            </a:extLst>
          </p:cNvPr>
          <p:cNvSpPr txBox="1">
            <a:spLocks noChangeArrowheads="1"/>
          </p:cNvSpPr>
          <p:nvPr/>
        </p:nvSpPr>
        <p:spPr bwMode="auto">
          <a:xfrm>
            <a:off x="10656231" y="5769242"/>
            <a:ext cx="1434169" cy="380867"/>
          </a:xfrm>
          <a:prstGeom prst="rect">
            <a:avLst/>
          </a:prstGeom>
          <a:solidFill>
            <a:srgbClr val="3366FF"/>
          </a:solidFill>
          <a:ln w="57150" cmpd="thickThin">
            <a:solidFill>
              <a:schemeClr val="tx1"/>
            </a:solidFill>
            <a:miter lim="800000"/>
            <a:headEnd/>
            <a:tailEnd/>
          </a:ln>
        </p:spPr>
        <p:txBody>
          <a:bodyPr wrap="square" lIns="24000" tIns="24000" rIns="24000" bIns="24000" anchor="ctr">
            <a:spAutoFit/>
          </a:bodyPr>
          <a:lstStyle/>
          <a:p>
            <a:pPr algn="ctr" defTabSz="1219170" fontAlgn="base">
              <a:lnSpc>
                <a:spcPct val="90000"/>
              </a:lnSpc>
              <a:spcBef>
                <a:spcPct val="0"/>
              </a:spcBef>
              <a:spcAft>
                <a:spcPct val="0"/>
              </a:spcAft>
              <a:defRPr/>
            </a:pPr>
            <a:r>
              <a:rPr lang="fr-FR" sz="2400" dirty="0" err="1">
                <a:solidFill>
                  <a:srgbClr val="FFFFFF"/>
                </a:solidFill>
                <a:latin typeface="Coptic1" pitchFamily="2" charset="0"/>
                <a:cs typeface="Arial" charset="0"/>
              </a:rPr>
              <a:t>Pao#c</a:t>
            </a:r>
            <a:r>
              <a:rPr lang="fr-FR" sz="2400" dirty="0">
                <a:solidFill>
                  <a:srgbClr val="FFFFFF"/>
                </a:solidFill>
                <a:latin typeface="Coptic1" pitchFamily="2" charset="0"/>
                <a:cs typeface="Arial" charset="0"/>
              </a:rPr>
              <a:t>#</a:t>
            </a:r>
            <a:endParaRPr lang="fr-FR" sz="2400" dirty="0">
              <a:solidFill>
                <a:srgbClr val="FFFFFF"/>
              </a:solidFill>
              <a:latin typeface="Coptic1" pitchFamily="2" charset="0"/>
              <a:cs typeface="Arial"/>
            </a:endParaRPr>
          </a:p>
        </p:txBody>
      </p:sp>
      <p:sp>
        <p:nvSpPr>
          <p:cNvPr id="4" name="Text Box 37">
            <a:hlinkClick r:id="rId5" action="ppaction://hlinksldjump"/>
            <a:extLst>
              <a:ext uri="{FF2B5EF4-FFF2-40B4-BE49-F238E27FC236}">
                <a16:creationId xmlns:a16="http://schemas.microsoft.com/office/drawing/2014/main" id="{ED436C99-58DD-A8C1-125E-EB411BEDBF41}"/>
              </a:ext>
            </a:extLst>
          </p:cNvPr>
          <p:cNvSpPr txBox="1">
            <a:spLocks noChangeArrowheads="1"/>
          </p:cNvSpPr>
          <p:nvPr/>
        </p:nvSpPr>
        <p:spPr bwMode="auto">
          <a:xfrm>
            <a:off x="10656232" y="6340091"/>
            <a:ext cx="1434169" cy="380867"/>
          </a:xfrm>
          <a:prstGeom prst="rect">
            <a:avLst/>
          </a:prstGeom>
          <a:solidFill>
            <a:srgbClr val="3366FF"/>
          </a:solidFill>
          <a:ln w="57150" cmpd="thickThin">
            <a:solidFill>
              <a:schemeClr val="tx1"/>
            </a:solidFill>
            <a:miter lim="800000"/>
            <a:headEnd/>
            <a:tailEnd/>
          </a:ln>
        </p:spPr>
        <p:txBody>
          <a:bodyPr wrap="square" lIns="24000" tIns="24000" rIns="24000" bIns="24000" anchor="ctr">
            <a:spAutoFit/>
          </a:bodyPr>
          <a:lstStyle/>
          <a:p>
            <a:pPr algn="ctr" defTabSz="1219170" fontAlgn="base">
              <a:lnSpc>
                <a:spcPct val="90000"/>
              </a:lnSpc>
              <a:spcBef>
                <a:spcPct val="0"/>
              </a:spcBef>
              <a:spcAft>
                <a:spcPct val="0"/>
              </a:spcAft>
              <a:defRPr/>
            </a:pPr>
            <a:r>
              <a:rPr lang="fr-FR" sz="2400" dirty="0" err="1">
                <a:solidFill>
                  <a:srgbClr val="FFFFFF"/>
                </a:solidFill>
                <a:latin typeface="Coptic1" pitchFamily="2" charset="0"/>
                <a:cs typeface="Arial" charset="0"/>
              </a:rPr>
              <a:t>A~gioc</a:t>
            </a:r>
            <a:endParaRPr lang="fr-FR" sz="2400" dirty="0">
              <a:solidFill>
                <a:srgbClr val="FFFFFF"/>
              </a:solidFill>
              <a:latin typeface="Coptic1" pitchFamily="2" charset="0"/>
              <a:cs typeface="Arial"/>
            </a:endParaRPr>
          </a:p>
        </p:txBody>
      </p:sp>
    </p:spTree>
    <p:extLst>
      <p:ext uri="{BB962C8B-B14F-4D97-AF65-F5344CB8AC3E}">
        <p14:creationId xmlns:p14="http://schemas.microsoft.com/office/powerpoint/2010/main" val="4106728962"/>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oup 21"/>
          <p:cNvGraphicFramePr>
            <a:graphicFrameLocks/>
          </p:cNvGraphicFramePr>
          <p:nvPr>
            <p:extLst>
              <p:ext uri="{D42A27DB-BD31-4B8C-83A1-F6EECF244321}">
                <p14:modId xmlns:p14="http://schemas.microsoft.com/office/powerpoint/2010/main" val="1700527513"/>
              </p:ext>
            </p:extLst>
          </p:nvPr>
        </p:nvGraphicFramePr>
        <p:xfrm>
          <a:off x="101600" y="76200"/>
          <a:ext cx="11988801" cy="6708648"/>
        </p:xfrm>
        <a:graphic>
          <a:graphicData uri="http://schemas.openxmlformats.org/drawingml/2006/table">
            <a:tbl>
              <a:tblPr/>
              <a:tblGrid>
                <a:gridCol w="4146844">
                  <a:extLst>
                    <a:ext uri="{9D8B030D-6E8A-4147-A177-3AD203B41FA5}">
                      <a16:colId xmlns:a16="http://schemas.microsoft.com/office/drawing/2014/main" val="20000"/>
                    </a:ext>
                  </a:extLst>
                </a:gridCol>
                <a:gridCol w="4489156">
                  <a:extLst>
                    <a:ext uri="{9D8B030D-6E8A-4147-A177-3AD203B41FA5}">
                      <a16:colId xmlns:a16="http://schemas.microsoft.com/office/drawing/2014/main" val="20001"/>
                    </a:ext>
                  </a:extLst>
                </a:gridCol>
                <a:gridCol w="3352801">
                  <a:extLst>
                    <a:ext uri="{9D8B030D-6E8A-4147-A177-3AD203B41FA5}">
                      <a16:colId xmlns:a16="http://schemas.microsoft.com/office/drawing/2014/main" val="20002"/>
                    </a:ext>
                  </a:extLst>
                </a:gridCol>
              </a:tblGrid>
              <a:tr h="6708648">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4000" b="0" i="0" u="none" strike="noStrike" cap="none" normalizeH="0" baseline="0" dirty="0" err="1">
                          <a:ln>
                            <a:noFill/>
                          </a:ln>
                          <a:solidFill>
                            <a:schemeClr val="tx1"/>
                          </a:solidFill>
                          <a:effectLst/>
                          <a:latin typeface="Coptic1" pitchFamily="2" charset="0"/>
                          <a:cs typeface="Arial" charset="0"/>
                        </a:rPr>
                        <a:t>N~yok</a:t>
                      </a:r>
                      <a:r>
                        <a:rPr kumimoji="0" lang="en-US" sz="4000" b="0" i="0" u="none" strike="noStrike" cap="none" normalizeH="0" baseline="0" dirty="0">
                          <a:ln>
                            <a:noFill/>
                          </a:ln>
                          <a:solidFill>
                            <a:schemeClr val="tx1"/>
                          </a:solidFill>
                          <a:effectLst/>
                          <a:latin typeface="Coptic1" pitchFamily="2" charset="0"/>
                          <a:cs typeface="Arial" charset="0"/>
                        </a:rPr>
                        <a:t> pe </a:t>
                      </a:r>
                      <a:r>
                        <a:rPr kumimoji="0" lang="en-US" sz="4000" b="0" i="0" u="none" strike="noStrike" cap="none" normalizeH="0" baseline="0" dirty="0" err="1">
                          <a:ln>
                            <a:noFill/>
                          </a:ln>
                          <a:solidFill>
                            <a:schemeClr val="tx1"/>
                          </a:solidFill>
                          <a:effectLst/>
                          <a:latin typeface="Coptic1" pitchFamily="2" charset="0"/>
                          <a:cs typeface="Arial" charset="0"/>
                        </a:rPr>
                        <a:t>p~holj</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n~nikarpoc</a:t>
                      </a:r>
                      <a:r>
                        <a:rPr kumimoji="0" lang="en-US" sz="4000" b="0" i="0" u="none" strike="noStrike" cap="none" normalizeH="0" baseline="0" dirty="0">
                          <a:ln>
                            <a:noFill/>
                          </a:ln>
                          <a:solidFill>
                            <a:schemeClr val="tx1"/>
                          </a:solidFill>
                          <a:effectLst/>
                          <a:latin typeface="Coptic1" pitchFamily="2" charset="0"/>
                          <a:cs typeface="Arial" charset="0"/>
                        </a:rPr>
                        <a:t> : </a:t>
                      </a:r>
                      <a:r>
                        <a:rPr kumimoji="0" lang="en-US" sz="4000" b="0" i="0" u="none" strike="noStrike" cap="none" normalizeH="0" baseline="0" dirty="0" err="1">
                          <a:ln>
                            <a:noFill/>
                          </a:ln>
                          <a:solidFill>
                            <a:schemeClr val="tx1"/>
                          </a:solidFill>
                          <a:effectLst/>
                          <a:latin typeface="Coptic1" pitchFamily="2" charset="0"/>
                          <a:cs typeface="Arial" charset="0"/>
                        </a:rPr>
                        <a:t>n~yok</a:t>
                      </a:r>
                      <a:r>
                        <a:rPr kumimoji="0" lang="en-US" sz="4000" b="0" i="0" u="none" strike="noStrike" cap="none" normalizeH="0" baseline="0" dirty="0">
                          <a:ln>
                            <a:noFill/>
                          </a:ln>
                          <a:solidFill>
                            <a:schemeClr val="tx1"/>
                          </a:solidFill>
                          <a:effectLst/>
                          <a:latin typeface="Coptic1" pitchFamily="2" charset="0"/>
                          <a:cs typeface="Arial" charset="0"/>
                        </a:rPr>
                        <a:t> pe </a:t>
                      </a:r>
                      <a:r>
                        <a:rPr kumimoji="0" lang="en-US" sz="4000" b="0" i="0" u="none" strike="noStrike" cap="none" normalizeH="0" baseline="0" dirty="0" err="1">
                          <a:ln>
                            <a:noFill/>
                          </a:ln>
                          <a:solidFill>
                            <a:schemeClr val="tx1"/>
                          </a:solidFill>
                          <a:effectLst/>
                          <a:latin typeface="Coptic1" pitchFamily="2" charset="0"/>
                          <a:cs typeface="Arial" charset="0"/>
                        </a:rPr>
                        <a:t>p~kim</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n~te</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nik~ladoc</a:t>
                      </a:r>
                      <a:r>
                        <a:rPr kumimoji="0" lang="en-US" sz="4000" b="0" i="0" u="none" strike="noStrike" cap="none" normalizeH="0" baseline="0" dirty="0">
                          <a:ln>
                            <a:noFill/>
                          </a:ln>
                          <a:solidFill>
                            <a:schemeClr val="tx1"/>
                          </a:solidFill>
                          <a:effectLst/>
                          <a:latin typeface="Coptic1" pitchFamily="2" charset="0"/>
                          <a:cs typeface="Arial" charset="0"/>
                        </a:rPr>
                        <a:t> : </a:t>
                      </a:r>
                      <a:r>
                        <a:rPr kumimoji="0" lang="en-US" sz="4000" b="0" i="0" u="none" strike="noStrike" cap="none" normalizeH="0" baseline="0" dirty="0" err="1">
                          <a:ln>
                            <a:noFill/>
                          </a:ln>
                          <a:solidFill>
                            <a:schemeClr val="tx1"/>
                          </a:solidFill>
                          <a:effectLst/>
                          <a:latin typeface="Coptic1" pitchFamily="2" charset="0"/>
                          <a:cs typeface="Arial" charset="0"/>
                        </a:rPr>
                        <a:t>n~yok</a:t>
                      </a:r>
                      <a:r>
                        <a:rPr kumimoji="0" lang="en-US" sz="4000" b="0" i="0" u="none" strike="noStrike" cap="none" normalizeH="0" baseline="0" dirty="0">
                          <a:ln>
                            <a:noFill/>
                          </a:ln>
                          <a:solidFill>
                            <a:schemeClr val="tx1"/>
                          </a:solidFill>
                          <a:effectLst/>
                          <a:latin typeface="Coptic1" pitchFamily="2" charset="0"/>
                          <a:cs typeface="Arial" charset="0"/>
                        </a:rPr>
                        <a:t> pe </a:t>
                      </a:r>
                      <a:r>
                        <a:rPr kumimoji="0" lang="en-US" sz="4000" b="0" i="0" u="none" strike="noStrike" cap="none" normalizeH="0" baseline="0" dirty="0" err="1">
                          <a:ln>
                            <a:noFill/>
                          </a:ln>
                          <a:solidFill>
                            <a:schemeClr val="tx1"/>
                          </a:solidFill>
                          <a:effectLst/>
                          <a:latin typeface="Coptic1" pitchFamily="2" charset="0"/>
                          <a:cs typeface="Arial" charset="0"/>
                        </a:rPr>
                        <a:t>piviri</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e~bol</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n~te</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nis~s</a:t>
                      </a:r>
                      <a:r>
                        <a:rPr kumimoji="0" lang="en-US" sz="4000" b="0" i="0" u="none" strike="noStrike" cap="none" normalizeH="0" baseline="0" dirty="0">
                          <a:ln>
                            <a:noFill/>
                          </a:ln>
                          <a:solidFill>
                            <a:schemeClr val="tx1"/>
                          </a:solidFill>
                          <a:effectLst/>
                          <a:latin typeface="Coptic1" pitchFamily="2" charset="0"/>
                          <a:cs typeface="Arial" charset="0"/>
                        </a:rPr>
                        <a:t>/n : </a:t>
                      </a:r>
                      <a:r>
                        <a:rPr kumimoji="0" lang="en-US" sz="4000" b="0" i="0" u="none" strike="noStrike" cap="none" normalizeH="0" baseline="0" dirty="0" err="1">
                          <a:ln>
                            <a:noFill/>
                          </a:ln>
                          <a:solidFill>
                            <a:schemeClr val="tx1"/>
                          </a:solidFill>
                          <a:effectLst/>
                          <a:latin typeface="Coptic1" pitchFamily="2" charset="0"/>
                          <a:cs typeface="Arial" charset="0"/>
                        </a:rPr>
                        <a:t>etr</a:t>
                      </a:r>
                      <a:r>
                        <a:rPr kumimoji="0" lang="en-US" sz="4000" b="0" i="0" u="none" strike="noStrike" cap="none" normalizeH="0" baseline="0" dirty="0">
                          <a:ln>
                            <a:noFill/>
                          </a:ln>
                          <a:solidFill>
                            <a:schemeClr val="tx1"/>
                          </a:solidFill>
                          <a:effectLst/>
                          <a:latin typeface="Coptic1" pitchFamily="2" charset="0"/>
                          <a:cs typeface="Arial" charset="0"/>
                        </a:rPr>
                        <a:t>/t </a:t>
                      </a:r>
                      <a:r>
                        <a:rPr kumimoji="0" lang="en-US" sz="4000" b="0" i="0" u="none" strike="noStrike" cap="none" normalizeH="0" baseline="0" dirty="0" err="1">
                          <a:ln>
                            <a:noFill/>
                          </a:ln>
                          <a:solidFill>
                            <a:schemeClr val="tx1"/>
                          </a:solidFill>
                          <a:effectLst/>
                          <a:latin typeface="Coptic1" pitchFamily="2" charset="0"/>
                          <a:cs typeface="Arial" charset="0"/>
                        </a:rPr>
                        <a:t>qen</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p~kahi</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n~te</a:t>
                      </a:r>
                      <a:r>
                        <a:rPr kumimoji="0" lang="en-US" sz="4000" b="0" i="0" u="none" strike="noStrike" cap="none" normalizeH="0" baseline="0" dirty="0">
                          <a:ln>
                            <a:noFill/>
                          </a:ln>
                          <a:solidFill>
                            <a:schemeClr val="tx1"/>
                          </a:solidFill>
                          <a:effectLst/>
                          <a:latin typeface="Coptic1" pitchFamily="2" charset="0"/>
                          <a:cs typeface="Arial" charset="0"/>
                        </a:rPr>
                        <a:t> pi,~</a:t>
                      </a:r>
                      <a:r>
                        <a:rPr kumimoji="0" lang="en-US" sz="4000" b="0" i="0" u="none" strike="noStrike" cap="none" normalizeH="0" baseline="0" dirty="0" err="1">
                          <a:ln>
                            <a:noFill/>
                          </a:ln>
                          <a:solidFill>
                            <a:schemeClr val="tx1"/>
                          </a:solidFill>
                          <a:effectLst/>
                          <a:latin typeface="Coptic1" pitchFamily="2" charset="0"/>
                          <a:cs typeface="Arial" charset="0"/>
                        </a:rPr>
                        <a:t>rinon</a:t>
                      </a:r>
                      <a:r>
                        <a:rPr kumimoji="0" lang="en-US" sz="4000" b="0" i="0" u="none" strike="noStrike" cap="none" normalizeH="0" baseline="0" dirty="0">
                          <a:ln>
                            <a:noFill/>
                          </a:ln>
                          <a:solidFill>
                            <a:schemeClr val="tx1"/>
                          </a:solidFill>
                          <a:effectLst/>
                          <a:latin typeface="Coptic1" pitchFamily="2" charset="0"/>
                          <a:cs typeface="Arial" charset="0"/>
                        </a:rPr>
                        <a:t>.</a:t>
                      </a:r>
                    </a:p>
                  </a:txBody>
                  <a:tcPr marL="121920" marR="121920" horzOverflow="overflow">
                    <a:lnL>
                      <a:noFill/>
                    </a:lnL>
                    <a:lnR>
                      <a:noFill/>
                    </a:lnR>
                    <a:lnT cap="flat">
                      <a:noFill/>
                    </a:lnT>
                    <a:lnB cap="flat">
                      <a:noFill/>
                    </a:lnB>
                    <a:lnTlToBr>
                      <a:noFill/>
                    </a:lnTlToBr>
                    <a:lnBlToTr>
                      <a:noFill/>
                    </a:lnBlToTr>
                    <a:noFill/>
                  </a:tcPr>
                </a:tc>
                <a:tc>
                  <a:txBody>
                    <a:bodyPr/>
                    <a:lstStyle/>
                    <a:p>
                      <a:pPr algn="just">
                        <a:lnSpc>
                          <a:spcPct val="100000"/>
                        </a:lnSpc>
                      </a:pPr>
                      <a:r>
                        <a:rPr lang="fr-FR" sz="4300" b="0" i="0" u="none" strike="noStrike" baseline="0" dirty="0">
                          <a:solidFill>
                            <a:schemeClr val="tx1"/>
                          </a:solidFill>
                          <a:latin typeface="Arial" panose="020B0604020202020204" pitchFamily="34" charset="0"/>
                          <a:cs typeface="Arial" panose="020B0604020202020204" pitchFamily="34" charset="0"/>
                        </a:rPr>
                        <a:t>Tu es la douceur des fruits, </a:t>
                      </a:r>
                    </a:p>
                    <a:p>
                      <a:pPr algn="just">
                        <a:lnSpc>
                          <a:spcPct val="100000"/>
                        </a:lnSpc>
                      </a:pPr>
                      <a:r>
                        <a:rPr lang="fr-FR" sz="4300" b="0" i="0" u="none" strike="noStrike" baseline="0" dirty="0">
                          <a:solidFill>
                            <a:schemeClr val="tx1"/>
                          </a:solidFill>
                          <a:latin typeface="Arial" panose="020B0604020202020204" pitchFamily="34" charset="0"/>
                          <a:cs typeface="Arial" panose="020B0604020202020204" pitchFamily="34" charset="0"/>
                        </a:rPr>
                        <a:t>tu es le mouvement des branches, </a:t>
                      </a:r>
                    </a:p>
                    <a:p>
                      <a:pPr algn="just">
                        <a:lnSpc>
                          <a:spcPct val="100000"/>
                        </a:lnSpc>
                      </a:pPr>
                      <a:r>
                        <a:rPr lang="fr-FR" sz="4300" b="0" i="0" u="none" strike="noStrike" baseline="0" dirty="0">
                          <a:solidFill>
                            <a:schemeClr val="tx1"/>
                          </a:solidFill>
                          <a:latin typeface="Arial" panose="020B0604020202020204" pitchFamily="34" charset="0"/>
                          <a:cs typeface="Arial" panose="020B0604020202020204" pitchFamily="34" charset="0"/>
                        </a:rPr>
                        <a:t>tu es la fleur des arbres, </a:t>
                      </a:r>
                    </a:p>
                    <a:p>
                      <a:pPr algn="just">
                        <a:lnSpc>
                          <a:spcPct val="100000"/>
                        </a:lnSpc>
                      </a:pPr>
                      <a:r>
                        <a:rPr lang="fr-FR" sz="4300" b="0" i="0" u="none" strike="noStrike" baseline="0" dirty="0">
                          <a:solidFill>
                            <a:schemeClr val="tx1"/>
                          </a:solidFill>
                          <a:latin typeface="Arial" panose="020B0604020202020204" pitchFamily="34" charset="0"/>
                          <a:cs typeface="Arial" panose="020B0604020202020204" pitchFamily="34" charset="0"/>
                        </a:rPr>
                        <a:t>poussant au pays des lys.</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4300" b="0" i="0" u="none" strike="noStrike" cap="none" normalizeH="0" baseline="0" dirty="0">
                          <a:ln>
                            <a:noFill/>
                          </a:ln>
                          <a:solidFill>
                            <a:schemeClr val="tx1"/>
                          </a:solidFill>
                          <a:effectLst/>
                          <a:latin typeface="Arial" charset="0"/>
                          <a:cs typeface="Arial" charset="0"/>
                        </a:rPr>
                        <a:t>أنتَ هو حلاوة </a:t>
                      </a:r>
                      <a:r>
                        <a:rPr kumimoji="0" lang="ar-SA" sz="4300" b="0" i="0" u="none" strike="noStrike" cap="none" normalizeH="0" baseline="0" dirty="0" err="1">
                          <a:ln>
                            <a:noFill/>
                          </a:ln>
                          <a:solidFill>
                            <a:schemeClr val="tx1"/>
                          </a:solidFill>
                          <a:effectLst/>
                          <a:latin typeface="Arial" charset="0"/>
                          <a:cs typeface="Arial" charset="0"/>
                        </a:rPr>
                        <a:t>الأثمرات</a:t>
                      </a:r>
                      <a:r>
                        <a:rPr kumimoji="0" lang="ar-SA" sz="4300" b="0" i="0" u="none" strike="noStrike" cap="none" normalizeH="0" baseline="0" dirty="0">
                          <a:ln>
                            <a:noFill/>
                          </a:ln>
                          <a:solidFill>
                            <a:schemeClr val="tx1"/>
                          </a:solidFill>
                          <a:effectLst/>
                          <a:latin typeface="Arial" charset="0"/>
                          <a:cs typeface="Arial" charset="0"/>
                        </a:rPr>
                        <a:t>، أنتَ هو حرِّكة الأغصان، أنت هو زهرة الأشجار، النابتة في أرض السوسن."</a:t>
                      </a:r>
                      <a:endParaRPr kumimoji="0" lang="fr-FR" sz="43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2" name="Text Box 37">
            <a:hlinkClick r:id="rId3" action="ppaction://hlinksldjump"/>
            <a:extLst>
              <a:ext uri="{FF2B5EF4-FFF2-40B4-BE49-F238E27FC236}">
                <a16:creationId xmlns:a16="http://schemas.microsoft.com/office/drawing/2014/main" id="{262C8A36-BA70-D491-5DD1-4937E620F962}"/>
              </a:ext>
            </a:extLst>
          </p:cNvPr>
          <p:cNvSpPr txBox="1">
            <a:spLocks noChangeArrowheads="1"/>
          </p:cNvSpPr>
          <p:nvPr/>
        </p:nvSpPr>
        <p:spPr bwMode="auto">
          <a:xfrm>
            <a:off x="8864750" y="5208151"/>
            <a:ext cx="1434169" cy="381600"/>
          </a:xfrm>
          <a:prstGeom prst="rect">
            <a:avLst/>
          </a:prstGeom>
          <a:solidFill>
            <a:srgbClr val="3366FF"/>
          </a:solidFill>
          <a:ln w="57150" cmpd="thickThin">
            <a:solidFill>
              <a:schemeClr val="tx1"/>
            </a:solidFill>
            <a:miter lim="800000"/>
            <a:headEnd/>
            <a:tailEnd/>
          </a:ln>
        </p:spPr>
        <p:txBody>
          <a:bodyPr wrap="square" lIns="18000" tIns="18000" rIns="18000" bIns="18000" anchor="ctr">
            <a:sp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lang="en-CA" sz="2000" dirty="0">
                <a:solidFill>
                  <a:srgbClr val="FFFFFF"/>
                </a:solidFill>
                <a:latin typeface="CS Avva Shenouda" panose="020B7200000000000000" pitchFamily="34" charset="0"/>
                <a:cs typeface="Arial" charset="0"/>
              </a:rPr>
              <a:t>Sa </a:t>
            </a:r>
            <a:r>
              <a:rPr lang="en-CA" sz="2000" dirty="0" err="1">
                <a:solidFill>
                  <a:srgbClr val="FFFFFF"/>
                </a:solidFill>
                <a:latin typeface="CS Avva Shenouda" panose="020B7200000000000000" pitchFamily="34" charset="0"/>
                <a:cs typeface="Arial" charset="0"/>
              </a:rPr>
              <a:t>nirompi</a:t>
            </a:r>
            <a:endParaRPr kumimoji="0" lang="fr-FR" sz="2000" b="0" i="0" u="none" strike="noStrike" kern="1200" cap="none" spc="0" normalizeH="0" baseline="0" noProof="0" dirty="0">
              <a:ln>
                <a:noFill/>
              </a:ln>
              <a:solidFill>
                <a:srgbClr val="FFFFFF"/>
              </a:solidFill>
              <a:effectLst/>
              <a:uLnTx/>
              <a:uFillTx/>
              <a:latin typeface="CS Avva Shenouda" panose="020B7200000000000000" pitchFamily="34" charset="0"/>
              <a:cs typeface="Arial" charset="0"/>
            </a:endParaRPr>
          </a:p>
        </p:txBody>
      </p:sp>
      <p:sp>
        <p:nvSpPr>
          <p:cNvPr id="3" name="Text Box 37">
            <a:hlinkClick r:id="rId4" action="ppaction://hlinksldjump"/>
            <a:extLst>
              <a:ext uri="{FF2B5EF4-FFF2-40B4-BE49-F238E27FC236}">
                <a16:creationId xmlns:a16="http://schemas.microsoft.com/office/drawing/2014/main" id="{F0B2C562-B520-3B16-6E17-83F25B20F456}"/>
              </a:ext>
            </a:extLst>
          </p:cNvPr>
          <p:cNvSpPr txBox="1">
            <a:spLocks noChangeArrowheads="1"/>
          </p:cNvSpPr>
          <p:nvPr/>
        </p:nvSpPr>
        <p:spPr bwMode="auto">
          <a:xfrm>
            <a:off x="8864750" y="5806566"/>
            <a:ext cx="1434169" cy="380867"/>
          </a:xfrm>
          <a:prstGeom prst="rect">
            <a:avLst/>
          </a:prstGeom>
          <a:solidFill>
            <a:srgbClr val="3366FF"/>
          </a:solidFill>
          <a:ln w="57150" cmpd="thickThin">
            <a:solidFill>
              <a:schemeClr val="tx1"/>
            </a:solidFill>
            <a:miter lim="800000"/>
            <a:headEnd/>
            <a:tailEnd/>
          </a:ln>
        </p:spPr>
        <p:txBody>
          <a:bodyPr wrap="square" lIns="24000" tIns="24000" rIns="24000" bIns="24000" anchor="ctr">
            <a:spAutoFit/>
          </a:bodyPr>
          <a:lstStyle/>
          <a:p>
            <a:pPr algn="ctr" defTabSz="1219170" fontAlgn="base">
              <a:lnSpc>
                <a:spcPct val="90000"/>
              </a:lnSpc>
              <a:spcBef>
                <a:spcPct val="0"/>
              </a:spcBef>
              <a:spcAft>
                <a:spcPct val="0"/>
              </a:spcAft>
              <a:defRPr/>
            </a:pPr>
            <a:r>
              <a:rPr lang="fr-FR" sz="2400" dirty="0" err="1">
                <a:solidFill>
                  <a:srgbClr val="FFFFFF"/>
                </a:solidFill>
                <a:latin typeface="Coptic1" pitchFamily="2" charset="0"/>
                <a:cs typeface="Arial" charset="0"/>
              </a:rPr>
              <a:t>Pao#c</a:t>
            </a:r>
            <a:r>
              <a:rPr lang="fr-FR" sz="2400" dirty="0">
                <a:solidFill>
                  <a:srgbClr val="FFFFFF"/>
                </a:solidFill>
                <a:latin typeface="Coptic1" pitchFamily="2" charset="0"/>
                <a:cs typeface="Arial" charset="0"/>
              </a:rPr>
              <a:t>#</a:t>
            </a:r>
            <a:endParaRPr lang="fr-FR" sz="2400" dirty="0">
              <a:solidFill>
                <a:srgbClr val="FFFFFF"/>
              </a:solidFill>
              <a:latin typeface="Coptic1" pitchFamily="2" charset="0"/>
              <a:cs typeface="Arial"/>
            </a:endParaRPr>
          </a:p>
        </p:txBody>
      </p:sp>
      <p:sp>
        <p:nvSpPr>
          <p:cNvPr id="4" name="Text Box 37">
            <a:hlinkClick r:id="rId5" action="ppaction://hlinksldjump"/>
            <a:extLst>
              <a:ext uri="{FF2B5EF4-FFF2-40B4-BE49-F238E27FC236}">
                <a16:creationId xmlns:a16="http://schemas.microsoft.com/office/drawing/2014/main" id="{A21F0A08-CF1F-5256-391E-EA596159AD5E}"/>
              </a:ext>
            </a:extLst>
          </p:cNvPr>
          <p:cNvSpPr txBox="1">
            <a:spLocks noChangeArrowheads="1"/>
          </p:cNvSpPr>
          <p:nvPr/>
        </p:nvSpPr>
        <p:spPr bwMode="auto">
          <a:xfrm>
            <a:off x="8864751" y="6377415"/>
            <a:ext cx="1434169" cy="380867"/>
          </a:xfrm>
          <a:prstGeom prst="rect">
            <a:avLst/>
          </a:prstGeom>
          <a:solidFill>
            <a:srgbClr val="3366FF"/>
          </a:solidFill>
          <a:ln w="57150" cmpd="thickThin">
            <a:solidFill>
              <a:schemeClr val="tx1"/>
            </a:solidFill>
            <a:miter lim="800000"/>
            <a:headEnd/>
            <a:tailEnd/>
          </a:ln>
        </p:spPr>
        <p:txBody>
          <a:bodyPr wrap="square" lIns="24000" tIns="24000" rIns="24000" bIns="24000" anchor="ctr">
            <a:spAutoFit/>
          </a:bodyPr>
          <a:lstStyle/>
          <a:p>
            <a:pPr algn="ctr" defTabSz="1219170" fontAlgn="base">
              <a:lnSpc>
                <a:spcPct val="90000"/>
              </a:lnSpc>
              <a:spcBef>
                <a:spcPct val="0"/>
              </a:spcBef>
              <a:spcAft>
                <a:spcPct val="0"/>
              </a:spcAft>
              <a:defRPr/>
            </a:pPr>
            <a:r>
              <a:rPr lang="fr-FR" sz="2400" dirty="0" err="1">
                <a:solidFill>
                  <a:srgbClr val="FFFFFF"/>
                </a:solidFill>
                <a:latin typeface="Coptic1" pitchFamily="2" charset="0"/>
                <a:cs typeface="Arial" charset="0"/>
              </a:rPr>
              <a:t>A~gioc</a:t>
            </a:r>
            <a:endParaRPr lang="fr-FR" sz="2400" dirty="0">
              <a:solidFill>
                <a:srgbClr val="FFFFFF"/>
              </a:solidFill>
              <a:latin typeface="Coptic1" pitchFamily="2" charset="0"/>
              <a:cs typeface="Arial"/>
            </a:endParaRPr>
          </a:p>
        </p:txBody>
      </p:sp>
    </p:spTree>
    <p:extLst>
      <p:ext uri="{BB962C8B-B14F-4D97-AF65-F5344CB8AC3E}">
        <p14:creationId xmlns:p14="http://schemas.microsoft.com/office/powerpoint/2010/main" val="541743653"/>
      </p:ext>
    </p:extLst>
  </p:cSld>
  <p:clrMapOvr>
    <a:masterClrMapping/>
  </p:clrMapOvr>
  <p:transition advClick="0"/>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oup 21"/>
          <p:cNvGraphicFramePr>
            <a:graphicFrameLocks/>
          </p:cNvGraphicFramePr>
          <p:nvPr>
            <p:extLst>
              <p:ext uri="{D42A27DB-BD31-4B8C-83A1-F6EECF244321}">
                <p14:modId xmlns:p14="http://schemas.microsoft.com/office/powerpoint/2010/main" val="3589343078"/>
              </p:ext>
            </p:extLst>
          </p:nvPr>
        </p:nvGraphicFramePr>
        <p:xfrm>
          <a:off x="101600" y="74677"/>
          <a:ext cx="11988801" cy="5364167"/>
        </p:xfrm>
        <a:graphic>
          <a:graphicData uri="http://schemas.openxmlformats.org/drawingml/2006/table">
            <a:tbl>
              <a:tblPr/>
              <a:tblGrid>
                <a:gridCol w="4368801">
                  <a:extLst>
                    <a:ext uri="{9D8B030D-6E8A-4147-A177-3AD203B41FA5}">
                      <a16:colId xmlns:a16="http://schemas.microsoft.com/office/drawing/2014/main" val="20000"/>
                    </a:ext>
                  </a:extLst>
                </a:gridCol>
                <a:gridCol w="4194628">
                  <a:extLst>
                    <a:ext uri="{9D8B030D-6E8A-4147-A177-3AD203B41FA5}">
                      <a16:colId xmlns:a16="http://schemas.microsoft.com/office/drawing/2014/main" val="20001"/>
                    </a:ext>
                  </a:extLst>
                </a:gridCol>
                <a:gridCol w="3425372">
                  <a:extLst>
                    <a:ext uri="{9D8B030D-6E8A-4147-A177-3AD203B41FA5}">
                      <a16:colId xmlns:a16="http://schemas.microsoft.com/office/drawing/2014/main" val="20002"/>
                    </a:ext>
                  </a:extLst>
                </a:gridCol>
              </a:tblGrid>
              <a:tr h="5364167">
                <a:tc>
                  <a:txBody>
                    <a:bodyPr/>
                    <a:lstStyle/>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en-US" sz="4300" b="0" i="0" u="none" strike="noStrike" kern="1200" cap="none" spc="0" normalizeH="0" baseline="0" noProof="0" dirty="0" err="1">
                          <a:ln>
                            <a:noFill/>
                          </a:ln>
                          <a:solidFill>
                            <a:schemeClr val="tx1"/>
                          </a:solidFill>
                          <a:effectLst/>
                          <a:uLnTx/>
                          <a:uFillTx/>
                          <a:latin typeface="Coptic1" pitchFamily="2" charset="0"/>
                          <a:ea typeface="+mn-ea"/>
                          <a:cs typeface="Arial" charset="0"/>
                        </a:rPr>
                        <a:t>A~rip~recbeuin</a:t>
                      </a:r>
                      <a:r>
                        <a:rPr kumimoji="0" lang="en-US" sz="4300" b="0" i="0" u="none" strike="noStrike" kern="1200" cap="none" spc="0" normalizeH="0" baseline="0" noProof="0" dirty="0">
                          <a:ln>
                            <a:noFill/>
                          </a:ln>
                          <a:solidFill>
                            <a:schemeClr val="tx1"/>
                          </a:solidFill>
                          <a:effectLst/>
                          <a:uLnTx/>
                          <a:uFillTx/>
                          <a:latin typeface="Coptic1" pitchFamily="2" charset="0"/>
                          <a:ea typeface="+mn-ea"/>
                          <a:cs typeface="Arial" charset="0"/>
                        </a:rPr>
                        <a:t> </a:t>
                      </a:r>
                      <a:r>
                        <a:rPr kumimoji="0" lang="en-US" sz="4300" b="0" i="0" u="none" strike="noStrike" kern="1200" cap="none" spc="0" normalizeH="0" baseline="0" noProof="0" dirty="0" err="1">
                          <a:ln>
                            <a:noFill/>
                          </a:ln>
                          <a:solidFill>
                            <a:schemeClr val="tx1"/>
                          </a:solidFill>
                          <a:effectLst/>
                          <a:uLnTx/>
                          <a:uFillTx/>
                          <a:latin typeface="Coptic1" pitchFamily="2" charset="0"/>
                          <a:ea typeface="+mn-ea"/>
                          <a:cs typeface="Arial" charset="0"/>
                        </a:rPr>
                        <a:t>e~h~r</a:t>
                      </a:r>
                      <a:r>
                        <a:rPr kumimoji="0" lang="en-US" sz="4300" b="0" i="0" u="none" strike="noStrike" kern="1200" cap="none" spc="0" normalizeH="0" baseline="0" noProof="0" dirty="0">
                          <a:ln>
                            <a:noFill/>
                          </a:ln>
                          <a:solidFill>
                            <a:schemeClr val="tx1"/>
                          </a:solidFill>
                          <a:effectLst/>
                          <a:uLnTx/>
                          <a:uFillTx/>
                          <a:latin typeface="Coptic1" pitchFamily="2" charset="0"/>
                          <a:ea typeface="+mn-ea"/>
                          <a:cs typeface="Arial" charset="0"/>
                        </a:rPr>
                        <a:t>/</a:t>
                      </a:r>
                      <a:r>
                        <a:rPr kumimoji="0" lang="en-US" sz="4300" b="0" i="0" u="none" strike="noStrike" kern="1200" cap="none" spc="0" normalizeH="0" baseline="0" noProof="0" dirty="0" err="1">
                          <a:ln>
                            <a:noFill/>
                          </a:ln>
                          <a:solidFill>
                            <a:schemeClr val="tx1"/>
                          </a:solidFill>
                          <a:effectLst/>
                          <a:uLnTx/>
                          <a:uFillTx/>
                          <a:latin typeface="Coptic1" pitchFamily="2" charset="0"/>
                          <a:ea typeface="+mn-ea"/>
                          <a:cs typeface="Arial" charset="0"/>
                        </a:rPr>
                        <a:t>i</a:t>
                      </a:r>
                      <a:r>
                        <a:rPr kumimoji="0" lang="en-US" sz="4300" b="0" i="0" u="none" strike="noStrike" kern="1200" cap="none" spc="0" normalizeH="0" baseline="0" noProof="0" dirty="0">
                          <a:ln>
                            <a:noFill/>
                          </a:ln>
                          <a:solidFill>
                            <a:schemeClr val="tx1"/>
                          </a:solidFill>
                          <a:effectLst/>
                          <a:uLnTx/>
                          <a:uFillTx/>
                          <a:latin typeface="Coptic1" pitchFamily="2" charset="0"/>
                          <a:ea typeface="+mn-ea"/>
                          <a:cs typeface="Arial" charset="0"/>
                        </a:rPr>
                        <a:t> </a:t>
                      </a:r>
                      <a:r>
                        <a:rPr kumimoji="0" lang="en-US" sz="4300" b="0" i="0" u="none" strike="noStrike" kern="1200" cap="none" spc="0" normalizeH="0" baseline="0" noProof="0" dirty="0" err="1">
                          <a:ln>
                            <a:noFill/>
                          </a:ln>
                          <a:solidFill>
                            <a:schemeClr val="tx1"/>
                          </a:solidFill>
                          <a:effectLst/>
                          <a:uLnTx/>
                          <a:uFillTx/>
                          <a:latin typeface="Coptic1" pitchFamily="2" charset="0"/>
                          <a:ea typeface="+mn-ea"/>
                          <a:cs typeface="Arial" charset="0"/>
                        </a:rPr>
                        <a:t>e~jwn</a:t>
                      </a:r>
                      <a:r>
                        <a:rPr kumimoji="0" lang="en-US" sz="4300" b="0" i="0" u="none" strike="noStrike" kern="1200" cap="none" spc="0" normalizeH="0" baseline="0" noProof="0" dirty="0">
                          <a:ln>
                            <a:noFill/>
                          </a:ln>
                          <a:solidFill>
                            <a:schemeClr val="tx1"/>
                          </a:solidFill>
                          <a:effectLst/>
                          <a:uLnTx/>
                          <a:uFillTx/>
                          <a:latin typeface="Coptic1" pitchFamily="2" charset="0"/>
                          <a:ea typeface="+mn-ea"/>
                          <a:cs typeface="Arial" charset="0"/>
                        </a:rPr>
                        <a:t> : w~ </a:t>
                      </a:r>
                      <a:r>
                        <a:rPr kumimoji="0" lang="en-US" sz="4300" b="0" i="0" u="none" strike="noStrike" kern="1200" cap="none" spc="0" normalizeH="0" baseline="0" noProof="0" dirty="0" err="1">
                          <a:ln>
                            <a:noFill/>
                          </a:ln>
                          <a:solidFill>
                            <a:schemeClr val="tx1"/>
                          </a:solidFill>
                          <a:effectLst/>
                          <a:uLnTx/>
                          <a:uFillTx/>
                          <a:latin typeface="Coptic1" pitchFamily="2" charset="0"/>
                          <a:ea typeface="+mn-ea"/>
                          <a:cs typeface="Arial" charset="0"/>
                        </a:rPr>
                        <a:t>pip~rodromoc</a:t>
                      </a:r>
                      <a:r>
                        <a:rPr kumimoji="0" lang="en-US" sz="4300" b="0" i="0" u="none" strike="noStrike" kern="1200" cap="none" spc="0" normalizeH="0" baseline="0" noProof="0" dirty="0">
                          <a:ln>
                            <a:noFill/>
                          </a:ln>
                          <a:solidFill>
                            <a:schemeClr val="tx1"/>
                          </a:solidFill>
                          <a:effectLst/>
                          <a:uLnTx/>
                          <a:uFillTx/>
                          <a:latin typeface="Coptic1" pitchFamily="2" charset="0"/>
                          <a:ea typeface="+mn-ea"/>
                          <a:cs typeface="Arial" charset="0"/>
                        </a:rPr>
                        <a:t> </a:t>
                      </a:r>
                      <a:r>
                        <a:rPr kumimoji="0" lang="en-US" sz="4300" b="0" i="0" u="none" strike="noStrike" kern="1200" cap="none" spc="0" normalizeH="0" baseline="0" noProof="0" dirty="0" err="1">
                          <a:ln>
                            <a:noFill/>
                          </a:ln>
                          <a:solidFill>
                            <a:schemeClr val="tx1"/>
                          </a:solidFill>
                          <a:effectLst/>
                          <a:uLnTx/>
                          <a:uFillTx/>
                          <a:latin typeface="Coptic1" pitchFamily="2" charset="0"/>
                          <a:ea typeface="+mn-ea"/>
                          <a:cs typeface="Arial" charset="0"/>
                        </a:rPr>
                        <a:t>m~baptict</a:t>
                      </a:r>
                      <a:r>
                        <a:rPr kumimoji="0" lang="en-US" sz="4300" b="0" i="0" u="none" strike="noStrike" kern="1200" cap="none" spc="0" normalizeH="0" baseline="0" noProof="0" dirty="0">
                          <a:ln>
                            <a:noFill/>
                          </a:ln>
                          <a:solidFill>
                            <a:schemeClr val="tx1"/>
                          </a:solidFill>
                          <a:effectLst/>
                          <a:uLnTx/>
                          <a:uFillTx/>
                          <a:latin typeface="Coptic1" pitchFamily="2" charset="0"/>
                          <a:ea typeface="+mn-ea"/>
                          <a:cs typeface="Arial" charset="0"/>
                        </a:rPr>
                        <a:t>/c : </a:t>
                      </a:r>
                      <a:r>
                        <a:rPr kumimoji="0" lang="en-US" sz="4300" b="0" i="0" u="none" strike="noStrike" kern="1200" cap="none" spc="0" normalizeH="0" baseline="0" noProof="0" dirty="0" err="1">
                          <a:ln>
                            <a:noFill/>
                          </a:ln>
                          <a:solidFill>
                            <a:schemeClr val="tx1"/>
                          </a:solidFill>
                          <a:effectLst/>
                          <a:uLnTx/>
                          <a:uFillTx/>
                          <a:latin typeface="Coptic1" pitchFamily="2" charset="0"/>
                          <a:ea typeface="+mn-ea"/>
                          <a:cs typeface="Arial" charset="0"/>
                        </a:rPr>
                        <a:t>Iwann</a:t>
                      </a:r>
                      <a:r>
                        <a:rPr kumimoji="0" lang="en-US" sz="4300" b="0" i="0" u="none" strike="noStrike" kern="1200" cap="none" spc="0" normalizeH="0" baseline="0" noProof="0" dirty="0">
                          <a:ln>
                            <a:noFill/>
                          </a:ln>
                          <a:solidFill>
                            <a:schemeClr val="tx1"/>
                          </a:solidFill>
                          <a:effectLst/>
                          <a:uLnTx/>
                          <a:uFillTx/>
                          <a:latin typeface="Coptic1" pitchFamily="2" charset="0"/>
                          <a:ea typeface="+mn-ea"/>
                          <a:cs typeface="Arial" charset="0"/>
                        </a:rPr>
                        <a:t>/c </a:t>
                      </a:r>
                      <a:r>
                        <a:rPr kumimoji="0" lang="en-US" sz="4300" b="0" i="0" u="none" strike="noStrike" kern="1200" cap="none" spc="0" normalizeH="0" baseline="0" noProof="0" dirty="0" err="1">
                          <a:ln>
                            <a:noFill/>
                          </a:ln>
                          <a:solidFill>
                            <a:schemeClr val="tx1"/>
                          </a:solidFill>
                          <a:effectLst/>
                          <a:uLnTx/>
                          <a:uFillTx/>
                          <a:latin typeface="Coptic1" pitchFamily="2" charset="0"/>
                          <a:ea typeface="+mn-ea"/>
                          <a:cs typeface="Arial" charset="0"/>
                        </a:rPr>
                        <a:t>piref</a:t>
                      </a:r>
                      <a:r>
                        <a:rPr kumimoji="0" lang="en-US" sz="4300" b="0" i="0" u="none" strike="noStrike" kern="1200" cap="none" spc="0" normalizeH="0" baseline="0" noProof="0" dirty="0">
                          <a:ln>
                            <a:noFill/>
                          </a:ln>
                          <a:solidFill>
                            <a:schemeClr val="tx1"/>
                          </a:solidFill>
                          <a:effectLst/>
                          <a:uLnTx/>
                          <a:uFillTx/>
                          <a:latin typeface="Coptic1" pitchFamily="2" charset="0"/>
                          <a:ea typeface="+mn-ea"/>
                          <a:cs typeface="Arial" charset="0"/>
                        </a:rPr>
                        <a:t>]</a:t>
                      </a:r>
                      <a:r>
                        <a:rPr kumimoji="0" lang="en-US" sz="4300" b="0" i="0" u="none" strike="noStrike" kern="1200" cap="none" spc="0" normalizeH="0" baseline="0" noProof="0" dirty="0" err="1">
                          <a:ln>
                            <a:noFill/>
                          </a:ln>
                          <a:solidFill>
                            <a:schemeClr val="tx1"/>
                          </a:solidFill>
                          <a:effectLst/>
                          <a:uLnTx/>
                          <a:uFillTx/>
                          <a:latin typeface="Coptic1" pitchFamily="2" charset="0"/>
                          <a:ea typeface="+mn-ea"/>
                          <a:cs typeface="Arial" charset="0"/>
                        </a:rPr>
                        <a:t>wmc</a:t>
                      </a:r>
                      <a:r>
                        <a:rPr kumimoji="0" lang="en-US" sz="4300" b="0" i="0" u="none" strike="noStrike" kern="1200" cap="none" spc="0" normalizeH="0" baseline="0" noProof="0" dirty="0">
                          <a:ln>
                            <a:noFill/>
                          </a:ln>
                          <a:solidFill>
                            <a:schemeClr val="tx1"/>
                          </a:solidFill>
                          <a:effectLst/>
                          <a:uLnTx/>
                          <a:uFillTx/>
                          <a:latin typeface="Coptic1" pitchFamily="2" charset="0"/>
                          <a:ea typeface="+mn-ea"/>
                          <a:cs typeface="Arial" charset="0"/>
                        </a:rPr>
                        <a:t> : </a:t>
                      </a:r>
                      <a:r>
                        <a:rPr kumimoji="0" lang="en-US" sz="4300" b="0" i="0" u="none" strike="noStrike" kern="1200" cap="none" spc="0" normalizeH="0" baseline="0" noProof="0" dirty="0" err="1">
                          <a:ln>
                            <a:noFill/>
                          </a:ln>
                          <a:solidFill>
                            <a:schemeClr val="tx1"/>
                          </a:solidFill>
                          <a:effectLst/>
                          <a:uLnTx/>
                          <a:uFillTx/>
                          <a:latin typeface="Coptic1" pitchFamily="2" charset="0"/>
                          <a:ea typeface="+mn-ea"/>
                          <a:cs typeface="Arial" charset="0"/>
                        </a:rPr>
                        <a:t>n~tef,a</a:t>
                      </a:r>
                      <a:r>
                        <a:rPr kumimoji="0" lang="en-US" sz="4300" b="0" i="0" u="none" strike="noStrike" kern="1200" cap="none" spc="0" normalizeH="0" baseline="0" noProof="0" dirty="0">
                          <a:ln>
                            <a:noFill/>
                          </a:ln>
                          <a:solidFill>
                            <a:schemeClr val="tx1"/>
                          </a:solidFill>
                          <a:effectLst/>
                          <a:uLnTx/>
                          <a:uFillTx/>
                          <a:latin typeface="Coptic1" pitchFamily="2" charset="0"/>
                          <a:ea typeface="+mn-ea"/>
                          <a:cs typeface="Arial" charset="0"/>
                        </a:rPr>
                        <a:t> </a:t>
                      </a:r>
                      <a:r>
                        <a:rPr kumimoji="0" lang="en-US" sz="4300" b="0" i="0" u="none" strike="noStrike" kern="1200" cap="none" spc="0" normalizeH="0" baseline="0" noProof="0" dirty="0" err="1">
                          <a:ln>
                            <a:noFill/>
                          </a:ln>
                          <a:solidFill>
                            <a:schemeClr val="tx1"/>
                          </a:solidFill>
                          <a:effectLst/>
                          <a:uLnTx/>
                          <a:uFillTx/>
                          <a:latin typeface="Coptic1" pitchFamily="2" charset="0"/>
                          <a:ea typeface="+mn-ea"/>
                          <a:cs typeface="Arial" charset="0"/>
                        </a:rPr>
                        <a:t>nennobi</a:t>
                      </a:r>
                      <a:r>
                        <a:rPr kumimoji="0" lang="en-US" sz="4300" b="0" i="0" u="none" strike="noStrike" kern="1200" cap="none" spc="0" normalizeH="0" baseline="0" noProof="0" dirty="0">
                          <a:ln>
                            <a:noFill/>
                          </a:ln>
                          <a:solidFill>
                            <a:schemeClr val="tx1"/>
                          </a:solidFill>
                          <a:effectLst/>
                          <a:uLnTx/>
                          <a:uFillTx/>
                          <a:latin typeface="Coptic1" pitchFamily="2" charset="0"/>
                          <a:ea typeface="+mn-ea"/>
                          <a:cs typeface="Arial" charset="0"/>
                        </a:rPr>
                        <a:t> nan </a:t>
                      </a:r>
                      <a:r>
                        <a:rPr kumimoji="0" lang="en-US" sz="4300" b="0" i="0" u="none" strike="noStrike" kern="1200" cap="none" spc="0" normalizeH="0" baseline="0" noProof="0" dirty="0" err="1">
                          <a:ln>
                            <a:noFill/>
                          </a:ln>
                          <a:solidFill>
                            <a:schemeClr val="tx1"/>
                          </a:solidFill>
                          <a:effectLst/>
                          <a:uLnTx/>
                          <a:uFillTx/>
                          <a:latin typeface="Coptic1" pitchFamily="2" charset="0"/>
                          <a:ea typeface="+mn-ea"/>
                          <a:cs typeface="Arial" charset="0"/>
                        </a:rPr>
                        <a:t>e~bol</a:t>
                      </a:r>
                      <a:r>
                        <a:rPr kumimoji="0" lang="en-US" sz="4300" b="0" i="0" u="none" strike="noStrike" kern="1200" cap="none" spc="0" normalizeH="0" baseline="0" noProof="0" dirty="0">
                          <a:ln>
                            <a:noFill/>
                          </a:ln>
                          <a:solidFill>
                            <a:schemeClr val="tx1"/>
                          </a:solidFill>
                          <a:effectLst/>
                          <a:uLnTx/>
                          <a:uFillTx/>
                          <a:latin typeface="Coptic1" pitchFamily="2" charset="0"/>
                          <a:ea typeface="+mn-ea"/>
                          <a:cs typeface="Arial" charset="0"/>
                        </a:rPr>
                        <a:t>.</a:t>
                      </a:r>
                    </a:p>
                  </a:txBody>
                  <a:tcPr marL="121920" marR="121920" horzOverflow="overflow">
                    <a:lnL>
                      <a:noFill/>
                    </a:lnL>
                    <a:lnR>
                      <a:noFill/>
                    </a:lnR>
                    <a:lnT cap="flat">
                      <a:noFill/>
                    </a:lnT>
                    <a:lnB cap="flat">
                      <a:noFill/>
                    </a:lnB>
                    <a:lnTlToBr>
                      <a:noFill/>
                    </a:lnTlToBr>
                    <a:lnBlToTr>
                      <a:noFill/>
                    </a:lnBlToTr>
                    <a:noFill/>
                  </a:tcPr>
                </a:tc>
                <a:tc>
                  <a:txBody>
                    <a:bodyPr/>
                    <a:lstStyle/>
                    <a:p>
                      <a:pPr lvl="0" algn="just">
                        <a:lnSpc>
                          <a:spcPct val="100000"/>
                        </a:lnSpc>
                      </a:pPr>
                      <a:r>
                        <a:rPr lang="fr-FR" sz="4300" dirty="0">
                          <a:solidFill>
                            <a:schemeClr val="tx1"/>
                          </a:solidFill>
                          <a:latin typeface="Arial" panose="020B0604020202020204" pitchFamily="34" charset="0"/>
                          <a:cs typeface="Arial" panose="020B0604020202020204" pitchFamily="34" charset="0"/>
                        </a:rPr>
                        <a:t>Intercède pour nous, </a:t>
                      </a:r>
                    </a:p>
                    <a:p>
                      <a:pPr lvl="0" algn="just">
                        <a:lnSpc>
                          <a:spcPct val="100000"/>
                        </a:lnSpc>
                      </a:pPr>
                      <a:r>
                        <a:rPr lang="fr-FR" sz="4300" dirty="0">
                          <a:solidFill>
                            <a:schemeClr val="tx1"/>
                          </a:solidFill>
                          <a:latin typeface="Arial" panose="020B0604020202020204" pitchFamily="34" charset="0"/>
                          <a:cs typeface="Arial" panose="020B0604020202020204" pitchFamily="34" charset="0"/>
                        </a:rPr>
                        <a:t>ô Précurseur et Baptiste, </a:t>
                      </a:r>
                    </a:p>
                    <a:p>
                      <a:pPr lvl="0" algn="just">
                        <a:lnSpc>
                          <a:spcPct val="100000"/>
                        </a:lnSpc>
                      </a:pPr>
                      <a:r>
                        <a:rPr lang="fr-FR" sz="4300" dirty="0">
                          <a:solidFill>
                            <a:schemeClr val="tx1"/>
                          </a:solidFill>
                          <a:latin typeface="Arial" panose="020B0604020202020204" pitchFamily="34" charset="0"/>
                          <a:cs typeface="Arial" panose="020B0604020202020204" pitchFamily="34" charset="0"/>
                        </a:rPr>
                        <a:t>Jean-Baptiste, </a:t>
                      </a:r>
                    </a:p>
                    <a:p>
                      <a:pPr lvl="0" algn="just">
                        <a:lnSpc>
                          <a:spcPct val="100000"/>
                        </a:lnSpc>
                      </a:pPr>
                      <a:r>
                        <a:rPr lang="fr-FR" sz="4300" dirty="0">
                          <a:solidFill>
                            <a:schemeClr val="tx1"/>
                          </a:solidFill>
                          <a:latin typeface="Arial" panose="020B0604020202020204" pitchFamily="34" charset="0"/>
                          <a:cs typeface="Arial" panose="020B0604020202020204" pitchFamily="34" charset="0"/>
                        </a:rPr>
                        <a:t>pour qu’Il nous pardonne nos péchés.</a:t>
                      </a:r>
                      <a:endParaRPr lang="fr-CA" sz="4300" dirty="0">
                        <a:solidFill>
                          <a:schemeClr val="tx1"/>
                        </a:solidFill>
                        <a:latin typeface="Arial" panose="020B0604020202020204" pitchFamily="34" charset="0"/>
                        <a:cs typeface="Arial" panose="020B0604020202020204" pitchFamily="34"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defRPr/>
                      </a:pPr>
                      <a:r>
                        <a:rPr kumimoji="0" lang="ar-EG" sz="4300" b="0" i="0" u="none" strike="noStrike" kern="1200" cap="none" spc="0" normalizeH="0" baseline="0" noProof="0" dirty="0">
                          <a:ln>
                            <a:noFill/>
                          </a:ln>
                          <a:solidFill>
                            <a:schemeClr val="tx1"/>
                          </a:solidFill>
                          <a:effectLst/>
                          <a:uLnTx/>
                          <a:uFillTx/>
                          <a:latin typeface="Arial" charset="0"/>
                          <a:ea typeface="+mn-ea"/>
                          <a:cs typeface="Arial" charset="0"/>
                        </a:rPr>
                        <a:t>اشفع فينا، أيها السابق الصابغ، يوحنا المعمدان، ليغفر لنا خطايانا.</a:t>
                      </a: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3" name="Text Box 37">
            <a:hlinkClick r:id="rId3" action="ppaction://hlinksldjump"/>
            <a:extLst>
              <a:ext uri="{FF2B5EF4-FFF2-40B4-BE49-F238E27FC236}">
                <a16:creationId xmlns:a16="http://schemas.microsoft.com/office/drawing/2014/main" id="{F69298F8-AC3A-51EF-5F68-5862E66C1048}"/>
              </a:ext>
            </a:extLst>
          </p:cNvPr>
          <p:cNvSpPr txBox="1">
            <a:spLocks noChangeArrowheads="1"/>
          </p:cNvSpPr>
          <p:nvPr/>
        </p:nvSpPr>
        <p:spPr bwMode="auto">
          <a:xfrm>
            <a:off x="10656231" y="5170827"/>
            <a:ext cx="1434169" cy="381600"/>
          </a:xfrm>
          <a:prstGeom prst="rect">
            <a:avLst/>
          </a:prstGeom>
          <a:solidFill>
            <a:srgbClr val="3366FF"/>
          </a:solidFill>
          <a:ln w="57150" cmpd="thickThin">
            <a:solidFill>
              <a:schemeClr val="tx1"/>
            </a:solidFill>
            <a:miter lim="800000"/>
            <a:headEnd/>
            <a:tailEnd/>
          </a:ln>
        </p:spPr>
        <p:txBody>
          <a:bodyPr wrap="square" lIns="18000" tIns="18000" rIns="18000" bIns="18000" anchor="ctr">
            <a:sp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lang="en-CA" sz="2000" dirty="0">
                <a:solidFill>
                  <a:srgbClr val="FFFFFF"/>
                </a:solidFill>
                <a:latin typeface="CS Avva Shenouda" panose="020B7200000000000000" pitchFamily="34" charset="0"/>
                <a:cs typeface="Arial" charset="0"/>
              </a:rPr>
              <a:t>Sa </a:t>
            </a:r>
            <a:r>
              <a:rPr lang="en-CA" sz="2000" dirty="0" err="1">
                <a:solidFill>
                  <a:srgbClr val="FFFFFF"/>
                </a:solidFill>
                <a:latin typeface="CS Avva Shenouda" panose="020B7200000000000000" pitchFamily="34" charset="0"/>
                <a:cs typeface="Arial" charset="0"/>
              </a:rPr>
              <a:t>nirompi</a:t>
            </a:r>
            <a:endParaRPr kumimoji="0" lang="fr-FR" sz="2000" b="0" i="0" u="none" strike="noStrike" kern="1200" cap="none" spc="0" normalizeH="0" baseline="0" noProof="0" dirty="0">
              <a:ln>
                <a:noFill/>
              </a:ln>
              <a:solidFill>
                <a:srgbClr val="FFFFFF"/>
              </a:solidFill>
              <a:effectLst/>
              <a:uLnTx/>
              <a:uFillTx/>
              <a:latin typeface="CS Avva Shenouda" panose="020B7200000000000000" pitchFamily="34" charset="0"/>
              <a:cs typeface="Arial" charset="0"/>
            </a:endParaRPr>
          </a:p>
        </p:txBody>
      </p:sp>
      <p:sp>
        <p:nvSpPr>
          <p:cNvPr id="4" name="Text Box 37">
            <a:hlinkClick r:id="rId4" action="ppaction://hlinksldjump"/>
            <a:extLst>
              <a:ext uri="{FF2B5EF4-FFF2-40B4-BE49-F238E27FC236}">
                <a16:creationId xmlns:a16="http://schemas.microsoft.com/office/drawing/2014/main" id="{2A9CB38E-0998-AAA4-A1EA-6DD937EC3108}"/>
              </a:ext>
            </a:extLst>
          </p:cNvPr>
          <p:cNvSpPr txBox="1">
            <a:spLocks noChangeArrowheads="1"/>
          </p:cNvSpPr>
          <p:nvPr/>
        </p:nvSpPr>
        <p:spPr bwMode="auto">
          <a:xfrm>
            <a:off x="10656231" y="5769242"/>
            <a:ext cx="1434169" cy="380867"/>
          </a:xfrm>
          <a:prstGeom prst="rect">
            <a:avLst/>
          </a:prstGeom>
          <a:solidFill>
            <a:srgbClr val="3366FF"/>
          </a:solidFill>
          <a:ln w="57150" cmpd="thickThin">
            <a:solidFill>
              <a:schemeClr val="tx1"/>
            </a:solidFill>
            <a:miter lim="800000"/>
            <a:headEnd/>
            <a:tailEnd/>
          </a:ln>
        </p:spPr>
        <p:txBody>
          <a:bodyPr wrap="square" lIns="24000" tIns="24000" rIns="24000" bIns="24000" anchor="ctr">
            <a:spAutoFit/>
          </a:bodyPr>
          <a:lstStyle/>
          <a:p>
            <a:pPr algn="ctr" defTabSz="1219170" fontAlgn="base">
              <a:lnSpc>
                <a:spcPct val="90000"/>
              </a:lnSpc>
              <a:spcBef>
                <a:spcPct val="0"/>
              </a:spcBef>
              <a:spcAft>
                <a:spcPct val="0"/>
              </a:spcAft>
              <a:defRPr/>
            </a:pPr>
            <a:r>
              <a:rPr lang="fr-FR" sz="2400" dirty="0" err="1">
                <a:solidFill>
                  <a:srgbClr val="FFFFFF"/>
                </a:solidFill>
                <a:latin typeface="Coptic1" pitchFamily="2" charset="0"/>
                <a:cs typeface="Arial" charset="0"/>
              </a:rPr>
              <a:t>Pao#c</a:t>
            </a:r>
            <a:r>
              <a:rPr lang="fr-FR" sz="2400" dirty="0">
                <a:solidFill>
                  <a:srgbClr val="FFFFFF"/>
                </a:solidFill>
                <a:latin typeface="Coptic1" pitchFamily="2" charset="0"/>
                <a:cs typeface="Arial" charset="0"/>
              </a:rPr>
              <a:t>#</a:t>
            </a:r>
            <a:endParaRPr lang="fr-FR" sz="2400" dirty="0">
              <a:solidFill>
                <a:srgbClr val="FFFFFF"/>
              </a:solidFill>
              <a:latin typeface="Coptic1" pitchFamily="2" charset="0"/>
              <a:cs typeface="Arial"/>
            </a:endParaRPr>
          </a:p>
        </p:txBody>
      </p:sp>
      <p:sp>
        <p:nvSpPr>
          <p:cNvPr id="8" name="Text Box 37">
            <a:hlinkClick r:id="rId5" action="ppaction://hlinksldjump"/>
            <a:extLst>
              <a:ext uri="{FF2B5EF4-FFF2-40B4-BE49-F238E27FC236}">
                <a16:creationId xmlns:a16="http://schemas.microsoft.com/office/drawing/2014/main" id="{5BE7F923-BD62-A693-7BB4-203F97F3D1BE}"/>
              </a:ext>
            </a:extLst>
          </p:cNvPr>
          <p:cNvSpPr txBox="1">
            <a:spLocks noChangeArrowheads="1"/>
          </p:cNvSpPr>
          <p:nvPr/>
        </p:nvSpPr>
        <p:spPr bwMode="auto">
          <a:xfrm>
            <a:off x="10656232" y="6340091"/>
            <a:ext cx="1434169" cy="380867"/>
          </a:xfrm>
          <a:prstGeom prst="rect">
            <a:avLst/>
          </a:prstGeom>
          <a:solidFill>
            <a:srgbClr val="3366FF"/>
          </a:solidFill>
          <a:ln w="57150" cmpd="thickThin">
            <a:solidFill>
              <a:schemeClr val="tx1"/>
            </a:solidFill>
            <a:miter lim="800000"/>
            <a:headEnd/>
            <a:tailEnd/>
          </a:ln>
        </p:spPr>
        <p:txBody>
          <a:bodyPr wrap="square" lIns="24000" tIns="24000" rIns="24000" bIns="24000" anchor="ctr">
            <a:spAutoFit/>
          </a:bodyPr>
          <a:lstStyle/>
          <a:p>
            <a:pPr algn="ctr" defTabSz="1219170" fontAlgn="base">
              <a:lnSpc>
                <a:spcPct val="90000"/>
              </a:lnSpc>
              <a:spcBef>
                <a:spcPct val="0"/>
              </a:spcBef>
              <a:spcAft>
                <a:spcPct val="0"/>
              </a:spcAft>
              <a:defRPr/>
            </a:pPr>
            <a:r>
              <a:rPr lang="fr-FR" sz="2400" dirty="0" err="1">
                <a:solidFill>
                  <a:srgbClr val="FFFFFF"/>
                </a:solidFill>
                <a:latin typeface="Coptic1" pitchFamily="2" charset="0"/>
                <a:cs typeface="Arial" charset="0"/>
              </a:rPr>
              <a:t>A~gioc</a:t>
            </a:r>
            <a:endParaRPr lang="fr-FR" sz="2400" dirty="0">
              <a:solidFill>
                <a:srgbClr val="FFFFFF"/>
              </a:solidFill>
              <a:latin typeface="Coptic1" pitchFamily="2" charset="0"/>
              <a:cs typeface="Arial"/>
            </a:endParaRPr>
          </a:p>
        </p:txBody>
      </p:sp>
    </p:spTree>
    <p:extLst>
      <p:ext uri="{BB962C8B-B14F-4D97-AF65-F5344CB8AC3E}">
        <p14:creationId xmlns:p14="http://schemas.microsoft.com/office/powerpoint/2010/main" val="4016921536"/>
      </p:ext>
    </p:extLst>
  </p:cSld>
  <p:clrMapOvr>
    <a:masterClrMapping/>
  </p:clrMapOvr>
  <p:transition advClick="0"/>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a:extLst>
              <a:ext uri="{FF2B5EF4-FFF2-40B4-BE49-F238E27FC236}">
                <a16:creationId xmlns:a16="http://schemas.microsoft.com/office/drawing/2014/main" id="{1D6C8F65-A97F-4718-9FFA-D00CCC4A52A6}"/>
              </a:ext>
            </a:extLst>
          </p:cNvPr>
          <p:cNvGraphicFramePr>
            <a:graphicFrameLocks noGrp="1"/>
          </p:cNvGraphicFramePr>
          <p:nvPr>
            <p:extLst>
              <p:ext uri="{D42A27DB-BD31-4B8C-83A1-F6EECF244321}">
                <p14:modId xmlns:p14="http://schemas.microsoft.com/office/powerpoint/2010/main" val="4059858045"/>
              </p:ext>
            </p:extLst>
          </p:nvPr>
        </p:nvGraphicFramePr>
        <p:xfrm>
          <a:off x="101600" y="836803"/>
          <a:ext cx="11988800" cy="5334000"/>
        </p:xfrm>
        <a:graphic>
          <a:graphicData uri="http://schemas.openxmlformats.org/drawingml/2006/table">
            <a:tbl>
              <a:tblPr firstRow="1" bandRow="1">
                <a:tableStyleId>{2D5ABB26-0587-4C30-8999-92F81FD0307C}</a:tableStyleId>
              </a:tblPr>
              <a:tblGrid>
                <a:gridCol w="4470400">
                  <a:extLst>
                    <a:ext uri="{9D8B030D-6E8A-4147-A177-3AD203B41FA5}">
                      <a16:colId xmlns:a16="http://schemas.microsoft.com/office/drawing/2014/main" val="1955467469"/>
                    </a:ext>
                  </a:extLst>
                </a:gridCol>
                <a:gridCol w="3962400">
                  <a:extLst>
                    <a:ext uri="{9D8B030D-6E8A-4147-A177-3AD203B41FA5}">
                      <a16:colId xmlns:a16="http://schemas.microsoft.com/office/drawing/2014/main" val="229194403"/>
                    </a:ext>
                  </a:extLst>
                </a:gridCol>
                <a:gridCol w="3556000">
                  <a:extLst>
                    <a:ext uri="{9D8B030D-6E8A-4147-A177-3AD203B41FA5}">
                      <a16:colId xmlns:a16="http://schemas.microsoft.com/office/drawing/2014/main" val="506785214"/>
                    </a:ext>
                  </a:extLst>
                </a:gridCol>
              </a:tblGrid>
              <a:tr h="5293360">
                <a:tc>
                  <a:txBody>
                    <a:bodyPr/>
                    <a:lstStyle/>
                    <a:p>
                      <a:pPr algn="just"/>
                      <a:r>
                        <a:rPr lang="pt-BR" sz="4500" b="0" i="0" u="none" strike="noStrike" baseline="0" dirty="0">
                          <a:latin typeface="Coptic1" pitchFamily="2" charset="0"/>
                        </a:rPr>
                        <a:t>Pao#c# I/#c# P,#c# : </a:t>
                      </a:r>
                      <a:r>
                        <a:rPr lang="fr-FR" sz="4500" b="0" i="0" u="none" strike="noStrike" baseline="0" dirty="0">
                          <a:latin typeface="Coptic1" pitchFamily="2" charset="0"/>
                        </a:rPr>
                        <a:t>V/</a:t>
                      </a:r>
                      <a:r>
                        <a:rPr lang="fr-FR" sz="4500" b="0" i="0" u="none" strike="noStrike" baseline="0" dirty="0" err="1">
                          <a:latin typeface="Coptic1" pitchFamily="2" charset="0"/>
                        </a:rPr>
                        <a:t>etaf</a:t>
                      </a:r>
                      <a:r>
                        <a:rPr lang="fr-FR" sz="4500" b="0" i="0" u="none" strike="noStrike" baseline="0" dirty="0">
                          <a:latin typeface="Coptic1" pitchFamily="2" charset="0"/>
                        </a:rPr>
                        <a:t>[</a:t>
                      </a:r>
                      <a:r>
                        <a:rPr lang="fr-FR" sz="4500" b="0" i="0" u="none" strike="noStrike" baseline="0" dirty="0" err="1">
                          <a:latin typeface="Coptic1" pitchFamily="2" charset="0"/>
                        </a:rPr>
                        <a:t>iwmc</a:t>
                      </a:r>
                      <a:r>
                        <a:rPr lang="fr-FR" sz="4500" b="0" i="0" u="none" strike="noStrike" baseline="0" dirty="0">
                          <a:latin typeface="Coptic1" pitchFamily="2" charset="0"/>
                        </a:rPr>
                        <a:t> </a:t>
                      </a:r>
                      <a:r>
                        <a:rPr lang="fr-FR" sz="4500" b="0" i="0" u="none" strike="noStrike" baseline="0" dirty="0" err="1">
                          <a:latin typeface="Coptic1" pitchFamily="2" charset="0"/>
                        </a:rPr>
                        <a:t>qen</a:t>
                      </a:r>
                      <a:r>
                        <a:rPr lang="fr-FR" sz="4500" b="0" i="0" u="none" strike="noStrike" baseline="0" dirty="0">
                          <a:latin typeface="Coptic1" pitchFamily="2" charset="0"/>
                        </a:rPr>
                        <a:t> </a:t>
                      </a:r>
                      <a:r>
                        <a:rPr lang="fr-FR" sz="4500" b="0" i="0" u="none" strike="noStrike" baseline="0" dirty="0" err="1">
                          <a:latin typeface="Coptic1" pitchFamily="2" charset="0"/>
                        </a:rPr>
                        <a:t>piIordan</a:t>
                      </a:r>
                      <a:r>
                        <a:rPr lang="fr-FR" sz="4500" b="0" i="0" u="none" strike="noStrike" baseline="0" dirty="0">
                          <a:latin typeface="Coptic1" pitchFamily="2" charset="0"/>
                        </a:rPr>
                        <a:t>/c : </a:t>
                      </a:r>
                      <a:r>
                        <a:rPr lang="fr-FR" sz="4500" b="0" i="0" u="none" strike="noStrike" baseline="0" dirty="0" err="1">
                          <a:latin typeface="Coptic1" pitchFamily="2" charset="0"/>
                        </a:rPr>
                        <a:t>eketoubo</a:t>
                      </a:r>
                      <a:endParaRPr lang="fr-FR" sz="4500" b="0" i="0" u="none" strike="noStrike" baseline="0" dirty="0">
                        <a:latin typeface="Coptic1" pitchFamily="2" charset="0"/>
                      </a:endParaRPr>
                    </a:p>
                    <a:p>
                      <a:pPr algn="just"/>
                      <a:r>
                        <a:rPr lang="fr-FR" sz="4500" b="0" i="0" u="none" strike="noStrike" baseline="0" dirty="0" err="1">
                          <a:latin typeface="Coptic1" pitchFamily="2" charset="0"/>
                        </a:rPr>
                        <a:t>n~nen'u</a:t>
                      </a:r>
                      <a:r>
                        <a:rPr lang="fr-FR" sz="4500" b="0" i="0" u="none" strike="noStrike" baseline="0" dirty="0">
                          <a:latin typeface="Coptic1" pitchFamily="2" charset="0"/>
                        </a:rPr>
                        <a:t>,/ : </a:t>
                      </a:r>
                      <a:r>
                        <a:rPr lang="fr-FR" sz="4500" b="0" i="0" u="none" strike="noStrike" baseline="0" dirty="0" err="1">
                          <a:latin typeface="Coptic1" pitchFamily="2" charset="0"/>
                        </a:rPr>
                        <a:t>e~bolha</a:t>
                      </a:r>
                      <a:r>
                        <a:rPr lang="fr-FR" sz="4500" b="0" i="0" u="none" strike="noStrike" baseline="0" dirty="0">
                          <a:latin typeface="Coptic1" pitchFamily="2" charset="0"/>
                        </a:rPr>
                        <a:t> </a:t>
                      </a:r>
                      <a:r>
                        <a:rPr lang="fr-FR" sz="4500" b="0" i="0" u="none" strike="noStrike" baseline="0" dirty="0" err="1">
                          <a:latin typeface="Coptic1" pitchFamily="2" charset="0"/>
                        </a:rPr>
                        <a:t>p~ywleb</a:t>
                      </a:r>
                      <a:r>
                        <a:rPr lang="fr-FR" sz="4500" b="0" i="0" u="none" strike="noStrike" baseline="0" dirty="0">
                          <a:latin typeface="Coptic1" pitchFamily="2" charset="0"/>
                        </a:rPr>
                        <a:t> </a:t>
                      </a:r>
                      <a:r>
                        <a:rPr lang="fr-FR" sz="4500" b="0" i="0" u="none" strike="noStrike" baseline="0" dirty="0" err="1">
                          <a:latin typeface="Coptic1" pitchFamily="2" charset="0"/>
                        </a:rPr>
                        <a:t>n~te</a:t>
                      </a:r>
                      <a:r>
                        <a:rPr lang="fr-FR" sz="4500" b="0" i="0" u="none" strike="noStrike" baseline="0" dirty="0">
                          <a:latin typeface="Coptic1" pitchFamily="2" charset="0"/>
                        </a:rPr>
                        <a:t> </a:t>
                      </a:r>
                      <a:r>
                        <a:rPr lang="fr-FR" sz="4500" b="0" i="0" u="none" strike="noStrike" baseline="0" dirty="0" err="1">
                          <a:latin typeface="Coptic1" pitchFamily="2" charset="0"/>
                        </a:rPr>
                        <a:t>v~nobi</a:t>
                      </a:r>
                      <a:r>
                        <a:rPr lang="fr-FR" sz="4500" b="0" i="0" u="none" strike="noStrike" baseline="0" dirty="0">
                          <a:latin typeface="Coptic1" pitchFamily="2" charset="0"/>
                        </a:rPr>
                        <a:t>.</a:t>
                      </a:r>
                      <a:endParaRPr lang="fr-FR" sz="4500" dirty="0">
                        <a:latin typeface="Coptic1" pitchFamily="2" charset="0"/>
                      </a:endParaRPr>
                    </a:p>
                  </a:txBody>
                  <a:tcPr marL="121920" marR="121920"/>
                </a:tc>
                <a:tc>
                  <a:txBody>
                    <a:bodyPr/>
                    <a:lstStyle/>
                    <a:p>
                      <a:pPr algn="just"/>
                      <a:r>
                        <a:rPr lang="fr-FR" sz="4300" b="0" i="0" u="none" strike="noStrike" kern="1200" baseline="0" dirty="0">
                          <a:solidFill>
                            <a:schemeClr val="tx1"/>
                          </a:solidFill>
                          <a:latin typeface="Arial" panose="020B0604020202020204" pitchFamily="34" charset="0"/>
                          <a:ea typeface="+mn-ea"/>
                          <a:cs typeface="Arial" panose="020B0604020202020204" pitchFamily="34" charset="0"/>
                        </a:rPr>
                        <a:t>Mon Seigneur Jésus-Christ qui fut baptisé</a:t>
                      </a:r>
                    </a:p>
                    <a:p>
                      <a:pPr algn="just"/>
                      <a:r>
                        <a:rPr lang="fr-FR" sz="4300" b="0" i="0" u="none" strike="noStrike" kern="1200" baseline="0" dirty="0">
                          <a:solidFill>
                            <a:schemeClr val="tx1"/>
                          </a:solidFill>
                          <a:latin typeface="Arial" panose="020B0604020202020204" pitchFamily="34" charset="0"/>
                          <a:ea typeface="+mn-ea"/>
                          <a:cs typeface="Arial" panose="020B0604020202020204" pitchFamily="34" charset="0"/>
                        </a:rPr>
                        <a:t>dans le Jourdain, purifie nos âmes des liens du péché.</a:t>
                      </a:r>
                      <a:endParaRPr lang="fr-FR" sz="4300" dirty="0">
                        <a:latin typeface="Arial" panose="020B0604020202020204" pitchFamily="34" charset="0"/>
                        <a:cs typeface="Arial" panose="020B0604020202020204" pitchFamily="34" charset="0"/>
                      </a:endParaRPr>
                    </a:p>
                  </a:txBody>
                  <a:tcPr marL="121920" marR="121920"/>
                </a:tc>
                <a:tc>
                  <a:txBody>
                    <a:bodyPr/>
                    <a:lstStyle/>
                    <a:p>
                      <a:pPr algn="just" rtl="1"/>
                      <a:r>
                        <a:rPr lang="ar-EG" sz="4300" b="0" i="0" u="none" strike="noStrike" kern="1200" baseline="0" dirty="0">
                          <a:solidFill>
                            <a:schemeClr val="tx1"/>
                          </a:solidFill>
                          <a:latin typeface="+mn-lt"/>
                          <a:ea typeface="+mn-ea"/>
                          <a:cs typeface="+mn-cs"/>
                        </a:rPr>
                        <a:t>يا ربي يسوع المسيح</a:t>
                      </a:r>
                    </a:p>
                    <a:p>
                      <a:pPr algn="just" rtl="1"/>
                      <a:r>
                        <a:rPr lang="ar-EG" sz="4300" b="0" i="0" u="none" strike="noStrike" kern="1200" baseline="0" dirty="0">
                          <a:solidFill>
                            <a:schemeClr val="tx1"/>
                          </a:solidFill>
                          <a:latin typeface="+mn-lt"/>
                          <a:ea typeface="+mn-ea"/>
                          <a:cs typeface="+mn-cs"/>
                        </a:rPr>
                        <a:t>الذي عمد في نهر</a:t>
                      </a:r>
                    </a:p>
                    <a:p>
                      <a:pPr algn="just" rtl="1"/>
                      <a:r>
                        <a:rPr lang="ar-EG" sz="4300" b="0" i="0" u="none" strike="noStrike" kern="1200" baseline="0" dirty="0">
                          <a:solidFill>
                            <a:schemeClr val="tx1"/>
                          </a:solidFill>
                          <a:latin typeface="+mn-lt"/>
                          <a:ea typeface="+mn-ea"/>
                          <a:cs typeface="+mn-cs"/>
                        </a:rPr>
                        <a:t>الأردن، طهر نفوسنا</a:t>
                      </a:r>
                    </a:p>
                    <a:p>
                      <a:pPr algn="just" rtl="1"/>
                      <a:r>
                        <a:rPr lang="ar-EG" sz="4300" b="0" i="0" u="none" strike="noStrike" kern="1200" baseline="0" dirty="0">
                          <a:solidFill>
                            <a:schemeClr val="tx1"/>
                          </a:solidFill>
                          <a:latin typeface="+mn-lt"/>
                          <a:ea typeface="+mn-ea"/>
                          <a:cs typeface="+mn-cs"/>
                        </a:rPr>
                        <a:t>من </a:t>
                      </a:r>
                      <a:r>
                        <a:rPr lang="ar-EG" sz="4300" b="0" i="0" u="none" strike="noStrike" kern="1200" baseline="0" dirty="0" err="1">
                          <a:solidFill>
                            <a:schemeClr val="tx1"/>
                          </a:solidFill>
                          <a:latin typeface="+mn-lt"/>
                          <a:ea typeface="+mn-ea"/>
                          <a:cs typeface="+mn-cs"/>
                        </a:rPr>
                        <a:t>رباطات</a:t>
                      </a:r>
                      <a:r>
                        <a:rPr lang="ar-EG" sz="4300" b="0" i="0" u="none" strike="noStrike" kern="1200" baseline="0" dirty="0">
                          <a:solidFill>
                            <a:schemeClr val="tx1"/>
                          </a:solidFill>
                          <a:latin typeface="+mn-lt"/>
                          <a:ea typeface="+mn-ea"/>
                          <a:cs typeface="+mn-cs"/>
                        </a:rPr>
                        <a:t> الخطية.</a:t>
                      </a:r>
                      <a:endParaRPr lang="fr-FR" sz="4300" dirty="0"/>
                    </a:p>
                  </a:txBody>
                  <a:tcPr marL="121920" marR="121920"/>
                </a:tc>
                <a:extLst>
                  <a:ext uri="{0D108BD9-81ED-4DB2-BD59-A6C34878D82A}">
                    <a16:rowId xmlns:a16="http://schemas.microsoft.com/office/drawing/2014/main" val="141440707"/>
                  </a:ext>
                </a:extLst>
              </a:tr>
            </a:tbl>
          </a:graphicData>
        </a:graphic>
      </p:graphicFrame>
      <p:graphicFrame>
        <p:nvGraphicFramePr>
          <p:cNvPr id="2" name="Tableau 1">
            <a:extLst>
              <a:ext uri="{FF2B5EF4-FFF2-40B4-BE49-F238E27FC236}">
                <a16:creationId xmlns:a16="http://schemas.microsoft.com/office/drawing/2014/main" id="{35E71E24-83FB-44D7-B9BC-6BE069F7A186}"/>
              </a:ext>
            </a:extLst>
          </p:cNvPr>
          <p:cNvGraphicFramePr>
            <a:graphicFrameLocks noGrp="1"/>
          </p:cNvGraphicFramePr>
          <p:nvPr>
            <p:extLst>
              <p:ext uri="{D42A27DB-BD31-4B8C-83A1-F6EECF244321}">
                <p14:modId xmlns:p14="http://schemas.microsoft.com/office/powerpoint/2010/main" val="3938281552"/>
              </p:ext>
            </p:extLst>
          </p:nvPr>
        </p:nvGraphicFramePr>
        <p:xfrm>
          <a:off x="2032000" y="96707"/>
          <a:ext cx="8128000" cy="502920"/>
        </p:xfrm>
        <a:graphic>
          <a:graphicData uri="http://schemas.openxmlformats.org/drawingml/2006/table">
            <a:tbl>
              <a:tblPr firstRow="1" bandRow="1">
                <a:tableStyleId>{2D5ABB26-0587-4C30-8999-92F81FD0307C}</a:tableStyleId>
              </a:tblPr>
              <a:tblGrid>
                <a:gridCol w="8128000">
                  <a:extLst>
                    <a:ext uri="{9D8B030D-6E8A-4147-A177-3AD203B41FA5}">
                      <a16:colId xmlns:a16="http://schemas.microsoft.com/office/drawing/2014/main" val="97256352"/>
                    </a:ext>
                  </a:extLst>
                </a:gridCol>
              </a:tblGrid>
              <a:tr h="497840">
                <a:tc>
                  <a:txBody>
                    <a:bodyPr/>
                    <a:lstStyle/>
                    <a:p>
                      <a:pPr algn="ctr"/>
                      <a:r>
                        <a:rPr lang="fr-FR" sz="2100" b="0" i="0" u="none" strike="noStrike" kern="1200" baseline="0" dirty="0">
                          <a:solidFill>
                            <a:schemeClr val="tx1"/>
                          </a:solidFill>
                          <a:latin typeface="Arial" panose="020B0604020202020204" pitchFamily="34" charset="0"/>
                          <a:ea typeface="+mn-ea"/>
                          <a:cs typeface="Arial" panose="020B0604020202020204" pitchFamily="34" charset="0"/>
                        </a:rPr>
                        <a:t>Mon Seigneur Jésus-Christ - </a:t>
                      </a:r>
                      <a:r>
                        <a:rPr lang="pt-BR" sz="2700" b="0" i="0" u="none" strike="noStrike" baseline="0" dirty="0">
                          <a:latin typeface="Coptic1" pitchFamily="2" charset="0"/>
                        </a:rPr>
                        <a:t>Pao#c#</a:t>
                      </a:r>
                      <a:endParaRPr lang="fr-FR" sz="2100" dirty="0"/>
                    </a:p>
                  </a:txBody>
                  <a:tcPr marL="121920" marR="12192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45865508"/>
                  </a:ext>
                </a:extLst>
              </a:tr>
            </a:tbl>
          </a:graphicData>
        </a:graphic>
      </p:graphicFrame>
      <p:sp>
        <p:nvSpPr>
          <p:cNvPr id="7" name="Text Box 37">
            <a:hlinkClick r:id="rId2" action="ppaction://hlinksldjump"/>
            <a:extLst>
              <a:ext uri="{FF2B5EF4-FFF2-40B4-BE49-F238E27FC236}">
                <a16:creationId xmlns:a16="http://schemas.microsoft.com/office/drawing/2014/main" id="{B3D6FB53-CD25-285C-39EB-491E0C0EF206}"/>
              </a:ext>
            </a:extLst>
          </p:cNvPr>
          <p:cNvSpPr txBox="1">
            <a:spLocks noChangeArrowheads="1"/>
          </p:cNvSpPr>
          <p:nvPr/>
        </p:nvSpPr>
        <p:spPr bwMode="auto">
          <a:xfrm>
            <a:off x="10656231" y="6407979"/>
            <a:ext cx="1434169" cy="380867"/>
          </a:xfrm>
          <a:prstGeom prst="rect">
            <a:avLst/>
          </a:prstGeom>
          <a:solidFill>
            <a:srgbClr val="3366FF"/>
          </a:solidFill>
          <a:ln w="57150" cmpd="thickThin">
            <a:solidFill>
              <a:schemeClr val="tx1"/>
            </a:solidFill>
            <a:miter lim="800000"/>
            <a:headEnd/>
            <a:tailEnd/>
          </a:ln>
        </p:spPr>
        <p:txBody>
          <a:bodyPr wrap="square" lIns="24000" tIns="24000" rIns="24000" bIns="24000" anchor="ctr">
            <a:spAutoFit/>
          </a:bodyPr>
          <a:lstStyle/>
          <a:p>
            <a:pPr algn="ctr" defTabSz="1219170" fontAlgn="base">
              <a:lnSpc>
                <a:spcPct val="90000"/>
              </a:lnSpc>
              <a:spcBef>
                <a:spcPct val="0"/>
              </a:spcBef>
              <a:spcAft>
                <a:spcPct val="0"/>
              </a:spcAft>
              <a:defRPr/>
            </a:pPr>
            <a:r>
              <a:rPr lang="fr-FR" sz="2400" dirty="0" err="1">
                <a:solidFill>
                  <a:srgbClr val="FFFFFF"/>
                </a:solidFill>
                <a:latin typeface="Coptic1" pitchFamily="2" charset="0"/>
                <a:cs typeface="Arial" charset="0"/>
              </a:rPr>
              <a:t>A~gioc</a:t>
            </a:r>
            <a:endParaRPr lang="fr-FR" sz="2400" dirty="0">
              <a:solidFill>
                <a:srgbClr val="FFFFFF"/>
              </a:solidFill>
              <a:latin typeface="Coptic1" pitchFamily="2" charset="0"/>
              <a:cs typeface="Arial"/>
            </a:endParaRPr>
          </a:p>
        </p:txBody>
      </p:sp>
    </p:spTree>
    <p:extLst>
      <p:ext uri="{BB962C8B-B14F-4D97-AF65-F5344CB8AC3E}">
        <p14:creationId xmlns:p14="http://schemas.microsoft.com/office/powerpoint/2010/main" val="2675700080"/>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701146" name="Group 26"/>
          <p:cNvGraphicFramePr>
            <a:graphicFrameLocks noGrp="1"/>
          </p:cNvGraphicFramePr>
          <p:nvPr>
            <p:ph type="tbl" idx="1"/>
            <p:extLst>
              <p:ext uri="{D42A27DB-BD31-4B8C-83A1-F6EECF244321}">
                <p14:modId xmlns:p14="http://schemas.microsoft.com/office/powerpoint/2010/main" val="3504762523"/>
              </p:ext>
            </p:extLst>
          </p:nvPr>
        </p:nvGraphicFramePr>
        <p:xfrm>
          <a:off x="101600" y="152400"/>
          <a:ext cx="11988800" cy="6644640"/>
        </p:xfrm>
        <a:graphic>
          <a:graphicData uri="http://schemas.openxmlformats.org/drawingml/2006/table">
            <a:tbl>
              <a:tblPr/>
              <a:tblGrid>
                <a:gridCol w="4572000">
                  <a:extLst>
                    <a:ext uri="{9D8B030D-6E8A-4147-A177-3AD203B41FA5}">
                      <a16:colId xmlns:a16="http://schemas.microsoft.com/office/drawing/2014/main" val="20000"/>
                    </a:ext>
                  </a:extLst>
                </a:gridCol>
                <a:gridCol w="3962400">
                  <a:extLst>
                    <a:ext uri="{9D8B030D-6E8A-4147-A177-3AD203B41FA5}">
                      <a16:colId xmlns:a16="http://schemas.microsoft.com/office/drawing/2014/main" val="20001"/>
                    </a:ext>
                  </a:extLst>
                </a:gridCol>
                <a:gridCol w="3454400">
                  <a:extLst>
                    <a:ext uri="{9D8B030D-6E8A-4147-A177-3AD203B41FA5}">
                      <a16:colId xmlns:a16="http://schemas.microsoft.com/office/drawing/2014/main" val="20002"/>
                    </a:ext>
                  </a:extLst>
                </a:gridCol>
              </a:tblGrid>
              <a:tr h="612648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4400" b="0" i="0" u="none" strike="noStrike" cap="none" normalizeH="0" baseline="0" dirty="0">
                          <a:ln>
                            <a:noFill/>
                          </a:ln>
                          <a:solidFill>
                            <a:schemeClr val="tx1"/>
                          </a:solidFill>
                          <a:effectLst/>
                          <a:latin typeface="Coptic1" pitchFamily="2" charset="0"/>
                          <a:cs typeface="Arial" charset="0"/>
                        </a:rPr>
                        <a:t>Ni&lt;</a:t>
                      </a:r>
                      <a:r>
                        <a:rPr kumimoji="0" lang="en-US" sz="4400" b="0" i="0" u="none" strike="noStrike" cap="none" normalizeH="0" baseline="0" dirty="0" err="1">
                          <a:ln>
                            <a:noFill/>
                          </a:ln>
                          <a:solidFill>
                            <a:schemeClr val="tx1"/>
                          </a:solidFill>
                          <a:effectLst/>
                          <a:latin typeface="Coptic1" pitchFamily="2" charset="0"/>
                          <a:cs typeface="Arial" charset="0"/>
                        </a:rPr>
                        <a:t>eroubim</a:t>
                      </a:r>
                      <a:r>
                        <a:rPr kumimoji="0" lang="en-US" sz="4400" b="0" i="0" u="none" strike="noStrike" cap="none" normalizeH="0" baseline="0" dirty="0">
                          <a:ln>
                            <a:noFill/>
                          </a:ln>
                          <a:solidFill>
                            <a:schemeClr val="tx1"/>
                          </a:solidFill>
                          <a:effectLst/>
                          <a:latin typeface="Coptic1" pitchFamily="2" charset="0"/>
                          <a:cs typeface="Arial" charset="0"/>
                        </a:rPr>
                        <a:t> </a:t>
                      </a:r>
                      <a:r>
                        <a:rPr kumimoji="0" lang="en-US" sz="4400" b="0" i="0" u="none" strike="noStrike" cap="none" normalizeH="0" baseline="0" dirty="0" err="1">
                          <a:ln>
                            <a:noFill/>
                          </a:ln>
                          <a:solidFill>
                            <a:schemeClr val="tx1"/>
                          </a:solidFill>
                          <a:effectLst/>
                          <a:latin typeface="Coptic1" pitchFamily="2" charset="0"/>
                          <a:cs typeface="Arial" charset="0"/>
                        </a:rPr>
                        <a:t>nem</a:t>
                      </a:r>
                      <a:r>
                        <a:rPr kumimoji="0" lang="en-US" sz="4400" b="0" i="0" u="none" strike="noStrike" cap="none" normalizeH="0" baseline="0" dirty="0">
                          <a:ln>
                            <a:noFill/>
                          </a:ln>
                          <a:solidFill>
                            <a:schemeClr val="tx1"/>
                          </a:solidFill>
                          <a:effectLst/>
                          <a:latin typeface="Coptic1" pitchFamily="2" charset="0"/>
                          <a:cs typeface="Arial" charset="0"/>
                        </a:rPr>
                        <a:t> </a:t>
                      </a:r>
                      <a:r>
                        <a:rPr kumimoji="0" lang="en-US" sz="4400" b="0" i="0" u="none" strike="noStrike" cap="none" normalizeH="0" baseline="0" dirty="0" err="1">
                          <a:ln>
                            <a:noFill/>
                          </a:ln>
                          <a:solidFill>
                            <a:schemeClr val="tx1"/>
                          </a:solidFill>
                          <a:effectLst/>
                          <a:latin typeface="Coptic1" pitchFamily="2" charset="0"/>
                          <a:cs typeface="Arial" charset="0"/>
                        </a:rPr>
                        <a:t>niCeravim</a:t>
                      </a:r>
                      <a:r>
                        <a:rPr kumimoji="0" lang="en-US" sz="4400" b="0" i="0" u="none" strike="noStrike" cap="none" normalizeH="0" baseline="0" dirty="0">
                          <a:ln>
                            <a:noFill/>
                          </a:ln>
                          <a:solidFill>
                            <a:schemeClr val="tx1"/>
                          </a:solidFill>
                          <a:effectLst/>
                          <a:latin typeface="Coptic1" pitchFamily="2" charset="0"/>
                          <a:cs typeface="Arial" charset="0"/>
                        </a:rPr>
                        <a:t> : </a:t>
                      </a:r>
                      <a:r>
                        <a:rPr kumimoji="0" lang="en-US" sz="4400" b="0" i="0" u="none" strike="noStrike" cap="none" normalizeH="0" baseline="0" dirty="0" err="1">
                          <a:ln>
                            <a:noFill/>
                          </a:ln>
                          <a:solidFill>
                            <a:schemeClr val="tx1"/>
                          </a:solidFill>
                          <a:effectLst/>
                          <a:latin typeface="Coptic1" pitchFamily="2" charset="0"/>
                          <a:cs typeface="Arial" charset="0"/>
                        </a:rPr>
                        <a:t>niaggeloc</a:t>
                      </a:r>
                      <a:r>
                        <a:rPr kumimoji="0" lang="en-US" sz="4400" b="0" i="0" u="none" strike="noStrike" cap="none" normalizeH="0" baseline="0" dirty="0">
                          <a:ln>
                            <a:noFill/>
                          </a:ln>
                          <a:solidFill>
                            <a:schemeClr val="tx1"/>
                          </a:solidFill>
                          <a:effectLst/>
                          <a:latin typeface="Coptic1" pitchFamily="2" charset="0"/>
                          <a:cs typeface="Arial" charset="0"/>
                        </a:rPr>
                        <a:t> </a:t>
                      </a:r>
                      <a:r>
                        <a:rPr kumimoji="0" lang="en-US" sz="4400" b="0" i="0" u="none" strike="noStrike" cap="none" normalizeH="0" baseline="0" dirty="0" err="1">
                          <a:ln>
                            <a:noFill/>
                          </a:ln>
                          <a:solidFill>
                            <a:schemeClr val="tx1"/>
                          </a:solidFill>
                          <a:effectLst/>
                          <a:latin typeface="Coptic1" pitchFamily="2" charset="0"/>
                          <a:cs typeface="Arial" charset="0"/>
                        </a:rPr>
                        <a:t>nem</a:t>
                      </a:r>
                      <a:r>
                        <a:rPr kumimoji="0" lang="en-US" sz="4400" b="0" i="0" u="none" strike="noStrike" cap="none" normalizeH="0" baseline="0" dirty="0">
                          <a:ln>
                            <a:noFill/>
                          </a:ln>
                          <a:solidFill>
                            <a:schemeClr val="tx1"/>
                          </a:solidFill>
                          <a:effectLst/>
                          <a:latin typeface="Coptic1" pitchFamily="2" charset="0"/>
                          <a:cs typeface="Arial" charset="0"/>
                        </a:rPr>
                        <a:t> </a:t>
                      </a:r>
                      <a:r>
                        <a:rPr kumimoji="0" lang="en-US" sz="4400" b="0" i="0" u="none" strike="noStrike" cap="none" normalizeH="0" baseline="0" dirty="0" err="1">
                          <a:ln>
                            <a:noFill/>
                          </a:ln>
                          <a:solidFill>
                            <a:schemeClr val="tx1"/>
                          </a:solidFill>
                          <a:effectLst/>
                          <a:latin typeface="Coptic1" pitchFamily="2" charset="0"/>
                          <a:cs typeface="Arial" charset="0"/>
                        </a:rPr>
                        <a:t>niar</a:t>
                      </a:r>
                      <a:r>
                        <a:rPr kumimoji="0" lang="en-US" sz="4400" b="0" i="0" u="none" strike="noStrike" cap="none" normalizeH="0" baseline="0" dirty="0">
                          <a:ln>
                            <a:noFill/>
                          </a:ln>
                          <a:solidFill>
                            <a:schemeClr val="tx1"/>
                          </a:solidFill>
                          <a:effectLst/>
                          <a:latin typeface="Coptic1" pitchFamily="2" charset="0"/>
                          <a:cs typeface="Arial" charset="0"/>
                        </a:rPr>
                        <a:t>,/</a:t>
                      </a:r>
                      <a:r>
                        <a:rPr kumimoji="0" lang="en-US" sz="4400" b="0" i="0" u="none" strike="noStrike" cap="none" normalizeH="0" baseline="0" dirty="0" err="1">
                          <a:ln>
                            <a:noFill/>
                          </a:ln>
                          <a:solidFill>
                            <a:schemeClr val="tx1"/>
                          </a:solidFill>
                          <a:effectLst/>
                          <a:latin typeface="Coptic1" pitchFamily="2" charset="0"/>
                          <a:cs typeface="Arial" charset="0"/>
                        </a:rPr>
                        <a:t>aggeloc</a:t>
                      </a:r>
                      <a:r>
                        <a:rPr kumimoji="0" lang="en-US" sz="4400" b="0" i="0" u="none" strike="noStrike" cap="none" normalizeH="0" baseline="0" dirty="0">
                          <a:ln>
                            <a:noFill/>
                          </a:ln>
                          <a:solidFill>
                            <a:schemeClr val="tx1"/>
                          </a:solidFill>
                          <a:effectLst/>
                          <a:latin typeface="Coptic1" pitchFamily="2" charset="0"/>
                          <a:cs typeface="Arial" charset="0"/>
                        </a:rPr>
                        <a:t> : </a:t>
                      </a:r>
                      <a:r>
                        <a:rPr kumimoji="0" lang="en-US" sz="4400" b="0" i="0" u="none" strike="noStrike" cap="none" normalizeH="0" baseline="0" dirty="0" err="1">
                          <a:ln>
                            <a:noFill/>
                          </a:ln>
                          <a:solidFill>
                            <a:schemeClr val="tx1"/>
                          </a:solidFill>
                          <a:effectLst/>
                          <a:latin typeface="Coptic1" pitchFamily="2" charset="0"/>
                          <a:cs typeface="Arial" charset="0"/>
                        </a:rPr>
                        <a:t>nic~tratia</a:t>
                      </a:r>
                      <a:r>
                        <a:rPr kumimoji="0" lang="en-US" sz="4400" b="0" i="0" u="none" strike="noStrike" cap="none" normalizeH="0" baseline="0" dirty="0">
                          <a:ln>
                            <a:noFill/>
                          </a:ln>
                          <a:solidFill>
                            <a:schemeClr val="tx1"/>
                          </a:solidFill>
                          <a:effectLst/>
                          <a:latin typeface="Coptic1" pitchFamily="2" charset="0"/>
                          <a:cs typeface="Arial" charset="0"/>
                        </a:rPr>
                        <a:t>~ </a:t>
                      </a:r>
                      <a:r>
                        <a:rPr kumimoji="0" lang="en-US" sz="4400" b="0" i="0" u="none" strike="noStrike" cap="none" normalizeH="0" baseline="0" dirty="0" err="1">
                          <a:ln>
                            <a:noFill/>
                          </a:ln>
                          <a:solidFill>
                            <a:schemeClr val="tx1"/>
                          </a:solidFill>
                          <a:effectLst/>
                          <a:latin typeface="Coptic1" pitchFamily="2" charset="0"/>
                          <a:cs typeface="Arial" charset="0"/>
                        </a:rPr>
                        <a:t>nem</a:t>
                      </a:r>
                      <a:r>
                        <a:rPr kumimoji="0" lang="en-US" sz="4400" b="0" i="0" u="none" strike="noStrike" cap="none" normalizeH="0" baseline="0" dirty="0">
                          <a:ln>
                            <a:noFill/>
                          </a:ln>
                          <a:solidFill>
                            <a:schemeClr val="tx1"/>
                          </a:solidFill>
                          <a:effectLst/>
                          <a:latin typeface="Coptic1" pitchFamily="2" charset="0"/>
                          <a:cs typeface="Arial" charset="0"/>
                        </a:rPr>
                        <a:t> </a:t>
                      </a:r>
                      <a:r>
                        <a:rPr kumimoji="0" lang="en-US" sz="4400" b="0" i="0" u="none" strike="noStrike" cap="none" normalizeH="0" baseline="0" dirty="0" err="1">
                          <a:ln>
                            <a:noFill/>
                          </a:ln>
                          <a:solidFill>
                            <a:schemeClr val="tx1"/>
                          </a:solidFill>
                          <a:effectLst/>
                          <a:latin typeface="Coptic1" pitchFamily="2" charset="0"/>
                          <a:cs typeface="Arial" charset="0"/>
                        </a:rPr>
                        <a:t>niexoucia</a:t>
                      </a:r>
                      <a:r>
                        <a:rPr kumimoji="0" lang="en-US" sz="4400" b="0" i="0" u="none" strike="noStrike" cap="none" normalizeH="0" baseline="0" dirty="0">
                          <a:ln>
                            <a:noFill/>
                          </a:ln>
                          <a:solidFill>
                            <a:schemeClr val="tx1"/>
                          </a:solidFill>
                          <a:effectLst/>
                          <a:latin typeface="Coptic1" pitchFamily="2" charset="0"/>
                          <a:cs typeface="Arial" charset="0"/>
                        </a:rPr>
                        <a:t>~ : </a:t>
                      </a:r>
                      <a:r>
                        <a:rPr kumimoji="0" lang="en-US" sz="4400" b="0" i="0" u="none" strike="noStrike" cap="none" normalizeH="0" baseline="0" dirty="0" err="1">
                          <a:ln>
                            <a:noFill/>
                          </a:ln>
                          <a:solidFill>
                            <a:schemeClr val="tx1"/>
                          </a:solidFill>
                          <a:effectLst/>
                          <a:latin typeface="Coptic1" pitchFamily="2" charset="0"/>
                          <a:cs typeface="Arial" charset="0"/>
                        </a:rPr>
                        <a:t>niy~ronoc</a:t>
                      </a:r>
                      <a:r>
                        <a:rPr kumimoji="0" lang="en-US" sz="4400" b="0" i="0" u="none" strike="noStrike" cap="none" normalizeH="0" baseline="0" dirty="0">
                          <a:ln>
                            <a:noFill/>
                          </a:ln>
                          <a:solidFill>
                            <a:schemeClr val="tx1"/>
                          </a:solidFill>
                          <a:effectLst/>
                          <a:latin typeface="Coptic1" pitchFamily="2" charset="0"/>
                          <a:cs typeface="Arial" charset="0"/>
                        </a:rPr>
                        <a:t> </a:t>
                      </a:r>
                      <a:r>
                        <a:rPr kumimoji="0" lang="en-US" sz="4400" b="0" i="0" u="none" strike="noStrike" cap="none" normalizeH="0" baseline="0" dirty="0" err="1">
                          <a:ln>
                            <a:noFill/>
                          </a:ln>
                          <a:solidFill>
                            <a:schemeClr val="tx1"/>
                          </a:solidFill>
                          <a:effectLst/>
                          <a:latin typeface="Coptic1" pitchFamily="2" charset="0"/>
                          <a:cs typeface="Arial" charset="0"/>
                        </a:rPr>
                        <a:t>nimet</a:t>
                      </a:r>
                      <a:r>
                        <a:rPr kumimoji="0" lang="en-US" sz="4400" b="0" i="0" u="none" strike="noStrike" cap="none" normalizeH="0" baseline="0" dirty="0">
                          <a:ln>
                            <a:noFill/>
                          </a:ln>
                          <a:solidFill>
                            <a:schemeClr val="tx1"/>
                          </a:solidFill>
                          <a:effectLst/>
                          <a:latin typeface="Coptic1" pitchFamily="2" charset="0"/>
                          <a:cs typeface="Arial" charset="0"/>
                        </a:rPr>
                        <a:t>[</a:t>
                      </a:r>
                      <a:r>
                        <a:rPr kumimoji="0" lang="en-US" sz="4400" b="0" i="0" u="none" strike="noStrike" cap="none" normalizeH="0" baseline="0" dirty="0" err="1">
                          <a:ln>
                            <a:noFill/>
                          </a:ln>
                          <a:solidFill>
                            <a:schemeClr val="tx1"/>
                          </a:solidFill>
                          <a:effectLst/>
                          <a:latin typeface="Coptic1" pitchFamily="2" charset="0"/>
                          <a:cs typeface="Arial" charset="0"/>
                        </a:rPr>
                        <a:t>oic</a:t>
                      </a:r>
                      <a:r>
                        <a:rPr kumimoji="0" lang="en-US" sz="4400" b="0" i="0" u="none" strike="noStrike" cap="none" normalizeH="0" baseline="0" dirty="0">
                          <a:ln>
                            <a:noFill/>
                          </a:ln>
                          <a:solidFill>
                            <a:schemeClr val="tx1"/>
                          </a:solidFill>
                          <a:effectLst/>
                          <a:latin typeface="Coptic1" pitchFamily="2" charset="0"/>
                          <a:cs typeface="Arial" charset="0"/>
                        </a:rPr>
                        <a:t> </a:t>
                      </a:r>
                      <a:r>
                        <a:rPr kumimoji="0" lang="en-US" sz="4400" b="0" i="0" u="none" strike="noStrike" cap="none" normalizeH="0" baseline="0" dirty="0" err="1">
                          <a:ln>
                            <a:noFill/>
                          </a:ln>
                          <a:solidFill>
                            <a:schemeClr val="tx1"/>
                          </a:solidFill>
                          <a:effectLst/>
                          <a:latin typeface="Coptic1" pitchFamily="2" charset="0"/>
                          <a:cs typeface="Arial" charset="0"/>
                        </a:rPr>
                        <a:t>nijom</a:t>
                      </a:r>
                      <a:r>
                        <a:rPr kumimoji="0" lang="en-US" sz="4400" b="0" i="0" u="none" strike="noStrike" cap="none" normalizeH="0" baseline="0" dirty="0">
                          <a:ln>
                            <a:noFill/>
                          </a:ln>
                          <a:solidFill>
                            <a:schemeClr val="tx1"/>
                          </a:solidFill>
                          <a:effectLst/>
                          <a:latin typeface="Coptic1" pitchFamily="2" charset="0"/>
                          <a:cs typeface="Arial" charset="0"/>
                        </a:rPr>
                        <a:t>.</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43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Les Chérubins et les Séraphins, les anges et les archanges, les armée et les seigneuries, les trônes et les puissances</a:t>
                      </a:r>
                      <a:r>
                        <a:rPr kumimoji="0" lang="fr-CA" sz="43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a:t>
                      </a:r>
                      <a:endParaRPr kumimoji="0" lang="en-US" sz="43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4800" b="0" i="0" u="none" strike="noStrike" cap="none" normalizeH="0" baseline="0" dirty="0" err="1">
                          <a:ln>
                            <a:noFill/>
                          </a:ln>
                          <a:solidFill>
                            <a:schemeClr val="tx1"/>
                          </a:solidFill>
                          <a:effectLst/>
                          <a:latin typeface="Arial" charset="0"/>
                          <a:cs typeface="Arial" charset="0"/>
                        </a:rPr>
                        <a:t>الشاروبيم</a:t>
                      </a:r>
                      <a:r>
                        <a:rPr kumimoji="0" lang="ar-SA" sz="4800" b="0" i="0" u="none" strike="noStrike" cap="none" normalizeH="0" baseline="0" dirty="0">
                          <a:ln>
                            <a:noFill/>
                          </a:ln>
                          <a:solidFill>
                            <a:schemeClr val="tx1"/>
                          </a:solidFill>
                          <a:effectLst/>
                          <a:latin typeface="Arial" charset="0"/>
                          <a:cs typeface="Arial" charset="0"/>
                        </a:rPr>
                        <a:t> </a:t>
                      </a:r>
                      <a:r>
                        <a:rPr kumimoji="0" lang="ar-SA" sz="4800" b="0" i="0" u="none" strike="noStrike" cap="none" normalizeH="0" baseline="0" dirty="0" err="1">
                          <a:ln>
                            <a:noFill/>
                          </a:ln>
                          <a:solidFill>
                            <a:schemeClr val="tx1"/>
                          </a:solidFill>
                          <a:effectLst/>
                          <a:latin typeface="Arial" charset="0"/>
                          <a:cs typeface="Arial" charset="0"/>
                        </a:rPr>
                        <a:t>والسيرافيم</a:t>
                      </a:r>
                      <a:r>
                        <a:rPr kumimoji="0" lang="ar-SA" sz="4800" b="0" i="0" u="none" strike="noStrike" cap="none" normalizeH="0" baseline="0" dirty="0">
                          <a:ln>
                            <a:noFill/>
                          </a:ln>
                          <a:solidFill>
                            <a:schemeClr val="tx1"/>
                          </a:solidFill>
                          <a:effectLst/>
                          <a:latin typeface="Arial" charset="0"/>
                          <a:cs typeface="Arial" charset="0"/>
                        </a:rPr>
                        <a:t>، الملائكة ورؤساء الملائكة، والعساكر والسلاطين، </a:t>
                      </a:r>
                      <a:r>
                        <a:rPr kumimoji="0" lang="ar-SA" sz="4800" b="0" i="0" u="none" strike="noStrike" cap="none" normalizeH="0" baseline="0" dirty="0" err="1">
                          <a:ln>
                            <a:noFill/>
                          </a:ln>
                          <a:solidFill>
                            <a:schemeClr val="tx1"/>
                          </a:solidFill>
                          <a:effectLst/>
                          <a:latin typeface="Arial" charset="0"/>
                          <a:cs typeface="Arial" charset="0"/>
                        </a:rPr>
                        <a:t>والكراسى</a:t>
                      </a:r>
                      <a:r>
                        <a:rPr kumimoji="0" lang="ar-SA" sz="4800" b="0" i="0" u="none" strike="noStrike" cap="none" normalizeH="0" baseline="0" dirty="0">
                          <a:ln>
                            <a:noFill/>
                          </a:ln>
                          <a:solidFill>
                            <a:schemeClr val="tx1"/>
                          </a:solidFill>
                          <a:effectLst/>
                          <a:latin typeface="Arial" charset="0"/>
                          <a:cs typeface="Arial" charset="0"/>
                        </a:rPr>
                        <a:t> والأرباب.</a:t>
                      </a:r>
                      <a:endParaRPr kumimoji="0" lang="en-US" sz="48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907791239"/>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703194" name="Group 26"/>
          <p:cNvGraphicFramePr>
            <a:graphicFrameLocks noGrp="1"/>
          </p:cNvGraphicFramePr>
          <p:nvPr>
            <p:ph type="tbl" idx="1"/>
            <p:extLst>
              <p:ext uri="{D42A27DB-BD31-4B8C-83A1-F6EECF244321}">
                <p14:modId xmlns:p14="http://schemas.microsoft.com/office/powerpoint/2010/main" val="3545590858"/>
              </p:ext>
            </p:extLst>
          </p:nvPr>
        </p:nvGraphicFramePr>
        <p:xfrm>
          <a:off x="101600" y="7032"/>
          <a:ext cx="11988800" cy="6675120"/>
        </p:xfrm>
        <a:graphic>
          <a:graphicData uri="http://schemas.openxmlformats.org/drawingml/2006/table">
            <a:tbl>
              <a:tblPr/>
              <a:tblGrid>
                <a:gridCol w="4165600">
                  <a:extLst>
                    <a:ext uri="{9D8B030D-6E8A-4147-A177-3AD203B41FA5}">
                      <a16:colId xmlns:a16="http://schemas.microsoft.com/office/drawing/2014/main" val="20000"/>
                    </a:ext>
                  </a:extLst>
                </a:gridCol>
                <a:gridCol w="4064000">
                  <a:extLst>
                    <a:ext uri="{9D8B030D-6E8A-4147-A177-3AD203B41FA5}">
                      <a16:colId xmlns:a16="http://schemas.microsoft.com/office/drawing/2014/main" val="20001"/>
                    </a:ext>
                  </a:extLst>
                </a:gridCol>
                <a:gridCol w="3759200">
                  <a:extLst>
                    <a:ext uri="{9D8B030D-6E8A-4147-A177-3AD203B41FA5}">
                      <a16:colId xmlns:a16="http://schemas.microsoft.com/office/drawing/2014/main" val="20002"/>
                    </a:ext>
                  </a:extLst>
                </a:gridCol>
              </a:tblGrid>
              <a:tr h="667512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4800" b="0" i="0" u="none" strike="noStrike" cap="none" normalizeH="0" baseline="0" dirty="0" err="1">
                          <a:ln>
                            <a:noFill/>
                          </a:ln>
                          <a:solidFill>
                            <a:schemeClr val="tx1"/>
                          </a:solidFill>
                          <a:effectLst/>
                          <a:latin typeface="Coptic1" pitchFamily="2" charset="0"/>
                          <a:cs typeface="Arial" charset="0"/>
                        </a:rPr>
                        <a:t>Euws</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e~bol</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eujw</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m~moc</a:t>
                      </a:r>
                      <a:r>
                        <a:rPr kumimoji="0" lang="en-US" sz="4800" b="0" i="0" u="none" strike="noStrike" cap="none" normalizeH="0" baseline="0" dirty="0">
                          <a:ln>
                            <a:noFill/>
                          </a:ln>
                          <a:solidFill>
                            <a:schemeClr val="tx1"/>
                          </a:solidFill>
                          <a:effectLst/>
                          <a:latin typeface="Coptic1" pitchFamily="2" charset="0"/>
                          <a:cs typeface="Arial" charset="0"/>
                        </a:rPr>
                        <a:t> : je </a:t>
                      </a:r>
                      <a:r>
                        <a:rPr kumimoji="0" lang="en-US" sz="4800" b="0" i="0" u="none" strike="noStrike" cap="none" normalizeH="0" baseline="0" dirty="0" err="1">
                          <a:ln>
                            <a:noFill/>
                          </a:ln>
                          <a:solidFill>
                            <a:schemeClr val="tx1"/>
                          </a:solidFill>
                          <a:effectLst/>
                          <a:latin typeface="Coptic1" pitchFamily="2" charset="0"/>
                          <a:cs typeface="Arial" charset="0"/>
                        </a:rPr>
                        <a:t>ouw~ou</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m~V</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qen</a:t>
                      </a:r>
                      <a:r>
                        <a:rPr kumimoji="0" lang="en-US" sz="4800" b="0" i="0" u="none" strike="noStrike" cap="none" normalizeH="0" baseline="0" dirty="0">
                          <a:ln>
                            <a:noFill/>
                          </a:ln>
                          <a:solidFill>
                            <a:schemeClr val="tx1"/>
                          </a:solidFill>
                          <a:effectLst/>
                          <a:latin typeface="Coptic1" pitchFamily="2" charset="0"/>
                          <a:cs typeface="Arial" charset="0"/>
                        </a:rPr>
                        <a:t> n/et[</a:t>
                      </a:r>
                      <a:r>
                        <a:rPr kumimoji="0" lang="en-US" sz="4800" b="0" i="0" u="none" strike="noStrike" cap="none" normalizeH="0" baseline="0" dirty="0" err="1">
                          <a:ln>
                            <a:noFill/>
                          </a:ln>
                          <a:solidFill>
                            <a:schemeClr val="tx1"/>
                          </a:solidFill>
                          <a:effectLst/>
                          <a:latin typeface="Coptic1" pitchFamily="2" charset="0"/>
                          <a:cs typeface="Arial" charset="0"/>
                        </a:rPr>
                        <a:t>oci</a:t>
                      </a:r>
                      <a:r>
                        <a:rPr kumimoji="0" lang="en-US" sz="4800" b="0" i="0" u="none" strike="noStrike" cap="none" normalizeH="0" baseline="0" dirty="0">
                          <a:ln>
                            <a:noFill/>
                          </a:ln>
                          <a:solidFill>
                            <a:schemeClr val="tx1"/>
                          </a:solidFill>
                          <a:effectLst/>
                          <a:latin typeface="Coptic1" pitchFamily="2" charset="0"/>
                          <a:cs typeface="Arial" charset="0"/>
                        </a:rPr>
                        <a:t> : </a:t>
                      </a:r>
                      <a:r>
                        <a:rPr kumimoji="0" lang="en-US" sz="4800" b="0" i="0" u="none" strike="noStrike" cap="none" normalizeH="0" baseline="0" dirty="0" err="1">
                          <a:ln>
                            <a:noFill/>
                          </a:ln>
                          <a:solidFill>
                            <a:schemeClr val="tx1"/>
                          </a:solidFill>
                          <a:effectLst/>
                          <a:latin typeface="Coptic1" pitchFamily="2" charset="0"/>
                          <a:cs typeface="Arial" charset="0"/>
                        </a:rPr>
                        <a:t>nem</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ouhir</a:t>
                      </a:r>
                      <a:r>
                        <a:rPr kumimoji="0" lang="en-US" sz="4800" b="0" i="0" u="none" strike="noStrike" cap="none" normalizeH="0" baseline="0" dirty="0">
                          <a:ln>
                            <a:noFill/>
                          </a:ln>
                          <a:solidFill>
                            <a:schemeClr val="tx1"/>
                          </a:solidFill>
                          <a:effectLst/>
                          <a:latin typeface="Coptic1" pitchFamily="2" charset="0"/>
                          <a:cs typeface="Arial" charset="0"/>
                        </a:rPr>
                        <a:t>/n/ </a:t>
                      </a:r>
                      <a:r>
                        <a:rPr kumimoji="0" lang="en-US" sz="4800" b="0" i="0" u="none" strike="noStrike" cap="none" normalizeH="0" baseline="0" dirty="0" err="1">
                          <a:ln>
                            <a:noFill/>
                          </a:ln>
                          <a:solidFill>
                            <a:schemeClr val="tx1"/>
                          </a:solidFill>
                          <a:effectLst/>
                          <a:latin typeface="Coptic1" pitchFamily="2" charset="0"/>
                          <a:cs typeface="Arial" charset="0"/>
                        </a:rPr>
                        <a:t>hijen</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pikahi</a:t>
                      </a:r>
                      <a:r>
                        <a:rPr kumimoji="0" lang="en-US" sz="4800" b="0" i="0" u="none" strike="noStrike" cap="none" normalizeH="0" baseline="0" dirty="0">
                          <a:ln>
                            <a:noFill/>
                          </a:ln>
                          <a:solidFill>
                            <a:schemeClr val="tx1"/>
                          </a:solidFill>
                          <a:effectLst/>
                          <a:latin typeface="Coptic1" pitchFamily="2" charset="0"/>
                          <a:cs typeface="Arial" charset="0"/>
                        </a:rPr>
                        <a:t> : </a:t>
                      </a:r>
                      <a:r>
                        <a:rPr kumimoji="0" lang="en-US" sz="4800" b="0" i="0" u="none" strike="noStrike" cap="none" normalizeH="0" baseline="0" dirty="0" err="1">
                          <a:ln>
                            <a:noFill/>
                          </a:ln>
                          <a:solidFill>
                            <a:schemeClr val="tx1"/>
                          </a:solidFill>
                          <a:effectLst/>
                          <a:latin typeface="Coptic1" pitchFamily="2" charset="0"/>
                          <a:cs typeface="Arial" charset="0"/>
                        </a:rPr>
                        <a:t>nem</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ou</a:t>
                      </a:r>
                      <a:r>
                        <a:rPr kumimoji="0" lang="en-US" sz="4800" b="0" i="0" u="none" strike="noStrike" cap="none" normalizeH="0" baseline="0" dirty="0">
                          <a:ln>
                            <a:noFill/>
                          </a:ln>
                          <a:solidFill>
                            <a:schemeClr val="tx1"/>
                          </a:solidFill>
                          <a:effectLst/>
                          <a:latin typeface="Coptic1" pitchFamily="2" charset="0"/>
                          <a:cs typeface="Arial" charset="0"/>
                        </a:rPr>
                        <a:t>]ma] </a:t>
                      </a:r>
                      <a:r>
                        <a:rPr kumimoji="0" lang="en-US" sz="4800" b="0" i="0" u="none" strike="noStrike" cap="none" normalizeH="0" baseline="0" dirty="0" err="1">
                          <a:ln>
                            <a:noFill/>
                          </a:ln>
                          <a:solidFill>
                            <a:schemeClr val="tx1"/>
                          </a:solidFill>
                          <a:effectLst/>
                          <a:latin typeface="Coptic1" pitchFamily="2" charset="0"/>
                          <a:cs typeface="Arial" charset="0"/>
                        </a:rPr>
                        <a:t>qen</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nirwmi</a:t>
                      </a:r>
                      <a:r>
                        <a:rPr kumimoji="0" lang="en-US" sz="4800" b="0" i="0" u="none" strike="noStrike" cap="none" normalizeH="0" baseline="0" dirty="0">
                          <a:ln>
                            <a:noFill/>
                          </a:ln>
                          <a:solidFill>
                            <a:schemeClr val="tx1"/>
                          </a:solidFill>
                          <a:effectLst/>
                          <a:latin typeface="Coptic1" pitchFamily="2" charset="0"/>
                          <a:cs typeface="Arial" charset="0"/>
                        </a:rPr>
                        <a:t>.</a:t>
                      </a:r>
                      <a:endParaRPr kumimoji="0" lang="en-US" sz="4800" b="0" i="1"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4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S’écrient en disant  : gloire à Dieu dans les cieux et Paix sur terre et joie aux hommes.</a:t>
                      </a:r>
                      <a:r>
                        <a:rPr kumimoji="0" lang="en-US" sz="4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4800" b="0" i="0" u="none" strike="noStrike" cap="none" normalizeH="0" baseline="0" dirty="0">
                          <a:ln>
                            <a:noFill/>
                          </a:ln>
                          <a:solidFill>
                            <a:schemeClr val="tx1"/>
                          </a:solidFill>
                          <a:effectLst/>
                          <a:latin typeface="Arial" charset="0"/>
                          <a:cs typeface="Arial" charset="0"/>
                        </a:rPr>
                        <a:t>صارخين قائلين، المجد لله في الأعالي، وعلى الارض السلام، وفى الناس المسرة.</a:t>
                      </a:r>
                      <a:endParaRPr kumimoji="0" lang="en-US" sz="48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2" name="AutoShape 26">
            <a:hlinkClick r:id="rId3" action="ppaction://hlinksldjump" highlightClick="1"/>
            <a:extLst>
              <a:ext uri="{FF2B5EF4-FFF2-40B4-BE49-F238E27FC236}">
                <a16:creationId xmlns:a16="http://schemas.microsoft.com/office/drawing/2014/main" id="{3E8A66C9-47CD-D8C1-B7A9-82C723DB9FDA}"/>
              </a:ext>
            </a:extLst>
          </p:cNvPr>
          <p:cNvSpPr>
            <a:spLocks noChangeArrowheads="1"/>
          </p:cNvSpPr>
          <p:nvPr/>
        </p:nvSpPr>
        <p:spPr bwMode="auto">
          <a:xfrm>
            <a:off x="9652000" y="6070600"/>
            <a:ext cx="2540000" cy="787400"/>
          </a:xfrm>
          <a:prstGeom prst="actionButtonBlank">
            <a:avLst/>
          </a:prstGeom>
          <a:solidFill>
            <a:srgbClr val="800000"/>
          </a:solidFill>
          <a:ln w="12700">
            <a:solidFill>
              <a:schemeClr val="tx1"/>
            </a:solidFill>
            <a:miter lim="800000"/>
            <a:headEnd/>
            <a:tailEnd/>
          </a:ln>
        </p:spPr>
        <p:txBody>
          <a:bodyPr wrap="none" tIns="158400" bIns="158400" anchor="ctr"/>
          <a:lstStyle/>
          <a:p>
            <a:pPr algn="ctr" defTabSz="1219170" fontAlgn="base">
              <a:spcAft>
                <a:spcPct val="0"/>
              </a:spcAft>
              <a:defRPr/>
            </a:pPr>
            <a:r>
              <a:rPr lang="en-US" sz="2400" dirty="0" err="1">
                <a:latin typeface="Coptic1" pitchFamily="2" charset="0"/>
                <a:cs typeface="Arial" charset="0"/>
              </a:rPr>
              <a:t>A~gioc</a:t>
            </a:r>
            <a:r>
              <a:rPr lang="en-US" sz="2400" dirty="0">
                <a:latin typeface="Coptic1" pitchFamily="2" charset="0"/>
                <a:cs typeface="Arial" charset="0"/>
              </a:rPr>
              <a:t> o~ </a:t>
            </a:r>
            <a:r>
              <a:rPr lang="en-US" sz="2400" dirty="0" err="1">
                <a:latin typeface="Coptic1" pitchFamily="2" charset="0"/>
                <a:cs typeface="Arial" charset="0"/>
              </a:rPr>
              <a:t>Yeoc</a:t>
            </a:r>
            <a:endParaRPr lang="en-CA" sz="2400" dirty="0">
              <a:solidFill>
                <a:srgbClr val="FFFFFF"/>
              </a:solidFill>
              <a:latin typeface="Coptic1" pitchFamily="2" charset="0"/>
              <a:cs typeface="Arial" charset="0"/>
            </a:endParaRPr>
          </a:p>
        </p:txBody>
      </p:sp>
    </p:spTree>
    <p:extLst>
      <p:ext uri="{BB962C8B-B14F-4D97-AF65-F5344CB8AC3E}">
        <p14:creationId xmlns:p14="http://schemas.microsoft.com/office/powerpoint/2010/main" val="2977280517"/>
      </p:ext>
    </p:extLst>
  </p:cSld>
  <p:clrMapOvr>
    <a:masterClrMapping/>
  </p:clrMapOvr>
  <p:transition advClick="0"/>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84" name="Text Box 15"/>
          <p:cNvSpPr txBox="1">
            <a:spLocks noChangeArrowheads="1"/>
          </p:cNvSpPr>
          <p:nvPr/>
        </p:nvSpPr>
        <p:spPr bwMode="auto">
          <a:xfrm>
            <a:off x="2235200" y="381001"/>
            <a:ext cx="8229600" cy="584775"/>
          </a:xfrm>
          <a:prstGeom prst="rect">
            <a:avLst/>
          </a:prstGeom>
          <a:noFill/>
          <a:ln w="9525">
            <a:noFill/>
            <a:miter lim="800000"/>
            <a:headEnd/>
            <a:tailEnd/>
          </a:ln>
        </p:spPr>
        <p:txBody>
          <a:bodyPr>
            <a:spAutoFit/>
          </a:bodyPr>
          <a:lstStyle/>
          <a:p>
            <a:pPr defTabSz="1219170" fontAlgn="base">
              <a:spcBef>
                <a:spcPct val="50000"/>
              </a:spcBef>
              <a:spcAft>
                <a:spcPct val="0"/>
              </a:spcAft>
              <a:defRPr/>
            </a:pPr>
            <a:endParaRPr lang="en-CA" sz="3200">
              <a:solidFill>
                <a:srgbClr val="FFFFFF"/>
              </a:solidFill>
              <a:latin typeface="Times New Roman" pitchFamily="18" charset="0"/>
              <a:cs typeface="Arial" charset="0"/>
            </a:endParaRPr>
          </a:p>
        </p:txBody>
      </p:sp>
      <p:graphicFrame>
        <p:nvGraphicFramePr>
          <p:cNvPr id="7" name="Tableau 6">
            <a:extLst>
              <a:ext uri="{FF2B5EF4-FFF2-40B4-BE49-F238E27FC236}">
                <a16:creationId xmlns:a16="http://schemas.microsoft.com/office/drawing/2014/main" id="{12AECD68-BEB6-4568-84EB-0113A0661BCD}"/>
              </a:ext>
            </a:extLst>
          </p:cNvPr>
          <p:cNvGraphicFramePr>
            <a:graphicFrameLocks noGrp="1"/>
          </p:cNvGraphicFramePr>
          <p:nvPr>
            <p:extLst>
              <p:ext uri="{D42A27DB-BD31-4B8C-83A1-F6EECF244321}">
                <p14:modId xmlns:p14="http://schemas.microsoft.com/office/powerpoint/2010/main" val="122834404"/>
              </p:ext>
            </p:extLst>
          </p:nvPr>
        </p:nvGraphicFramePr>
        <p:xfrm>
          <a:off x="1981200" y="104408"/>
          <a:ext cx="8128000" cy="741680"/>
        </p:xfrm>
        <a:graphic>
          <a:graphicData uri="http://schemas.openxmlformats.org/drawingml/2006/table">
            <a:tbl>
              <a:tblPr firstRow="1" bandRow="1">
                <a:tableStyleId>{2D5ABB26-0587-4C30-8999-92F81FD0307C}</a:tableStyleId>
              </a:tblPr>
              <a:tblGrid>
                <a:gridCol w="8128000">
                  <a:extLst>
                    <a:ext uri="{9D8B030D-6E8A-4147-A177-3AD203B41FA5}">
                      <a16:colId xmlns:a16="http://schemas.microsoft.com/office/drawing/2014/main" val="3307918593"/>
                    </a:ext>
                  </a:extLst>
                </a:gridCol>
              </a:tblGrid>
              <a:tr h="741680">
                <a:tc>
                  <a:txBody>
                    <a:bodyPr/>
                    <a:lstStyle/>
                    <a:p>
                      <a:pPr algn="ctr"/>
                      <a:r>
                        <a:rPr lang="en-US" sz="2100" b="0" dirty="0">
                          <a:latin typeface="Arial" panose="020B0604020202020204" pitchFamily="34" charset="0"/>
                          <a:cs typeface="Arial" panose="020B0604020202020204" pitchFamily="34" charset="0"/>
                        </a:rPr>
                        <a:t>Trisagion de </a:t>
                      </a:r>
                      <a:r>
                        <a:rPr lang="en-US" sz="2100" b="0" dirty="0" err="1">
                          <a:latin typeface="Arial" panose="020B0604020202020204" pitchFamily="34" charset="0"/>
                          <a:cs typeface="Arial" panose="020B0604020202020204" pitchFamily="34" charset="0"/>
                        </a:rPr>
                        <a:t>l’Épiphanie</a:t>
                      </a:r>
                      <a:r>
                        <a:rPr lang="en-US" sz="2100" b="0" dirty="0">
                          <a:latin typeface="Arial" panose="020B0604020202020204" pitchFamily="34" charset="0"/>
                          <a:cs typeface="Arial" panose="020B0604020202020204" pitchFamily="34" charset="0"/>
                        </a:rPr>
                        <a:t> (</a:t>
                      </a:r>
                      <a:r>
                        <a:rPr lang="en-US" sz="2100" b="0" dirty="0" err="1">
                          <a:latin typeface="Arial" panose="020B0604020202020204" pitchFamily="34" charset="0"/>
                          <a:cs typeface="Arial" panose="020B0604020202020204" pitchFamily="34" charset="0"/>
                        </a:rPr>
                        <a:t>Paramoun</a:t>
                      </a:r>
                      <a:r>
                        <a:rPr lang="en-US" sz="2100" b="0" dirty="0">
                          <a:latin typeface="Arial" panose="020B0604020202020204" pitchFamily="34" charset="0"/>
                          <a:cs typeface="Arial" panose="020B0604020202020204" pitchFamily="34" charset="0"/>
                        </a:rPr>
                        <a:t> &amp; Fête)</a:t>
                      </a:r>
                    </a:p>
                    <a:p>
                      <a:pPr algn="ctr"/>
                      <a:r>
                        <a:rPr lang="ar-EG" sz="2100" b="0" dirty="0">
                          <a:latin typeface="Arial" panose="020B0604020202020204" pitchFamily="34" charset="0"/>
                          <a:cs typeface="Arial" panose="020B0604020202020204" pitchFamily="34" charset="0"/>
                        </a:rPr>
                        <a:t>الثلاثة </a:t>
                      </a:r>
                      <a:r>
                        <a:rPr lang="ar-EG" sz="2100" b="0" dirty="0" err="1">
                          <a:latin typeface="Arial" panose="020B0604020202020204" pitchFamily="34" charset="0"/>
                          <a:cs typeface="Arial" panose="020B0604020202020204" pitchFamily="34" charset="0"/>
                        </a:rPr>
                        <a:t>التقديسات</a:t>
                      </a:r>
                      <a:r>
                        <a:rPr lang="ar-EG" sz="2100" b="0" dirty="0">
                          <a:latin typeface="Arial" panose="020B0604020202020204" pitchFamily="34" charset="0"/>
                          <a:cs typeface="Arial" panose="020B0604020202020204" pitchFamily="34" charset="0"/>
                        </a:rPr>
                        <a:t> للغطاس (برمون وعيد)</a:t>
                      </a:r>
                      <a:endParaRPr lang="en-US" sz="2100" b="0" dirty="0">
                        <a:latin typeface="Arial" panose="020B0604020202020204" pitchFamily="34" charset="0"/>
                        <a:cs typeface="Arial" panose="020B0604020202020204" pitchFamily="34" charset="0"/>
                      </a:endParaRPr>
                    </a:p>
                  </a:txBody>
                  <a:tcPr marL="121920" marR="12192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0477734"/>
                  </a:ext>
                </a:extLst>
              </a:tr>
            </a:tbl>
          </a:graphicData>
        </a:graphic>
      </p:graphicFrame>
      <p:pic>
        <p:nvPicPr>
          <p:cNvPr id="3" name="Image 2" descr="Une image contenant table&#10;&#10;Description générée automatiquement">
            <a:extLst>
              <a:ext uri="{FF2B5EF4-FFF2-40B4-BE49-F238E27FC236}">
                <a16:creationId xmlns:a16="http://schemas.microsoft.com/office/drawing/2014/main" id="{8AFAF804-6A8E-4D68-99FF-AA655510F91A}"/>
              </a:ext>
            </a:extLst>
          </p:cNvPr>
          <p:cNvPicPr>
            <a:picLocks noChangeAspect="1"/>
          </p:cNvPicPr>
          <p:nvPr/>
        </p:nvPicPr>
        <p:blipFill rotWithShape="1">
          <a:blip r:embed="rId3">
            <a:extLst>
              <a:ext uri="{28A0092B-C50C-407E-A947-70E740481C1C}">
                <a14:useLocalDpi xmlns:a14="http://schemas.microsoft.com/office/drawing/2010/main" val="0"/>
              </a:ext>
            </a:extLst>
          </a:blip>
          <a:srcRect t="23320"/>
          <a:stretch/>
        </p:blipFill>
        <p:spPr>
          <a:xfrm flipH="1">
            <a:off x="6969967" y="4407759"/>
            <a:ext cx="1887402" cy="2450241"/>
          </a:xfrm>
          <a:prstGeom prst="rect">
            <a:avLst/>
          </a:prstGeom>
        </p:spPr>
      </p:pic>
      <p:graphicFrame>
        <p:nvGraphicFramePr>
          <p:cNvPr id="2" name="Group 48">
            <a:extLst>
              <a:ext uri="{FF2B5EF4-FFF2-40B4-BE49-F238E27FC236}">
                <a16:creationId xmlns:a16="http://schemas.microsoft.com/office/drawing/2014/main" id="{42579FD3-C8EC-85BF-EDB3-1DBB4DB75EA8}"/>
              </a:ext>
            </a:extLst>
          </p:cNvPr>
          <p:cNvGraphicFramePr>
            <a:graphicFrameLocks noGrp="1"/>
          </p:cNvGraphicFramePr>
          <p:nvPr>
            <p:ph type="tbl" idx="1"/>
          </p:nvPr>
        </p:nvGraphicFramePr>
        <p:xfrm>
          <a:off x="0" y="1005840"/>
          <a:ext cx="12192000" cy="5358384"/>
        </p:xfrm>
        <a:graphic>
          <a:graphicData uri="http://schemas.openxmlformats.org/drawingml/2006/table">
            <a:tbl>
              <a:tblPr/>
              <a:tblGrid>
                <a:gridCol w="4634265">
                  <a:extLst>
                    <a:ext uri="{9D8B030D-6E8A-4147-A177-3AD203B41FA5}">
                      <a16:colId xmlns:a16="http://schemas.microsoft.com/office/drawing/2014/main" val="20000"/>
                    </a:ext>
                  </a:extLst>
                </a:gridCol>
                <a:gridCol w="4258723">
                  <a:extLst>
                    <a:ext uri="{9D8B030D-6E8A-4147-A177-3AD203B41FA5}">
                      <a16:colId xmlns:a16="http://schemas.microsoft.com/office/drawing/2014/main" val="20001"/>
                    </a:ext>
                  </a:extLst>
                </a:gridCol>
                <a:gridCol w="3299012">
                  <a:extLst>
                    <a:ext uri="{9D8B030D-6E8A-4147-A177-3AD203B41FA5}">
                      <a16:colId xmlns:a16="http://schemas.microsoft.com/office/drawing/2014/main" val="20002"/>
                    </a:ext>
                  </a:extLst>
                </a:gridCol>
              </a:tblGrid>
              <a:tr h="5358384">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4800" b="0" i="0" u="none" strike="noStrike" cap="none" normalizeH="0" baseline="0" dirty="0" err="1">
                          <a:ln>
                            <a:noFill/>
                          </a:ln>
                          <a:solidFill>
                            <a:schemeClr val="tx1"/>
                          </a:solidFill>
                          <a:effectLst/>
                          <a:latin typeface="Coptic1" pitchFamily="2" charset="0"/>
                          <a:cs typeface="Arial" charset="0"/>
                        </a:rPr>
                        <a:t>A~gioc</a:t>
                      </a:r>
                      <a:r>
                        <a:rPr kumimoji="0" lang="en-US" sz="4800" b="0" i="0" u="none" strike="noStrike" cap="none" normalizeH="0" baseline="0" dirty="0">
                          <a:ln>
                            <a:noFill/>
                          </a:ln>
                          <a:solidFill>
                            <a:schemeClr val="tx1"/>
                          </a:solidFill>
                          <a:effectLst/>
                          <a:latin typeface="Coptic1" pitchFamily="2" charset="0"/>
                          <a:cs typeface="Arial" charset="0"/>
                        </a:rPr>
                        <a:t> o~ </a:t>
                      </a:r>
                      <a:r>
                        <a:rPr kumimoji="0" lang="en-US" sz="4800" b="0" i="0" u="none" strike="noStrike" cap="none" normalizeH="0" baseline="0" dirty="0" err="1">
                          <a:ln>
                            <a:noFill/>
                          </a:ln>
                          <a:solidFill>
                            <a:schemeClr val="tx1"/>
                          </a:solidFill>
                          <a:effectLst/>
                          <a:latin typeface="Coptic1" pitchFamily="2" charset="0"/>
                          <a:cs typeface="Arial" charset="0"/>
                        </a:rPr>
                        <a:t>Yeoc</a:t>
                      </a:r>
                      <a:r>
                        <a:rPr kumimoji="0" lang="en-US" sz="4800" b="0" i="0" u="none" strike="noStrike" cap="none" normalizeH="0" baseline="0" dirty="0">
                          <a:ln>
                            <a:noFill/>
                          </a:ln>
                          <a:solidFill>
                            <a:schemeClr val="tx1"/>
                          </a:solidFill>
                          <a:effectLst/>
                          <a:latin typeface="Coptic1" pitchFamily="2" charset="0"/>
                          <a:cs typeface="Arial" charset="0"/>
                        </a:rPr>
                        <a:t> : </a:t>
                      </a:r>
                      <a:r>
                        <a:rPr kumimoji="0" lang="en-US" sz="4800" b="0" i="0" u="none" strike="noStrike" cap="none" normalizeH="0" baseline="0" dirty="0" err="1">
                          <a:ln>
                            <a:noFill/>
                          </a:ln>
                          <a:solidFill>
                            <a:schemeClr val="tx1"/>
                          </a:solidFill>
                          <a:effectLst/>
                          <a:latin typeface="Coptic1" pitchFamily="2" charset="0"/>
                          <a:cs typeface="Arial" charset="0"/>
                        </a:rPr>
                        <a:t>A~gioc</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Ic,uroc</a:t>
                      </a:r>
                      <a:r>
                        <a:rPr kumimoji="0" lang="en-US" sz="4800" b="0" i="0" u="none" strike="noStrike" cap="none" normalizeH="0" baseline="0" dirty="0">
                          <a:ln>
                            <a:noFill/>
                          </a:ln>
                          <a:solidFill>
                            <a:schemeClr val="tx1"/>
                          </a:solidFill>
                          <a:effectLst/>
                          <a:latin typeface="Coptic1" pitchFamily="2" charset="0"/>
                          <a:cs typeface="Arial" charset="0"/>
                        </a:rPr>
                        <a:t> : </a:t>
                      </a:r>
                      <a:r>
                        <a:rPr kumimoji="0" lang="en-US" sz="4800" b="0" i="0" u="none" strike="noStrike" cap="none" normalizeH="0" baseline="0" dirty="0" err="1">
                          <a:ln>
                            <a:noFill/>
                          </a:ln>
                          <a:solidFill>
                            <a:schemeClr val="tx1"/>
                          </a:solidFill>
                          <a:effectLst/>
                          <a:latin typeface="Coptic1" pitchFamily="2" charset="0"/>
                          <a:cs typeface="Arial" charset="0"/>
                        </a:rPr>
                        <a:t>A~gioc</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A~yanatoc</a:t>
                      </a:r>
                      <a:r>
                        <a:rPr kumimoji="0" lang="en-US" sz="4800" b="0" i="0" u="none" strike="noStrike" cap="none" normalizeH="0" baseline="0" dirty="0">
                          <a:ln>
                            <a:noFill/>
                          </a:ln>
                          <a:solidFill>
                            <a:schemeClr val="tx1"/>
                          </a:solidFill>
                          <a:effectLst/>
                          <a:latin typeface="Coptic1" pitchFamily="2" charset="0"/>
                          <a:cs typeface="Arial" charset="0"/>
                        </a:rPr>
                        <a:t> :</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4800" b="0" i="0" u="none" strike="noStrike" cap="none" normalizeH="0" baseline="0" dirty="0">
                          <a:ln>
                            <a:noFill/>
                          </a:ln>
                          <a:solidFill>
                            <a:schemeClr val="tx1"/>
                          </a:solidFill>
                          <a:effectLst/>
                          <a:latin typeface="Coptic1" pitchFamily="2" charset="0"/>
                          <a:cs typeface="Arial" charset="0"/>
                        </a:rPr>
                        <a:t>o~ ek </a:t>
                      </a:r>
                      <a:r>
                        <a:rPr kumimoji="0" lang="en-US" sz="4800" b="0" i="0" u="none" strike="noStrike" cap="none" normalizeH="0" baseline="0" dirty="0" err="1">
                          <a:ln>
                            <a:noFill/>
                          </a:ln>
                          <a:solidFill>
                            <a:schemeClr val="tx1"/>
                          </a:solidFill>
                          <a:effectLst/>
                          <a:latin typeface="Coptic1" pitchFamily="2" charset="0"/>
                          <a:cs typeface="Arial" charset="0"/>
                        </a:rPr>
                        <a:t>paryenou</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genney</a:t>
                      </a:r>
                      <a:r>
                        <a:rPr kumimoji="0" lang="en-US" sz="4800" b="0" i="0" u="none" strike="noStrike" cap="none" normalizeH="0" baseline="0" dirty="0">
                          <a:ln>
                            <a:noFill/>
                          </a:ln>
                          <a:solidFill>
                            <a:schemeClr val="tx1"/>
                          </a:solidFill>
                          <a:effectLst/>
                          <a:latin typeface="Coptic1" pitchFamily="2" charset="0"/>
                          <a:cs typeface="Arial" charset="0"/>
                        </a:rPr>
                        <a:t>/c : </a:t>
                      </a:r>
                      <a:r>
                        <a:rPr kumimoji="0" lang="en-US" sz="4800" b="0" i="0" u="none" strike="noStrike" cap="none" normalizeH="0" baseline="0" dirty="0" err="1">
                          <a:ln>
                            <a:noFill/>
                          </a:ln>
                          <a:solidFill>
                            <a:schemeClr val="tx1"/>
                          </a:solidFill>
                          <a:effectLst/>
                          <a:latin typeface="Coptic1" pitchFamily="2" charset="0"/>
                          <a:cs typeface="Arial" charset="0"/>
                        </a:rPr>
                        <a:t>e~le</a:t>
                      </a:r>
                      <a:r>
                        <a:rPr kumimoji="0" lang="en-US" sz="4800" b="0" i="0" u="none" strike="noStrike" cap="none" normalizeH="0" baseline="0" dirty="0">
                          <a:ln>
                            <a:noFill/>
                          </a:ln>
                          <a:solidFill>
                            <a:schemeClr val="tx1"/>
                          </a:solidFill>
                          <a:effectLst/>
                          <a:latin typeface="Coptic1" pitchFamily="2" charset="0"/>
                          <a:cs typeface="Arial" charset="0"/>
                        </a:rPr>
                        <a:t>/~con /~mac. </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4300" b="0" i="0" u="none" strike="noStrike" cap="none" normalizeH="0" baseline="0" dirty="0">
                          <a:ln>
                            <a:noFill/>
                          </a:ln>
                          <a:solidFill>
                            <a:schemeClr val="tx1"/>
                          </a:solidFill>
                          <a:effectLst/>
                          <a:latin typeface="Arial" charset="0"/>
                          <a:cs typeface="Arial" charset="0"/>
                        </a:rPr>
                        <a:t>Saint Dieu, Saint Puissant, Saint </a:t>
                      </a:r>
                      <a:r>
                        <a:rPr kumimoji="0" lang="en-US" sz="4300" b="0" i="0" u="none" strike="noStrike" cap="none" normalizeH="0" baseline="0" dirty="0" err="1">
                          <a:ln>
                            <a:noFill/>
                          </a:ln>
                          <a:solidFill>
                            <a:schemeClr val="tx1"/>
                          </a:solidFill>
                          <a:effectLst/>
                          <a:latin typeface="Arial" charset="0"/>
                          <a:cs typeface="Arial" charset="0"/>
                        </a:rPr>
                        <a:t>Immortel</a:t>
                      </a:r>
                      <a:r>
                        <a:rPr kumimoji="0" lang="en-US" sz="4300" b="0" i="0" u="none" strike="noStrike" cap="none" normalizeH="0" baseline="0" dirty="0">
                          <a:ln>
                            <a:noFill/>
                          </a:ln>
                          <a:solidFill>
                            <a:schemeClr val="tx1"/>
                          </a:solidFill>
                          <a:effectLst/>
                          <a:latin typeface="Arial" charset="0"/>
                          <a:cs typeface="Arial" charset="0"/>
                        </a:rPr>
                        <a:t>, Qui es né de la Vierge ; </a:t>
                      </a:r>
                      <a:r>
                        <a:rPr kumimoji="0" lang="en-US" sz="4300" b="0" i="0" u="none" strike="noStrike" cap="none" normalizeH="0" baseline="0" dirty="0" err="1">
                          <a:ln>
                            <a:noFill/>
                          </a:ln>
                          <a:solidFill>
                            <a:schemeClr val="tx1"/>
                          </a:solidFill>
                          <a:effectLst/>
                          <a:latin typeface="Arial" charset="0"/>
                          <a:cs typeface="Arial" charset="0"/>
                        </a:rPr>
                        <a:t>aie</a:t>
                      </a:r>
                      <a:r>
                        <a:rPr kumimoji="0" lang="en-US" sz="4300" b="0" i="0" u="none" strike="noStrike" cap="none" normalizeH="0" baseline="0" dirty="0">
                          <a:ln>
                            <a:noFill/>
                          </a:ln>
                          <a:solidFill>
                            <a:schemeClr val="tx1"/>
                          </a:solidFill>
                          <a:effectLst/>
                          <a:latin typeface="Arial" charset="0"/>
                          <a:cs typeface="Arial" charset="0"/>
                        </a:rPr>
                        <a:t> </a:t>
                      </a:r>
                      <a:r>
                        <a:rPr kumimoji="0" lang="en-US" sz="4300" b="0" i="0" u="none" strike="noStrike" cap="none" normalizeH="0" baseline="0" dirty="0" err="1">
                          <a:ln>
                            <a:noFill/>
                          </a:ln>
                          <a:solidFill>
                            <a:schemeClr val="tx1"/>
                          </a:solidFill>
                          <a:effectLst/>
                          <a:latin typeface="Arial" charset="0"/>
                          <a:cs typeface="Arial" charset="0"/>
                        </a:rPr>
                        <a:t>pitié</a:t>
                      </a:r>
                      <a:r>
                        <a:rPr kumimoji="0" lang="en-US" sz="4300" b="0" i="0" u="none" strike="noStrike" cap="none" normalizeH="0" baseline="0" dirty="0">
                          <a:ln>
                            <a:noFill/>
                          </a:ln>
                          <a:solidFill>
                            <a:schemeClr val="tx1"/>
                          </a:solidFill>
                          <a:effectLst/>
                          <a:latin typeface="Arial" charset="0"/>
                          <a:cs typeface="Arial" charset="0"/>
                        </a:rPr>
                        <a:t> de nous.</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4800" b="0" i="0" u="none" strike="noStrike" cap="none" normalizeH="0" baseline="0" dirty="0">
                          <a:ln>
                            <a:noFill/>
                          </a:ln>
                          <a:solidFill>
                            <a:schemeClr val="tx1"/>
                          </a:solidFill>
                          <a:effectLst/>
                          <a:latin typeface="Coptic1" pitchFamily="2" charset="0"/>
                          <a:cs typeface="Arial" charset="0"/>
                        </a:rPr>
                        <a:t>قُدُّوسٌ الله، قُدُّوسٌ القَويُّ، قُدُّوسٌ الحَيُّ الَّذي لا يَموتُ، الَّذي وُلِدَ مِنَ العَذْراءِ، </a:t>
                      </a:r>
                      <a:r>
                        <a:rPr kumimoji="0" lang="ar-EG" sz="4800" b="0" i="0" u="none" strike="noStrike" cap="none" normalizeH="0" baseline="0" dirty="0" err="1">
                          <a:ln>
                            <a:noFill/>
                          </a:ln>
                          <a:solidFill>
                            <a:schemeClr val="tx1"/>
                          </a:solidFill>
                          <a:effectLst/>
                          <a:latin typeface="Coptic1" pitchFamily="2" charset="0"/>
                          <a:cs typeface="Arial" charset="0"/>
                        </a:rPr>
                        <a:t>إرْحَمْنا</a:t>
                      </a:r>
                      <a:r>
                        <a:rPr kumimoji="0" lang="ar-EG" sz="4800" b="0" i="0" u="none" strike="noStrike" cap="none" normalizeH="0" baseline="0" dirty="0">
                          <a:ln>
                            <a:noFill/>
                          </a:ln>
                          <a:solidFill>
                            <a:schemeClr val="tx1"/>
                          </a:solidFill>
                          <a:effectLst/>
                          <a:latin typeface="Coptic1" pitchFamily="2" charset="0"/>
                          <a:cs typeface="Arial" charset="0"/>
                        </a:rPr>
                        <a:t>.</a:t>
                      </a:r>
                      <a:endParaRPr kumimoji="0" lang="en-US" sz="4800" b="0" i="0" u="none" strike="noStrike" cap="none" normalizeH="0" baseline="0" dirty="0">
                        <a:ln>
                          <a:noFill/>
                        </a:ln>
                        <a:solidFill>
                          <a:schemeClr val="tx1"/>
                        </a:solidFill>
                        <a:effectLst/>
                        <a:latin typeface="Coptic1" pitchFamily="2"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439952199"/>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710352" name="Group 16"/>
          <p:cNvGraphicFramePr>
            <a:graphicFrameLocks noGrp="1"/>
          </p:cNvGraphicFramePr>
          <p:nvPr>
            <p:ph type="tbl" idx="1"/>
          </p:nvPr>
        </p:nvGraphicFramePr>
        <p:xfrm>
          <a:off x="2" y="132081"/>
          <a:ext cx="12191997" cy="5667375"/>
        </p:xfrm>
        <a:graphic>
          <a:graphicData uri="http://schemas.openxmlformats.org/drawingml/2006/table">
            <a:tbl>
              <a:tblPr/>
              <a:tblGrid>
                <a:gridCol w="4812631">
                  <a:extLst>
                    <a:ext uri="{9D8B030D-6E8A-4147-A177-3AD203B41FA5}">
                      <a16:colId xmlns:a16="http://schemas.microsoft.com/office/drawing/2014/main" val="20000"/>
                    </a:ext>
                  </a:extLst>
                </a:gridCol>
                <a:gridCol w="4031257">
                  <a:extLst>
                    <a:ext uri="{9D8B030D-6E8A-4147-A177-3AD203B41FA5}">
                      <a16:colId xmlns:a16="http://schemas.microsoft.com/office/drawing/2014/main" val="20001"/>
                    </a:ext>
                  </a:extLst>
                </a:gridCol>
                <a:gridCol w="3348109">
                  <a:extLst>
                    <a:ext uri="{9D8B030D-6E8A-4147-A177-3AD203B41FA5}">
                      <a16:colId xmlns:a16="http://schemas.microsoft.com/office/drawing/2014/main" val="20002"/>
                    </a:ext>
                  </a:extLst>
                </a:gridCol>
              </a:tblGrid>
              <a:tr h="5667375">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4800" b="0" i="0" u="none" strike="noStrike" cap="none" normalizeH="0" baseline="0" dirty="0" err="1">
                          <a:ln>
                            <a:noFill/>
                          </a:ln>
                          <a:solidFill>
                            <a:schemeClr val="tx1"/>
                          </a:solidFill>
                          <a:effectLst/>
                          <a:latin typeface="Coptic1" pitchFamily="2" charset="0"/>
                          <a:cs typeface="Arial" charset="0"/>
                        </a:rPr>
                        <a:t>A~gioc</a:t>
                      </a:r>
                      <a:r>
                        <a:rPr kumimoji="0" lang="en-US" sz="4800" b="0" i="0" u="none" strike="noStrike" cap="none" normalizeH="0" baseline="0" dirty="0">
                          <a:ln>
                            <a:noFill/>
                          </a:ln>
                          <a:solidFill>
                            <a:schemeClr val="tx1"/>
                          </a:solidFill>
                          <a:effectLst/>
                          <a:latin typeface="Coptic1" pitchFamily="2" charset="0"/>
                          <a:cs typeface="Arial" charset="0"/>
                        </a:rPr>
                        <a:t> o~ </a:t>
                      </a:r>
                      <a:r>
                        <a:rPr kumimoji="0" lang="en-US" sz="4800" b="0" i="0" u="none" strike="noStrike" cap="none" normalizeH="0" baseline="0" dirty="0" err="1">
                          <a:ln>
                            <a:noFill/>
                          </a:ln>
                          <a:solidFill>
                            <a:schemeClr val="tx1"/>
                          </a:solidFill>
                          <a:effectLst/>
                          <a:latin typeface="Coptic1" pitchFamily="2" charset="0"/>
                          <a:cs typeface="Arial" charset="0"/>
                        </a:rPr>
                        <a:t>Yeoc</a:t>
                      </a:r>
                      <a:r>
                        <a:rPr kumimoji="0" lang="en-US" sz="4800" b="0" i="0" u="none" strike="noStrike" cap="none" normalizeH="0" baseline="0" dirty="0">
                          <a:ln>
                            <a:noFill/>
                          </a:ln>
                          <a:solidFill>
                            <a:schemeClr val="tx1"/>
                          </a:solidFill>
                          <a:effectLst/>
                          <a:latin typeface="Coptic1" pitchFamily="2" charset="0"/>
                          <a:cs typeface="Arial" charset="0"/>
                        </a:rPr>
                        <a:t> : </a:t>
                      </a:r>
                      <a:r>
                        <a:rPr kumimoji="0" lang="en-US" sz="4800" b="0" i="0" u="none" strike="noStrike" cap="none" normalizeH="0" baseline="0" dirty="0" err="1">
                          <a:ln>
                            <a:noFill/>
                          </a:ln>
                          <a:solidFill>
                            <a:schemeClr val="tx1"/>
                          </a:solidFill>
                          <a:effectLst/>
                          <a:latin typeface="Coptic1" pitchFamily="2" charset="0"/>
                          <a:cs typeface="Arial" charset="0"/>
                        </a:rPr>
                        <a:t>A~gioc</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Ic,uroc</a:t>
                      </a:r>
                      <a:r>
                        <a:rPr kumimoji="0" lang="en-US" sz="4800" b="0" i="0" u="none" strike="noStrike" cap="none" normalizeH="0" baseline="0" dirty="0">
                          <a:ln>
                            <a:noFill/>
                          </a:ln>
                          <a:solidFill>
                            <a:schemeClr val="tx1"/>
                          </a:solidFill>
                          <a:effectLst/>
                          <a:latin typeface="Coptic1" pitchFamily="2" charset="0"/>
                          <a:cs typeface="Arial" charset="0"/>
                        </a:rPr>
                        <a:t> : </a:t>
                      </a:r>
                      <a:r>
                        <a:rPr kumimoji="0" lang="en-US" sz="4800" b="0" i="0" u="none" strike="noStrike" cap="none" normalizeH="0" baseline="0" dirty="0" err="1">
                          <a:ln>
                            <a:noFill/>
                          </a:ln>
                          <a:solidFill>
                            <a:schemeClr val="tx1"/>
                          </a:solidFill>
                          <a:effectLst/>
                          <a:latin typeface="Coptic1" pitchFamily="2" charset="0"/>
                          <a:cs typeface="Arial" charset="0"/>
                        </a:rPr>
                        <a:t>A~gioc</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A~yanatoc</a:t>
                      </a:r>
                      <a:r>
                        <a:rPr kumimoji="0" lang="en-US" sz="4800" b="0" i="0" u="none" strike="noStrike" cap="none" normalizeH="0" baseline="0" dirty="0">
                          <a:ln>
                            <a:noFill/>
                          </a:ln>
                          <a:solidFill>
                            <a:schemeClr val="tx1"/>
                          </a:solidFill>
                          <a:effectLst/>
                          <a:latin typeface="Coptic1" pitchFamily="2" charset="0"/>
                          <a:cs typeface="Arial" charset="0"/>
                        </a:rPr>
                        <a:t> :</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4800" b="0" i="0" u="none" strike="noStrike" cap="none" normalizeH="0" baseline="0" dirty="0">
                          <a:ln>
                            <a:noFill/>
                          </a:ln>
                          <a:solidFill>
                            <a:schemeClr val="tx1"/>
                          </a:solidFill>
                          <a:effectLst/>
                          <a:latin typeface="Coptic1" pitchFamily="2" charset="0"/>
                          <a:cs typeface="Arial" charset="0"/>
                        </a:rPr>
                        <a:t>o~ </a:t>
                      </a:r>
                      <a:r>
                        <a:rPr kumimoji="0" lang="en-US" sz="4800" b="0" i="0" u="none" strike="noStrike" cap="none" normalizeH="0" baseline="0" dirty="0" err="1">
                          <a:ln>
                            <a:noFill/>
                          </a:ln>
                          <a:solidFill>
                            <a:schemeClr val="tx1"/>
                          </a:solidFill>
                          <a:effectLst/>
                          <a:latin typeface="Coptic1" pitchFamily="2" charset="0"/>
                          <a:cs typeface="Arial" charset="0"/>
                        </a:rPr>
                        <a:t>en</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Iordan</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Baptict</a:t>
                      </a:r>
                      <a:r>
                        <a:rPr kumimoji="0" lang="en-US" sz="4800" b="0" i="0" u="none" strike="noStrike" cap="none" normalizeH="0" baseline="0" dirty="0">
                          <a:ln>
                            <a:noFill/>
                          </a:ln>
                          <a:solidFill>
                            <a:schemeClr val="tx1"/>
                          </a:solidFill>
                          <a:effectLst/>
                          <a:latin typeface="Coptic1" pitchFamily="2" charset="0"/>
                          <a:cs typeface="Arial" charset="0"/>
                        </a:rPr>
                        <a:t>/c : </a:t>
                      </a:r>
                      <a:r>
                        <a:rPr kumimoji="0" lang="en-US" sz="4800" b="0" i="0" u="none" strike="noStrike" cap="none" normalizeH="0" baseline="0" dirty="0" err="1">
                          <a:ln>
                            <a:noFill/>
                          </a:ln>
                          <a:solidFill>
                            <a:schemeClr val="tx1"/>
                          </a:solidFill>
                          <a:effectLst/>
                          <a:latin typeface="Coptic1" pitchFamily="2" charset="0"/>
                          <a:cs typeface="Arial" charset="0"/>
                        </a:rPr>
                        <a:t>e~le</a:t>
                      </a:r>
                      <a:r>
                        <a:rPr kumimoji="0" lang="en-US" sz="4800" b="0" i="0" u="none" strike="noStrike" cap="none" normalizeH="0" baseline="0" dirty="0">
                          <a:ln>
                            <a:noFill/>
                          </a:ln>
                          <a:solidFill>
                            <a:schemeClr val="tx1"/>
                          </a:solidFill>
                          <a:effectLst/>
                          <a:latin typeface="Coptic1" pitchFamily="2" charset="0"/>
                          <a:cs typeface="Arial" charset="0"/>
                        </a:rPr>
                        <a:t>/~con /~mac. </a:t>
                      </a:r>
                      <a:endParaRPr kumimoji="0" lang="en-US" sz="48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4300" b="0" i="0" u="none" strike="noStrike" cap="none" normalizeH="0" baseline="0" dirty="0">
                          <a:ln>
                            <a:noFill/>
                          </a:ln>
                          <a:solidFill>
                            <a:schemeClr val="tx1"/>
                          </a:solidFill>
                          <a:effectLst/>
                          <a:latin typeface="Arial" charset="0"/>
                          <a:cs typeface="Arial" charset="0"/>
                        </a:rPr>
                        <a:t>Saint Dieu, Saint Puissant, Saint Immortel, Qui a été baptisé dans le Jourdain ; </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4300" b="0" i="0" u="none" strike="noStrike" cap="none" normalizeH="0" baseline="0" dirty="0">
                          <a:ln>
                            <a:noFill/>
                          </a:ln>
                          <a:solidFill>
                            <a:schemeClr val="tx1"/>
                          </a:solidFill>
                          <a:effectLst/>
                          <a:latin typeface="Arial" charset="0"/>
                          <a:cs typeface="Arial" charset="0"/>
                        </a:rPr>
                        <a:t>aie pitié</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4300" b="0" i="0" u="none" strike="noStrike" cap="none" normalizeH="0" baseline="0" dirty="0">
                          <a:ln>
                            <a:noFill/>
                          </a:ln>
                          <a:solidFill>
                            <a:schemeClr val="tx1"/>
                          </a:solidFill>
                          <a:effectLst/>
                          <a:latin typeface="Arial" charset="0"/>
                          <a:cs typeface="Arial" charset="0"/>
                        </a:rPr>
                        <a:t>de nous.</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4800" b="0" i="0" u="none" strike="noStrike" cap="none" normalizeH="0" baseline="0" dirty="0">
                          <a:ln>
                            <a:noFill/>
                          </a:ln>
                          <a:solidFill>
                            <a:schemeClr val="tx1"/>
                          </a:solidFill>
                          <a:effectLst/>
                          <a:latin typeface="Coptic1" pitchFamily="2" charset="0"/>
                          <a:cs typeface="Arial" charset="0"/>
                        </a:rPr>
                        <a:t>قُدُّوسٌ الله، قُدُّوسٌ القَويُّ، قُدُّوسٌ الحَيُّ الَّذي لا يَموتُ،</a:t>
                      </a:r>
                      <a:r>
                        <a:rPr kumimoji="0" lang="fr-FR" sz="4800" b="0" i="0" u="none" strike="noStrike" cap="none" normalizeH="0" baseline="0" dirty="0">
                          <a:ln>
                            <a:noFill/>
                          </a:ln>
                          <a:solidFill>
                            <a:schemeClr val="tx1"/>
                          </a:solidFill>
                          <a:effectLst/>
                          <a:latin typeface="Coptic1" pitchFamily="2" charset="0"/>
                          <a:cs typeface="Arial" charset="0"/>
                        </a:rPr>
                        <a:t> </a:t>
                      </a:r>
                      <a:r>
                        <a:rPr kumimoji="0" lang="ar-EG" sz="4800" b="0" i="0" u="none" strike="noStrike" cap="none" normalizeH="0" baseline="0" dirty="0">
                          <a:ln>
                            <a:noFill/>
                          </a:ln>
                          <a:solidFill>
                            <a:schemeClr val="tx1"/>
                          </a:solidFill>
                          <a:effectLst/>
                          <a:latin typeface="Coptic1" pitchFamily="2" charset="0"/>
                          <a:cs typeface="Arial" charset="0"/>
                        </a:rPr>
                        <a:t>الَّذي اعتمد في الأردن، </a:t>
                      </a:r>
                      <a:r>
                        <a:rPr kumimoji="0" lang="ar-EG" sz="4800" b="0" i="0" u="none" strike="noStrike" cap="none" normalizeH="0" baseline="0" dirty="0" err="1">
                          <a:ln>
                            <a:noFill/>
                          </a:ln>
                          <a:solidFill>
                            <a:schemeClr val="tx1"/>
                          </a:solidFill>
                          <a:effectLst/>
                          <a:latin typeface="Coptic1" pitchFamily="2" charset="0"/>
                          <a:cs typeface="Arial" charset="0"/>
                        </a:rPr>
                        <a:t>إرْحَمْنا</a:t>
                      </a:r>
                      <a:r>
                        <a:rPr kumimoji="0" lang="fr-FR" sz="4800" b="0" i="0" u="none" strike="noStrike" cap="none" normalizeH="0" baseline="0" dirty="0">
                          <a:ln>
                            <a:noFill/>
                          </a:ln>
                          <a:solidFill>
                            <a:schemeClr val="tx1"/>
                          </a:solidFill>
                          <a:effectLst/>
                          <a:latin typeface="Coptic1" pitchFamily="2" charset="0"/>
                          <a:cs typeface="Arial" charset="0"/>
                        </a:rPr>
                        <a:t>.</a:t>
                      </a:r>
                      <a:endParaRPr kumimoji="0" lang="en-CA" sz="4800" b="0" i="0" u="none" strike="noStrike" cap="none" normalizeH="0" baseline="0" dirty="0">
                        <a:ln>
                          <a:noFill/>
                        </a:ln>
                        <a:solidFill>
                          <a:schemeClr val="tx1"/>
                        </a:solidFill>
                        <a:effectLst/>
                        <a:latin typeface="Coptic1" pitchFamily="2"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pic>
        <p:nvPicPr>
          <p:cNvPr id="6" name="Image 5" descr="Une image contenant table&#10;&#10;Description générée automatiquement">
            <a:extLst>
              <a:ext uri="{FF2B5EF4-FFF2-40B4-BE49-F238E27FC236}">
                <a16:creationId xmlns:a16="http://schemas.microsoft.com/office/drawing/2014/main" id="{AA68EB7C-EB2B-44ED-9723-04E5F5B1C8E0}"/>
              </a:ext>
            </a:extLst>
          </p:cNvPr>
          <p:cNvPicPr>
            <a:picLocks noChangeAspect="1"/>
          </p:cNvPicPr>
          <p:nvPr/>
        </p:nvPicPr>
        <p:blipFill rotWithShape="1">
          <a:blip r:embed="rId3">
            <a:extLst>
              <a:ext uri="{28A0092B-C50C-407E-A947-70E740481C1C}">
                <a14:useLocalDpi xmlns:a14="http://schemas.microsoft.com/office/drawing/2010/main" val="0"/>
              </a:ext>
            </a:extLst>
          </a:blip>
          <a:srcRect t="23320"/>
          <a:stretch/>
        </p:blipFill>
        <p:spPr>
          <a:xfrm flipH="1">
            <a:off x="7173037" y="4618652"/>
            <a:ext cx="1724953" cy="2239348"/>
          </a:xfrm>
          <a:prstGeom prst="rect">
            <a:avLst/>
          </a:prstGeom>
        </p:spPr>
      </p:pic>
      <p:sp>
        <p:nvSpPr>
          <p:cNvPr id="2" name="ZoneTexte 1">
            <a:extLst>
              <a:ext uri="{FF2B5EF4-FFF2-40B4-BE49-F238E27FC236}">
                <a16:creationId xmlns:a16="http://schemas.microsoft.com/office/drawing/2014/main" id="{60C90CDB-62E7-29E1-C5CB-F482791DBE84}"/>
              </a:ext>
            </a:extLst>
          </p:cNvPr>
          <p:cNvSpPr txBox="1"/>
          <p:nvPr/>
        </p:nvSpPr>
        <p:spPr>
          <a:xfrm>
            <a:off x="11480800" y="5992331"/>
            <a:ext cx="711200" cy="830997"/>
          </a:xfrm>
          <a:prstGeom prst="rect">
            <a:avLst/>
          </a:prstGeom>
          <a:noFill/>
        </p:spPr>
        <p:txBody>
          <a:bodyPr wrap="square" rtlCol="0">
            <a:spAutoFit/>
          </a:bodyPr>
          <a:lstStyle/>
          <a:p>
            <a:r>
              <a:rPr lang="fr-FR" sz="4800" dirty="0"/>
              <a:t>2</a:t>
            </a:r>
          </a:p>
        </p:txBody>
      </p:sp>
    </p:spTree>
    <p:extLst>
      <p:ext uri="{BB962C8B-B14F-4D97-AF65-F5344CB8AC3E}">
        <p14:creationId xmlns:p14="http://schemas.microsoft.com/office/powerpoint/2010/main" val="1950251667"/>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710352" name="Group 16"/>
          <p:cNvGraphicFramePr>
            <a:graphicFrameLocks noGrp="1"/>
          </p:cNvGraphicFramePr>
          <p:nvPr>
            <p:ph type="tbl" idx="1"/>
          </p:nvPr>
        </p:nvGraphicFramePr>
        <p:xfrm>
          <a:off x="2" y="132081"/>
          <a:ext cx="12191997" cy="5667375"/>
        </p:xfrm>
        <a:graphic>
          <a:graphicData uri="http://schemas.openxmlformats.org/drawingml/2006/table">
            <a:tbl>
              <a:tblPr/>
              <a:tblGrid>
                <a:gridCol w="4812631">
                  <a:extLst>
                    <a:ext uri="{9D8B030D-6E8A-4147-A177-3AD203B41FA5}">
                      <a16:colId xmlns:a16="http://schemas.microsoft.com/office/drawing/2014/main" val="20000"/>
                    </a:ext>
                  </a:extLst>
                </a:gridCol>
                <a:gridCol w="4031257">
                  <a:extLst>
                    <a:ext uri="{9D8B030D-6E8A-4147-A177-3AD203B41FA5}">
                      <a16:colId xmlns:a16="http://schemas.microsoft.com/office/drawing/2014/main" val="20001"/>
                    </a:ext>
                  </a:extLst>
                </a:gridCol>
                <a:gridCol w="3348109">
                  <a:extLst>
                    <a:ext uri="{9D8B030D-6E8A-4147-A177-3AD203B41FA5}">
                      <a16:colId xmlns:a16="http://schemas.microsoft.com/office/drawing/2014/main" val="20002"/>
                    </a:ext>
                  </a:extLst>
                </a:gridCol>
              </a:tblGrid>
              <a:tr h="5667375">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4800" b="0" i="0" u="none" strike="noStrike" cap="none" normalizeH="0" baseline="0" dirty="0" err="1">
                          <a:ln>
                            <a:noFill/>
                          </a:ln>
                          <a:solidFill>
                            <a:schemeClr val="tx1"/>
                          </a:solidFill>
                          <a:effectLst/>
                          <a:latin typeface="Coptic1" pitchFamily="2" charset="0"/>
                          <a:cs typeface="Arial" charset="0"/>
                        </a:rPr>
                        <a:t>A~gioc</a:t>
                      </a:r>
                      <a:r>
                        <a:rPr kumimoji="0" lang="en-US" sz="4800" b="0" i="0" u="none" strike="noStrike" cap="none" normalizeH="0" baseline="0" dirty="0">
                          <a:ln>
                            <a:noFill/>
                          </a:ln>
                          <a:solidFill>
                            <a:schemeClr val="tx1"/>
                          </a:solidFill>
                          <a:effectLst/>
                          <a:latin typeface="Coptic1" pitchFamily="2" charset="0"/>
                          <a:cs typeface="Arial" charset="0"/>
                        </a:rPr>
                        <a:t> o~ </a:t>
                      </a:r>
                      <a:r>
                        <a:rPr kumimoji="0" lang="en-US" sz="4800" b="0" i="0" u="none" strike="noStrike" cap="none" normalizeH="0" baseline="0" dirty="0" err="1">
                          <a:ln>
                            <a:noFill/>
                          </a:ln>
                          <a:solidFill>
                            <a:schemeClr val="tx1"/>
                          </a:solidFill>
                          <a:effectLst/>
                          <a:latin typeface="Coptic1" pitchFamily="2" charset="0"/>
                          <a:cs typeface="Arial" charset="0"/>
                        </a:rPr>
                        <a:t>Yeoc</a:t>
                      </a:r>
                      <a:r>
                        <a:rPr kumimoji="0" lang="en-US" sz="4800" b="0" i="0" u="none" strike="noStrike" cap="none" normalizeH="0" baseline="0" dirty="0">
                          <a:ln>
                            <a:noFill/>
                          </a:ln>
                          <a:solidFill>
                            <a:schemeClr val="tx1"/>
                          </a:solidFill>
                          <a:effectLst/>
                          <a:latin typeface="Coptic1" pitchFamily="2" charset="0"/>
                          <a:cs typeface="Arial" charset="0"/>
                        </a:rPr>
                        <a:t> : </a:t>
                      </a:r>
                      <a:r>
                        <a:rPr kumimoji="0" lang="en-US" sz="4800" b="0" i="0" u="none" strike="noStrike" cap="none" normalizeH="0" baseline="0" dirty="0" err="1">
                          <a:ln>
                            <a:noFill/>
                          </a:ln>
                          <a:solidFill>
                            <a:schemeClr val="tx1"/>
                          </a:solidFill>
                          <a:effectLst/>
                          <a:latin typeface="Coptic1" pitchFamily="2" charset="0"/>
                          <a:cs typeface="Arial" charset="0"/>
                        </a:rPr>
                        <a:t>A~gioc</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Ic,uroc</a:t>
                      </a:r>
                      <a:r>
                        <a:rPr kumimoji="0" lang="en-US" sz="4800" b="0" i="0" u="none" strike="noStrike" cap="none" normalizeH="0" baseline="0" dirty="0">
                          <a:ln>
                            <a:noFill/>
                          </a:ln>
                          <a:solidFill>
                            <a:schemeClr val="tx1"/>
                          </a:solidFill>
                          <a:effectLst/>
                          <a:latin typeface="Coptic1" pitchFamily="2" charset="0"/>
                          <a:cs typeface="Arial" charset="0"/>
                        </a:rPr>
                        <a:t> : </a:t>
                      </a:r>
                      <a:r>
                        <a:rPr kumimoji="0" lang="en-US" sz="4800" b="0" i="0" u="none" strike="noStrike" cap="none" normalizeH="0" baseline="0" dirty="0" err="1">
                          <a:ln>
                            <a:noFill/>
                          </a:ln>
                          <a:solidFill>
                            <a:schemeClr val="tx1"/>
                          </a:solidFill>
                          <a:effectLst/>
                          <a:latin typeface="Coptic1" pitchFamily="2" charset="0"/>
                          <a:cs typeface="Arial" charset="0"/>
                        </a:rPr>
                        <a:t>A~gioc</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A~yanatoc</a:t>
                      </a:r>
                      <a:r>
                        <a:rPr kumimoji="0" lang="en-US" sz="4800" b="0" i="0" u="none" strike="noStrike" cap="none" normalizeH="0" baseline="0" dirty="0">
                          <a:ln>
                            <a:noFill/>
                          </a:ln>
                          <a:solidFill>
                            <a:schemeClr val="tx1"/>
                          </a:solidFill>
                          <a:effectLst/>
                          <a:latin typeface="Coptic1" pitchFamily="2" charset="0"/>
                          <a:cs typeface="Arial" charset="0"/>
                        </a:rPr>
                        <a:t> :</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4800" b="0" i="0" u="none" strike="noStrike" cap="none" normalizeH="0" baseline="0" dirty="0">
                          <a:ln>
                            <a:noFill/>
                          </a:ln>
                          <a:solidFill>
                            <a:schemeClr val="tx1"/>
                          </a:solidFill>
                          <a:effectLst/>
                          <a:latin typeface="Coptic1" pitchFamily="2" charset="0"/>
                          <a:cs typeface="Arial" charset="0"/>
                        </a:rPr>
                        <a:t>o~ </a:t>
                      </a:r>
                      <a:r>
                        <a:rPr kumimoji="0" lang="en-US" sz="4800" b="0" i="0" u="none" strike="noStrike" cap="none" normalizeH="0" baseline="0" dirty="0" err="1">
                          <a:ln>
                            <a:noFill/>
                          </a:ln>
                          <a:solidFill>
                            <a:schemeClr val="tx1"/>
                          </a:solidFill>
                          <a:effectLst/>
                          <a:latin typeface="Coptic1" pitchFamily="2" charset="0"/>
                          <a:cs typeface="Arial" charset="0"/>
                        </a:rPr>
                        <a:t>en</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Iordan</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Baptict</a:t>
                      </a:r>
                      <a:r>
                        <a:rPr kumimoji="0" lang="en-US" sz="4800" b="0" i="0" u="none" strike="noStrike" cap="none" normalizeH="0" baseline="0" dirty="0">
                          <a:ln>
                            <a:noFill/>
                          </a:ln>
                          <a:solidFill>
                            <a:schemeClr val="tx1"/>
                          </a:solidFill>
                          <a:effectLst/>
                          <a:latin typeface="Coptic1" pitchFamily="2" charset="0"/>
                          <a:cs typeface="Arial" charset="0"/>
                        </a:rPr>
                        <a:t>/c : </a:t>
                      </a:r>
                      <a:r>
                        <a:rPr kumimoji="0" lang="en-US" sz="4800" b="0" i="0" u="none" strike="noStrike" cap="none" normalizeH="0" baseline="0" dirty="0" err="1">
                          <a:ln>
                            <a:noFill/>
                          </a:ln>
                          <a:solidFill>
                            <a:schemeClr val="tx1"/>
                          </a:solidFill>
                          <a:effectLst/>
                          <a:latin typeface="Coptic1" pitchFamily="2" charset="0"/>
                          <a:cs typeface="Arial" charset="0"/>
                        </a:rPr>
                        <a:t>e~le</a:t>
                      </a:r>
                      <a:r>
                        <a:rPr kumimoji="0" lang="en-US" sz="4800" b="0" i="0" u="none" strike="noStrike" cap="none" normalizeH="0" baseline="0" dirty="0">
                          <a:ln>
                            <a:noFill/>
                          </a:ln>
                          <a:solidFill>
                            <a:schemeClr val="tx1"/>
                          </a:solidFill>
                          <a:effectLst/>
                          <a:latin typeface="Coptic1" pitchFamily="2" charset="0"/>
                          <a:cs typeface="Arial" charset="0"/>
                        </a:rPr>
                        <a:t>/~con /~mac. </a:t>
                      </a:r>
                      <a:endParaRPr kumimoji="0" lang="en-US" sz="48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4300" b="0" i="0" u="none" strike="noStrike" cap="none" normalizeH="0" baseline="0" dirty="0">
                          <a:ln>
                            <a:noFill/>
                          </a:ln>
                          <a:solidFill>
                            <a:schemeClr val="tx1"/>
                          </a:solidFill>
                          <a:effectLst/>
                          <a:latin typeface="Arial" charset="0"/>
                          <a:cs typeface="Arial" charset="0"/>
                        </a:rPr>
                        <a:t>Saint Dieu, Saint Puissant, Saint Immortel, Qui a été baptisé dans le Jourdain ; </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4300" b="0" i="0" u="none" strike="noStrike" cap="none" normalizeH="0" baseline="0" dirty="0">
                          <a:ln>
                            <a:noFill/>
                          </a:ln>
                          <a:solidFill>
                            <a:schemeClr val="tx1"/>
                          </a:solidFill>
                          <a:effectLst/>
                          <a:latin typeface="Arial" charset="0"/>
                          <a:cs typeface="Arial" charset="0"/>
                        </a:rPr>
                        <a:t>aie pitié</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4300" b="0" i="0" u="none" strike="noStrike" cap="none" normalizeH="0" baseline="0" dirty="0">
                          <a:ln>
                            <a:noFill/>
                          </a:ln>
                          <a:solidFill>
                            <a:schemeClr val="tx1"/>
                          </a:solidFill>
                          <a:effectLst/>
                          <a:latin typeface="Arial" charset="0"/>
                          <a:cs typeface="Arial" charset="0"/>
                        </a:rPr>
                        <a:t>de nous.</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4800" b="0" i="0" u="none" strike="noStrike" cap="none" normalizeH="0" baseline="0" dirty="0">
                          <a:ln>
                            <a:noFill/>
                          </a:ln>
                          <a:solidFill>
                            <a:schemeClr val="tx1"/>
                          </a:solidFill>
                          <a:effectLst/>
                          <a:latin typeface="Coptic1" pitchFamily="2" charset="0"/>
                          <a:cs typeface="Arial" charset="0"/>
                        </a:rPr>
                        <a:t>قُدُّوسٌ الله، قُدُّوسٌ القَويُّ، قُدُّوسٌ الحَيُّ الَّذي لا يَموتُ،</a:t>
                      </a:r>
                      <a:r>
                        <a:rPr kumimoji="0" lang="fr-FR" sz="4800" b="0" i="0" u="none" strike="noStrike" cap="none" normalizeH="0" baseline="0" dirty="0">
                          <a:ln>
                            <a:noFill/>
                          </a:ln>
                          <a:solidFill>
                            <a:schemeClr val="tx1"/>
                          </a:solidFill>
                          <a:effectLst/>
                          <a:latin typeface="Coptic1" pitchFamily="2" charset="0"/>
                          <a:cs typeface="Arial" charset="0"/>
                        </a:rPr>
                        <a:t> </a:t>
                      </a:r>
                      <a:r>
                        <a:rPr kumimoji="0" lang="ar-EG" sz="4800" b="0" i="0" u="none" strike="noStrike" cap="none" normalizeH="0" baseline="0" dirty="0">
                          <a:ln>
                            <a:noFill/>
                          </a:ln>
                          <a:solidFill>
                            <a:schemeClr val="tx1"/>
                          </a:solidFill>
                          <a:effectLst/>
                          <a:latin typeface="Coptic1" pitchFamily="2" charset="0"/>
                          <a:cs typeface="Arial" charset="0"/>
                        </a:rPr>
                        <a:t>الَّذي اعتمد في الأردن، </a:t>
                      </a:r>
                      <a:r>
                        <a:rPr kumimoji="0" lang="ar-EG" sz="4800" b="0" i="0" u="none" strike="noStrike" cap="none" normalizeH="0" baseline="0" dirty="0" err="1">
                          <a:ln>
                            <a:noFill/>
                          </a:ln>
                          <a:solidFill>
                            <a:schemeClr val="tx1"/>
                          </a:solidFill>
                          <a:effectLst/>
                          <a:latin typeface="Coptic1" pitchFamily="2" charset="0"/>
                          <a:cs typeface="Arial" charset="0"/>
                        </a:rPr>
                        <a:t>إرْحَمْنا</a:t>
                      </a:r>
                      <a:r>
                        <a:rPr kumimoji="0" lang="fr-FR" sz="4800" b="0" i="0" u="none" strike="noStrike" cap="none" normalizeH="0" baseline="0" dirty="0">
                          <a:ln>
                            <a:noFill/>
                          </a:ln>
                          <a:solidFill>
                            <a:schemeClr val="tx1"/>
                          </a:solidFill>
                          <a:effectLst/>
                          <a:latin typeface="Coptic1" pitchFamily="2" charset="0"/>
                          <a:cs typeface="Arial" charset="0"/>
                        </a:rPr>
                        <a:t>.</a:t>
                      </a: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pic>
        <p:nvPicPr>
          <p:cNvPr id="6" name="Image 5" descr="Une image contenant table&#10;&#10;Description générée automatiquement">
            <a:extLst>
              <a:ext uri="{FF2B5EF4-FFF2-40B4-BE49-F238E27FC236}">
                <a16:creationId xmlns:a16="http://schemas.microsoft.com/office/drawing/2014/main" id="{AA68EB7C-EB2B-44ED-9723-04E5F5B1C8E0}"/>
              </a:ext>
            </a:extLst>
          </p:cNvPr>
          <p:cNvPicPr>
            <a:picLocks noChangeAspect="1"/>
          </p:cNvPicPr>
          <p:nvPr/>
        </p:nvPicPr>
        <p:blipFill rotWithShape="1">
          <a:blip r:embed="rId3">
            <a:extLst>
              <a:ext uri="{28A0092B-C50C-407E-A947-70E740481C1C}">
                <a14:useLocalDpi xmlns:a14="http://schemas.microsoft.com/office/drawing/2010/main" val="0"/>
              </a:ext>
            </a:extLst>
          </a:blip>
          <a:srcRect t="23320"/>
          <a:stretch/>
        </p:blipFill>
        <p:spPr>
          <a:xfrm flipH="1">
            <a:off x="7044611" y="4492544"/>
            <a:ext cx="1822093" cy="2365456"/>
          </a:xfrm>
          <a:prstGeom prst="rect">
            <a:avLst/>
          </a:prstGeom>
        </p:spPr>
      </p:pic>
      <p:sp>
        <p:nvSpPr>
          <p:cNvPr id="2" name="ZoneTexte 1">
            <a:extLst>
              <a:ext uri="{FF2B5EF4-FFF2-40B4-BE49-F238E27FC236}">
                <a16:creationId xmlns:a16="http://schemas.microsoft.com/office/drawing/2014/main" id="{0889FB50-1CBB-7A08-BDA9-DFE3CA94CB47}"/>
              </a:ext>
            </a:extLst>
          </p:cNvPr>
          <p:cNvSpPr txBox="1"/>
          <p:nvPr/>
        </p:nvSpPr>
        <p:spPr>
          <a:xfrm>
            <a:off x="11480800" y="5992331"/>
            <a:ext cx="711200" cy="830997"/>
          </a:xfrm>
          <a:prstGeom prst="rect">
            <a:avLst/>
          </a:prstGeom>
          <a:noFill/>
        </p:spPr>
        <p:txBody>
          <a:bodyPr wrap="square" rtlCol="0">
            <a:spAutoFit/>
          </a:bodyPr>
          <a:lstStyle/>
          <a:p>
            <a:r>
              <a:rPr lang="fr-FR" sz="4800" dirty="0"/>
              <a:t>3</a:t>
            </a:r>
          </a:p>
        </p:txBody>
      </p:sp>
    </p:spTree>
    <p:extLst>
      <p:ext uri="{BB962C8B-B14F-4D97-AF65-F5344CB8AC3E}">
        <p14:creationId xmlns:p14="http://schemas.microsoft.com/office/powerpoint/2010/main" val="829965548"/>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Group 16">
            <a:extLst>
              <a:ext uri="{FF2B5EF4-FFF2-40B4-BE49-F238E27FC236}">
                <a16:creationId xmlns:a16="http://schemas.microsoft.com/office/drawing/2014/main" id="{7757079D-507A-CEC8-7016-F411C6727980}"/>
              </a:ext>
            </a:extLst>
          </p:cNvPr>
          <p:cNvGraphicFramePr>
            <a:graphicFrameLocks/>
          </p:cNvGraphicFramePr>
          <p:nvPr/>
        </p:nvGraphicFramePr>
        <p:xfrm>
          <a:off x="0" y="76200"/>
          <a:ext cx="12192001" cy="6821424"/>
        </p:xfrm>
        <a:graphic>
          <a:graphicData uri="http://schemas.openxmlformats.org/drawingml/2006/table">
            <a:tbl>
              <a:tblPr/>
              <a:tblGrid>
                <a:gridCol w="4546171">
                  <a:extLst>
                    <a:ext uri="{9D8B030D-6E8A-4147-A177-3AD203B41FA5}">
                      <a16:colId xmlns:a16="http://schemas.microsoft.com/office/drawing/2014/main" val="20000"/>
                    </a:ext>
                  </a:extLst>
                </a:gridCol>
                <a:gridCol w="4442847">
                  <a:extLst>
                    <a:ext uri="{9D8B030D-6E8A-4147-A177-3AD203B41FA5}">
                      <a16:colId xmlns:a16="http://schemas.microsoft.com/office/drawing/2014/main" val="20001"/>
                    </a:ext>
                  </a:extLst>
                </a:gridCol>
                <a:gridCol w="3202983">
                  <a:extLst>
                    <a:ext uri="{9D8B030D-6E8A-4147-A177-3AD203B41FA5}">
                      <a16:colId xmlns:a16="http://schemas.microsoft.com/office/drawing/2014/main" val="20002"/>
                    </a:ext>
                  </a:extLst>
                </a:gridCol>
              </a:tblGrid>
              <a:tr h="6821424">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4700" b="0" i="0" u="none" strike="noStrike" cap="none" normalizeH="0" baseline="0" dirty="0">
                          <a:ln>
                            <a:noFill/>
                          </a:ln>
                          <a:solidFill>
                            <a:schemeClr val="tx1"/>
                          </a:solidFill>
                          <a:effectLst/>
                          <a:latin typeface="Coptic1" pitchFamily="2" charset="0"/>
                          <a:cs typeface="Arial" charset="0"/>
                        </a:rPr>
                        <a:t>Doxa Patri </a:t>
                      </a:r>
                      <a:r>
                        <a:rPr kumimoji="0" lang="en-US" sz="4700" b="0" i="0" u="none" strike="noStrike" cap="none" normalizeH="0" baseline="0" dirty="0" err="1">
                          <a:ln>
                            <a:noFill/>
                          </a:ln>
                          <a:solidFill>
                            <a:schemeClr val="tx1"/>
                          </a:solidFill>
                          <a:effectLst/>
                          <a:latin typeface="Coptic1" pitchFamily="2" charset="0"/>
                          <a:cs typeface="Arial" charset="0"/>
                        </a:rPr>
                        <a:t>ke</a:t>
                      </a:r>
                      <a:r>
                        <a:rPr kumimoji="0" lang="en-US" sz="4700" b="0" i="0" u="none" strike="noStrike" cap="none" normalizeH="0" baseline="0" dirty="0">
                          <a:ln>
                            <a:noFill/>
                          </a:ln>
                          <a:solidFill>
                            <a:schemeClr val="tx1"/>
                          </a:solidFill>
                          <a:effectLst/>
                          <a:latin typeface="Coptic1" pitchFamily="2" charset="0"/>
                          <a:cs typeface="Arial" charset="0"/>
                        </a:rPr>
                        <a:t> </a:t>
                      </a:r>
                      <a:r>
                        <a:rPr kumimoji="0" lang="en-US" sz="4700" b="0" i="0" u="none" strike="noStrike" cap="none" normalizeH="0" baseline="0" dirty="0" err="1">
                          <a:ln>
                            <a:noFill/>
                          </a:ln>
                          <a:solidFill>
                            <a:schemeClr val="tx1"/>
                          </a:solidFill>
                          <a:effectLst/>
                          <a:latin typeface="Coptic1" pitchFamily="2" charset="0"/>
                          <a:cs typeface="Arial" charset="0"/>
                        </a:rPr>
                        <a:t>U~iw</a:t>
                      </a:r>
                      <a:r>
                        <a:rPr kumimoji="0" lang="en-US" sz="4700" b="0" i="0" u="none" strike="noStrike" cap="none" normalizeH="0" baseline="0" dirty="0">
                          <a:ln>
                            <a:noFill/>
                          </a:ln>
                          <a:solidFill>
                            <a:schemeClr val="tx1"/>
                          </a:solidFill>
                          <a:effectLst/>
                          <a:latin typeface="Coptic1" pitchFamily="2" charset="0"/>
                          <a:cs typeface="Arial" charset="0"/>
                        </a:rPr>
                        <a:t>~ : </a:t>
                      </a:r>
                      <a:r>
                        <a:rPr kumimoji="0" lang="en-US" sz="4700" b="0" i="0" u="none" strike="noStrike" cap="none" normalizeH="0" baseline="0" dirty="0" err="1">
                          <a:ln>
                            <a:noFill/>
                          </a:ln>
                          <a:solidFill>
                            <a:schemeClr val="tx1"/>
                          </a:solidFill>
                          <a:effectLst/>
                          <a:latin typeface="Coptic1" pitchFamily="2" charset="0"/>
                          <a:cs typeface="Arial" charset="0"/>
                        </a:rPr>
                        <a:t>ke</a:t>
                      </a:r>
                      <a:r>
                        <a:rPr kumimoji="0" lang="en-US" sz="4700" b="0" i="0" u="none" strike="noStrike" cap="none" normalizeH="0" baseline="0" dirty="0">
                          <a:ln>
                            <a:noFill/>
                          </a:ln>
                          <a:solidFill>
                            <a:schemeClr val="tx1"/>
                          </a:solidFill>
                          <a:effectLst/>
                          <a:latin typeface="Coptic1" pitchFamily="2" charset="0"/>
                          <a:cs typeface="Arial" charset="0"/>
                        </a:rPr>
                        <a:t> </a:t>
                      </a:r>
                      <a:r>
                        <a:rPr kumimoji="0" lang="en-US" sz="4700" b="0" i="0" u="none" strike="noStrike" cap="none" normalizeH="0" baseline="0" dirty="0" err="1">
                          <a:ln>
                            <a:noFill/>
                          </a:ln>
                          <a:solidFill>
                            <a:schemeClr val="tx1"/>
                          </a:solidFill>
                          <a:effectLst/>
                          <a:latin typeface="Coptic1" pitchFamily="2" charset="0"/>
                          <a:cs typeface="Arial" charset="0"/>
                        </a:rPr>
                        <a:t>a~giw</a:t>
                      </a:r>
                      <a:r>
                        <a:rPr kumimoji="0" lang="en-US" sz="4700" b="0" i="0" u="none" strike="noStrike" cap="none" normalizeH="0" baseline="0" dirty="0">
                          <a:ln>
                            <a:noFill/>
                          </a:ln>
                          <a:solidFill>
                            <a:schemeClr val="tx1"/>
                          </a:solidFill>
                          <a:effectLst/>
                          <a:latin typeface="Coptic1" pitchFamily="2" charset="0"/>
                          <a:cs typeface="Arial" charset="0"/>
                        </a:rPr>
                        <a:t>~ </a:t>
                      </a:r>
                      <a:r>
                        <a:rPr kumimoji="0" lang="en-US" sz="4700" b="0" i="0" u="none" strike="noStrike" cap="none" normalizeH="0" baseline="0" dirty="0" err="1">
                          <a:ln>
                            <a:noFill/>
                          </a:ln>
                          <a:solidFill>
                            <a:schemeClr val="tx1"/>
                          </a:solidFill>
                          <a:effectLst/>
                          <a:latin typeface="Coptic1" pitchFamily="2" charset="0"/>
                          <a:cs typeface="Arial" charset="0"/>
                        </a:rPr>
                        <a:t>P~neumati</a:t>
                      </a:r>
                      <a:r>
                        <a:rPr kumimoji="0" lang="en-US" sz="4700" b="0" i="0" u="none" strike="noStrike" cap="none" normalizeH="0" baseline="0" dirty="0">
                          <a:ln>
                            <a:noFill/>
                          </a:ln>
                          <a:solidFill>
                            <a:schemeClr val="tx1"/>
                          </a:solidFill>
                          <a:effectLst/>
                          <a:latin typeface="Coptic1" pitchFamily="2" charset="0"/>
                          <a:cs typeface="Arial" charset="0"/>
                        </a:rPr>
                        <a:t> : </a:t>
                      </a:r>
                      <a:r>
                        <a:rPr kumimoji="0" lang="en-US" sz="4700" b="0" i="0" u="none" strike="noStrike" cap="none" normalizeH="0" baseline="0" dirty="0" err="1">
                          <a:ln>
                            <a:noFill/>
                          </a:ln>
                          <a:solidFill>
                            <a:schemeClr val="tx1"/>
                          </a:solidFill>
                          <a:effectLst/>
                          <a:latin typeface="Coptic1" pitchFamily="2" charset="0"/>
                          <a:cs typeface="Arial" charset="0"/>
                        </a:rPr>
                        <a:t>ke</a:t>
                      </a:r>
                      <a:r>
                        <a:rPr kumimoji="0" lang="en-US" sz="4700" b="0" i="0" u="none" strike="noStrike" cap="none" normalizeH="0" baseline="0" dirty="0">
                          <a:ln>
                            <a:noFill/>
                          </a:ln>
                          <a:solidFill>
                            <a:schemeClr val="tx1"/>
                          </a:solidFill>
                          <a:effectLst/>
                          <a:latin typeface="Coptic1" pitchFamily="2" charset="0"/>
                          <a:cs typeface="Arial" charset="0"/>
                        </a:rPr>
                        <a:t> nun </a:t>
                      </a:r>
                      <a:r>
                        <a:rPr kumimoji="0" lang="en-US" sz="4700" b="0" i="0" u="none" strike="noStrike" cap="none" normalizeH="0" baseline="0" dirty="0" err="1">
                          <a:ln>
                            <a:noFill/>
                          </a:ln>
                          <a:solidFill>
                            <a:schemeClr val="tx1"/>
                          </a:solidFill>
                          <a:effectLst/>
                          <a:latin typeface="Coptic1" pitchFamily="2" charset="0"/>
                          <a:cs typeface="Arial" charset="0"/>
                        </a:rPr>
                        <a:t>ke</a:t>
                      </a:r>
                      <a:r>
                        <a:rPr kumimoji="0" lang="en-US" sz="4700" b="0" i="0" u="none" strike="noStrike" cap="none" normalizeH="0" baseline="0" dirty="0">
                          <a:ln>
                            <a:noFill/>
                          </a:ln>
                          <a:solidFill>
                            <a:schemeClr val="tx1"/>
                          </a:solidFill>
                          <a:effectLst/>
                          <a:latin typeface="Coptic1" pitchFamily="2" charset="0"/>
                          <a:cs typeface="Arial" charset="0"/>
                        </a:rPr>
                        <a:t> </a:t>
                      </a:r>
                      <a:r>
                        <a:rPr kumimoji="0" lang="en-US" sz="4700" b="0" i="0" u="none" strike="noStrike" cap="none" normalizeH="0" baseline="0" dirty="0" err="1">
                          <a:ln>
                            <a:noFill/>
                          </a:ln>
                          <a:solidFill>
                            <a:schemeClr val="tx1"/>
                          </a:solidFill>
                          <a:effectLst/>
                          <a:latin typeface="Coptic1" pitchFamily="2" charset="0"/>
                          <a:cs typeface="Arial" charset="0"/>
                        </a:rPr>
                        <a:t>a~i</a:t>
                      </a:r>
                      <a:r>
                        <a:rPr kumimoji="0" lang="en-US" sz="4700" b="0" i="0" u="none" strike="noStrike" cap="none" normalizeH="0" baseline="0" dirty="0">
                          <a:ln>
                            <a:noFill/>
                          </a:ln>
                          <a:solidFill>
                            <a:schemeClr val="tx1"/>
                          </a:solidFill>
                          <a:effectLst/>
                          <a:latin typeface="Coptic1" pitchFamily="2" charset="0"/>
                          <a:cs typeface="Arial" charset="0"/>
                        </a:rPr>
                        <a:t>~ : </a:t>
                      </a:r>
                      <a:r>
                        <a:rPr kumimoji="0" lang="en-US" sz="4700" b="0" i="0" u="none" strike="noStrike" cap="none" normalizeH="0" baseline="0" dirty="0" err="1">
                          <a:ln>
                            <a:noFill/>
                          </a:ln>
                          <a:solidFill>
                            <a:schemeClr val="tx1"/>
                          </a:solidFill>
                          <a:effectLst/>
                          <a:latin typeface="Coptic1" pitchFamily="2" charset="0"/>
                          <a:cs typeface="Arial" charset="0"/>
                        </a:rPr>
                        <a:t>ke</a:t>
                      </a:r>
                      <a:r>
                        <a:rPr kumimoji="0" lang="en-US" sz="4700" b="0" i="0" u="none" strike="noStrike" cap="none" normalizeH="0" baseline="0" dirty="0">
                          <a:ln>
                            <a:noFill/>
                          </a:ln>
                          <a:solidFill>
                            <a:schemeClr val="tx1"/>
                          </a:solidFill>
                          <a:effectLst/>
                          <a:latin typeface="Coptic1" pitchFamily="2" charset="0"/>
                          <a:cs typeface="Arial" charset="0"/>
                        </a:rPr>
                        <a:t> </a:t>
                      </a:r>
                      <a:r>
                        <a:rPr kumimoji="0" lang="en-US" sz="4700" b="0" i="0" u="none" strike="noStrike" cap="none" normalizeH="0" baseline="0" dirty="0" err="1">
                          <a:ln>
                            <a:noFill/>
                          </a:ln>
                          <a:solidFill>
                            <a:schemeClr val="tx1"/>
                          </a:solidFill>
                          <a:effectLst/>
                          <a:latin typeface="Coptic1" pitchFamily="2" charset="0"/>
                          <a:cs typeface="Arial" charset="0"/>
                        </a:rPr>
                        <a:t>ic</a:t>
                      </a:r>
                      <a:r>
                        <a:rPr kumimoji="0" lang="en-US" sz="4700" b="0" i="0" u="none" strike="noStrike" cap="none" normalizeH="0" baseline="0" dirty="0">
                          <a:ln>
                            <a:noFill/>
                          </a:ln>
                          <a:solidFill>
                            <a:schemeClr val="tx1"/>
                          </a:solidFill>
                          <a:effectLst/>
                          <a:latin typeface="Coptic1" pitchFamily="2" charset="0"/>
                          <a:cs typeface="Arial" charset="0"/>
                        </a:rPr>
                        <a:t> </a:t>
                      </a:r>
                      <a:r>
                        <a:rPr kumimoji="0" lang="en-US" sz="4700" b="0" i="0" u="none" strike="noStrike" cap="none" normalizeH="0" baseline="0" dirty="0" err="1">
                          <a:ln>
                            <a:noFill/>
                          </a:ln>
                          <a:solidFill>
                            <a:schemeClr val="tx1"/>
                          </a:solidFill>
                          <a:effectLst/>
                          <a:latin typeface="Coptic1" pitchFamily="2" charset="0"/>
                          <a:cs typeface="Arial" charset="0"/>
                        </a:rPr>
                        <a:t>touc</a:t>
                      </a:r>
                      <a:r>
                        <a:rPr kumimoji="0" lang="en-US" sz="4700" b="0" i="0" u="none" strike="noStrike" cap="none" normalizeH="0" baseline="0" dirty="0">
                          <a:ln>
                            <a:noFill/>
                          </a:ln>
                          <a:solidFill>
                            <a:schemeClr val="tx1"/>
                          </a:solidFill>
                          <a:effectLst/>
                          <a:latin typeface="Coptic1" pitchFamily="2" charset="0"/>
                          <a:cs typeface="Arial" charset="0"/>
                        </a:rPr>
                        <a:t> </a:t>
                      </a:r>
                      <a:r>
                        <a:rPr kumimoji="0" lang="en-US" sz="4700" b="0" i="0" u="none" strike="noStrike" cap="none" normalizeH="0" baseline="0" dirty="0" err="1">
                          <a:ln>
                            <a:noFill/>
                          </a:ln>
                          <a:solidFill>
                            <a:schemeClr val="tx1"/>
                          </a:solidFill>
                          <a:effectLst/>
                          <a:latin typeface="Coptic1" pitchFamily="2" charset="0"/>
                          <a:cs typeface="Arial" charset="0"/>
                        </a:rPr>
                        <a:t>e~w~nac</a:t>
                      </a:r>
                      <a:r>
                        <a:rPr kumimoji="0" lang="en-US" sz="4700" b="0" i="0" u="none" strike="noStrike" cap="none" normalizeH="0" baseline="0" dirty="0">
                          <a:ln>
                            <a:noFill/>
                          </a:ln>
                          <a:solidFill>
                            <a:schemeClr val="tx1"/>
                          </a:solidFill>
                          <a:effectLst/>
                          <a:latin typeface="Coptic1" pitchFamily="2" charset="0"/>
                          <a:cs typeface="Arial" charset="0"/>
                        </a:rPr>
                        <a:t> </a:t>
                      </a:r>
                      <a:r>
                        <a:rPr kumimoji="0" lang="en-US" sz="4700" b="0" i="0" u="none" strike="noStrike" cap="none" normalizeH="0" baseline="0" dirty="0" err="1">
                          <a:ln>
                            <a:noFill/>
                          </a:ln>
                          <a:solidFill>
                            <a:schemeClr val="tx1"/>
                          </a:solidFill>
                          <a:effectLst/>
                          <a:latin typeface="Coptic1" pitchFamily="2" charset="0"/>
                          <a:cs typeface="Arial" charset="0"/>
                        </a:rPr>
                        <a:t>twn</a:t>
                      </a:r>
                      <a:r>
                        <a:rPr kumimoji="0" lang="en-US" sz="4700" b="0" i="0" u="none" strike="noStrike" cap="none" normalizeH="0" baseline="0" dirty="0">
                          <a:ln>
                            <a:noFill/>
                          </a:ln>
                          <a:solidFill>
                            <a:schemeClr val="tx1"/>
                          </a:solidFill>
                          <a:effectLst/>
                          <a:latin typeface="Coptic1" pitchFamily="2" charset="0"/>
                          <a:cs typeface="Arial" charset="0"/>
                        </a:rPr>
                        <a:t> </a:t>
                      </a:r>
                      <a:r>
                        <a:rPr kumimoji="0" lang="en-US" sz="4700" b="0" i="0" u="none" strike="noStrike" cap="none" normalizeH="0" baseline="0" dirty="0" err="1">
                          <a:ln>
                            <a:noFill/>
                          </a:ln>
                          <a:solidFill>
                            <a:schemeClr val="tx1"/>
                          </a:solidFill>
                          <a:effectLst/>
                          <a:latin typeface="Coptic1" pitchFamily="2" charset="0"/>
                          <a:cs typeface="Arial" charset="0"/>
                        </a:rPr>
                        <a:t>e~w~nwn</a:t>
                      </a:r>
                      <a:r>
                        <a:rPr kumimoji="0" lang="en-US" sz="4700" b="0" i="0" u="none" strike="noStrike" cap="none" normalizeH="0" baseline="0" dirty="0">
                          <a:ln>
                            <a:noFill/>
                          </a:ln>
                          <a:solidFill>
                            <a:schemeClr val="tx1"/>
                          </a:solidFill>
                          <a:effectLst/>
                          <a:latin typeface="Coptic1" pitchFamily="2" charset="0"/>
                          <a:cs typeface="Arial" charset="0"/>
                        </a:rPr>
                        <a:t> : </a:t>
                      </a:r>
                      <a:r>
                        <a:rPr kumimoji="0" lang="en-US" sz="4700" b="0" i="0" u="none" strike="noStrike" cap="none" normalizeH="0" baseline="0" dirty="0" err="1">
                          <a:ln>
                            <a:noFill/>
                          </a:ln>
                          <a:solidFill>
                            <a:schemeClr val="tx1"/>
                          </a:solidFill>
                          <a:effectLst/>
                          <a:latin typeface="Coptic1" pitchFamily="2" charset="0"/>
                          <a:cs typeface="Arial" charset="0"/>
                        </a:rPr>
                        <a:t>a~m</a:t>
                      </a:r>
                      <a:r>
                        <a:rPr kumimoji="0" lang="en-US" sz="4700" b="0" i="0" u="none" strike="noStrike" cap="none" normalizeH="0" baseline="0" dirty="0">
                          <a:ln>
                            <a:noFill/>
                          </a:ln>
                          <a:solidFill>
                            <a:schemeClr val="tx1"/>
                          </a:solidFill>
                          <a:effectLst/>
                          <a:latin typeface="Coptic1" pitchFamily="2" charset="0"/>
                          <a:cs typeface="Arial" charset="0"/>
                        </a:rPr>
                        <a:t>/n. </a:t>
                      </a:r>
                      <a:r>
                        <a:rPr kumimoji="0" lang="en-US" sz="4700" b="0" i="0" u="none" strike="noStrike" cap="none" normalizeH="0" baseline="0" dirty="0" err="1">
                          <a:ln>
                            <a:noFill/>
                          </a:ln>
                          <a:solidFill>
                            <a:schemeClr val="tx1"/>
                          </a:solidFill>
                          <a:effectLst/>
                          <a:latin typeface="Coptic1" pitchFamily="2" charset="0"/>
                          <a:cs typeface="Arial" charset="0"/>
                        </a:rPr>
                        <a:t>A~gia</a:t>
                      </a:r>
                      <a:r>
                        <a:rPr kumimoji="0" lang="en-US" sz="4700" b="0" i="0" u="none" strike="noStrike" cap="none" normalizeH="0" baseline="0" dirty="0">
                          <a:ln>
                            <a:noFill/>
                          </a:ln>
                          <a:solidFill>
                            <a:schemeClr val="tx1"/>
                          </a:solidFill>
                          <a:effectLst/>
                          <a:latin typeface="Coptic1" pitchFamily="2" charset="0"/>
                          <a:cs typeface="Arial" charset="0"/>
                        </a:rPr>
                        <a:t>~ </a:t>
                      </a:r>
                      <a:r>
                        <a:rPr kumimoji="0" lang="en-US" sz="4700" b="0" i="0" u="none" strike="noStrike" cap="none" normalizeH="0" baseline="0" dirty="0" err="1">
                          <a:ln>
                            <a:noFill/>
                          </a:ln>
                          <a:solidFill>
                            <a:schemeClr val="tx1"/>
                          </a:solidFill>
                          <a:effectLst/>
                          <a:latin typeface="Coptic1" pitchFamily="2" charset="0"/>
                          <a:cs typeface="Arial" charset="0"/>
                        </a:rPr>
                        <a:t>T~riac</a:t>
                      </a:r>
                      <a:r>
                        <a:rPr kumimoji="0" lang="en-US" sz="4700" b="0" i="0" u="none" strike="noStrike" cap="none" normalizeH="0" baseline="0" dirty="0">
                          <a:ln>
                            <a:noFill/>
                          </a:ln>
                          <a:solidFill>
                            <a:schemeClr val="tx1"/>
                          </a:solidFill>
                          <a:effectLst/>
                          <a:latin typeface="Coptic1" pitchFamily="2" charset="0"/>
                          <a:cs typeface="Arial" charset="0"/>
                        </a:rPr>
                        <a:t> : </a:t>
                      </a:r>
                      <a:r>
                        <a:rPr kumimoji="0" lang="en-US" sz="4700" b="0" i="0" u="none" strike="noStrike" cap="none" normalizeH="0" baseline="0" dirty="0" err="1">
                          <a:ln>
                            <a:noFill/>
                          </a:ln>
                          <a:solidFill>
                            <a:schemeClr val="tx1"/>
                          </a:solidFill>
                          <a:effectLst/>
                          <a:latin typeface="Coptic1" pitchFamily="2" charset="0"/>
                          <a:cs typeface="Arial" charset="0"/>
                        </a:rPr>
                        <a:t>e~le</a:t>
                      </a:r>
                      <a:r>
                        <a:rPr kumimoji="0" lang="en-US" sz="4700" b="0" i="0" u="none" strike="noStrike" cap="none" normalizeH="0" baseline="0" dirty="0">
                          <a:ln>
                            <a:noFill/>
                          </a:ln>
                          <a:solidFill>
                            <a:schemeClr val="tx1"/>
                          </a:solidFill>
                          <a:effectLst/>
                          <a:latin typeface="Coptic1" pitchFamily="2" charset="0"/>
                          <a:cs typeface="Arial" charset="0"/>
                        </a:rPr>
                        <a:t>/~con /~mac.</a:t>
                      </a:r>
                      <a:endParaRPr kumimoji="0" lang="en-US" sz="4700" b="0" i="1"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4300" b="0" i="0" u="none" strike="noStrike" cap="none" normalizeH="0" baseline="0" dirty="0">
                          <a:ln>
                            <a:noFill/>
                          </a:ln>
                          <a:solidFill>
                            <a:schemeClr val="tx1"/>
                          </a:solidFill>
                          <a:effectLst/>
                          <a:latin typeface="Arial" charset="0"/>
                          <a:cs typeface="Arial" charset="0"/>
                        </a:rPr>
                        <a:t>Gloire au Père, au Fils et au Saint Esprit, </a:t>
                      </a:r>
                      <a:r>
                        <a:rPr kumimoji="0" lang="en-US" sz="4300" b="0" i="0" u="none" strike="noStrike" cap="none" normalizeH="0" baseline="0" dirty="0" err="1">
                          <a:ln>
                            <a:noFill/>
                          </a:ln>
                          <a:solidFill>
                            <a:schemeClr val="tx1"/>
                          </a:solidFill>
                          <a:effectLst/>
                          <a:latin typeface="Arial" charset="0"/>
                          <a:cs typeface="Arial" charset="0"/>
                        </a:rPr>
                        <a:t>maintenant</a:t>
                      </a:r>
                      <a:r>
                        <a:rPr kumimoji="0" lang="en-US" sz="4300" b="0" i="0" u="none" strike="noStrike" cap="none" normalizeH="0" baseline="0" dirty="0">
                          <a:ln>
                            <a:noFill/>
                          </a:ln>
                          <a:solidFill>
                            <a:schemeClr val="tx1"/>
                          </a:solidFill>
                          <a:effectLst/>
                          <a:latin typeface="Arial" charset="0"/>
                          <a:cs typeface="Arial" charset="0"/>
                        </a:rPr>
                        <a:t>, </a:t>
                      </a:r>
                      <a:r>
                        <a:rPr kumimoji="0" lang="en-US" sz="4300" b="0" i="0" u="none" strike="noStrike" cap="none" normalizeH="0" baseline="0" dirty="0" err="1">
                          <a:ln>
                            <a:noFill/>
                          </a:ln>
                          <a:solidFill>
                            <a:schemeClr val="tx1"/>
                          </a:solidFill>
                          <a:effectLst/>
                          <a:latin typeface="Arial" charset="0"/>
                          <a:cs typeface="Arial" charset="0"/>
                        </a:rPr>
                        <a:t>toujours</a:t>
                      </a:r>
                      <a:r>
                        <a:rPr kumimoji="0" lang="en-US" sz="4300" b="0" i="0" u="none" strike="noStrike" cap="none" normalizeH="0" baseline="0" dirty="0">
                          <a:ln>
                            <a:noFill/>
                          </a:ln>
                          <a:solidFill>
                            <a:schemeClr val="tx1"/>
                          </a:solidFill>
                          <a:effectLst/>
                          <a:latin typeface="Arial" charset="0"/>
                          <a:cs typeface="Arial" charset="0"/>
                        </a:rPr>
                        <a:t> et dans les siècles des siècles. Amen.</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4300" b="0" i="0" u="none" strike="noStrike" cap="none" normalizeH="0" baseline="0" dirty="0">
                          <a:ln>
                            <a:noFill/>
                          </a:ln>
                          <a:solidFill>
                            <a:schemeClr val="tx1"/>
                          </a:solidFill>
                          <a:effectLst/>
                          <a:latin typeface="Arial" charset="0"/>
                          <a:cs typeface="Arial" charset="0"/>
                        </a:rPr>
                        <a:t>Ô Sainte </a:t>
                      </a:r>
                      <a:r>
                        <a:rPr kumimoji="0" lang="en-US" sz="4300" b="0" i="0" u="none" strike="noStrike" cap="none" normalizeH="0" baseline="0" dirty="0" err="1">
                          <a:ln>
                            <a:noFill/>
                          </a:ln>
                          <a:solidFill>
                            <a:schemeClr val="tx1"/>
                          </a:solidFill>
                          <a:effectLst/>
                          <a:latin typeface="Arial" charset="0"/>
                          <a:cs typeface="Arial" charset="0"/>
                        </a:rPr>
                        <a:t>Trinité</a:t>
                      </a:r>
                      <a:r>
                        <a:rPr kumimoji="0" lang="en-US" sz="4300" b="0" i="0" u="none" strike="noStrike" cap="none" normalizeH="0" baseline="0" dirty="0">
                          <a:ln>
                            <a:noFill/>
                          </a:ln>
                          <a:solidFill>
                            <a:schemeClr val="tx1"/>
                          </a:solidFill>
                          <a:effectLst/>
                          <a:latin typeface="Arial" charset="0"/>
                          <a:cs typeface="Arial" charset="0"/>
                        </a:rPr>
                        <a:t> </a:t>
                      </a:r>
                      <a:r>
                        <a:rPr kumimoji="0" lang="en-US" sz="4300" b="0" i="0" u="none" strike="noStrike" cap="none" normalizeH="0" baseline="0" dirty="0" err="1">
                          <a:ln>
                            <a:noFill/>
                          </a:ln>
                          <a:solidFill>
                            <a:schemeClr val="tx1"/>
                          </a:solidFill>
                          <a:effectLst/>
                          <a:latin typeface="Arial" charset="0"/>
                          <a:cs typeface="Arial" charset="0"/>
                        </a:rPr>
                        <a:t>aie</a:t>
                      </a:r>
                      <a:r>
                        <a:rPr kumimoji="0" lang="en-US" sz="4300" b="0" i="0" u="none" strike="noStrike" cap="none" normalizeH="0" baseline="0" dirty="0">
                          <a:ln>
                            <a:noFill/>
                          </a:ln>
                          <a:solidFill>
                            <a:schemeClr val="tx1"/>
                          </a:solidFill>
                          <a:effectLst/>
                          <a:latin typeface="Arial" charset="0"/>
                          <a:cs typeface="Arial" charset="0"/>
                        </a:rPr>
                        <a:t> </a:t>
                      </a:r>
                      <a:r>
                        <a:rPr kumimoji="0" lang="en-US" sz="4300" b="0" i="0" u="none" strike="noStrike" cap="none" normalizeH="0" baseline="0" dirty="0" err="1">
                          <a:ln>
                            <a:noFill/>
                          </a:ln>
                          <a:solidFill>
                            <a:schemeClr val="tx1"/>
                          </a:solidFill>
                          <a:effectLst/>
                          <a:latin typeface="Arial" charset="0"/>
                          <a:cs typeface="Arial" charset="0"/>
                        </a:rPr>
                        <a:t>pitié</a:t>
                      </a:r>
                      <a:r>
                        <a:rPr kumimoji="0" lang="en-US" sz="4300" b="0" i="0" u="none" strike="noStrike" cap="none" normalizeH="0" baseline="0" dirty="0">
                          <a:ln>
                            <a:noFill/>
                          </a:ln>
                          <a:solidFill>
                            <a:schemeClr val="tx1"/>
                          </a:solidFill>
                          <a:effectLst/>
                          <a:latin typeface="Arial" charset="0"/>
                          <a:cs typeface="Arial" charset="0"/>
                        </a:rPr>
                        <a:t> de nous.</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4800" b="0" i="0" u="none" strike="noStrike" cap="none" normalizeH="0" baseline="0" dirty="0">
                          <a:ln>
                            <a:noFill/>
                          </a:ln>
                          <a:solidFill>
                            <a:schemeClr val="tx1"/>
                          </a:solidFill>
                          <a:effectLst/>
                          <a:latin typeface="Coptic1" pitchFamily="2" charset="0"/>
                          <a:cs typeface="Arial" charset="0"/>
                        </a:rPr>
                        <a:t>المجْدُ للآبِ </a:t>
                      </a:r>
                      <a:r>
                        <a:rPr kumimoji="0" lang="ar-EG" sz="4800" b="0" i="0" u="none" strike="noStrike" cap="none" normalizeH="0" baseline="0" dirty="0" err="1">
                          <a:ln>
                            <a:noFill/>
                          </a:ln>
                          <a:solidFill>
                            <a:schemeClr val="tx1"/>
                          </a:solidFill>
                          <a:effectLst/>
                          <a:latin typeface="Coptic1" pitchFamily="2" charset="0"/>
                          <a:cs typeface="Arial" charset="0"/>
                        </a:rPr>
                        <a:t>والإبنِ</a:t>
                      </a:r>
                      <a:r>
                        <a:rPr kumimoji="0" lang="ar-EG" sz="4800" b="0" i="0" u="none" strike="noStrike" cap="none" normalizeH="0" baseline="0" dirty="0">
                          <a:ln>
                            <a:noFill/>
                          </a:ln>
                          <a:solidFill>
                            <a:schemeClr val="tx1"/>
                          </a:solidFill>
                          <a:effectLst/>
                          <a:latin typeface="Coptic1" pitchFamily="2" charset="0"/>
                          <a:cs typeface="Arial" charset="0"/>
                        </a:rPr>
                        <a:t> والرُّوحِ القُدُسِ، الآنَ وكلُّ أَوان وإلَى دَهْرِ الدُّهورِ. آمين.</a:t>
                      </a:r>
                      <a:endParaRPr kumimoji="0" lang="fr-FR" sz="4800" b="0" i="0" u="none" strike="noStrike" cap="none" normalizeH="0" baseline="0" dirty="0">
                        <a:ln>
                          <a:noFill/>
                        </a:ln>
                        <a:solidFill>
                          <a:schemeClr val="tx1"/>
                        </a:solidFill>
                        <a:effectLst/>
                        <a:latin typeface="Coptic1" pitchFamily="2"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4800" b="0" i="0" u="none" strike="noStrike" cap="none" normalizeH="0" baseline="0" dirty="0">
                          <a:ln>
                            <a:noFill/>
                          </a:ln>
                          <a:solidFill>
                            <a:schemeClr val="tx1"/>
                          </a:solidFill>
                          <a:effectLst/>
                          <a:latin typeface="Coptic1" pitchFamily="2" charset="0"/>
                          <a:cs typeface="Arial" charset="0"/>
                        </a:rPr>
                        <a:t>أيُّها الثَّالوث القُدُّوس،</a:t>
                      </a:r>
                      <a:r>
                        <a:rPr kumimoji="0" lang="fr-FR" sz="4800" b="0" i="0" u="none" strike="noStrike" cap="none" normalizeH="0" baseline="0" dirty="0">
                          <a:ln>
                            <a:noFill/>
                          </a:ln>
                          <a:solidFill>
                            <a:schemeClr val="tx1"/>
                          </a:solidFill>
                          <a:effectLst/>
                          <a:latin typeface="Coptic1" pitchFamily="2" charset="0"/>
                          <a:cs typeface="Arial" charset="0"/>
                        </a:rPr>
                        <a:t> </a:t>
                      </a:r>
                      <a:r>
                        <a:rPr kumimoji="0" lang="ar-EG" sz="4800" b="0" i="0" u="none" strike="noStrike" cap="none" normalizeH="0" baseline="0" dirty="0" err="1">
                          <a:ln>
                            <a:noFill/>
                          </a:ln>
                          <a:solidFill>
                            <a:schemeClr val="tx1"/>
                          </a:solidFill>
                          <a:effectLst/>
                          <a:latin typeface="Coptic1" pitchFamily="2" charset="0"/>
                          <a:cs typeface="Arial" charset="0"/>
                        </a:rPr>
                        <a:t>إرْحَمْنا</a:t>
                      </a:r>
                      <a:r>
                        <a:rPr kumimoji="0" lang="ar-EG" sz="4800" b="0" i="0" u="none" strike="noStrike" cap="none" normalizeH="0" baseline="0" dirty="0">
                          <a:ln>
                            <a:noFill/>
                          </a:ln>
                          <a:solidFill>
                            <a:schemeClr val="tx1"/>
                          </a:solidFill>
                          <a:effectLst/>
                          <a:latin typeface="Coptic1" pitchFamily="2" charset="0"/>
                          <a:cs typeface="Arial" charset="0"/>
                        </a:rPr>
                        <a:t>.</a:t>
                      </a: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2046460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592464" name="Group 80"/>
          <p:cNvGraphicFramePr>
            <a:graphicFrameLocks noGrp="1"/>
          </p:cNvGraphicFramePr>
          <p:nvPr/>
        </p:nvGraphicFramePr>
        <p:xfrm>
          <a:off x="0" y="660981"/>
          <a:ext cx="12192000" cy="5751940"/>
        </p:xfrm>
        <a:graphic>
          <a:graphicData uri="http://schemas.openxmlformats.org/drawingml/2006/table">
            <a:tbl>
              <a:tblPr/>
              <a:tblGrid>
                <a:gridCol w="4271524">
                  <a:extLst>
                    <a:ext uri="{9D8B030D-6E8A-4147-A177-3AD203B41FA5}">
                      <a16:colId xmlns:a16="http://schemas.microsoft.com/office/drawing/2014/main" val="20000"/>
                    </a:ext>
                  </a:extLst>
                </a:gridCol>
                <a:gridCol w="4306111">
                  <a:extLst>
                    <a:ext uri="{9D8B030D-6E8A-4147-A177-3AD203B41FA5}">
                      <a16:colId xmlns:a16="http://schemas.microsoft.com/office/drawing/2014/main" val="20001"/>
                    </a:ext>
                  </a:extLst>
                </a:gridCol>
                <a:gridCol w="3614365">
                  <a:extLst>
                    <a:ext uri="{9D8B030D-6E8A-4147-A177-3AD203B41FA5}">
                      <a16:colId xmlns:a16="http://schemas.microsoft.com/office/drawing/2014/main" val="20002"/>
                    </a:ext>
                  </a:extLst>
                </a:gridCol>
              </a:tblGrid>
              <a:tr h="50930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CA" sz="2700" b="0" i="0" u="sng" strike="noStrike" cap="none" normalizeH="0" baseline="0" dirty="0" err="1">
                          <a:ln>
                            <a:noFill/>
                          </a:ln>
                          <a:solidFill>
                            <a:srgbClr val="FF9900"/>
                          </a:solidFill>
                          <a:effectLst/>
                          <a:latin typeface="Coptic1" pitchFamily="2" charset="0"/>
                          <a:cs typeface="Arial" charset="0"/>
                        </a:rPr>
                        <a:t>Piou</a:t>
                      </a:r>
                      <a:r>
                        <a:rPr kumimoji="0" lang="en-CA" sz="2700" b="0" i="0" u="sng" strike="noStrike" cap="none" normalizeH="0" baseline="0" dirty="0">
                          <a:ln>
                            <a:noFill/>
                          </a:ln>
                          <a:solidFill>
                            <a:srgbClr val="FF9900"/>
                          </a:solidFill>
                          <a:effectLst/>
                          <a:latin typeface="Coptic1" pitchFamily="2" charset="0"/>
                          <a:cs typeface="Arial" charset="0"/>
                        </a:rPr>
                        <a:t>/b :</a:t>
                      </a:r>
                    </a:p>
                  </a:txBody>
                  <a:tcPr marL="121920" marR="121920"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dirty="0">
                          <a:ln>
                            <a:noFill/>
                          </a:ln>
                          <a:solidFill>
                            <a:srgbClr val="FF9900"/>
                          </a:solidFill>
                          <a:effectLst/>
                          <a:latin typeface="Arial" charset="0"/>
                          <a:cs typeface="Arial" charset="0"/>
                        </a:rPr>
                        <a:t>Le prêtre :</a:t>
                      </a:r>
                      <a:endParaRPr kumimoji="0" lang="en-US" sz="2700" b="0" i="0" u="sng" strike="noStrike" cap="none" normalizeH="0" baseline="0" dirty="0">
                        <a:ln>
                          <a:noFill/>
                        </a:ln>
                        <a:solidFill>
                          <a:srgbClr val="FF9900"/>
                        </a:solidFill>
                        <a:effectLst/>
                        <a:latin typeface="Arial" charset="0"/>
                        <a:cs typeface="Arial" charset="0"/>
                      </a:endParaRPr>
                    </a:p>
                  </a:txBody>
                  <a:tcPr marL="121920" marR="121920" horzOverflow="overflow">
                    <a:lnL>
                      <a:noFill/>
                    </a:lnL>
                    <a:lnR>
                      <a:noFill/>
                    </a:lnR>
                    <a:lnT cap="flat">
                      <a:noFill/>
                    </a:lnT>
                    <a:lnB>
                      <a:noFill/>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Tx/>
                        <a:buSzTx/>
                        <a:buFontTx/>
                        <a:buNone/>
                        <a:tabLst/>
                      </a:pPr>
                      <a:r>
                        <a:rPr kumimoji="0" lang="ar-SA" sz="2700" b="0" i="0" u="sng" strike="noStrike" cap="none" normalizeH="0" baseline="0" dirty="0">
                          <a:ln>
                            <a:noFill/>
                          </a:ln>
                          <a:solidFill>
                            <a:srgbClr val="FF9900"/>
                          </a:solidFill>
                          <a:effectLst/>
                          <a:latin typeface="Arial" charset="0"/>
                          <a:cs typeface="Arial" charset="0"/>
                        </a:rPr>
                        <a:t>الكاهن :</a:t>
                      </a:r>
                      <a:endParaRPr kumimoji="0" lang="en-US" sz="2700" b="0" i="0" u="sng" strike="noStrike" cap="none" normalizeH="0" baseline="0" dirty="0">
                        <a:ln>
                          <a:noFill/>
                        </a:ln>
                        <a:solidFill>
                          <a:srgbClr val="FF9900"/>
                        </a:solidFill>
                        <a:effectLst/>
                        <a:latin typeface="Arial" charset="0"/>
                        <a:cs typeface="Arial" charset="0"/>
                      </a:endParaRPr>
                    </a:p>
                  </a:txBody>
                  <a:tcPr marL="121920" marR="121920"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5242633">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3500" b="0" i="0" u="none" strike="noStrike" cap="none" normalizeH="0" baseline="0" dirty="0" err="1">
                          <a:ln>
                            <a:noFill/>
                          </a:ln>
                          <a:solidFill>
                            <a:srgbClr val="FFFFFF"/>
                          </a:solidFill>
                          <a:effectLst/>
                          <a:latin typeface="Coptic1" pitchFamily="2" charset="0"/>
                          <a:cs typeface="Arial" charset="0"/>
                        </a:rPr>
                        <a:t>Marenseph~mot</a:t>
                      </a:r>
                      <a:r>
                        <a:rPr kumimoji="0" lang="en-US" sz="3500" b="0" i="0" u="none" strike="noStrike" cap="none" normalizeH="0" baseline="0" dirty="0">
                          <a:ln>
                            <a:noFill/>
                          </a:ln>
                          <a:solidFill>
                            <a:srgbClr val="FFFFFF"/>
                          </a:solidFill>
                          <a:effectLst/>
                          <a:latin typeface="Coptic1" pitchFamily="2" charset="0"/>
                          <a:cs typeface="Arial" charset="0"/>
                        </a:rPr>
                        <a:t> </a:t>
                      </a:r>
                      <a:r>
                        <a:rPr kumimoji="0" lang="en-US" sz="3500" b="0" i="0" u="none" strike="noStrike" cap="none" normalizeH="0" baseline="0" dirty="0" err="1">
                          <a:ln>
                            <a:noFill/>
                          </a:ln>
                          <a:solidFill>
                            <a:srgbClr val="FFFFFF"/>
                          </a:solidFill>
                          <a:effectLst/>
                          <a:latin typeface="Coptic1" pitchFamily="2" charset="0"/>
                          <a:cs typeface="Arial" charset="0"/>
                        </a:rPr>
                        <a:t>n~totf</a:t>
                      </a:r>
                      <a:r>
                        <a:rPr kumimoji="0" lang="en-US" sz="3500" b="0" i="0" u="none" strike="noStrike" cap="none" normalizeH="0" baseline="0" dirty="0">
                          <a:ln>
                            <a:noFill/>
                          </a:ln>
                          <a:solidFill>
                            <a:srgbClr val="FFFFFF"/>
                          </a:solidFill>
                          <a:effectLst/>
                          <a:latin typeface="Coptic1" pitchFamily="2" charset="0"/>
                          <a:cs typeface="Arial" charset="0"/>
                        </a:rPr>
                        <a:t> </a:t>
                      </a:r>
                      <a:r>
                        <a:rPr kumimoji="0" lang="en-US" sz="3500" b="0" i="0" u="none" strike="noStrike" cap="none" normalizeH="0" baseline="0" dirty="0" err="1">
                          <a:ln>
                            <a:noFill/>
                          </a:ln>
                          <a:solidFill>
                            <a:srgbClr val="FFFFFF"/>
                          </a:solidFill>
                          <a:effectLst/>
                          <a:latin typeface="Coptic1" pitchFamily="2" charset="0"/>
                          <a:cs typeface="Arial" charset="0"/>
                        </a:rPr>
                        <a:t>m~piref</a:t>
                      </a:r>
                      <a:r>
                        <a:rPr kumimoji="0" lang="en-US" sz="3500" b="0" i="0" u="none" strike="noStrike" cap="none" normalizeH="0" baseline="0" dirty="0">
                          <a:ln>
                            <a:noFill/>
                          </a:ln>
                          <a:solidFill>
                            <a:srgbClr val="FFFFFF"/>
                          </a:solidFill>
                          <a:effectLst/>
                          <a:latin typeface="Coptic1" pitchFamily="2" charset="0"/>
                          <a:cs typeface="Arial" charset="0"/>
                        </a:rPr>
                        <a:t>- </a:t>
                      </a:r>
                      <a:r>
                        <a:rPr kumimoji="0" lang="en-US" sz="3500" b="0" i="0" u="none" strike="noStrike" cap="none" normalizeH="0" baseline="0" dirty="0" err="1">
                          <a:ln>
                            <a:noFill/>
                          </a:ln>
                          <a:solidFill>
                            <a:srgbClr val="FFFFFF"/>
                          </a:solidFill>
                          <a:effectLst/>
                          <a:latin typeface="Coptic1" pitchFamily="2" charset="0"/>
                          <a:cs typeface="Arial" charset="0"/>
                        </a:rPr>
                        <a:t>erpeynanef</a:t>
                      </a:r>
                      <a:r>
                        <a:rPr kumimoji="0" lang="en-US" sz="3500" b="0" i="0" u="none" strike="noStrike" cap="none" normalizeH="0" baseline="0" dirty="0">
                          <a:ln>
                            <a:noFill/>
                          </a:ln>
                          <a:solidFill>
                            <a:srgbClr val="FFFFFF"/>
                          </a:solidFill>
                          <a:effectLst/>
                          <a:latin typeface="Coptic1" pitchFamily="2" charset="0"/>
                          <a:cs typeface="Arial" charset="0"/>
                        </a:rPr>
                        <a:t> </a:t>
                      </a:r>
                      <a:r>
                        <a:rPr kumimoji="0" lang="en-US" sz="3500" b="0" i="0" u="none" strike="noStrike" cap="none" normalizeH="0" baseline="0" dirty="0" err="1">
                          <a:ln>
                            <a:noFill/>
                          </a:ln>
                          <a:solidFill>
                            <a:srgbClr val="FFFFFF"/>
                          </a:solidFill>
                          <a:effectLst/>
                          <a:latin typeface="Coptic1" pitchFamily="2" charset="0"/>
                          <a:cs typeface="Arial" charset="0"/>
                        </a:rPr>
                        <a:t>ouoh</a:t>
                      </a:r>
                      <a:r>
                        <a:rPr kumimoji="0" lang="en-US" sz="3500" b="0" i="0" u="none" strike="noStrike" cap="none" normalizeH="0" baseline="0" dirty="0">
                          <a:ln>
                            <a:noFill/>
                          </a:ln>
                          <a:solidFill>
                            <a:srgbClr val="FFFFFF"/>
                          </a:solidFill>
                          <a:effectLst/>
                          <a:latin typeface="Coptic1" pitchFamily="2" charset="0"/>
                          <a:cs typeface="Arial" charset="0"/>
                        </a:rPr>
                        <a:t> </a:t>
                      </a:r>
                      <a:r>
                        <a:rPr kumimoji="0" lang="en-US" sz="3500" b="0" i="0" u="none" strike="noStrike" cap="none" normalizeH="0" baseline="0" dirty="0" err="1">
                          <a:ln>
                            <a:noFill/>
                          </a:ln>
                          <a:solidFill>
                            <a:srgbClr val="FFFFFF"/>
                          </a:solidFill>
                          <a:effectLst/>
                          <a:latin typeface="Coptic1" pitchFamily="2" charset="0"/>
                          <a:cs typeface="Arial" charset="0"/>
                        </a:rPr>
                        <a:t>n~na</a:t>
                      </a:r>
                      <a:r>
                        <a:rPr kumimoji="0" lang="en-US" sz="3500" b="0" i="0" u="none" strike="noStrike" cap="none" normalizeH="0" baseline="0" dirty="0">
                          <a:ln>
                            <a:noFill/>
                          </a:ln>
                          <a:solidFill>
                            <a:srgbClr val="FFFFFF"/>
                          </a:solidFill>
                          <a:effectLst/>
                          <a:latin typeface="Coptic1" pitchFamily="2" charset="0"/>
                          <a:cs typeface="Arial" charset="0"/>
                        </a:rPr>
                        <a:t>/t : V~} </a:t>
                      </a:r>
                      <a:r>
                        <a:rPr kumimoji="0" lang="en-US" sz="3500" b="0" i="0" u="none" strike="noStrike" cap="none" normalizeH="0" baseline="0" dirty="0" err="1">
                          <a:ln>
                            <a:noFill/>
                          </a:ln>
                          <a:solidFill>
                            <a:srgbClr val="FFFFFF"/>
                          </a:solidFill>
                          <a:effectLst/>
                          <a:latin typeface="Coptic1" pitchFamily="2" charset="0"/>
                          <a:cs typeface="Arial" charset="0"/>
                        </a:rPr>
                        <a:t>V~Iwt</a:t>
                      </a:r>
                      <a:r>
                        <a:rPr kumimoji="0" lang="en-US" sz="3500" b="0" i="0" u="none" strike="noStrike" cap="none" normalizeH="0" baseline="0" dirty="0">
                          <a:ln>
                            <a:noFill/>
                          </a:ln>
                          <a:solidFill>
                            <a:srgbClr val="FFFFFF"/>
                          </a:solidFill>
                          <a:effectLst/>
                          <a:latin typeface="Coptic1" pitchFamily="2" charset="0"/>
                          <a:cs typeface="Arial" charset="0"/>
                        </a:rPr>
                        <a:t> </a:t>
                      </a:r>
                      <a:r>
                        <a:rPr kumimoji="0" lang="en-US" sz="3500" b="0" i="0" u="none" strike="noStrike" cap="none" normalizeH="0" baseline="0" dirty="0" err="1">
                          <a:ln>
                            <a:noFill/>
                          </a:ln>
                          <a:solidFill>
                            <a:srgbClr val="FFFFFF"/>
                          </a:solidFill>
                          <a:effectLst/>
                          <a:latin typeface="Coptic1" pitchFamily="2" charset="0"/>
                          <a:cs typeface="Arial" charset="0"/>
                        </a:rPr>
                        <a:t>m~</a:t>
                      </a:r>
                      <a:r>
                        <a:rPr kumimoji="0" lang="en-US" sz="3500" b="0" i="0" u="none" strike="noStrike" cap="none" normalizeH="0" baseline="0" err="1">
                          <a:ln>
                            <a:noFill/>
                          </a:ln>
                          <a:solidFill>
                            <a:srgbClr val="FFFFFF"/>
                          </a:solidFill>
                          <a:effectLst/>
                          <a:latin typeface="Coptic1" pitchFamily="2" charset="0"/>
                          <a:cs typeface="Arial" charset="0"/>
                        </a:rPr>
                        <a:t>Pen</a:t>
                      </a:r>
                      <a:r>
                        <a:rPr kumimoji="0" lang="en-US" sz="3500" b="0" i="0" u="none" strike="noStrike" cap="none" normalizeH="0" baseline="0">
                          <a:ln>
                            <a:noFill/>
                          </a:ln>
                          <a:solidFill>
                            <a:srgbClr val="FFFFFF"/>
                          </a:solidFill>
                          <a:effectLst/>
                          <a:latin typeface="Coptic1" pitchFamily="2" charset="0"/>
                          <a:cs typeface="Arial" charset="0"/>
                        </a:rPr>
                        <a:t>{oic </a:t>
                      </a:r>
                      <a:r>
                        <a:rPr kumimoji="0" lang="en-US" sz="3500" b="0" i="0" u="none" strike="noStrike" cap="none" normalizeH="0" baseline="0" dirty="0" err="1">
                          <a:ln>
                            <a:noFill/>
                          </a:ln>
                          <a:solidFill>
                            <a:srgbClr val="FFFFFF"/>
                          </a:solidFill>
                          <a:effectLst/>
                          <a:latin typeface="Coptic1" pitchFamily="2" charset="0"/>
                          <a:cs typeface="Arial" charset="0"/>
                        </a:rPr>
                        <a:t>ouoh</a:t>
                      </a:r>
                      <a:r>
                        <a:rPr kumimoji="0" lang="en-US" sz="3500" b="0" i="0" u="none" strike="noStrike" cap="none" normalizeH="0" baseline="0" dirty="0">
                          <a:ln>
                            <a:noFill/>
                          </a:ln>
                          <a:solidFill>
                            <a:srgbClr val="FFFFFF"/>
                          </a:solidFill>
                          <a:effectLst/>
                          <a:latin typeface="Coptic1" pitchFamily="2" charset="0"/>
                          <a:cs typeface="Arial" charset="0"/>
                        </a:rPr>
                        <a:t> </a:t>
                      </a:r>
                      <a:r>
                        <a:rPr kumimoji="0" lang="en-US" sz="3500" b="0" i="0" u="none" strike="noStrike" cap="none" normalizeH="0" baseline="0" dirty="0" err="1">
                          <a:ln>
                            <a:noFill/>
                          </a:ln>
                          <a:solidFill>
                            <a:srgbClr val="FFFFFF"/>
                          </a:solidFill>
                          <a:effectLst/>
                          <a:latin typeface="Coptic1" pitchFamily="2" charset="0"/>
                          <a:cs typeface="Arial" charset="0"/>
                        </a:rPr>
                        <a:t>PenNou</a:t>
                      </a:r>
                      <a:r>
                        <a:rPr kumimoji="0" lang="en-US" sz="3500" b="0" i="0" u="none" strike="noStrike" cap="none" normalizeH="0" baseline="0" dirty="0">
                          <a:ln>
                            <a:noFill/>
                          </a:ln>
                          <a:solidFill>
                            <a:srgbClr val="FFFFFF"/>
                          </a:solidFill>
                          <a:effectLst/>
                          <a:latin typeface="Coptic1" pitchFamily="2" charset="0"/>
                          <a:cs typeface="Arial" charset="0"/>
                        </a:rPr>
                        <a:t>] </a:t>
                      </a:r>
                      <a:r>
                        <a:rPr kumimoji="0" lang="en-US" sz="3500" b="0" i="0" u="none" strike="noStrike" cap="none" normalizeH="0" baseline="0" dirty="0" err="1">
                          <a:ln>
                            <a:noFill/>
                          </a:ln>
                          <a:solidFill>
                            <a:srgbClr val="FFFFFF"/>
                          </a:solidFill>
                          <a:effectLst/>
                          <a:latin typeface="Coptic1" pitchFamily="2" charset="0"/>
                          <a:cs typeface="Arial" charset="0"/>
                        </a:rPr>
                        <a:t>ouoh</a:t>
                      </a:r>
                      <a:r>
                        <a:rPr kumimoji="0" lang="en-US" sz="3500" b="0" i="0" u="none" strike="noStrike" cap="none" normalizeH="0" baseline="0" dirty="0">
                          <a:ln>
                            <a:noFill/>
                          </a:ln>
                          <a:solidFill>
                            <a:srgbClr val="FFFFFF"/>
                          </a:solidFill>
                          <a:effectLst/>
                          <a:latin typeface="Coptic1" pitchFamily="2" charset="0"/>
                          <a:cs typeface="Arial" charset="0"/>
                        </a:rPr>
                        <a:t> </a:t>
                      </a:r>
                      <a:r>
                        <a:rPr kumimoji="0" lang="en-US" sz="3500" b="0" i="0" u="none" strike="noStrike" cap="none" normalizeH="0" baseline="0" dirty="0" err="1">
                          <a:ln>
                            <a:noFill/>
                          </a:ln>
                          <a:solidFill>
                            <a:srgbClr val="FFFFFF"/>
                          </a:solidFill>
                          <a:effectLst/>
                          <a:latin typeface="Coptic1" pitchFamily="2" charset="0"/>
                          <a:cs typeface="Arial" charset="0"/>
                        </a:rPr>
                        <a:t>PenCwt</a:t>
                      </a:r>
                      <a:r>
                        <a:rPr kumimoji="0" lang="en-US" sz="3500" b="0" i="0" u="none" strike="noStrike" cap="none" normalizeH="0" baseline="0" dirty="0">
                          <a:ln>
                            <a:noFill/>
                          </a:ln>
                          <a:solidFill>
                            <a:srgbClr val="FFFFFF"/>
                          </a:solidFill>
                          <a:effectLst/>
                          <a:latin typeface="Coptic1" pitchFamily="2" charset="0"/>
                          <a:cs typeface="Arial" charset="0"/>
                        </a:rPr>
                        <a:t>/r I/#c# </a:t>
                      </a:r>
                      <a:r>
                        <a:rPr kumimoji="0" lang="en-US" sz="3500" b="0" i="0" u="none" strike="noStrike" cap="none" normalizeH="0" baseline="0" dirty="0" err="1">
                          <a:ln>
                            <a:noFill/>
                          </a:ln>
                          <a:solidFill>
                            <a:srgbClr val="FFFFFF"/>
                          </a:solidFill>
                          <a:effectLst/>
                          <a:latin typeface="Coptic1" pitchFamily="2" charset="0"/>
                          <a:cs typeface="Arial" charset="0"/>
                        </a:rPr>
                        <a:t>P,#c</a:t>
                      </a:r>
                      <a:r>
                        <a:rPr kumimoji="0" lang="en-US" sz="3500" b="0" i="0" u="none" strike="noStrike" cap="none" normalizeH="0" baseline="0" dirty="0">
                          <a:ln>
                            <a:noFill/>
                          </a:ln>
                          <a:solidFill>
                            <a:srgbClr val="FFFFFF"/>
                          </a:solidFill>
                          <a:effectLst/>
                          <a:latin typeface="Coptic1" pitchFamily="2" charset="0"/>
                          <a:cs typeface="Arial" charset="0"/>
                        </a:rPr>
                        <a:t># :</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3500" b="0" i="0" u="none" strike="noStrike" cap="none" normalizeH="0" baseline="0" dirty="0">
                          <a:ln>
                            <a:noFill/>
                          </a:ln>
                          <a:solidFill>
                            <a:srgbClr val="FFFFFF"/>
                          </a:solidFill>
                          <a:effectLst/>
                          <a:latin typeface="Arial" charset="0"/>
                          <a:cs typeface="Arial" charset="0"/>
                        </a:rPr>
                        <a:t>Rendons grâce à Dieu le bienfaiteur et miséricordieux, Père de notre Seigneur, Dieu et Sauveur Jésus-Christ :</a:t>
                      </a:r>
                      <a:endParaRPr kumimoji="0" lang="en-US" sz="3500" b="0" i="0" u="none" strike="noStrike" cap="none" normalizeH="0" baseline="0" dirty="0">
                        <a:ln>
                          <a:noFill/>
                        </a:ln>
                        <a:solidFill>
                          <a:srgbClr val="FFFFFF"/>
                        </a:solidFill>
                        <a:effectLst/>
                        <a:latin typeface="Arial" charset="0"/>
                        <a:cs typeface="Arial" charset="0"/>
                      </a:endParaRP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4000" b="0" i="0" u="none" strike="noStrike" cap="none" normalizeH="0" baseline="0" dirty="0">
                          <a:ln>
                            <a:noFill/>
                          </a:ln>
                          <a:solidFill>
                            <a:srgbClr val="FFFFFF"/>
                          </a:solidFill>
                          <a:effectLst/>
                          <a:latin typeface="Arial" charset="0"/>
                          <a:cs typeface="Arial" charset="0"/>
                        </a:rPr>
                        <a:t>فلنشكر صانع الخيرات الرحوم الله أبا ربَنَا وإلهَنَا ومُخَلصُنَا يسوع المسيح</a:t>
                      </a:r>
                      <a:r>
                        <a:rPr kumimoji="0" lang="fr-FR" sz="4000" b="0" i="0" u="none" strike="noStrike" cap="none" normalizeH="0" baseline="0" dirty="0">
                          <a:ln>
                            <a:noFill/>
                          </a:ln>
                          <a:solidFill>
                            <a:srgbClr val="FFFFFF"/>
                          </a:solidFill>
                          <a:effectLst/>
                          <a:latin typeface="Arial" charset="0"/>
                          <a:cs typeface="Arial" charset="0"/>
                        </a:rPr>
                        <a:t> : </a:t>
                      </a:r>
                      <a:endParaRPr kumimoji="0" lang="en-US" sz="4000" b="0" i="0" u="none" strike="noStrike" cap="none" normalizeH="0" baseline="0" dirty="0">
                        <a:ln>
                          <a:noFill/>
                        </a:ln>
                        <a:solidFill>
                          <a:srgbClr val="FFFFFF"/>
                        </a:solidFill>
                        <a:effectLst/>
                        <a:latin typeface="Arial" charset="0"/>
                        <a:cs typeface="Arial"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8592458" name="Group 74"/>
          <p:cNvGraphicFramePr>
            <a:graphicFrameLocks noGrp="1"/>
          </p:cNvGraphicFramePr>
          <p:nvPr>
            <p:extLst>
              <p:ext uri="{D42A27DB-BD31-4B8C-83A1-F6EECF244321}">
                <p14:modId xmlns:p14="http://schemas.microsoft.com/office/powerpoint/2010/main" val="2431924647"/>
              </p:ext>
            </p:extLst>
          </p:nvPr>
        </p:nvGraphicFramePr>
        <p:xfrm>
          <a:off x="1297497" y="38028"/>
          <a:ext cx="9855200" cy="457200"/>
        </p:xfrm>
        <a:graphic>
          <a:graphicData uri="http://schemas.openxmlformats.org/drawingml/2006/table">
            <a:tbl>
              <a:tblPr/>
              <a:tblGrid>
                <a:gridCol w="9855200">
                  <a:extLst>
                    <a:ext uri="{9D8B030D-6E8A-4147-A177-3AD203B41FA5}">
                      <a16:colId xmlns:a16="http://schemas.microsoft.com/office/drawing/2014/main" val="20000"/>
                    </a:ext>
                  </a:extLst>
                </a:gridCol>
              </a:tblGrid>
              <a:tr h="4572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A" sz="2000" b="0" i="0" u="none" strike="noStrike" cap="none" normalizeH="0" baseline="0" dirty="0">
                          <a:ln>
                            <a:noFill/>
                          </a:ln>
                          <a:solidFill>
                            <a:srgbClr val="FFFFFF"/>
                          </a:solidFill>
                          <a:effectLst/>
                          <a:latin typeface="Arial" charset="0"/>
                          <a:cs typeface="Arial" charset="0"/>
                        </a:rPr>
                        <a:t>Prière d’action de grâce</a:t>
                      </a:r>
                      <a:r>
                        <a:rPr kumimoji="0" lang="en-US" sz="2000" b="0" i="0" u="none" strike="noStrike" cap="none" normalizeH="0" baseline="0" dirty="0">
                          <a:ln>
                            <a:noFill/>
                          </a:ln>
                          <a:solidFill>
                            <a:srgbClr val="FFFFFF"/>
                          </a:solidFill>
                          <a:effectLst/>
                          <a:latin typeface="Arial" charset="0"/>
                          <a:cs typeface="Arial" charset="0"/>
                        </a:rPr>
                        <a:t> </a:t>
                      </a:r>
                      <a:r>
                        <a:rPr kumimoji="0" lang="en-US" sz="2400" b="0" i="0" u="none" strike="noStrike" cap="none" normalizeH="0" baseline="0" dirty="0">
                          <a:ln>
                            <a:noFill/>
                          </a:ln>
                          <a:solidFill>
                            <a:srgbClr val="FFFFFF"/>
                          </a:solidFill>
                          <a:effectLst/>
                          <a:latin typeface="Arial" charset="0"/>
                          <a:cs typeface="Arial" charset="0"/>
                        </a:rPr>
                        <a:t>-</a:t>
                      </a:r>
                      <a:r>
                        <a:rPr kumimoji="0" lang="ar-SA" sz="2400" b="0" i="0" u="none" strike="noStrike" cap="none" normalizeH="0" baseline="0" dirty="0">
                          <a:ln>
                            <a:noFill/>
                          </a:ln>
                          <a:solidFill>
                            <a:srgbClr val="FFFFFF"/>
                          </a:solidFill>
                          <a:effectLst/>
                          <a:latin typeface="Arial" charset="0"/>
                          <a:cs typeface="Arial" charset="0"/>
                        </a:rPr>
                        <a:t>صلاة الشكر</a:t>
                      </a:r>
                      <a:r>
                        <a:rPr kumimoji="0" lang="en-US" sz="2400" b="0" i="0" u="none" strike="noStrike" cap="none" normalizeH="0" baseline="0" dirty="0">
                          <a:ln>
                            <a:noFill/>
                          </a:ln>
                          <a:solidFill>
                            <a:srgbClr val="FFFFFF"/>
                          </a:solidFill>
                          <a:effectLst/>
                          <a:latin typeface="Arial" charset="0"/>
                          <a:cs typeface="Arial" charset="0"/>
                        </a:rPr>
                        <a:t> </a:t>
                      </a: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80082277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oup 2">
            <a:extLst>
              <a:ext uri="{FF2B5EF4-FFF2-40B4-BE49-F238E27FC236}">
                <a16:creationId xmlns:a16="http://schemas.microsoft.com/office/drawing/2014/main" id="{E005E264-6B4B-430A-96C5-E21037CC4C3B}"/>
              </a:ext>
            </a:extLst>
          </p:cNvPr>
          <p:cNvGraphicFramePr>
            <a:graphicFrameLocks noGrp="1"/>
          </p:cNvGraphicFramePr>
          <p:nvPr/>
        </p:nvGraphicFramePr>
        <p:xfrm>
          <a:off x="0" y="85988"/>
          <a:ext cx="12192000" cy="6195561"/>
        </p:xfrm>
        <a:graphic>
          <a:graphicData uri="http://schemas.openxmlformats.org/drawingml/2006/table">
            <a:tbl>
              <a:tblPr/>
              <a:tblGrid>
                <a:gridCol w="3473632">
                  <a:extLst>
                    <a:ext uri="{9D8B030D-6E8A-4147-A177-3AD203B41FA5}">
                      <a16:colId xmlns:a16="http://schemas.microsoft.com/office/drawing/2014/main" val="20000"/>
                    </a:ext>
                  </a:extLst>
                </a:gridCol>
                <a:gridCol w="5412063">
                  <a:extLst>
                    <a:ext uri="{9D8B030D-6E8A-4147-A177-3AD203B41FA5}">
                      <a16:colId xmlns:a16="http://schemas.microsoft.com/office/drawing/2014/main" val="20001"/>
                    </a:ext>
                  </a:extLst>
                </a:gridCol>
                <a:gridCol w="3306305">
                  <a:extLst>
                    <a:ext uri="{9D8B030D-6E8A-4147-A177-3AD203B41FA5}">
                      <a16:colId xmlns:a16="http://schemas.microsoft.com/office/drawing/2014/main" val="20002"/>
                    </a:ext>
                  </a:extLst>
                </a:gridCol>
              </a:tblGrid>
              <a:tr h="1180592">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700" b="0" i="0" u="sng" strike="noStrike" cap="none" normalizeH="0" baseline="0" dirty="0" err="1">
                          <a:ln>
                            <a:noFill/>
                          </a:ln>
                          <a:solidFill>
                            <a:srgbClr val="FF9900"/>
                          </a:solidFill>
                          <a:effectLst/>
                          <a:latin typeface="Coptic1" pitchFamily="2" charset="0"/>
                          <a:cs typeface="Arial" pitchFamily="34" charset="0"/>
                        </a:rPr>
                        <a:t>Piou</a:t>
                      </a:r>
                      <a:r>
                        <a:rPr kumimoji="0" lang="en-US" sz="2700" b="0" i="0" u="sng" strike="noStrike" cap="none" normalizeH="0" baseline="0" dirty="0">
                          <a:ln>
                            <a:noFill/>
                          </a:ln>
                          <a:solidFill>
                            <a:srgbClr val="FF9900"/>
                          </a:solidFill>
                          <a:effectLst/>
                          <a:latin typeface="Coptic1" pitchFamily="2" charset="0"/>
                          <a:cs typeface="Arial" pitchFamily="34" charset="0"/>
                        </a:rPr>
                        <a:t>/b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3700" b="0" i="0" u="none" strike="noStrike" cap="none" normalizeH="0" baseline="0" dirty="0" err="1">
                          <a:ln>
                            <a:noFill/>
                          </a:ln>
                          <a:solidFill>
                            <a:srgbClr val="FFFFFF"/>
                          </a:solidFill>
                          <a:effectLst/>
                          <a:latin typeface="Coptic1" pitchFamily="2" charset="0"/>
                          <a:cs typeface="Arial" charset="0"/>
                        </a:rPr>
                        <a:t>S~l</a:t>
                      </a:r>
                      <a:r>
                        <a:rPr kumimoji="0" lang="en-US" sz="3700" b="0" i="0" u="none" strike="noStrike" cap="none" normalizeH="0" baseline="0" dirty="0">
                          <a:ln>
                            <a:noFill/>
                          </a:ln>
                          <a:solidFill>
                            <a:srgbClr val="FFFFFF"/>
                          </a:solidFill>
                          <a:effectLst/>
                          <a:latin typeface="Coptic1" pitchFamily="2" charset="0"/>
                          <a:cs typeface="Arial" charset="0"/>
                        </a:rPr>
                        <a:t>/l.</a:t>
                      </a:r>
                    </a:p>
                  </a:txBody>
                  <a:tcPr marL="121920" marR="121920" horzOverflow="overflow">
                    <a:lnL>
                      <a:noFill/>
                    </a:lnL>
                    <a:lnR>
                      <a:noFill/>
                    </a:lnR>
                    <a:lnT cap="fla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dirty="0">
                          <a:ln>
                            <a:noFill/>
                          </a:ln>
                          <a:solidFill>
                            <a:srgbClr val="FF9900"/>
                          </a:solidFill>
                          <a:effectLst/>
                          <a:latin typeface="Arial" charset="0"/>
                          <a:cs typeface="Arial" charset="0"/>
                        </a:rPr>
                        <a:t>Le prêtre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fr-CA" sz="3700" b="0" i="0" u="none" strike="noStrike" cap="none" normalizeH="0" baseline="0" dirty="0">
                          <a:ln>
                            <a:noFill/>
                          </a:ln>
                          <a:solidFill>
                            <a:srgbClr val="FFFFFF"/>
                          </a:solidFill>
                          <a:effectLst/>
                          <a:latin typeface="Arial" charset="0"/>
                          <a:cs typeface="Arial" charset="0"/>
                        </a:rPr>
                        <a:t>Prions.</a:t>
                      </a:r>
                      <a:endParaRPr kumimoji="0" lang="en-US" sz="3700" b="0" i="0" u="none" strike="noStrike" cap="none" normalizeH="0" baseline="0" dirty="0">
                        <a:ln>
                          <a:noFill/>
                        </a:ln>
                        <a:solidFill>
                          <a:srgbClr val="FFFFFF"/>
                        </a:solidFill>
                        <a:effectLst/>
                        <a:latin typeface="Arial" charset="0"/>
                        <a:cs typeface="Arial" charset="0"/>
                      </a:endParaRPr>
                    </a:p>
                  </a:txBody>
                  <a:tcPr marL="121920" marR="121920" horzOverflow="overflow">
                    <a:lnL>
                      <a:noFill/>
                    </a:lnL>
                    <a:lnR>
                      <a:noFill/>
                    </a:lnR>
                    <a:lnT cap="fla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SA" sz="2700" b="0" i="0" u="sng" strike="noStrike" cap="none" normalizeH="0" baseline="0" dirty="0">
                          <a:ln>
                            <a:noFill/>
                          </a:ln>
                          <a:solidFill>
                            <a:srgbClr val="FF9900"/>
                          </a:solidFill>
                          <a:effectLst/>
                          <a:latin typeface="Arial" charset="0"/>
                          <a:cs typeface="Arial" charset="0"/>
                        </a:rPr>
                        <a:t>الكاهن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SA" sz="3700" b="0" i="0" u="none" strike="noStrike" cap="none" normalizeH="0" baseline="0" dirty="0">
                          <a:ln>
                            <a:noFill/>
                          </a:ln>
                          <a:solidFill>
                            <a:srgbClr val="FFFFFF"/>
                          </a:solidFill>
                          <a:effectLst/>
                          <a:latin typeface="Arial" charset="0"/>
                          <a:cs typeface="Arial" charset="0"/>
                        </a:rPr>
                        <a:t>صلِّ.</a:t>
                      </a:r>
                      <a:endParaRPr kumimoji="0" lang="en-US" sz="3700" b="0" i="0" u="none" strike="noStrike" cap="none" normalizeH="0" baseline="0" dirty="0">
                        <a:ln>
                          <a:noFill/>
                        </a:ln>
                        <a:solidFill>
                          <a:srgbClr val="FFFFFF"/>
                        </a:solidFill>
                        <a:effectLst/>
                        <a:latin typeface="Arial" charset="0"/>
                        <a:cs typeface="Arial" charset="0"/>
                      </a:endParaRPr>
                    </a:p>
                  </a:txBody>
                  <a:tcPr marL="121920" marR="121920"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60997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CA" sz="2700" b="0" i="0" u="sng" strike="noStrike" cap="none" normalizeH="0" baseline="0" dirty="0" err="1">
                          <a:ln>
                            <a:noFill/>
                          </a:ln>
                          <a:solidFill>
                            <a:srgbClr val="FF9900"/>
                          </a:solidFill>
                          <a:effectLst/>
                          <a:latin typeface="Coptic1" pitchFamily="2" charset="0"/>
                          <a:cs typeface="Arial" charset="0"/>
                        </a:rPr>
                        <a:t>Pidia~kwn</a:t>
                      </a:r>
                      <a:r>
                        <a:rPr kumimoji="0" lang="en-CA" sz="2700" b="0" i="0" u="sng" strike="noStrike" cap="none" normalizeH="0" baseline="0" dirty="0">
                          <a:ln>
                            <a:noFill/>
                          </a:ln>
                          <a:solidFill>
                            <a:srgbClr val="FF9900"/>
                          </a:solidFill>
                          <a:effectLst/>
                          <a:latin typeface="Coptic1" pitchFamily="2" charset="0"/>
                          <a:cs typeface="Arial" charset="0"/>
                        </a:rPr>
                        <a:t> :</a:t>
                      </a:r>
                    </a:p>
                  </a:txBody>
                  <a:tcPr marL="121920" marR="12192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dirty="0">
                          <a:ln>
                            <a:noFill/>
                          </a:ln>
                          <a:solidFill>
                            <a:srgbClr val="FF9900"/>
                          </a:solidFill>
                          <a:effectLst/>
                          <a:latin typeface="Arial" charset="0"/>
                          <a:cs typeface="Arial" charset="0"/>
                        </a:rPr>
                        <a:t>Le diacre :</a:t>
                      </a:r>
                      <a:endParaRPr kumimoji="0" lang="en-US" sz="2700" b="0" i="0" u="sng" strike="noStrike" cap="none" normalizeH="0" baseline="0" dirty="0">
                        <a:ln>
                          <a:noFill/>
                        </a:ln>
                        <a:solidFill>
                          <a:srgbClr val="FF9900"/>
                        </a:solidFill>
                        <a:effectLst/>
                        <a:latin typeface="Arial" charset="0"/>
                        <a:cs typeface="Arial" charset="0"/>
                      </a:endParaRPr>
                    </a:p>
                  </a:txBody>
                  <a:tcPr marL="121920" marR="12192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SA" sz="2700" b="0" i="0" u="sng" strike="noStrike" cap="none" normalizeH="0" baseline="0" dirty="0">
                          <a:ln>
                            <a:noFill/>
                          </a:ln>
                          <a:solidFill>
                            <a:srgbClr val="FF9900"/>
                          </a:solidFill>
                          <a:effectLst/>
                          <a:latin typeface="Arial" charset="0"/>
                          <a:cs typeface="Arial" charset="0"/>
                        </a:rPr>
                        <a:t>الشماس :</a:t>
                      </a:r>
                      <a:endParaRPr kumimoji="0" lang="en-US" sz="2700" b="0" i="0" u="sng" strike="noStrike" cap="none" normalizeH="0" baseline="0" dirty="0">
                        <a:ln>
                          <a:noFill/>
                        </a:ln>
                        <a:solidFill>
                          <a:srgbClr val="FF9900"/>
                        </a:solidFill>
                        <a:effectLst/>
                        <a:latin typeface="Arial" charset="0"/>
                        <a:cs typeface="Arial" charset="0"/>
                      </a:endParaRPr>
                    </a:p>
                  </a:txBody>
                  <a:tcPr marL="121920" marR="12192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1"/>
                  </a:ext>
                </a:extLst>
              </a:tr>
              <a:tr h="122936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3700" b="0" i="0" u="none" strike="noStrike" cap="none" normalizeH="0" baseline="0" dirty="0" err="1">
                          <a:ln>
                            <a:noFill/>
                          </a:ln>
                          <a:solidFill>
                            <a:srgbClr val="FFFFFF"/>
                          </a:solidFill>
                          <a:effectLst/>
                          <a:latin typeface="Coptic1" pitchFamily="2" charset="0"/>
                          <a:cs typeface="Arial" charset="0"/>
                        </a:rPr>
                        <a:t>E~pi</a:t>
                      </a:r>
                      <a:r>
                        <a:rPr kumimoji="0" lang="en-US" sz="3700" b="0" i="0" u="none" strike="noStrike" cap="none" normalizeH="0" baseline="0" dirty="0">
                          <a:ln>
                            <a:noFill/>
                          </a:ln>
                          <a:solidFill>
                            <a:srgbClr val="FFFFFF"/>
                          </a:solidFill>
                          <a:effectLst/>
                          <a:latin typeface="Coptic1" pitchFamily="2" charset="0"/>
                          <a:cs typeface="Arial" charset="0"/>
                        </a:rPr>
                        <a:t> </a:t>
                      </a:r>
                      <a:r>
                        <a:rPr kumimoji="0" lang="en-US" sz="3700" b="0" i="0" u="none" strike="noStrike" cap="none" normalizeH="0" baseline="0" dirty="0" err="1">
                          <a:ln>
                            <a:noFill/>
                          </a:ln>
                          <a:solidFill>
                            <a:srgbClr val="FFFFFF"/>
                          </a:solidFill>
                          <a:effectLst/>
                          <a:latin typeface="Coptic1" pitchFamily="2" charset="0"/>
                          <a:cs typeface="Arial" charset="0"/>
                        </a:rPr>
                        <a:t>p~roceu</a:t>
                      </a:r>
                      <a:r>
                        <a:rPr kumimoji="0" lang="en-US" sz="3700" b="0" i="0" u="none" strike="noStrike" cap="none" normalizeH="0" baseline="0" dirty="0">
                          <a:ln>
                            <a:noFill/>
                          </a:ln>
                          <a:solidFill>
                            <a:srgbClr val="FFFFFF"/>
                          </a:solidFill>
                          <a:effectLst/>
                          <a:latin typeface="Coptic1" pitchFamily="2" charset="0"/>
                          <a:cs typeface="Arial" charset="0"/>
                        </a:rPr>
                        <a:t>,/ </a:t>
                      </a:r>
                      <a:r>
                        <a:rPr kumimoji="0" lang="en-US" sz="3700" b="0" i="0" u="none" strike="noStrike" cap="none" normalizeH="0" baseline="0" dirty="0" err="1">
                          <a:ln>
                            <a:noFill/>
                          </a:ln>
                          <a:solidFill>
                            <a:srgbClr val="FFFFFF"/>
                          </a:solidFill>
                          <a:effectLst/>
                          <a:latin typeface="Coptic1" pitchFamily="2" charset="0"/>
                          <a:cs typeface="Arial" charset="0"/>
                        </a:rPr>
                        <a:t>c~tay</a:t>
                      </a:r>
                      <a:r>
                        <a:rPr kumimoji="0" lang="en-US" sz="3700" b="0" i="0" u="none" strike="noStrike" cap="none" normalizeH="0" baseline="0" dirty="0">
                          <a:ln>
                            <a:noFill/>
                          </a:ln>
                          <a:solidFill>
                            <a:srgbClr val="FFFFFF"/>
                          </a:solidFill>
                          <a:effectLst/>
                          <a:latin typeface="Coptic1" pitchFamily="2" charset="0"/>
                          <a:cs typeface="Arial" charset="0"/>
                        </a:rPr>
                        <a:t>/</a:t>
                      </a:r>
                      <a:r>
                        <a:rPr kumimoji="0" lang="en-US" sz="3700" b="0" i="0" u="none" strike="noStrike" cap="none" normalizeH="0" baseline="0" dirty="0" err="1">
                          <a:ln>
                            <a:noFill/>
                          </a:ln>
                          <a:solidFill>
                            <a:srgbClr val="FFFFFF"/>
                          </a:solidFill>
                          <a:effectLst/>
                          <a:latin typeface="Coptic1" pitchFamily="2" charset="0"/>
                          <a:cs typeface="Arial" charset="0"/>
                        </a:rPr>
                        <a:t>te</a:t>
                      </a:r>
                      <a:r>
                        <a:rPr kumimoji="0" lang="en-US" sz="3700" b="0" i="0" u="none" strike="noStrike" cap="none" normalizeH="0" baseline="0" dirty="0">
                          <a:ln>
                            <a:noFill/>
                          </a:ln>
                          <a:solidFill>
                            <a:srgbClr val="FFFFFF"/>
                          </a:solidFill>
                          <a:effectLst/>
                          <a:latin typeface="Coptic1" pitchFamily="2" charset="0"/>
                          <a:cs typeface="Arial" charset="0"/>
                        </a:rPr>
                        <a:t>.</a:t>
                      </a:r>
                    </a:p>
                  </a:txBody>
                  <a:tcPr marL="121920" marR="121920"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CA" sz="3700" b="0" i="0" u="none" strike="noStrike" cap="none" normalizeH="0" baseline="0" dirty="0">
                          <a:ln>
                            <a:noFill/>
                          </a:ln>
                          <a:solidFill>
                            <a:srgbClr val="FFFFFF"/>
                          </a:solidFill>
                          <a:effectLst/>
                          <a:latin typeface="Arial" charset="0"/>
                          <a:cs typeface="Arial" charset="0"/>
                        </a:rPr>
                        <a:t>Pour la prière levons-nous.</a:t>
                      </a:r>
                      <a:endParaRPr kumimoji="0" lang="en-US" sz="3700" b="0" i="0" u="none" strike="noStrike" cap="none" normalizeH="0" baseline="0" dirty="0">
                        <a:ln>
                          <a:noFill/>
                        </a:ln>
                        <a:solidFill>
                          <a:srgbClr val="FFFFFF"/>
                        </a:solidFill>
                        <a:effectLst/>
                        <a:latin typeface="Arial" charset="0"/>
                        <a:cs typeface="Arial" charset="0"/>
                      </a:endParaRPr>
                    </a:p>
                  </a:txBody>
                  <a:tcPr marL="121920" marR="12192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SA" sz="3700" b="0" i="0" u="none" strike="noStrike" cap="none" normalizeH="0" baseline="0" dirty="0">
                          <a:ln>
                            <a:noFill/>
                          </a:ln>
                          <a:solidFill>
                            <a:srgbClr val="FFFFFF"/>
                          </a:solidFill>
                          <a:effectLst/>
                          <a:latin typeface="Arial" charset="0"/>
                          <a:cs typeface="Arial" charset="0"/>
                        </a:rPr>
                        <a:t>للصلاة قفوا</a:t>
                      </a:r>
                      <a:r>
                        <a:rPr kumimoji="0" lang="ar-EG" sz="3700" b="0" i="0" u="none" strike="noStrike" cap="none" normalizeH="0" baseline="0" dirty="0">
                          <a:ln>
                            <a:noFill/>
                          </a:ln>
                          <a:solidFill>
                            <a:srgbClr val="FFFFFF"/>
                          </a:solidFill>
                          <a:effectLst/>
                          <a:latin typeface="Arial" charset="0"/>
                          <a:cs typeface="Arial" charset="0"/>
                        </a:rPr>
                        <a:t>.</a:t>
                      </a:r>
                      <a:endParaRPr kumimoji="0" lang="en-US" sz="3700" b="0" i="0" u="none" strike="noStrike" cap="none" normalizeH="0" baseline="0" dirty="0">
                        <a:ln>
                          <a:noFill/>
                        </a:ln>
                        <a:solidFill>
                          <a:srgbClr val="FFFFFF"/>
                        </a:solidFill>
                        <a:effectLst/>
                        <a:latin typeface="Arial" charset="0"/>
                        <a:cs typeface="Arial" charset="0"/>
                      </a:endParaRPr>
                    </a:p>
                  </a:txBody>
                  <a:tcPr marL="121920" marR="12192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61912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CA" sz="2700" b="0" i="0" u="sng" strike="noStrike" cap="none" normalizeH="0" baseline="0" dirty="0" err="1">
                          <a:ln>
                            <a:noFill/>
                          </a:ln>
                          <a:solidFill>
                            <a:srgbClr val="FF9900"/>
                          </a:solidFill>
                          <a:effectLst/>
                          <a:latin typeface="Coptic1" pitchFamily="2" charset="0"/>
                          <a:cs typeface="Arial" charset="0"/>
                        </a:rPr>
                        <a:t>Piou</a:t>
                      </a:r>
                      <a:r>
                        <a:rPr kumimoji="0" lang="en-CA" sz="2700" b="0" i="0" u="sng" strike="noStrike" cap="none" normalizeH="0" baseline="0" dirty="0">
                          <a:ln>
                            <a:noFill/>
                          </a:ln>
                          <a:solidFill>
                            <a:srgbClr val="FF9900"/>
                          </a:solidFill>
                          <a:effectLst/>
                          <a:latin typeface="Coptic1" pitchFamily="2" charset="0"/>
                          <a:cs typeface="Arial" charset="0"/>
                        </a:rPr>
                        <a:t>/b :</a:t>
                      </a:r>
                    </a:p>
                  </a:txBody>
                  <a:tcPr marL="121920" marR="12192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dirty="0">
                          <a:ln>
                            <a:noFill/>
                          </a:ln>
                          <a:solidFill>
                            <a:srgbClr val="FF9900"/>
                          </a:solidFill>
                          <a:effectLst/>
                          <a:latin typeface="Arial" charset="0"/>
                          <a:cs typeface="Arial" charset="0"/>
                        </a:rPr>
                        <a:t>Le prêtre :</a:t>
                      </a:r>
                      <a:endParaRPr kumimoji="0" lang="en-US" sz="2700" b="0" i="0" u="sng" strike="noStrike" cap="none" normalizeH="0" baseline="0" dirty="0">
                        <a:ln>
                          <a:noFill/>
                        </a:ln>
                        <a:solidFill>
                          <a:srgbClr val="FF9900"/>
                        </a:solidFill>
                        <a:effectLst/>
                        <a:latin typeface="Arial" charset="0"/>
                        <a:cs typeface="Arial" charset="0"/>
                      </a:endParaRPr>
                    </a:p>
                  </a:txBody>
                  <a:tcPr marL="121920" marR="12192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SA" sz="2700" b="0" i="0" u="sng" strike="noStrike" cap="none" normalizeH="0" baseline="0" dirty="0">
                          <a:ln>
                            <a:noFill/>
                          </a:ln>
                          <a:solidFill>
                            <a:srgbClr val="FF9900"/>
                          </a:solidFill>
                          <a:effectLst/>
                          <a:latin typeface="Arial" charset="0"/>
                          <a:cs typeface="Arial" charset="0"/>
                        </a:rPr>
                        <a:t>الكاهن :</a:t>
                      </a:r>
                      <a:endParaRPr kumimoji="0" lang="en-US" sz="2700" b="0" i="0" u="sng" strike="noStrike" cap="none" normalizeH="0" baseline="0" dirty="0">
                        <a:ln>
                          <a:noFill/>
                        </a:ln>
                        <a:solidFill>
                          <a:srgbClr val="FF9900"/>
                        </a:solidFill>
                        <a:effectLst/>
                        <a:latin typeface="Arial" charset="0"/>
                        <a:cs typeface="Arial" charset="0"/>
                      </a:endParaRPr>
                    </a:p>
                  </a:txBody>
                  <a:tcPr marL="121920" marR="12192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3"/>
                  </a:ext>
                </a:extLst>
              </a:tr>
              <a:tr h="66040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3700" b="0" i="0" u="none" strike="noStrike" cap="none" normalizeH="0" baseline="0" dirty="0" err="1">
                          <a:ln>
                            <a:noFill/>
                          </a:ln>
                          <a:solidFill>
                            <a:srgbClr val="FFFFFF"/>
                          </a:solidFill>
                          <a:effectLst/>
                          <a:latin typeface="Coptic1" pitchFamily="2" charset="0"/>
                          <a:cs typeface="Arial" charset="0"/>
                        </a:rPr>
                        <a:t>I~r</a:t>
                      </a:r>
                      <a:r>
                        <a:rPr kumimoji="0" lang="en-US" sz="3700" b="0" i="0" u="none" strike="noStrike" cap="none" normalizeH="0" baseline="0" dirty="0">
                          <a:ln>
                            <a:noFill/>
                          </a:ln>
                          <a:solidFill>
                            <a:srgbClr val="FFFFFF"/>
                          </a:solidFill>
                          <a:effectLst/>
                          <a:latin typeface="Coptic1" pitchFamily="2" charset="0"/>
                          <a:cs typeface="Arial" charset="0"/>
                        </a:rPr>
                        <a:t>/n/ </a:t>
                      </a:r>
                      <a:r>
                        <a:rPr kumimoji="0" lang="en-US" sz="3700" b="0" i="0" u="none" strike="noStrike" cap="none" normalizeH="0" baseline="0" dirty="0" err="1">
                          <a:ln>
                            <a:noFill/>
                          </a:ln>
                          <a:solidFill>
                            <a:srgbClr val="FFFFFF"/>
                          </a:solidFill>
                          <a:effectLst/>
                          <a:latin typeface="Coptic1" pitchFamily="2" charset="0"/>
                          <a:cs typeface="Arial" charset="0"/>
                        </a:rPr>
                        <a:t>paci</a:t>
                      </a:r>
                      <a:r>
                        <a:rPr kumimoji="0" lang="en-US" sz="3700" b="0" i="0" u="none" strike="noStrike" cap="none" normalizeH="0" baseline="0" dirty="0">
                          <a:ln>
                            <a:noFill/>
                          </a:ln>
                          <a:solidFill>
                            <a:srgbClr val="FFFFFF"/>
                          </a:solidFill>
                          <a:effectLst/>
                          <a:latin typeface="Coptic1" pitchFamily="2" charset="0"/>
                          <a:cs typeface="Arial" charset="0"/>
                        </a:rPr>
                        <a:t>.</a:t>
                      </a:r>
                    </a:p>
                  </a:txBody>
                  <a:tcPr marL="121920" marR="121920"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CA" sz="3700" b="0" i="0" u="none" strike="noStrike" cap="none" normalizeH="0" baseline="0" dirty="0">
                          <a:ln>
                            <a:noFill/>
                          </a:ln>
                          <a:solidFill>
                            <a:srgbClr val="FFFFFF"/>
                          </a:solidFill>
                          <a:effectLst/>
                          <a:latin typeface="Arial" charset="0"/>
                          <a:cs typeface="Arial" charset="0"/>
                        </a:rPr>
                        <a:t>La paix soit avec vous</a:t>
                      </a:r>
                      <a:r>
                        <a:rPr kumimoji="0" lang="en-US" sz="3700" b="0" i="0" u="none" strike="noStrike" cap="none" normalizeH="0" baseline="0" dirty="0">
                          <a:ln>
                            <a:noFill/>
                          </a:ln>
                          <a:solidFill>
                            <a:srgbClr val="FFFFFF"/>
                          </a:solidFill>
                          <a:effectLst/>
                          <a:latin typeface="Arial" charset="0"/>
                          <a:cs typeface="Arial" charset="0"/>
                        </a:rPr>
                        <a:t> </a:t>
                      </a:r>
                    </a:p>
                  </a:txBody>
                  <a:tcPr marL="121920" marR="121920"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3700" b="0" i="0" u="none" strike="noStrike" cap="none" normalizeH="0" baseline="0" dirty="0">
                          <a:ln>
                            <a:noFill/>
                          </a:ln>
                          <a:solidFill>
                            <a:srgbClr val="FFFFFF"/>
                          </a:solidFill>
                          <a:effectLst/>
                          <a:latin typeface="Arial" charset="0"/>
                          <a:cs typeface="Arial" charset="0"/>
                        </a:rPr>
                        <a:t>السلام لجميعكم</a:t>
                      </a:r>
                      <a:r>
                        <a:rPr kumimoji="0" lang="ar-EG" sz="3700" b="0" i="0" u="none" strike="noStrike" cap="none" normalizeH="0" baseline="0" dirty="0">
                          <a:ln>
                            <a:noFill/>
                          </a:ln>
                          <a:solidFill>
                            <a:srgbClr val="FFFFFF"/>
                          </a:solidFill>
                          <a:effectLst/>
                          <a:latin typeface="Arial" charset="0"/>
                          <a:cs typeface="Arial" charset="0"/>
                        </a:rPr>
                        <a:t>.</a:t>
                      </a:r>
                      <a:endParaRPr kumimoji="0" lang="en-US" sz="3700" b="0" i="0" u="none" strike="noStrike" cap="none" normalizeH="0" baseline="0" dirty="0">
                        <a:ln>
                          <a:noFill/>
                        </a:ln>
                        <a:solidFill>
                          <a:srgbClr val="FFFFFF"/>
                        </a:solidFill>
                        <a:effectLst/>
                        <a:latin typeface="Arial" charset="0"/>
                        <a:cs typeface="Arial" charset="0"/>
                      </a:endParaRPr>
                    </a:p>
                  </a:txBody>
                  <a:tcPr marL="121920" marR="12192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4"/>
                  </a:ext>
                </a:extLst>
              </a:tr>
              <a:tr h="66675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CA" sz="2700" b="0" i="0" u="sng" strike="noStrike" cap="none" normalizeH="0" baseline="0" dirty="0" err="1">
                          <a:ln>
                            <a:noFill/>
                          </a:ln>
                          <a:solidFill>
                            <a:srgbClr val="FF9900"/>
                          </a:solidFill>
                          <a:effectLst/>
                          <a:latin typeface="Coptic1" pitchFamily="2" charset="0"/>
                          <a:cs typeface="Arial" charset="0"/>
                        </a:rPr>
                        <a:t>Pilaoc</a:t>
                      </a:r>
                      <a:r>
                        <a:rPr kumimoji="0" lang="en-CA" sz="2700" b="0" i="0" u="sng" strike="noStrike" cap="none" normalizeH="0" baseline="0" dirty="0">
                          <a:ln>
                            <a:noFill/>
                          </a:ln>
                          <a:solidFill>
                            <a:srgbClr val="FF9900"/>
                          </a:solidFill>
                          <a:effectLst/>
                          <a:latin typeface="Coptic1" pitchFamily="2" charset="0"/>
                          <a:cs typeface="Arial" charset="0"/>
                        </a:rPr>
                        <a:t> :</a:t>
                      </a:r>
                    </a:p>
                  </a:txBody>
                  <a:tcPr marL="121920" marR="12192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dirty="0">
                          <a:ln>
                            <a:noFill/>
                          </a:ln>
                          <a:solidFill>
                            <a:srgbClr val="FF9900"/>
                          </a:solidFill>
                          <a:effectLst/>
                          <a:latin typeface="Arial" charset="0"/>
                          <a:cs typeface="Arial" pitchFamily="34" charset="0"/>
                        </a:rPr>
                        <a:t>Le peuple :</a:t>
                      </a:r>
                      <a:endParaRPr kumimoji="0" lang="en-US" sz="2700" b="0" i="0" u="sng" strike="noStrike" cap="none" normalizeH="0" baseline="0" dirty="0">
                        <a:ln>
                          <a:noFill/>
                        </a:ln>
                        <a:solidFill>
                          <a:srgbClr val="FF9900"/>
                        </a:solidFill>
                        <a:effectLst/>
                        <a:latin typeface="Arial" charset="0"/>
                        <a:cs typeface="Arial" charset="0"/>
                      </a:endParaRPr>
                    </a:p>
                  </a:txBody>
                  <a:tcPr marL="121920" marR="12192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SA" sz="2700" b="0" i="0" u="sng" strike="noStrike" cap="none" normalizeH="0" baseline="0" dirty="0">
                          <a:ln>
                            <a:noFill/>
                          </a:ln>
                          <a:solidFill>
                            <a:srgbClr val="FF9900"/>
                          </a:solidFill>
                          <a:effectLst/>
                          <a:latin typeface="Arial" charset="0"/>
                          <a:cs typeface="Arial" charset="0"/>
                        </a:rPr>
                        <a:t>الشعب :</a:t>
                      </a:r>
                      <a:endParaRPr kumimoji="0" lang="en-US" sz="2700" b="0" i="0" u="sng" strike="noStrike" cap="none" normalizeH="0" baseline="0" dirty="0">
                        <a:ln>
                          <a:noFill/>
                        </a:ln>
                        <a:solidFill>
                          <a:srgbClr val="FF9900"/>
                        </a:solidFill>
                        <a:effectLst/>
                        <a:latin typeface="Arial" charset="0"/>
                        <a:cs typeface="Arial" charset="0"/>
                      </a:endParaRPr>
                    </a:p>
                  </a:txBody>
                  <a:tcPr marL="121920" marR="12192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5"/>
                  </a:ext>
                </a:extLst>
              </a:tr>
              <a:tr h="122936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3700" b="0" i="0" u="none" strike="noStrike" cap="none" normalizeH="0" baseline="0" dirty="0">
                          <a:ln>
                            <a:noFill/>
                          </a:ln>
                          <a:solidFill>
                            <a:srgbClr val="FFFFFF"/>
                          </a:solidFill>
                          <a:effectLst/>
                          <a:latin typeface="Coptic1" pitchFamily="2" charset="0"/>
                          <a:cs typeface="Arial" charset="0"/>
                        </a:rPr>
                        <a:t>Ke </a:t>
                      </a:r>
                      <a:r>
                        <a:rPr kumimoji="0" lang="en-US" sz="3700" b="0" i="0" u="none" strike="noStrike" cap="none" normalizeH="0" baseline="0" dirty="0" err="1">
                          <a:ln>
                            <a:noFill/>
                          </a:ln>
                          <a:solidFill>
                            <a:srgbClr val="FFFFFF"/>
                          </a:solidFill>
                          <a:effectLst/>
                          <a:latin typeface="Coptic1" pitchFamily="2" charset="0"/>
                          <a:cs typeface="Arial" charset="0"/>
                        </a:rPr>
                        <a:t>tw</a:t>
                      </a:r>
                      <a:r>
                        <a:rPr kumimoji="0" lang="en-US" sz="3700" b="0" i="0" u="none" strike="noStrike" cap="none" normalizeH="0" baseline="0" dirty="0">
                          <a:ln>
                            <a:noFill/>
                          </a:ln>
                          <a:solidFill>
                            <a:srgbClr val="FFFFFF"/>
                          </a:solidFill>
                          <a:effectLst/>
                          <a:latin typeface="Coptic1" pitchFamily="2" charset="0"/>
                          <a:cs typeface="Arial" charset="0"/>
                        </a:rPr>
                        <a:t> </a:t>
                      </a:r>
                      <a:r>
                        <a:rPr kumimoji="0" lang="en-US" sz="3700" b="0" i="0" u="none" strike="noStrike" cap="none" normalizeH="0" baseline="0" dirty="0" err="1">
                          <a:ln>
                            <a:noFill/>
                          </a:ln>
                          <a:solidFill>
                            <a:srgbClr val="FFFFFF"/>
                          </a:solidFill>
                          <a:effectLst/>
                          <a:latin typeface="Coptic1" pitchFamily="2" charset="0"/>
                          <a:cs typeface="Arial" charset="0"/>
                        </a:rPr>
                        <a:t>p~neumati</a:t>
                      </a:r>
                      <a:r>
                        <a:rPr kumimoji="0" lang="en-US" sz="3700" b="0" i="0" u="none" strike="noStrike" cap="none" normalizeH="0" baseline="0" dirty="0">
                          <a:ln>
                            <a:noFill/>
                          </a:ln>
                          <a:solidFill>
                            <a:srgbClr val="FFFFFF"/>
                          </a:solidFill>
                          <a:effectLst/>
                          <a:latin typeface="Coptic1" pitchFamily="2" charset="0"/>
                          <a:cs typeface="Arial" pitchFamily="34" charset="0"/>
                        </a:rPr>
                        <a:t> </a:t>
                      </a:r>
                      <a:r>
                        <a:rPr kumimoji="0" lang="en-US" sz="3700" b="0" i="0" u="none" strike="noStrike" cap="none" normalizeH="0" baseline="0" dirty="0" err="1">
                          <a:ln>
                            <a:noFill/>
                          </a:ln>
                          <a:solidFill>
                            <a:srgbClr val="FFFFFF"/>
                          </a:solidFill>
                          <a:effectLst/>
                          <a:latin typeface="Coptic1" pitchFamily="2" charset="0"/>
                          <a:cs typeface="Arial" charset="0"/>
                        </a:rPr>
                        <a:t>cou</a:t>
                      </a:r>
                      <a:r>
                        <a:rPr kumimoji="0" lang="en-US" sz="3700" b="0" i="0" u="none" strike="noStrike" cap="none" normalizeH="0" baseline="0" dirty="0">
                          <a:ln>
                            <a:noFill/>
                          </a:ln>
                          <a:solidFill>
                            <a:srgbClr val="FFFFFF"/>
                          </a:solidFill>
                          <a:effectLst/>
                          <a:latin typeface="Coptic1" pitchFamily="2" charset="0"/>
                          <a:cs typeface="Arial" charset="0"/>
                        </a:rPr>
                        <a:t>.</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CA" sz="3700" b="0" i="0" u="none" strike="noStrike" cap="none" normalizeH="0" baseline="0" dirty="0">
                          <a:ln>
                            <a:noFill/>
                          </a:ln>
                          <a:solidFill>
                            <a:srgbClr val="FFFFFF"/>
                          </a:solidFill>
                          <a:effectLst/>
                          <a:latin typeface="Arial" charset="0"/>
                          <a:cs typeface="Arial" charset="0"/>
                        </a:rPr>
                        <a:t>Et avec votre esprit.</a:t>
                      </a:r>
                      <a:endParaRPr kumimoji="0" lang="en-US" sz="3700" b="0" i="0" u="none" strike="noStrike" cap="none" normalizeH="0" baseline="0" dirty="0">
                        <a:ln>
                          <a:noFill/>
                        </a:ln>
                        <a:solidFill>
                          <a:srgbClr val="FFFFFF"/>
                        </a:solidFill>
                        <a:effectLst/>
                        <a:latin typeface="Arial" charset="0"/>
                        <a:cs typeface="Arial" charset="0"/>
                      </a:endParaRP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SA" sz="3700" b="0" i="0" u="none" strike="noStrike" cap="none" normalizeH="0" baseline="0" dirty="0">
                          <a:ln>
                            <a:noFill/>
                          </a:ln>
                          <a:solidFill>
                            <a:srgbClr val="FFFFFF"/>
                          </a:solidFill>
                          <a:effectLst/>
                          <a:latin typeface="Arial" charset="0"/>
                          <a:cs typeface="Arial" charset="0"/>
                        </a:rPr>
                        <a:t>ولروحِكَ أيضاً</a:t>
                      </a:r>
                      <a:r>
                        <a:rPr kumimoji="0" lang="ar-EG" sz="3700" b="0" i="0" u="none" strike="noStrike" cap="none" normalizeH="0" baseline="0" dirty="0">
                          <a:ln>
                            <a:noFill/>
                          </a:ln>
                          <a:solidFill>
                            <a:srgbClr val="FFFFFF"/>
                          </a:solidFill>
                          <a:effectLst/>
                          <a:latin typeface="Arial" charset="0"/>
                          <a:cs typeface="Arial" charset="0"/>
                        </a:rPr>
                        <a:t>.</a:t>
                      </a:r>
                      <a:endParaRPr kumimoji="0" lang="en-US" sz="3700" b="0" i="0" u="none" strike="noStrike" cap="none" normalizeH="0" baseline="0" dirty="0">
                        <a:ln>
                          <a:noFill/>
                        </a:ln>
                        <a:solidFill>
                          <a:srgbClr val="FFFFFF"/>
                        </a:solidFill>
                        <a:effectLst/>
                        <a:latin typeface="Arial" charset="0"/>
                        <a:cs typeface="Arial"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256610987"/>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557314" name="Group 2"/>
          <p:cNvGraphicFramePr>
            <a:graphicFrameLocks noGrp="1"/>
          </p:cNvGraphicFramePr>
          <p:nvPr>
            <p:extLst>
              <p:ext uri="{D42A27DB-BD31-4B8C-83A1-F6EECF244321}">
                <p14:modId xmlns:p14="http://schemas.microsoft.com/office/powerpoint/2010/main" val="2907102674"/>
              </p:ext>
            </p:extLst>
          </p:nvPr>
        </p:nvGraphicFramePr>
        <p:xfrm>
          <a:off x="0" y="540339"/>
          <a:ext cx="12192000" cy="6202680"/>
        </p:xfrm>
        <a:graphic>
          <a:graphicData uri="http://schemas.openxmlformats.org/drawingml/2006/table">
            <a:tbl>
              <a:tblPr/>
              <a:tblGrid>
                <a:gridCol w="4546169">
                  <a:extLst>
                    <a:ext uri="{9D8B030D-6E8A-4147-A177-3AD203B41FA5}">
                      <a16:colId xmlns:a16="http://schemas.microsoft.com/office/drawing/2014/main" val="20000"/>
                    </a:ext>
                  </a:extLst>
                </a:gridCol>
                <a:gridCol w="4446512">
                  <a:extLst>
                    <a:ext uri="{9D8B030D-6E8A-4147-A177-3AD203B41FA5}">
                      <a16:colId xmlns:a16="http://schemas.microsoft.com/office/drawing/2014/main" val="20001"/>
                    </a:ext>
                  </a:extLst>
                </a:gridCol>
                <a:gridCol w="3199319">
                  <a:extLst>
                    <a:ext uri="{9D8B030D-6E8A-4147-A177-3AD203B41FA5}">
                      <a16:colId xmlns:a16="http://schemas.microsoft.com/office/drawing/2014/main" val="20002"/>
                    </a:ext>
                  </a:extLst>
                </a:gridCol>
              </a:tblGrid>
              <a:tr h="49784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CA" sz="2700" b="0" i="0" u="sng" strike="noStrike" cap="none" normalizeH="0" baseline="0" dirty="0" err="1">
                          <a:ln>
                            <a:noFill/>
                          </a:ln>
                          <a:solidFill>
                            <a:srgbClr val="FF9900"/>
                          </a:solidFill>
                          <a:effectLst/>
                          <a:latin typeface="Coptic1" pitchFamily="2" charset="0"/>
                          <a:cs typeface="Arial" charset="0"/>
                        </a:rPr>
                        <a:t>Piou</a:t>
                      </a:r>
                      <a:r>
                        <a:rPr kumimoji="0" lang="en-CA" sz="2700" b="0" i="0" u="sng" strike="noStrike" cap="none" normalizeH="0" baseline="0" dirty="0">
                          <a:ln>
                            <a:noFill/>
                          </a:ln>
                          <a:solidFill>
                            <a:srgbClr val="FF9900"/>
                          </a:solidFill>
                          <a:effectLst/>
                          <a:latin typeface="Coptic1" pitchFamily="2" charset="0"/>
                          <a:cs typeface="Arial" charset="0"/>
                        </a:rPr>
                        <a:t>/b :</a:t>
                      </a:r>
                    </a:p>
                  </a:txBody>
                  <a:tcPr marL="121920" marR="121920" horzOverflow="overflow">
                    <a:lnL>
                      <a:noFill/>
                    </a:lnL>
                    <a:lnR>
                      <a:noFill/>
                    </a:lnR>
                    <a:lnT w="12700" cap="flat" cmpd="sng" algn="ctr">
                      <a:no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dirty="0">
                          <a:ln>
                            <a:noFill/>
                          </a:ln>
                          <a:solidFill>
                            <a:srgbClr val="FF9900"/>
                          </a:solidFill>
                          <a:effectLst/>
                          <a:latin typeface="Arial" charset="0"/>
                          <a:cs typeface="Arial" charset="0"/>
                        </a:rPr>
                        <a:t>Le prêtre :</a:t>
                      </a:r>
                      <a:endParaRPr kumimoji="0" lang="en-US" sz="2700" b="0" i="0" u="sng" strike="noStrike" cap="none" normalizeH="0" baseline="0" dirty="0">
                        <a:ln>
                          <a:noFill/>
                        </a:ln>
                        <a:solidFill>
                          <a:srgbClr val="FF9900"/>
                        </a:solidFill>
                        <a:effectLst/>
                        <a:latin typeface="Arial" charset="0"/>
                        <a:cs typeface="Arial" charset="0"/>
                      </a:endParaRPr>
                    </a:p>
                  </a:txBody>
                  <a:tcPr marL="121920" marR="121920" horzOverflow="overflow">
                    <a:lnL>
                      <a:noFill/>
                    </a:lnL>
                    <a:lnR>
                      <a:noFill/>
                    </a:lnR>
                    <a:lnT w="12700" cap="flat" cmpd="sng" algn="ctr">
                      <a:noFill/>
                      <a:prstDash val="solid"/>
                      <a:round/>
                      <a:headEnd type="none" w="med" len="med"/>
                      <a:tailEnd type="none" w="med" len="med"/>
                    </a:lnT>
                    <a:lnB>
                      <a:noFill/>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Tx/>
                        <a:buSzTx/>
                        <a:buFontTx/>
                        <a:buNone/>
                        <a:tabLst/>
                      </a:pPr>
                      <a:r>
                        <a:rPr kumimoji="0" lang="ar-SA" sz="2700" b="0" i="0" u="sng" strike="noStrike" cap="none" normalizeH="0" baseline="0" dirty="0">
                          <a:ln>
                            <a:noFill/>
                          </a:ln>
                          <a:solidFill>
                            <a:srgbClr val="FF9900"/>
                          </a:solidFill>
                          <a:effectLst/>
                          <a:latin typeface="Arial" charset="0"/>
                          <a:cs typeface="Arial" charset="0"/>
                        </a:rPr>
                        <a:t>الكاهن :</a:t>
                      </a:r>
                      <a:endParaRPr kumimoji="0" lang="en-US" sz="2700" b="0" i="0" u="sng" strike="noStrike" cap="none" normalizeH="0" baseline="0" dirty="0">
                        <a:ln>
                          <a:noFill/>
                        </a:ln>
                        <a:solidFill>
                          <a:srgbClr val="FF9900"/>
                        </a:solidFill>
                        <a:effectLst/>
                        <a:latin typeface="Arial" charset="0"/>
                        <a:cs typeface="Arial" charset="0"/>
                      </a:endParaRPr>
                    </a:p>
                  </a:txBody>
                  <a:tcPr marL="121920" marR="121920" horzOverflow="overflow">
                    <a:lnL>
                      <a:noFill/>
                    </a:lnL>
                    <a:lnR cap="flat">
                      <a:noFill/>
                    </a:lnR>
                    <a:lnT w="12700" cap="flat" cmpd="sng" algn="ctr">
                      <a:no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r h="569976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900" b="0" i="0" u="none" strike="noStrike" cap="none" normalizeH="0" baseline="0" dirty="0" err="1">
                          <a:ln>
                            <a:noFill/>
                          </a:ln>
                          <a:solidFill>
                            <a:srgbClr val="FFFFFF"/>
                          </a:solidFill>
                          <a:effectLst/>
                          <a:latin typeface="Coptic1" pitchFamily="2" charset="0"/>
                          <a:cs typeface="Arial" charset="0"/>
                        </a:rPr>
                        <a:t>Vn</a:t>
                      </a:r>
                      <a:r>
                        <a:rPr kumimoji="0" lang="en-US" sz="2900" b="0" i="0" u="none" strike="noStrike" cap="none" normalizeH="0" baseline="0" dirty="0">
                          <a:ln>
                            <a:noFill/>
                          </a:ln>
                          <a:solidFill>
                            <a:srgbClr val="FFFFFF"/>
                          </a:solidFill>
                          <a:effectLst/>
                          <a:latin typeface="Coptic1" pitchFamily="2" charset="0"/>
                          <a:cs typeface="Arial" charset="0"/>
                        </a:rPr>
                        <a:t>/b P~{</a:t>
                      </a:r>
                      <a:r>
                        <a:rPr kumimoji="0" lang="en-US" sz="2900" b="0" i="0" u="none" strike="noStrike" cap="none" normalizeH="0" baseline="0" dirty="0" err="1">
                          <a:ln>
                            <a:noFill/>
                          </a:ln>
                          <a:solidFill>
                            <a:srgbClr val="FFFFFF"/>
                          </a:solidFill>
                          <a:effectLst/>
                          <a:latin typeface="Coptic1" pitchFamily="2" charset="0"/>
                          <a:cs typeface="Arial" charset="0"/>
                        </a:rPr>
                        <a:t>oic</a:t>
                      </a:r>
                      <a:r>
                        <a:rPr kumimoji="0" lang="en-US" sz="2900" b="0" i="0" u="none" strike="noStrike" cap="none" normalizeH="0" baseline="0" dirty="0">
                          <a:ln>
                            <a:noFill/>
                          </a:ln>
                          <a:solidFill>
                            <a:srgbClr val="FFFFFF"/>
                          </a:solidFill>
                          <a:effectLst/>
                          <a:latin typeface="Coptic1" pitchFamily="2" charset="0"/>
                          <a:cs typeface="Arial" charset="0"/>
                        </a:rPr>
                        <a:t> I/#c# </a:t>
                      </a:r>
                      <a:r>
                        <a:rPr kumimoji="0" lang="en-US" sz="2900" b="0" i="0" u="none" strike="noStrike" cap="none" normalizeH="0" baseline="0" dirty="0" err="1">
                          <a:ln>
                            <a:noFill/>
                          </a:ln>
                          <a:solidFill>
                            <a:srgbClr val="FFFFFF"/>
                          </a:solidFill>
                          <a:effectLst/>
                          <a:latin typeface="Coptic1" pitchFamily="2" charset="0"/>
                          <a:cs typeface="Arial" charset="0"/>
                        </a:rPr>
                        <a:t>P,#c</a:t>
                      </a:r>
                      <a:r>
                        <a:rPr kumimoji="0" lang="en-US" sz="2900" b="0" i="0" u="none" strike="noStrike" cap="none" normalizeH="0" baseline="0" dirty="0">
                          <a:ln>
                            <a:noFill/>
                          </a:ln>
                          <a:solidFill>
                            <a:srgbClr val="FFFFFF"/>
                          </a:solidFill>
                          <a:effectLst/>
                          <a:latin typeface="Coptic1" pitchFamily="2" charset="0"/>
                          <a:cs typeface="Arial" charset="0"/>
                        </a:rPr>
                        <a:t># </a:t>
                      </a:r>
                      <a:r>
                        <a:rPr kumimoji="0" lang="en-US" sz="2900" b="0" i="0" u="none" strike="noStrike" cap="none" normalizeH="0" baseline="0" dirty="0" err="1">
                          <a:ln>
                            <a:noFill/>
                          </a:ln>
                          <a:solidFill>
                            <a:srgbClr val="FFFFFF"/>
                          </a:solidFill>
                          <a:effectLst/>
                          <a:latin typeface="Coptic1" pitchFamily="2" charset="0"/>
                          <a:cs typeface="Arial" charset="0"/>
                        </a:rPr>
                        <a:t>PenNou</a:t>
                      </a:r>
                      <a:r>
                        <a:rPr kumimoji="0" lang="en-US" sz="2900" b="0" i="0" u="none" strike="noStrike" cap="none" normalizeH="0" baseline="0" dirty="0">
                          <a:ln>
                            <a:noFill/>
                          </a:ln>
                          <a:solidFill>
                            <a:srgbClr val="FFFFFF"/>
                          </a:solidFill>
                          <a:effectLst/>
                          <a:latin typeface="Coptic1" pitchFamily="2" charset="0"/>
                          <a:cs typeface="Arial" charset="0"/>
                        </a:rPr>
                        <a:t>] v/</a:t>
                      </a:r>
                      <a:r>
                        <a:rPr kumimoji="0" lang="en-US" sz="2900" b="0" i="0" u="none" strike="noStrike" cap="none" normalizeH="0" baseline="0" dirty="0" err="1">
                          <a:ln>
                            <a:noFill/>
                          </a:ln>
                          <a:solidFill>
                            <a:srgbClr val="FFFFFF"/>
                          </a:solidFill>
                          <a:effectLst/>
                          <a:latin typeface="Coptic1" pitchFamily="2" charset="0"/>
                          <a:cs typeface="Arial" charset="0"/>
                        </a:rPr>
                        <a:t>e~tafjoc</a:t>
                      </a:r>
                      <a:r>
                        <a:rPr kumimoji="0" lang="en-US" sz="2900" b="0" i="0" u="none" strike="noStrike" cap="none" normalizeH="0" baseline="0" dirty="0">
                          <a:ln>
                            <a:noFill/>
                          </a:ln>
                          <a:solidFill>
                            <a:srgbClr val="FFFFFF"/>
                          </a:solidFill>
                          <a:effectLst/>
                          <a:latin typeface="Coptic1" pitchFamily="2" charset="0"/>
                          <a:cs typeface="Arial" charset="0"/>
                        </a:rPr>
                        <a:t> </a:t>
                      </a:r>
                      <a:r>
                        <a:rPr kumimoji="0" lang="en-US" sz="2900" b="0" i="0" u="none" strike="noStrike" cap="none" normalizeH="0" baseline="0" dirty="0" err="1">
                          <a:ln>
                            <a:noFill/>
                          </a:ln>
                          <a:solidFill>
                            <a:srgbClr val="FFFFFF"/>
                          </a:solidFill>
                          <a:effectLst/>
                          <a:latin typeface="Coptic1" pitchFamily="2" charset="0"/>
                          <a:cs typeface="Arial" charset="0"/>
                        </a:rPr>
                        <a:t>n~nefa~gioc</a:t>
                      </a:r>
                      <a:r>
                        <a:rPr kumimoji="0" lang="en-US" sz="2900" b="0" i="0" u="none" strike="noStrike" cap="none" normalizeH="0" baseline="0" dirty="0">
                          <a:ln>
                            <a:noFill/>
                          </a:ln>
                          <a:solidFill>
                            <a:srgbClr val="FFFFFF"/>
                          </a:solidFill>
                          <a:effectLst/>
                          <a:latin typeface="Coptic1" pitchFamily="2" charset="0"/>
                          <a:cs typeface="Arial" charset="0"/>
                        </a:rPr>
                        <a:t> </a:t>
                      </a:r>
                      <a:r>
                        <a:rPr kumimoji="0" lang="en-US" sz="2900" b="0" i="0" u="none" strike="noStrike" cap="none" normalizeH="0" baseline="0" dirty="0" err="1">
                          <a:ln>
                            <a:noFill/>
                          </a:ln>
                          <a:solidFill>
                            <a:srgbClr val="FFFFFF"/>
                          </a:solidFill>
                          <a:effectLst/>
                          <a:latin typeface="Coptic1" pitchFamily="2" charset="0"/>
                          <a:cs typeface="Arial" charset="0"/>
                        </a:rPr>
                        <a:t>ettai</a:t>
                      </a:r>
                      <a:r>
                        <a:rPr kumimoji="0" lang="en-US" sz="2900" b="0" i="0" u="none" strike="noStrike" cap="none" normalizeH="0" baseline="0" dirty="0">
                          <a:ln>
                            <a:noFill/>
                          </a:ln>
                          <a:solidFill>
                            <a:srgbClr val="FFFFFF"/>
                          </a:solidFill>
                          <a:effectLst/>
                          <a:latin typeface="Coptic1" pitchFamily="2" charset="0"/>
                          <a:cs typeface="Arial" charset="0"/>
                        </a:rPr>
                        <a:t>/out </a:t>
                      </a:r>
                      <a:r>
                        <a:rPr kumimoji="0" lang="en-US" sz="2900" b="0" i="0" u="none" strike="noStrike" cap="none" normalizeH="0" baseline="0" dirty="0" err="1">
                          <a:ln>
                            <a:noFill/>
                          </a:ln>
                          <a:solidFill>
                            <a:srgbClr val="FFFFFF"/>
                          </a:solidFill>
                          <a:effectLst/>
                          <a:latin typeface="Coptic1" pitchFamily="2" charset="0"/>
                          <a:cs typeface="Arial" charset="0"/>
                        </a:rPr>
                        <a:t>m~may</a:t>
                      </a:r>
                      <a:r>
                        <a:rPr kumimoji="0" lang="en-US" sz="2900" b="0" i="0" u="none" strike="noStrike" cap="none" normalizeH="0" baseline="0" dirty="0">
                          <a:ln>
                            <a:noFill/>
                          </a:ln>
                          <a:solidFill>
                            <a:srgbClr val="FFFFFF"/>
                          </a:solidFill>
                          <a:effectLst/>
                          <a:latin typeface="Coptic1" pitchFamily="2" charset="0"/>
                          <a:cs typeface="Arial" charset="0"/>
                        </a:rPr>
                        <a:t>/t/c </a:t>
                      </a:r>
                      <a:r>
                        <a:rPr kumimoji="0" lang="en-US" sz="2900" b="0" i="0" u="none" strike="noStrike" cap="none" normalizeH="0" baseline="0" dirty="0" err="1">
                          <a:ln>
                            <a:noFill/>
                          </a:ln>
                          <a:solidFill>
                            <a:srgbClr val="FFFFFF"/>
                          </a:solidFill>
                          <a:effectLst/>
                          <a:latin typeface="Coptic1" pitchFamily="2" charset="0"/>
                          <a:cs typeface="Arial" charset="0"/>
                        </a:rPr>
                        <a:t>ouoh</a:t>
                      </a:r>
                      <a:r>
                        <a:rPr kumimoji="0" lang="en-US" sz="2900" b="0" i="0" u="none" strike="noStrike" cap="none" normalizeH="0" baseline="0" dirty="0">
                          <a:ln>
                            <a:noFill/>
                          </a:ln>
                          <a:solidFill>
                            <a:srgbClr val="FFFFFF"/>
                          </a:solidFill>
                          <a:effectLst/>
                          <a:latin typeface="Coptic1" pitchFamily="2" charset="0"/>
                          <a:cs typeface="Arial" charset="0"/>
                        </a:rPr>
                        <a:t> </a:t>
                      </a:r>
                      <a:r>
                        <a:rPr kumimoji="0" lang="en-US" sz="2900" b="0" i="0" u="none" strike="noStrike" cap="none" normalizeH="0" baseline="0" dirty="0" err="1">
                          <a:ln>
                            <a:noFill/>
                          </a:ln>
                          <a:solidFill>
                            <a:srgbClr val="FFFFFF"/>
                          </a:solidFill>
                          <a:effectLst/>
                          <a:latin typeface="Coptic1" pitchFamily="2" charset="0"/>
                          <a:cs typeface="Arial" charset="0"/>
                        </a:rPr>
                        <a:t>n~apoctoloc</a:t>
                      </a:r>
                      <a:r>
                        <a:rPr kumimoji="0" lang="en-US" sz="2900" b="0" i="0" u="none" strike="noStrike" cap="none" normalizeH="0" baseline="0" dirty="0">
                          <a:ln>
                            <a:noFill/>
                          </a:ln>
                          <a:solidFill>
                            <a:srgbClr val="FFFFFF"/>
                          </a:solidFill>
                          <a:effectLst/>
                          <a:latin typeface="Coptic1" pitchFamily="2" charset="0"/>
                          <a:cs typeface="Arial" charset="0"/>
                        </a:rPr>
                        <a:t> </a:t>
                      </a:r>
                      <a:r>
                        <a:rPr kumimoji="0" lang="en-US" sz="2900" b="0" i="0" u="none" strike="noStrike" cap="none" normalizeH="0" baseline="0" dirty="0" err="1">
                          <a:ln>
                            <a:noFill/>
                          </a:ln>
                          <a:solidFill>
                            <a:srgbClr val="FFFFFF"/>
                          </a:solidFill>
                          <a:effectLst/>
                          <a:latin typeface="Coptic1" pitchFamily="2" charset="0"/>
                          <a:cs typeface="Arial" charset="0"/>
                        </a:rPr>
                        <a:t>e~youab</a:t>
                      </a:r>
                      <a:r>
                        <a:rPr kumimoji="0" lang="en-US" sz="2900" b="0" i="0" u="none" strike="noStrike" cap="none" normalizeH="0" baseline="0" dirty="0">
                          <a:ln>
                            <a:noFill/>
                          </a:ln>
                          <a:solidFill>
                            <a:srgbClr val="FFFFFF"/>
                          </a:solidFill>
                          <a:effectLst/>
                          <a:latin typeface="Coptic1" pitchFamily="2" charset="0"/>
                          <a:cs typeface="Arial" charset="0"/>
                        </a:rPr>
                        <a:t> Je </a:t>
                      </a:r>
                      <a:r>
                        <a:rPr kumimoji="0" lang="en-US" sz="2900" b="0" i="0" u="none" strike="noStrike" cap="none" normalizeH="0" baseline="0" dirty="0" err="1">
                          <a:ln>
                            <a:noFill/>
                          </a:ln>
                          <a:solidFill>
                            <a:srgbClr val="FFFFFF"/>
                          </a:solidFill>
                          <a:effectLst/>
                          <a:latin typeface="Coptic1" pitchFamily="2" charset="0"/>
                          <a:cs typeface="Arial" charset="0"/>
                        </a:rPr>
                        <a:t>hanm</a:t>
                      </a:r>
                      <a:r>
                        <a:rPr kumimoji="0" lang="en-US" sz="2900" b="0" i="0" u="none" strike="noStrike" cap="none" normalizeH="0" baseline="0" dirty="0">
                          <a:ln>
                            <a:noFill/>
                          </a:ln>
                          <a:solidFill>
                            <a:srgbClr val="FFFFFF"/>
                          </a:solidFill>
                          <a:effectLst/>
                          <a:latin typeface="Coptic1" pitchFamily="2" charset="0"/>
                          <a:cs typeface="Arial" charset="0"/>
                        </a:rPr>
                        <a:t>/s </a:t>
                      </a:r>
                      <a:r>
                        <a:rPr kumimoji="0" lang="en-US" sz="2900" b="0" i="0" u="none" strike="noStrike" cap="none" normalizeH="0" baseline="0" dirty="0" err="1">
                          <a:ln>
                            <a:noFill/>
                          </a:ln>
                          <a:solidFill>
                            <a:srgbClr val="FFFFFF"/>
                          </a:solidFill>
                          <a:effectLst/>
                          <a:latin typeface="Coptic1" pitchFamily="2" charset="0"/>
                          <a:cs typeface="Arial" charset="0"/>
                        </a:rPr>
                        <a:t>m~p~rov</a:t>
                      </a:r>
                      <a:r>
                        <a:rPr kumimoji="0" lang="en-US" sz="2900" b="0" i="0" u="none" strike="noStrike" cap="none" normalizeH="0" baseline="0" dirty="0">
                          <a:ln>
                            <a:noFill/>
                          </a:ln>
                          <a:solidFill>
                            <a:srgbClr val="FFFFFF"/>
                          </a:solidFill>
                          <a:effectLst/>
                          <a:latin typeface="Coptic1" pitchFamily="2" charset="0"/>
                          <a:cs typeface="Arial" charset="0"/>
                        </a:rPr>
                        <a:t>/t/c </a:t>
                      </a:r>
                      <a:r>
                        <a:rPr kumimoji="0" lang="en-US" sz="2900" b="0" i="0" u="none" strike="noStrike" cap="none" normalizeH="0" baseline="0" dirty="0" err="1">
                          <a:ln>
                            <a:noFill/>
                          </a:ln>
                          <a:solidFill>
                            <a:srgbClr val="FFFFFF"/>
                          </a:solidFill>
                          <a:effectLst/>
                          <a:latin typeface="Coptic1" pitchFamily="2" charset="0"/>
                          <a:cs typeface="Arial" charset="0"/>
                        </a:rPr>
                        <a:t>nem</a:t>
                      </a:r>
                      <a:r>
                        <a:rPr kumimoji="0" lang="en-US" sz="2900" b="0" i="0" u="none" strike="noStrike" cap="none" normalizeH="0" baseline="0" dirty="0">
                          <a:ln>
                            <a:noFill/>
                          </a:ln>
                          <a:solidFill>
                            <a:srgbClr val="FFFFFF"/>
                          </a:solidFill>
                          <a:effectLst/>
                          <a:latin typeface="Coptic1" pitchFamily="2" charset="0"/>
                          <a:cs typeface="Arial" charset="0"/>
                        </a:rPr>
                        <a:t> </a:t>
                      </a:r>
                      <a:r>
                        <a:rPr kumimoji="0" lang="en-US" sz="2900" b="0" i="0" u="none" strike="noStrike" cap="none" normalizeH="0" baseline="0" dirty="0" err="1">
                          <a:ln>
                            <a:noFill/>
                          </a:ln>
                          <a:solidFill>
                            <a:srgbClr val="FFFFFF"/>
                          </a:solidFill>
                          <a:effectLst/>
                          <a:latin typeface="Coptic1" pitchFamily="2" charset="0"/>
                          <a:cs typeface="Arial" charset="0"/>
                        </a:rPr>
                        <a:t>hany~m</a:t>
                      </a:r>
                      <a:r>
                        <a:rPr kumimoji="0" lang="en-US" sz="2900" b="0" i="0" u="none" strike="noStrike" cap="none" normalizeH="0" baseline="0" dirty="0">
                          <a:ln>
                            <a:noFill/>
                          </a:ln>
                          <a:solidFill>
                            <a:srgbClr val="FFFFFF"/>
                          </a:solidFill>
                          <a:effectLst/>
                          <a:latin typeface="Coptic1" pitchFamily="2" charset="0"/>
                          <a:cs typeface="Arial" charset="0"/>
                        </a:rPr>
                        <a:t>/</a:t>
                      </a:r>
                      <a:r>
                        <a:rPr kumimoji="0" lang="en-US" sz="2900" b="0" i="0" u="none" strike="noStrike" cap="none" normalizeH="0" baseline="0" dirty="0" err="1">
                          <a:ln>
                            <a:noFill/>
                          </a:ln>
                          <a:solidFill>
                            <a:srgbClr val="FFFFFF"/>
                          </a:solidFill>
                          <a:effectLst/>
                          <a:latin typeface="Coptic1" pitchFamily="2" charset="0"/>
                          <a:cs typeface="Arial" charset="0"/>
                        </a:rPr>
                        <a:t>i</a:t>
                      </a:r>
                      <a:r>
                        <a:rPr kumimoji="0" lang="en-US" sz="2900" b="0" i="0" u="none" strike="noStrike" cap="none" normalizeH="0" baseline="0" dirty="0">
                          <a:ln>
                            <a:noFill/>
                          </a:ln>
                          <a:solidFill>
                            <a:srgbClr val="FFFFFF"/>
                          </a:solidFill>
                          <a:effectLst/>
                          <a:latin typeface="Coptic1" pitchFamily="2" charset="0"/>
                          <a:cs typeface="Arial" charset="0"/>
                        </a:rPr>
                        <a:t> </a:t>
                      </a:r>
                      <a:r>
                        <a:rPr kumimoji="0" lang="en-US" sz="2900" b="0" i="0" u="none" strike="noStrike" cap="none" normalizeH="0" baseline="0" dirty="0" err="1">
                          <a:ln>
                            <a:noFill/>
                          </a:ln>
                          <a:solidFill>
                            <a:srgbClr val="FFFFFF"/>
                          </a:solidFill>
                          <a:effectLst/>
                          <a:latin typeface="Coptic1" pitchFamily="2" charset="0"/>
                          <a:cs typeface="Arial" charset="0"/>
                        </a:rPr>
                        <a:t>auer</a:t>
                      </a:r>
                      <a:r>
                        <a:rPr kumimoji="0" lang="en-US" sz="2900" b="0" i="0" u="none" strike="noStrike" cap="none" normalizeH="0" baseline="0" dirty="0">
                          <a:ln>
                            <a:noFill/>
                          </a:ln>
                          <a:solidFill>
                            <a:srgbClr val="FFFFFF"/>
                          </a:solidFill>
                          <a:effectLst/>
                          <a:latin typeface="Coptic1" pitchFamily="2" charset="0"/>
                          <a:cs typeface="Arial" charset="0"/>
                        </a:rPr>
                        <a:t> </a:t>
                      </a:r>
                      <a:r>
                        <a:rPr kumimoji="0" lang="en-US" sz="2900" b="0" i="0" u="none" strike="noStrike" cap="none" normalizeH="0" baseline="0" dirty="0" err="1">
                          <a:ln>
                            <a:noFill/>
                          </a:ln>
                          <a:solidFill>
                            <a:srgbClr val="FFFFFF"/>
                          </a:solidFill>
                          <a:effectLst/>
                          <a:latin typeface="Coptic1" pitchFamily="2" charset="0"/>
                          <a:cs typeface="Arial" charset="0"/>
                        </a:rPr>
                        <a:t>e~piyumin</a:t>
                      </a:r>
                      <a:r>
                        <a:rPr kumimoji="0" lang="en-US" sz="2900" b="0" i="0" u="none" strike="noStrike" cap="none" normalizeH="0" baseline="0" dirty="0">
                          <a:ln>
                            <a:noFill/>
                          </a:ln>
                          <a:solidFill>
                            <a:srgbClr val="FFFFFF"/>
                          </a:solidFill>
                          <a:effectLst/>
                          <a:latin typeface="Coptic1" pitchFamily="2" charset="0"/>
                          <a:cs typeface="Arial" charset="0"/>
                        </a:rPr>
                        <a:t> </a:t>
                      </a:r>
                      <a:r>
                        <a:rPr kumimoji="0" lang="en-US" sz="2900" b="0" i="0" u="none" strike="noStrike" cap="none" normalizeH="0" baseline="0" dirty="0" err="1">
                          <a:ln>
                            <a:noFill/>
                          </a:ln>
                          <a:solidFill>
                            <a:srgbClr val="FFFFFF"/>
                          </a:solidFill>
                          <a:effectLst/>
                          <a:latin typeface="Coptic1" pitchFamily="2" charset="0"/>
                          <a:cs typeface="Arial" charset="0"/>
                        </a:rPr>
                        <a:t>e~nau</a:t>
                      </a:r>
                      <a:r>
                        <a:rPr kumimoji="0" lang="en-US" sz="2900" b="0" i="0" u="none" strike="noStrike" cap="none" normalizeH="0" baseline="0" dirty="0">
                          <a:ln>
                            <a:noFill/>
                          </a:ln>
                          <a:solidFill>
                            <a:srgbClr val="FFFFFF"/>
                          </a:solidFill>
                          <a:effectLst/>
                          <a:latin typeface="Coptic1" pitchFamily="2" charset="0"/>
                          <a:cs typeface="Arial" charset="0"/>
                        </a:rPr>
                        <a:t> </a:t>
                      </a:r>
                      <a:r>
                        <a:rPr kumimoji="0" lang="en-US" sz="2900" b="0" i="0" u="none" strike="noStrike" cap="none" normalizeH="0" baseline="0" dirty="0" err="1">
                          <a:ln>
                            <a:noFill/>
                          </a:ln>
                          <a:solidFill>
                            <a:srgbClr val="FFFFFF"/>
                          </a:solidFill>
                          <a:effectLst/>
                          <a:latin typeface="Coptic1" pitchFamily="2" charset="0"/>
                          <a:cs typeface="Arial" charset="0"/>
                        </a:rPr>
                        <a:t>e~n</a:t>
                      </a:r>
                      <a:r>
                        <a:rPr kumimoji="0" lang="en-US" sz="2900" b="0" i="0" u="none" strike="noStrike" cap="none" normalizeH="0" baseline="0" dirty="0">
                          <a:ln>
                            <a:noFill/>
                          </a:ln>
                          <a:solidFill>
                            <a:srgbClr val="FFFFFF"/>
                          </a:solidFill>
                          <a:effectLst/>
                          <a:latin typeface="Coptic1" pitchFamily="2" charset="0"/>
                          <a:cs typeface="Arial" charset="0"/>
                        </a:rPr>
                        <a:t>/ </a:t>
                      </a:r>
                      <a:r>
                        <a:rPr kumimoji="0" lang="en-US" sz="2900" b="0" i="0" u="none" strike="noStrike" cap="none" normalizeH="0" baseline="0" dirty="0" err="1">
                          <a:ln>
                            <a:noFill/>
                          </a:ln>
                          <a:solidFill>
                            <a:srgbClr val="FFFFFF"/>
                          </a:solidFill>
                          <a:effectLst/>
                          <a:latin typeface="Coptic1" pitchFamily="2" charset="0"/>
                          <a:cs typeface="Arial" charset="0"/>
                        </a:rPr>
                        <a:t>e~tetennau</a:t>
                      </a:r>
                      <a:r>
                        <a:rPr kumimoji="0" lang="en-US" sz="2900" b="0" i="0" u="none" strike="noStrike" cap="none" normalizeH="0" baseline="0" dirty="0">
                          <a:ln>
                            <a:noFill/>
                          </a:ln>
                          <a:solidFill>
                            <a:srgbClr val="FFFFFF"/>
                          </a:solidFill>
                          <a:effectLst/>
                          <a:latin typeface="Coptic1" pitchFamily="2" charset="0"/>
                          <a:cs typeface="Arial" charset="0"/>
                        </a:rPr>
                        <a:t> </a:t>
                      </a:r>
                      <a:r>
                        <a:rPr kumimoji="0" lang="en-US" sz="2900" b="0" i="0" u="none" strike="noStrike" cap="none" normalizeH="0" baseline="0" dirty="0" err="1">
                          <a:ln>
                            <a:noFill/>
                          </a:ln>
                          <a:solidFill>
                            <a:srgbClr val="FFFFFF"/>
                          </a:solidFill>
                          <a:effectLst/>
                          <a:latin typeface="Coptic1" pitchFamily="2" charset="0"/>
                          <a:cs typeface="Arial" charset="0"/>
                        </a:rPr>
                        <a:t>e~rwou</a:t>
                      </a:r>
                      <a:r>
                        <a:rPr kumimoji="0" lang="en-US" sz="2900" b="0" i="0" u="none" strike="noStrike" cap="none" normalizeH="0" baseline="0" dirty="0">
                          <a:ln>
                            <a:noFill/>
                          </a:ln>
                          <a:solidFill>
                            <a:srgbClr val="FFFFFF"/>
                          </a:solidFill>
                          <a:effectLst/>
                          <a:latin typeface="Coptic1" pitchFamily="2" charset="0"/>
                          <a:cs typeface="Arial" charset="0"/>
                        </a:rPr>
                        <a:t> </a:t>
                      </a:r>
                      <a:r>
                        <a:rPr kumimoji="0" lang="en-US" sz="2900" b="0" i="0" u="none" strike="noStrike" cap="none" normalizeH="0" baseline="0" dirty="0" err="1">
                          <a:ln>
                            <a:noFill/>
                          </a:ln>
                          <a:solidFill>
                            <a:srgbClr val="FFFFFF"/>
                          </a:solidFill>
                          <a:effectLst/>
                          <a:latin typeface="Coptic1" pitchFamily="2" charset="0"/>
                          <a:cs typeface="Arial" charset="0"/>
                        </a:rPr>
                        <a:t>ouoh</a:t>
                      </a:r>
                      <a:r>
                        <a:rPr kumimoji="0" lang="en-US" sz="2900" b="0" i="0" u="none" strike="noStrike" cap="none" normalizeH="0" baseline="0" dirty="0">
                          <a:ln>
                            <a:noFill/>
                          </a:ln>
                          <a:solidFill>
                            <a:srgbClr val="FFFFFF"/>
                          </a:solidFill>
                          <a:effectLst/>
                          <a:latin typeface="Coptic1" pitchFamily="2" charset="0"/>
                          <a:cs typeface="Arial" charset="0"/>
                        </a:rPr>
                        <a:t> </a:t>
                      </a:r>
                      <a:r>
                        <a:rPr kumimoji="0" lang="en-US" sz="2900" b="0" i="0" u="none" strike="noStrike" cap="none" normalizeH="0" baseline="0" dirty="0" err="1">
                          <a:ln>
                            <a:noFill/>
                          </a:ln>
                          <a:solidFill>
                            <a:srgbClr val="FFFFFF"/>
                          </a:solidFill>
                          <a:effectLst/>
                          <a:latin typeface="Coptic1" pitchFamily="2" charset="0"/>
                          <a:cs typeface="Arial" charset="0"/>
                        </a:rPr>
                        <a:t>m~pounau</a:t>
                      </a:r>
                      <a:r>
                        <a:rPr kumimoji="0" lang="en-US" sz="2900" b="0" i="0" u="none" strike="noStrike" cap="none" normalizeH="0" baseline="0" dirty="0">
                          <a:ln>
                            <a:noFill/>
                          </a:ln>
                          <a:solidFill>
                            <a:srgbClr val="FFFFFF"/>
                          </a:solidFill>
                          <a:effectLst/>
                          <a:latin typeface="Coptic1" pitchFamily="2" charset="0"/>
                          <a:cs typeface="Arial" charset="0"/>
                        </a:rPr>
                        <a:t> : </a:t>
                      </a:r>
                      <a:r>
                        <a:rPr kumimoji="0" lang="en-US" sz="2900" b="0" i="0" u="none" strike="noStrike" cap="none" normalizeH="0" baseline="0" dirty="0" err="1">
                          <a:ln>
                            <a:noFill/>
                          </a:ln>
                          <a:solidFill>
                            <a:srgbClr val="FFFFFF"/>
                          </a:solidFill>
                          <a:effectLst/>
                          <a:latin typeface="Coptic1" pitchFamily="2" charset="0"/>
                          <a:cs typeface="Arial" charset="0"/>
                        </a:rPr>
                        <a:t>ouoh</a:t>
                      </a:r>
                      <a:r>
                        <a:rPr kumimoji="0" lang="en-US" sz="2900" b="0" i="0" u="none" strike="noStrike" cap="none" normalizeH="0" baseline="0" dirty="0">
                          <a:ln>
                            <a:noFill/>
                          </a:ln>
                          <a:solidFill>
                            <a:srgbClr val="FFFFFF"/>
                          </a:solidFill>
                          <a:effectLst/>
                          <a:latin typeface="Coptic1" pitchFamily="2" charset="0"/>
                          <a:cs typeface="Arial" charset="0"/>
                        </a:rPr>
                        <a:t> </a:t>
                      </a:r>
                      <a:r>
                        <a:rPr kumimoji="0" lang="en-US" sz="2900" b="0" i="0" u="none" strike="noStrike" cap="none" normalizeH="0" baseline="0" dirty="0" err="1">
                          <a:ln>
                            <a:noFill/>
                          </a:ln>
                          <a:solidFill>
                            <a:srgbClr val="FFFFFF"/>
                          </a:solidFill>
                          <a:effectLst/>
                          <a:latin typeface="Coptic1" pitchFamily="2" charset="0"/>
                          <a:cs typeface="Arial" charset="0"/>
                        </a:rPr>
                        <a:t>e~cwtem</a:t>
                      </a:r>
                      <a:r>
                        <a:rPr kumimoji="0" lang="en-US" sz="2900" b="0" i="0" u="none" strike="noStrike" cap="none" normalizeH="0" baseline="0" dirty="0">
                          <a:ln>
                            <a:noFill/>
                          </a:ln>
                          <a:solidFill>
                            <a:srgbClr val="FFFFFF"/>
                          </a:solidFill>
                          <a:effectLst/>
                          <a:latin typeface="Coptic1" pitchFamily="2" charset="0"/>
                          <a:cs typeface="Arial" charset="0"/>
                        </a:rPr>
                        <a:t> </a:t>
                      </a:r>
                      <a:r>
                        <a:rPr kumimoji="0" lang="en-US" sz="2900" b="0" i="0" u="none" strike="noStrike" cap="none" normalizeH="0" baseline="0" dirty="0" err="1">
                          <a:ln>
                            <a:noFill/>
                          </a:ln>
                          <a:solidFill>
                            <a:srgbClr val="FFFFFF"/>
                          </a:solidFill>
                          <a:effectLst/>
                          <a:latin typeface="Coptic1" pitchFamily="2" charset="0"/>
                          <a:cs typeface="Arial" charset="0"/>
                        </a:rPr>
                        <a:t>e~n</a:t>
                      </a:r>
                      <a:r>
                        <a:rPr kumimoji="0" lang="en-US" sz="2900" b="0" i="0" u="none" strike="noStrike" cap="none" normalizeH="0" baseline="0" dirty="0">
                          <a:ln>
                            <a:noFill/>
                          </a:ln>
                          <a:solidFill>
                            <a:srgbClr val="FFFFFF"/>
                          </a:solidFill>
                          <a:effectLst/>
                          <a:latin typeface="Coptic1" pitchFamily="2" charset="0"/>
                          <a:cs typeface="Arial" charset="0"/>
                        </a:rPr>
                        <a:t>/ </a:t>
                      </a:r>
                      <a:r>
                        <a:rPr kumimoji="0" lang="en-US" sz="2900" b="0" i="0" u="none" strike="noStrike" cap="none" normalizeH="0" baseline="0" dirty="0" err="1">
                          <a:ln>
                            <a:noFill/>
                          </a:ln>
                          <a:solidFill>
                            <a:srgbClr val="FFFFFF"/>
                          </a:solidFill>
                          <a:effectLst/>
                          <a:latin typeface="Coptic1" pitchFamily="2" charset="0"/>
                          <a:cs typeface="Arial" charset="0"/>
                        </a:rPr>
                        <a:t>e~tetencwtem</a:t>
                      </a:r>
                      <a:r>
                        <a:rPr kumimoji="0" lang="en-US" sz="2900" b="0" i="0" u="none" strike="noStrike" cap="none" normalizeH="0" baseline="0" dirty="0">
                          <a:ln>
                            <a:noFill/>
                          </a:ln>
                          <a:solidFill>
                            <a:srgbClr val="FFFFFF"/>
                          </a:solidFill>
                          <a:effectLst/>
                          <a:latin typeface="Coptic1" pitchFamily="2" charset="0"/>
                          <a:cs typeface="Arial" charset="0"/>
                        </a:rPr>
                        <a:t> </a:t>
                      </a:r>
                      <a:r>
                        <a:rPr kumimoji="0" lang="en-US" sz="2900" b="0" i="0" u="none" strike="noStrike" cap="none" normalizeH="0" baseline="0" dirty="0" err="1">
                          <a:ln>
                            <a:noFill/>
                          </a:ln>
                          <a:solidFill>
                            <a:srgbClr val="FFFFFF"/>
                          </a:solidFill>
                          <a:effectLst/>
                          <a:latin typeface="Coptic1" pitchFamily="2" charset="0"/>
                          <a:cs typeface="Arial" charset="0"/>
                        </a:rPr>
                        <a:t>e~rwou</a:t>
                      </a:r>
                      <a:r>
                        <a:rPr kumimoji="0" lang="en-US" sz="2900" b="0" i="0" u="none" strike="noStrike" cap="none" normalizeH="0" baseline="0" dirty="0">
                          <a:ln>
                            <a:noFill/>
                          </a:ln>
                          <a:solidFill>
                            <a:srgbClr val="FFFFFF"/>
                          </a:solidFill>
                          <a:effectLst/>
                          <a:latin typeface="Coptic1" pitchFamily="2" charset="0"/>
                          <a:cs typeface="Arial" charset="0"/>
                        </a:rPr>
                        <a:t> </a:t>
                      </a:r>
                      <a:r>
                        <a:rPr kumimoji="0" lang="en-US" sz="2900" b="0" i="0" u="none" strike="noStrike" cap="none" normalizeH="0" baseline="0" dirty="0" err="1">
                          <a:ln>
                            <a:noFill/>
                          </a:ln>
                          <a:solidFill>
                            <a:srgbClr val="FFFFFF"/>
                          </a:solidFill>
                          <a:effectLst/>
                          <a:latin typeface="Coptic1" pitchFamily="2" charset="0"/>
                          <a:cs typeface="Arial" charset="0"/>
                        </a:rPr>
                        <a:t>ouoh</a:t>
                      </a:r>
                      <a:r>
                        <a:rPr kumimoji="0" lang="en-US" sz="2900" b="0" i="0" u="none" strike="noStrike" cap="none" normalizeH="0" baseline="0" dirty="0">
                          <a:ln>
                            <a:noFill/>
                          </a:ln>
                          <a:solidFill>
                            <a:srgbClr val="FFFFFF"/>
                          </a:solidFill>
                          <a:effectLst/>
                          <a:latin typeface="Coptic1" pitchFamily="2" charset="0"/>
                          <a:cs typeface="Arial" charset="0"/>
                        </a:rPr>
                        <a:t> </a:t>
                      </a:r>
                      <a:r>
                        <a:rPr kumimoji="0" lang="en-US" sz="2900" b="0" i="0" u="none" strike="noStrike" cap="none" normalizeH="0" baseline="0" dirty="0" err="1">
                          <a:ln>
                            <a:noFill/>
                          </a:ln>
                          <a:solidFill>
                            <a:srgbClr val="FFFFFF"/>
                          </a:solidFill>
                          <a:effectLst/>
                          <a:latin typeface="Coptic1" pitchFamily="2" charset="0"/>
                          <a:cs typeface="Arial" charset="0"/>
                        </a:rPr>
                        <a:t>m~poucwtem</a:t>
                      </a:r>
                      <a:r>
                        <a:rPr kumimoji="0" lang="en-US" sz="2900" b="0" i="0" u="none" strike="noStrike" cap="none" normalizeH="0" baseline="0" dirty="0">
                          <a:ln>
                            <a:noFill/>
                          </a:ln>
                          <a:solidFill>
                            <a:srgbClr val="FFFFFF"/>
                          </a:solidFill>
                          <a:effectLst/>
                          <a:latin typeface="Coptic1" pitchFamily="2" charset="0"/>
                          <a:cs typeface="Arial" charset="0"/>
                        </a:rPr>
                        <a:t>.</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800" b="0" i="0" u="none" strike="noStrike" cap="none" normalizeH="0" baseline="0" dirty="0">
                          <a:ln>
                            <a:noFill/>
                          </a:ln>
                          <a:solidFill>
                            <a:srgbClr val="FFFFFF"/>
                          </a:solidFill>
                          <a:effectLst/>
                          <a:latin typeface="Arial" charset="0"/>
                          <a:cs typeface="Arial" charset="0"/>
                        </a:rPr>
                        <a:t>Ô Maître, Seigneur Jésus-Christ, notre Dieu, qui s’est adressé à Ses Saints disciples et apôtres honorables en disant, que de nombreux prophètes et justes ont désiré voir ce que vous voyez et ne l’ont pas vu, et entendre ce que vous entendez, et ne l’ont pas entendu.</a:t>
                      </a:r>
                      <a:r>
                        <a:rPr kumimoji="0" lang="en-US" sz="2800" b="0" i="0" u="none" strike="noStrike" cap="none" normalizeH="0" baseline="0" dirty="0">
                          <a:ln>
                            <a:noFill/>
                          </a:ln>
                          <a:solidFill>
                            <a:srgbClr val="FFFFFF"/>
                          </a:solidFill>
                          <a:effectLst/>
                          <a:latin typeface="Arial" charset="0"/>
                          <a:cs typeface="Arial" charset="0"/>
                        </a:rPr>
                        <a:t> </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3300" b="0" i="0" u="none" strike="noStrike" cap="none" normalizeH="0" baseline="0" dirty="0">
                          <a:ln>
                            <a:noFill/>
                          </a:ln>
                          <a:solidFill>
                            <a:srgbClr val="FFFFFF"/>
                          </a:solidFill>
                          <a:effectLst/>
                          <a:latin typeface="Coptic1" pitchFamily="2" charset="0"/>
                          <a:cs typeface="Arial" charset="0"/>
                        </a:rPr>
                        <a:t>أيها السيد الرب يسوع المسيح الهنا الذي قال لتلاميذه القديسين المكرمين ورسله الأطهار ان أنبياء وأبرار كثيرين اشتهوا أن يروا ما أنتم ترون ولم يروا وأن يسمعوا ما أنتم تسمعون ولم يسمعوا</a:t>
                      </a:r>
                      <a:r>
                        <a:rPr kumimoji="0" lang="fr-FR" sz="3300" b="0" i="0" u="none" strike="noStrike" cap="none" normalizeH="0" baseline="0" dirty="0">
                          <a:ln>
                            <a:noFill/>
                          </a:ln>
                          <a:solidFill>
                            <a:srgbClr val="FFFFFF"/>
                          </a:solidFill>
                          <a:effectLst/>
                          <a:latin typeface="Coptic1" pitchFamily="2" charset="0"/>
                          <a:cs typeface="Arial" charset="0"/>
                        </a:rPr>
                        <a:t>.</a:t>
                      </a:r>
                      <a:r>
                        <a:rPr kumimoji="0" lang="ar-EG" sz="3300" b="0" i="0" u="none" strike="noStrike" cap="none" normalizeH="0" baseline="0" dirty="0">
                          <a:ln>
                            <a:noFill/>
                          </a:ln>
                          <a:solidFill>
                            <a:srgbClr val="FFFFFF"/>
                          </a:solidFill>
                          <a:effectLst/>
                          <a:latin typeface="Coptic1" pitchFamily="2" charset="0"/>
                          <a:cs typeface="Arial" charset="0"/>
                        </a:rPr>
                        <a:t> . </a:t>
                      </a:r>
                      <a:endParaRPr kumimoji="0" lang="en-US" sz="3300" b="0" i="0" u="none" strike="noStrike" cap="none" normalizeH="0" baseline="0" dirty="0">
                        <a:ln>
                          <a:noFill/>
                        </a:ln>
                        <a:solidFill>
                          <a:srgbClr val="FFFFFF"/>
                        </a:solidFill>
                        <a:effectLst/>
                        <a:latin typeface="Coptic1" pitchFamily="2" charset="0"/>
                        <a:cs typeface="Arial"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2"/>
                  </a:ext>
                </a:extLst>
              </a:tr>
            </a:tbl>
          </a:graphicData>
        </a:graphic>
      </p:graphicFrame>
      <p:graphicFrame>
        <p:nvGraphicFramePr>
          <p:cNvPr id="2" name="Tableau 1">
            <a:extLst>
              <a:ext uri="{FF2B5EF4-FFF2-40B4-BE49-F238E27FC236}">
                <a16:creationId xmlns:a16="http://schemas.microsoft.com/office/drawing/2014/main" id="{4F94C75A-B9D6-403D-878B-02360399A4ED}"/>
              </a:ext>
            </a:extLst>
          </p:cNvPr>
          <p:cNvGraphicFramePr>
            <a:graphicFrameLocks noGrp="1"/>
          </p:cNvGraphicFramePr>
          <p:nvPr>
            <p:extLst>
              <p:ext uri="{D42A27DB-BD31-4B8C-83A1-F6EECF244321}">
                <p14:modId xmlns:p14="http://schemas.microsoft.com/office/powerpoint/2010/main" val="1584031405"/>
              </p:ext>
            </p:extLst>
          </p:nvPr>
        </p:nvGraphicFramePr>
        <p:xfrm>
          <a:off x="2032000" y="60961"/>
          <a:ext cx="8128000" cy="457200"/>
        </p:xfrm>
        <a:graphic>
          <a:graphicData uri="http://schemas.openxmlformats.org/drawingml/2006/table">
            <a:tbl>
              <a:tblPr firstRow="1" bandRow="1">
                <a:tableStyleId>{2D5ABB26-0587-4C30-8999-92F81FD0307C}</a:tableStyleId>
              </a:tblPr>
              <a:tblGrid>
                <a:gridCol w="8128000">
                  <a:extLst>
                    <a:ext uri="{9D8B030D-6E8A-4147-A177-3AD203B41FA5}">
                      <a16:colId xmlns:a16="http://schemas.microsoft.com/office/drawing/2014/main" val="494518968"/>
                    </a:ext>
                  </a:extLst>
                </a:gridCol>
              </a:tblGrid>
              <a:tr h="4572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cap="none" normalizeH="0" baseline="0" dirty="0" err="1">
                          <a:ln>
                            <a:noFill/>
                          </a:ln>
                          <a:solidFill>
                            <a:srgbClr val="FFFFFF"/>
                          </a:solidFill>
                          <a:effectLst/>
                          <a:latin typeface="Arial" charset="0"/>
                          <a:cs typeface="Arial" charset="0"/>
                        </a:rPr>
                        <a:t>Oraison</a:t>
                      </a:r>
                      <a:r>
                        <a:rPr kumimoji="0" lang="en-US" sz="2400" b="0" i="0" u="none" strike="noStrike" cap="none" normalizeH="0" baseline="0" dirty="0">
                          <a:ln>
                            <a:noFill/>
                          </a:ln>
                          <a:solidFill>
                            <a:srgbClr val="FFFFFF"/>
                          </a:solidFill>
                          <a:effectLst/>
                          <a:latin typeface="Arial" charset="0"/>
                          <a:cs typeface="Arial" charset="0"/>
                        </a:rPr>
                        <a:t> de </a:t>
                      </a:r>
                      <a:r>
                        <a:rPr kumimoji="0" lang="en-US" sz="2400" b="0" i="0" u="none" strike="noStrike" cap="none" normalizeH="0" baseline="0" dirty="0" err="1">
                          <a:ln>
                            <a:noFill/>
                          </a:ln>
                          <a:solidFill>
                            <a:srgbClr val="FFFFFF"/>
                          </a:solidFill>
                          <a:effectLst/>
                          <a:latin typeface="Arial" charset="0"/>
                          <a:cs typeface="Arial" charset="0"/>
                        </a:rPr>
                        <a:t>L’Évangile</a:t>
                      </a:r>
                      <a:r>
                        <a:rPr kumimoji="0" lang="en-US" sz="2400" b="0" i="0" u="none" strike="noStrike" cap="none" normalizeH="0" baseline="0" dirty="0">
                          <a:ln>
                            <a:noFill/>
                          </a:ln>
                          <a:solidFill>
                            <a:srgbClr val="FFFFFF"/>
                          </a:solidFill>
                          <a:effectLst/>
                          <a:latin typeface="Arial" charset="0"/>
                          <a:cs typeface="Arial" charset="0"/>
                        </a:rPr>
                        <a:t> - </a:t>
                      </a:r>
                      <a:r>
                        <a:rPr lang="ar-EG" sz="2400" b="0" dirty="0" err="1">
                          <a:solidFill>
                            <a:srgbClr val="FFFFFF"/>
                          </a:solidFill>
                          <a:latin typeface="Arial" charset="0"/>
                          <a:cs typeface="Arial" charset="0"/>
                        </a:rPr>
                        <a:t>أوشية</a:t>
                      </a:r>
                      <a:r>
                        <a:rPr lang="ar-EG" sz="2400" b="0" dirty="0">
                          <a:solidFill>
                            <a:srgbClr val="FFFFFF"/>
                          </a:solidFill>
                          <a:latin typeface="Arial" charset="0"/>
                          <a:cs typeface="Arial" charset="0"/>
                        </a:rPr>
                        <a:t> الانجيل</a:t>
                      </a:r>
                      <a:endParaRPr lang="en-CA" sz="2400" b="0" dirty="0">
                        <a:solidFill>
                          <a:srgbClr val="FFFFFF"/>
                        </a:solidFill>
                        <a:latin typeface="Arial" charset="0"/>
                        <a:cs typeface="Arial" charset="0"/>
                      </a:endParaRPr>
                    </a:p>
                  </a:txBody>
                  <a:tcPr marL="121920" marR="12192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88599116"/>
                  </a:ext>
                </a:extLst>
              </a:tr>
            </a:tbl>
          </a:graphicData>
        </a:graphic>
      </p:graphicFrame>
    </p:spTree>
    <p:extLst>
      <p:ext uri="{BB962C8B-B14F-4D97-AF65-F5344CB8AC3E}">
        <p14:creationId xmlns:p14="http://schemas.microsoft.com/office/powerpoint/2010/main" val="347192938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558338" name="Group 2"/>
          <p:cNvGraphicFramePr>
            <a:graphicFrameLocks noGrp="1"/>
          </p:cNvGraphicFramePr>
          <p:nvPr/>
        </p:nvGraphicFramePr>
        <p:xfrm>
          <a:off x="1" y="0"/>
          <a:ext cx="12192001" cy="6350000"/>
        </p:xfrm>
        <a:graphic>
          <a:graphicData uri="http://schemas.openxmlformats.org/drawingml/2006/table">
            <a:tbl>
              <a:tblPr/>
              <a:tblGrid>
                <a:gridCol w="4572000">
                  <a:extLst>
                    <a:ext uri="{9D8B030D-6E8A-4147-A177-3AD203B41FA5}">
                      <a16:colId xmlns:a16="http://schemas.microsoft.com/office/drawing/2014/main" val="20000"/>
                    </a:ext>
                  </a:extLst>
                </a:gridCol>
                <a:gridCol w="4470400">
                  <a:extLst>
                    <a:ext uri="{9D8B030D-6E8A-4147-A177-3AD203B41FA5}">
                      <a16:colId xmlns:a16="http://schemas.microsoft.com/office/drawing/2014/main" val="20001"/>
                    </a:ext>
                  </a:extLst>
                </a:gridCol>
                <a:gridCol w="3149601">
                  <a:extLst>
                    <a:ext uri="{9D8B030D-6E8A-4147-A177-3AD203B41FA5}">
                      <a16:colId xmlns:a16="http://schemas.microsoft.com/office/drawing/2014/main" val="20002"/>
                    </a:ext>
                  </a:extLst>
                </a:gridCol>
              </a:tblGrid>
              <a:tr h="6350000">
                <a:tc>
                  <a:txBody>
                    <a:bodyPr/>
                    <a:lstStyle/>
                    <a:p>
                      <a:pPr marL="0" marR="0" lvl="0" indent="0" algn="just" defTabSz="914400" rtl="0" eaLnBrk="1" fontAlgn="base" latinLnBrk="0" hangingPunct="1">
                        <a:lnSpc>
                          <a:spcPct val="100000"/>
                        </a:lnSpc>
                        <a:spcBef>
                          <a:spcPts val="0"/>
                        </a:spcBef>
                        <a:spcAft>
                          <a:spcPct val="0"/>
                        </a:spcAft>
                        <a:buClrTx/>
                        <a:buSzTx/>
                        <a:buFontTx/>
                        <a:buNone/>
                        <a:tabLst/>
                      </a:pPr>
                      <a:r>
                        <a:rPr kumimoji="0" lang="en-US" sz="3700" b="0" i="0" u="none" strike="noStrike" cap="none" normalizeH="0" baseline="0" dirty="0" err="1">
                          <a:ln>
                            <a:noFill/>
                          </a:ln>
                          <a:solidFill>
                            <a:srgbClr val="FFFFFF"/>
                          </a:solidFill>
                          <a:effectLst/>
                          <a:latin typeface="Coptic1" pitchFamily="2" charset="0"/>
                          <a:cs typeface="Arial" charset="0"/>
                        </a:rPr>
                        <a:t>n~ywten</a:t>
                      </a:r>
                      <a:r>
                        <a:rPr kumimoji="0" lang="en-US" sz="3700" b="0" i="0" u="none" strike="noStrike" cap="none" normalizeH="0" baseline="0" dirty="0">
                          <a:ln>
                            <a:noFill/>
                          </a:ln>
                          <a:solidFill>
                            <a:srgbClr val="FFFFFF"/>
                          </a:solidFill>
                          <a:effectLst/>
                          <a:latin typeface="Coptic1" pitchFamily="2" charset="0"/>
                          <a:cs typeface="Arial" charset="0"/>
                        </a:rPr>
                        <a:t> de </a:t>
                      </a:r>
                      <a:r>
                        <a:rPr kumimoji="0" lang="en-US" sz="3700" b="0" i="0" u="none" strike="noStrike" cap="none" normalizeH="0" baseline="0" dirty="0" err="1">
                          <a:ln>
                            <a:noFill/>
                          </a:ln>
                          <a:solidFill>
                            <a:srgbClr val="FFFFFF"/>
                          </a:solidFill>
                          <a:effectLst/>
                          <a:latin typeface="Coptic1" pitchFamily="2" charset="0"/>
                          <a:cs typeface="Arial" charset="0"/>
                        </a:rPr>
                        <a:t>w~ounia~tou</a:t>
                      </a:r>
                      <a:r>
                        <a:rPr kumimoji="0" lang="en-US" sz="3700" b="0" i="0" u="none" strike="noStrike" cap="none" normalizeH="0" baseline="0" dirty="0">
                          <a:ln>
                            <a:noFill/>
                          </a:ln>
                          <a:solidFill>
                            <a:srgbClr val="FFFFFF"/>
                          </a:solidFill>
                          <a:effectLst/>
                          <a:latin typeface="Coptic1" pitchFamily="2" charset="0"/>
                          <a:cs typeface="Arial" charset="0"/>
                        </a:rPr>
                        <a:t> </a:t>
                      </a:r>
                      <a:r>
                        <a:rPr kumimoji="0" lang="en-US" sz="3700" b="0" i="0" u="none" strike="noStrike" cap="none" normalizeH="0" baseline="0" dirty="0" err="1">
                          <a:ln>
                            <a:noFill/>
                          </a:ln>
                          <a:solidFill>
                            <a:srgbClr val="FFFFFF"/>
                          </a:solidFill>
                          <a:effectLst/>
                          <a:latin typeface="Coptic1" pitchFamily="2" charset="0"/>
                          <a:cs typeface="Arial" charset="0"/>
                        </a:rPr>
                        <a:t>n~netenbal</a:t>
                      </a:r>
                      <a:r>
                        <a:rPr kumimoji="0" lang="en-US" sz="3700" b="0" i="0" u="none" strike="noStrike" cap="none" normalizeH="0" baseline="0" dirty="0">
                          <a:ln>
                            <a:noFill/>
                          </a:ln>
                          <a:solidFill>
                            <a:srgbClr val="FFFFFF"/>
                          </a:solidFill>
                          <a:effectLst/>
                          <a:latin typeface="Coptic1" pitchFamily="2" charset="0"/>
                          <a:cs typeface="Arial" charset="0"/>
                        </a:rPr>
                        <a:t> je </a:t>
                      </a:r>
                      <a:r>
                        <a:rPr kumimoji="0" lang="en-US" sz="3700" b="0" i="0" u="none" strike="noStrike" cap="none" normalizeH="0" baseline="0" dirty="0" err="1">
                          <a:ln>
                            <a:noFill/>
                          </a:ln>
                          <a:solidFill>
                            <a:srgbClr val="FFFFFF"/>
                          </a:solidFill>
                          <a:effectLst/>
                          <a:latin typeface="Coptic1" pitchFamily="2" charset="0"/>
                          <a:cs typeface="Arial" charset="0"/>
                        </a:rPr>
                        <a:t>cenau</a:t>
                      </a:r>
                      <a:r>
                        <a:rPr kumimoji="0" lang="en-US" sz="3700" b="0" i="0" u="none" strike="noStrike" cap="none" normalizeH="0" baseline="0" dirty="0">
                          <a:ln>
                            <a:noFill/>
                          </a:ln>
                          <a:solidFill>
                            <a:srgbClr val="FFFFFF"/>
                          </a:solidFill>
                          <a:effectLst/>
                          <a:latin typeface="Coptic1" pitchFamily="2" charset="0"/>
                          <a:cs typeface="Arial" charset="0"/>
                        </a:rPr>
                        <a:t> : </a:t>
                      </a:r>
                      <a:r>
                        <a:rPr kumimoji="0" lang="en-US" sz="3700" b="0" i="0" u="none" strike="noStrike" cap="none" normalizeH="0" baseline="0" dirty="0" err="1">
                          <a:ln>
                            <a:noFill/>
                          </a:ln>
                          <a:solidFill>
                            <a:srgbClr val="FFFFFF"/>
                          </a:solidFill>
                          <a:effectLst/>
                          <a:latin typeface="Coptic1" pitchFamily="2" charset="0"/>
                          <a:cs typeface="Arial" charset="0"/>
                        </a:rPr>
                        <a:t>nem</a:t>
                      </a:r>
                      <a:r>
                        <a:rPr kumimoji="0" lang="en-US" sz="3700" b="0" i="0" u="none" strike="noStrike" cap="none" normalizeH="0" baseline="0" dirty="0">
                          <a:ln>
                            <a:noFill/>
                          </a:ln>
                          <a:solidFill>
                            <a:srgbClr val="FFFFFF"/>
                          </a:solidFill>
                          <a:effectLst/>
                          <a:latin typeface="Coptic1" pitchFamily="2" charset="0"/>
                          <a:cs typeface="Arial" charset="0"/>
                        </a:rPr>
                        <a:t> </a:t>
                      </a:r>
                      <a:r>
                        <a:rPr kumimoji="0" lang="en-US" sz="3700" b="0" i="0" u="none" strike="noStrike" cap="none" normalizeH="0" baseline="0" dirty="0" err="1">
                          <a:ln>
                            <a:noFill/>
                          </a:ln>
                          <a:solidFill>
                            <a:srgbClr val="FFFFFF"/>
                          </a:solidFill>
                          <a:effectLst/>
                          <a:latin typeface="Coptic1" pitchFamily="2" charset="0"/>
                          <a:cs typeface="Arial" charset="0"/>
                        </a:rPr>
                        <a:t>netenmasj</a:t>
                      </a:r>
                      <a:r>
                        <a:rPr kumimoji="0" lang="en-US" sz="3700" b="0" i="0" u="none" strike="noStrike" cap="none" normalizeH="0" baseline="0" dirty="0">
                          <a:ln>
                            <a:noFill/>
                          </a:ln>
                          <a:solidFill>
                            <a:srgbClr val="FFFFFF"/>
                          </a:solidFill>
                          <a:effectLst/>
                          <a:latin typeface="Coptic1" pitchFamily="2" charset="0"/>
                          <a:cs typeface="Arial" charset="0"/>
                        </a:rPr>
                        <a:t> je </a:t>
                      </a:r>
                      <a:r>
                        <a:rPr kumimoji="0" lang="en-US" sz="3700" b="0" i="0" u="none" strike="noStrike" cap="none" normalizeH="0" baseline="0" dirty="0" err="1">
                          <a:ln>
                            <a:noFill/>
                          </a:ln>
                          <a:solidFill>
                            <a:srgbClr val="FFFFFF"/>
                          </a:solidFill>
                          <a:effectLst/>
                          <a:latin typeface="Coptic1" pitchFamily="2" charset="0"/>
                          <a:cs typeface="Arial" charset="0"/>
                        </a:rPr>
                        <a:t>cecwtem</a:t>
                      </a:r>
                      <a:r>
                        <a:rPr kumimoji="0" lang="en-US" sz="3700" b="0" i="0" u="none" strike="noStrike" cap="none" normalizeH="0" baseline="0" dirty="0">
                          <a:ln>
                            <a:noFill/>
                          </a:ln>
                          <a:solidFill>
                            <a:srgbClr val="FFFFFF"/>
                          </a:solidFill>
                          <a:effectLst/>
                          <a:latin typeface="Coptic1" pitchFamily="2" charset="0"/>
                          <a:cs typeface="Arial" charset="0"/>
                        </a:rPr>
                        <a:t> : </a:t>
                      </a:r>
                      <a:r>
                        <a:rPr kumimoji="0" lang="en-US" sz="3700" b="0" i="0" u="none" strike="noStrike" cap="none" normalizeH="0" baseline="0" dirty="0" err="1">
                          <a:ln>
                            <a:noFill/>
                          </a:ln>
                          <a:solidFill>
                            <a:srgbClr val="FFFFFF"/>
                          </a:solidFill>
                          <a:effectLst/>
                          <a:latin typeface="Coptic1" pitchFamily="2" charset="0"/>
                          <a:cs typeface="Arial" charset="0"/>
                        </a:rPr>
                        <a:t>maren</a:t>
                      </a:r>
                      <a:r>
                        <a:rPr kumimoji="0" lang="en-US" sz="3700" b="0" i="0" u="none" strike="noStrike" cap="none" normalizeH="0" baseline="0" dirty="0">
                          <a:ln>
                            <a:noFill/>
                          </a:ln>
                          <a:solidFill>
                            <a:srgbClr val="FFFFFF"/>
                          </a:solidFill>
                          <a:effectLst/>
                          <a:latin typeface="Coptic1" pitchFamily="2" charset="0"/>
                          <a:cs typeface="Arial" charset="0"/>
                        </a:rPr>
                        <a:t> </a:t>
                      </a:r>
                      <a:r>
                        <a:rPr kumimoji="0" lang="en-US" sz="3700" b="0" i="0" u="none" strike="noStrike" cap="none" normalizeH="0" baseline="0" dirty="0" err="1">
                          <a:ln>
                            <a:noFill/>
                          </a:ln>
                          <a:solidFill>
                            <a:srgbClr val="FFFFFF"/>
                          </a:solidFill>
                          <a:effectLst/>
                          <a:latin typeface="Coptic1" pitchFamily="2" charset="0"/>
                          <a:cs typeface="Arial" charset="0"/>
                        </a:rPr>
                        <a:t>erp~emp~sa</a:t>
                      </a:r>
                      <a:r>
                        <a:rPr kumimoji="0" lang="en-US" sz="3700" b="0" i="0" u="none" strike="noStrike" cap="none" normalizeH="0" baseline="0" dirty="0">
                          <a:ln>
                            <a:noFill/>
                          </a:ln>
                          <a:solidFill>
                            <a:srgbClr val="FFFFFF"/>
                          </a:solidFill>
                          <a:effectLst/>
                          <a:latin typeface="Coptic1" pitchFamily="2" charset="0"/>
                          <a:cs typeface="Arial" charset="0"/>
                        </a:rPr>
                        <a:t> </a:t>
                      </a:r>
                      <a:r>
                        <a:rPr kumimoji="0" lang="en-US" sz="3700" b="0" i="0" u="none" strike="noStrike" cap="none" normalizeH="0" baseline="0" dirty="0" err="1">
                          <a:ln>
                            <a:noFill/>
                          </a:ln>
                          <a:solidFill>
                            <a:srgbClr val="FFFFFF"/>
                          </a:solidFill>
                          <a:effectLst/>
                          <a:latin typeface="Coptic1" pitchFamily="2" charset="0"/>
                          <a:cs typeface="Arial" charset="0"/>
                        </a:rPr>
                        <a:t>n~cwtem</a:t>
                      </a:r>
                      <a:r>
                        <a:rPr kumimoji="0" lang="en-US" sz="3700" b="0" i="0" u="none" strike="noStrike" cap="none" normalizeH="0" baseline="0" dirty="0">
                          <a:ln>
                            <a:noFill/>
                          </a:ln>
                          <a:solidFill>
                            <a:srgbClr val="FFFFFF"/>
                          </a:solidFill>
                          <a:effectLst/>
                          <a:latin typeface="Coptic1" pitchFamily="2" charset="0"/>
                          <a:cs typeface="Arial" charset="0"/>
                        </a:rPr>
                        <a:t> </a:t>
                      </a:r>
                      <a:r>
                        <a:rPr kumimoji="0" lang="en-US" sz="3700" b="0" i="0" u="none" strike="noStrike" cap="none" normalizeH="0" baseline="0" dirty="0" err="1">
                          <a:ln>
                            <a:noFill/>
                          </a:ln>
                          <a:solidFill>
                            <a:srgbClr val="FFFFFF"/>
                          </a:solidFill>
                          <a:effectLst/>
                          <a:latin typeface="Coptic1" pitchFamily="2" charset="0"/>
                          <a:cs typeface="Arial" charset="0"/>
                        </a:rPr>
                        <a:t>ouoh</a:t>
                      </a:r>
                      <a:r>
                        <a:rPr kumimoji="0" lang="en-US" sz="3700" b="0" i="0" u="none" strike="noStrike" cap="none" normalizeH="0" baseline="0" dirty="0">
                          <a:ln>
                            <a:noFill/>
                          </a:ln>
                          <a:solidFill>
                            <a:srgbClr val="FFFFFF"/>
                          </a:solidFill>
                          <a:effectLst/>
                          <a:latin typeface="Coptic1" pitchFamily="2" charset="0"/>
                          <a:cs typeface="Arial" charset="0"/>
                        </a:rPr>
                        <a:t> </a:t>
                      </a:r>
                      <a:r>
                        <a:rPr kumimoji="0" lang="en-US" sz="3700" b="0" i="0" u="none" strike="noStrike" cap="none" normalizeH="0" baseline="0" dirty="0" err="1">
                          <a:ln>
                            <a:noFill/>
                          </a:ln>
                          <a:solidFill>
                            <a:srgbClr val="FFFFFF"/>
                          </a:solidFill>
                          <a:effectLst/>
                          <a:latin typeface="Coptic1" pitchFamily="2" charset="0"/>
                          <a:cs typeface="Arial" charset="0"/>
                        </a:rPr>
                        <a:t>e~i~ri</a:t>
                      </a:r>
                      <a:r>
                        <a:rPr kumimoji="0" lang="en-US" sz="3700" b="0" i="0" u="none" strike="noStrike" cap="none" normalizeH="0" baseline="0" dirty="0">
                          <a:ln>
                            <a:noFill/>
                          </a:ln>
                          <a:solidFill>
                            <a:srgbClr val="FFFFFF"/>
                          </a:solidFill>
                          <a:effectLst/>
                          <a:latin typeface="Coptic1" pitchFamily="2" charset="0"/>
                          <a:cs typeface="Arial" charset="0"/>
                        </a:rPr>
                        <a:t> </a:t>
                      </a:r>
                      <a:r>
                        <a:rPr kumimoji="0" lang="en-US" sz="3700" b="0" i="0" u="none" strike="noStrike" cap="none" normalizeH="0" baseline="0" dirty="0" err="1">
                          <a:ln>
                            <a:noFill/>
                          </a:ln>
                          <a:solidFill>
                            <a:srgbClr val="FFFFFF"/>
                          </a:solidFill>
                          <a:effectLst/>
                          <a:latin typeface="Coptic1" pitchFamily="2" charset="0"/>
                          <a:cs typeface="Arial" charset="0"/>
                        </a:rPr>
                        <a:t>n~nek</a:t>
                      </a:r>
                      <a:r>
                        <a:rPr kumimoji="0" lang="en-US" sz="3700" b="0" i="0" u="none" strike="noStrike" cap="none" normalizeH="0" baseline="0" dirty="0">
                          <a:ln>
                            <a:noFill/>
                          </a:ln>
                          <a:solidFill>
                            <a:srgbClr val="FFFFFF"/>
                          </a:solidFill>
                          <a:effectLst/>
                          <a:latin typeface="Coptic1" pitchFamily="2" charset="0"/>
                          <a:cs typeface="Arial" charset="0"/>
                        </a:rPr>
                        <a:t> </a:t>
                      </a:r>
                      <a:r>
                        <a:rPr kumimoji="0" lang="en-US" sz="3700" b="0" i="0" u="none" strike="noStrike" cap="none" normalizeH="0" baseline="0" dirty="0" err="1">
                          <a:ln>
                            <a:noFill/>
                          </a:ln>
                          <a:solidFill>
                            <a:srgbClr val="FFFFFF"/>
                          </a:solidFill>
                          <a:effectLst/>
                          <a:latin typeface="Coptic1" pitchFamily="2" charset="0"/>
                          <a:cs typeface="Arial" charset="0"/>
                        </a:rPr>
                        <a:t>euaggelion</a:t>
                      </a:r>
                      <a:r>
                        <a:rPr kumimoji="0" lang="en-US" sz="3700" b="0" i="0" u="none" strike="noStrike" cap="none" normalizeH="0" baseline="0" dirty="0">
                          <a:ln>
                            <a:noFill/>
                          </a:ln>
                          <a:solidFill>
                            <a:srgbClr val="FFFFFF"/>
                          </a:solidFill>
                          <a:effectLst/>
                          <a:latin typeface="Coptic1" pitchFamily="2" charset="0"/>
                          <a:cs typeface="Arial" charset="0"/>
                        </a:rPr>
                        <a:t> </a:t>
                      </a:r>
                      <a:r>
                        <a:rPr kumimoji="0" lang="en-US" sz="3700" b="0" i="0" u="none" strike="noStrike" cap="none" normalizeH="0" baseline="0" dirty="0" err="1">
                          <a:ln>
                            <a:noFill/>
                          </a:ln>
                          <a:solidFill>
                            <a:srgbClr val="FFFFFF"/>
                          </a:solidFill>
                          <a:effectLst/>
                          <a:latin typeface="Coptic1" pitchFamily="2" charset="0"/>
                          <a:cs typeface="Arial" charset="0"/>
                        </a:rPr>
                        <a:t>e~youab</a:t>
                      </a:r>
                      <a:r>
                        <a:rPr kumimoji="0" lang="en-US" sz="3700" b="0" i="0" u="none" strike="noStrike" cap="none" normalizeH="0" baseline="0" dirty="0">
                          <a:ln>
                            <a:noFill/>
                          </a:ln>
                          <a:solidFill>
                            <a:srgbClr val="FFFFFF"/>
                          </a:solidFill>
                          <a:effectLst/>
                          <a:latin typeface="Coptic1" pitchFamily="2" charset="0"/>
                          <a:cs typeface="Arial" charset="0"/>
                        </a:rPr>
                        <a:t> </a:t>
                      </a:r>
                      <a:r>
                        <a:rPr kumimoji="0" lang="en-US" sz="3700" b="0" i="0" u="none" strike="noStrike" cap="none" normalizeH="0" baseline="0" dirty="0" err="1">
                          <a:ln>
                            <a:noFill/>
                          </a:ln>
                          <a:solidFill>
                            <a:srgbClr val="FFFFFF"/>
                          </a:solidFill>
                          <a:effectLst/>
                          <a:latin typeface="Coptic1" pitchFamily="2" charset="0"/>
                          <a:cs typeface="Arial" charset="0"/>
                        </a:rPr>
                        <a:t>qen</a:t>
                      </a:r>
                      <a:r>
                        <a:rPr kumimoji="0" lang="en-US" sz="3700" b="0" i="0" u="none" strike="noStrike" cap="none" normalizeH="0" baseline="0" dirty="0">
                          <a:ln>
                            <a:noFill/>
                          </a:ln>
                          <a:solidFill>
                            <a:srgbClr val="FFFFFF"/>
                          </a:solidFill>
                          <a:effectLst/>
                          <a:latin typeface="Coptic1" pitchFamily="2" charset="0"/>
                          <a:cs typeface="Arial" charset="0"/>
                        </a:rPr>
                        <a:t> </a:t>
                      </a:r>
                      <a:r>
                        <a:rPr kumimoji="0" lang="en-US" sz="3700" b="0" i="0" u="none" strike="noStrike" cap="none" normalizeH="0" baseline="0" dirty="0" err="1">
                          <a:ln>
                            <a:noFill/>
                          </a:ln>
                          <a:solidFill>
                            <a:srgbClr val="FFFFFF"/>
                          </a:solidFill>
                          <a:effectLst/>
                          <a:latin typeface="Coptic1" pitchFamily="2" charset="0"/>
                          <a:cs typeface="Arial" charset="0"/>
                        </a:rPr>
                        <a:t>nitwbh</a:t>
                      </a:r>
                      <a:r>
                        <a:rPr kumimoji="0" lang="en-US" sz="3700" b="0" i="0" u="none" strike="noStrike" cap="none" normalizeH="0" baseline="0" dirty="0">
                          <a:ln>
                            <a:noFill/>
                          </a:ln>
                          <a:solidFill>
                            <a:srgbClr val="FFFFFF"/>
                          </a:solidFill>
                          <a:effectLst/>
                          <a:latin typeface="Coptic1" pitchFamily="2" charset="0"/>
                          <a:cs typeface="Arial" charset="0"/>
                        </a:rPr>
                        <a:t> </a:t>
                      </a:r>
                      <a:r>
                        <a:rPr kumimoji="0" lang="en-US" sz="3700" b="0" i="0" u="none" strike="noStrike" cap="none" normalizeH="0" baseline="0" dirty="0" err="1">
                          <a:ln>
                            <a:noFill/>
                          </a:ln>
                          <a:solidFill>
                            <a:srgbClr val="FFFFFF"/>
                          </a:solidFill>
                          <a:effectLst/>
                          <a:latin typeface="Coptic1" pitchFamily="2" charset="0"/>
                          <a:cs typeface="Arial" charset="0"/>
                        </a:rPr>
                        <a:t>n~te</a:t>
                      </a:r>
                      <a:r>
                        <a:rPr kumimoji="0" lang="en-US" sz="3700" b="0" i="0" u="none" strike="noStrike" cap="none" normalizeH="0" baseline="0" dirty="0">
                          <a:ln>
                            <a:noFill/>
                          </a:ln>
                          <a:solidFill>
                            <a:srgbClr val="FFFFFF"/>
                          </a:solidFill>
                          <a:effectLst/>
                          <a:latin typeface="Coptic1" pitchFamily="2" charset="0"/>
                          <a:cs typeface="Arial" charset="0"/>
                        </a:rPr>
                        <a:t> n/</a:t>
                      </a:r>
                      <a:r>
                        <a:rPr kumimoji="0" lang="en-US" sz="3700" b="0" i="0" u="none" strike="noStrike" cap="none" normalizeH="0" baseline="0" dirty="0" err="1">
                          <a:ln>
                            <a:noFill/>
                          </a:ln>
                          <a:solidFill>
                            <a:srgbClr val="FFFFFF"/>
                          </a:solidFill>
                          <a:effectLst/>
                          <a:latin typeface="Coptic1" pitchFamily="2" charset="0"/>
                          <a:cs typeface="Arial" charset="0"/>
                        </a:rPr>
                        <a:t>e~youab</a:t>
                      </a:r>
                      <a:r>
                        <a:rPr kumimoji="0" lang="en-US" sz="3700" b="0" i="0" u="none" strike="noStrike" cap="none" normalizeH="0" baseline="0" dirty="0">
                          <a:ln>
                            <a:noFill/>
                          </a:ln>
                          <a:solidFill>
                            <a:srgbClr val="FFFFFF"/>
                          </a:solidFill>
                          <a:effectLst/>
                          <a:latin typeface="Coptic1" pitchFamily="2" charset="0"/>
                          <a:cs typeface="Arial" charset="0"/>
                        </a:rPr>
                        <a:t> </a:t>
                      </a:r>
                      <a:r>
                        <a:rPr kumimoji="0" lang="en-US" sz="3700" b="0" i="0" u="none" strike="noStrike" cap="none" normalizeH="0" baseline="0" dirty="0" err="1">
                          <a:ln>
                            <a:noFill/>
                          </a:ln>
                          <a:solidFill>
                            <a:srgbClr val="FFFFFF"/>
                          </a:solidFill>
                          <a:effectLst/>
                          <a:latin typeface="Coptic1" pitchFamily="2" charset="0"/>
                          <a:cs typeface="Arial" charset="0"/>
                        </a:rPr>
                        <a:t>n~tak</a:t>
                      </a:r>
                      <a:r>
                        <a:rPr kumimoji="0" lang="en-US" sz="3700" b="0" i="0" u="none" strike="noStrike" cap="none" normalizeH="0" baseline="0" dirty="0">
                          <a:ln>
                            <a:noFill/>
                          </a:ln>
                          <a:solidFill>
                            <a:srgbClr val="FFFFFF"/>
                          </a:solidFill>
                          <a:effectLst/>
                          <a:latin typeface="Coptic1" pitchFamily="2" charset="0"/>
                          <a:cs typeface="Arial" charset="0"/>
                        </a:rPr>
                        <a:t>.</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ts val="0"/>
                        </a:spcBef>
                        <a:spcAft>
                          <a:spcPct val="0"/>
                        </a:spcAft>
                        <a:buClrTx/>
                        <a:buSzTx/>
                        <a:buFontTx/>
                        <a:buNone/>
                        <a:tabLst/>
                      </a:pPr>
                      <a:r>
                        <a:rPr kumimoji="0" lang="fr-CA" sz="3300" b="0" i="0" u="none" strike="noStrike" cap="none" normalizeH="0" baseline="0" dirty="0">
                          <a:ln>
                            <a:noFill/>
                          </a:ln>
                          <a:solidFill>
                            <a:srgbClr val="FFFFFF"/>
                          </a:solidFill>
                          <a:effectLst/>
                          <a:latin typeface="Arial" charset="0"/>
                          <a:cs typeface="Arial" charset="0"/>
                        </a:rPr>
                        <a:t>Quant à vous, heureux sont vos yeux parce qu’ils voient; et</a:t>
                      </a:r>
                      <a:br>
                        <a:rPr kumimoji="0" lang="fr-CA" sz="3300" b="0" i="0" u="none" strike="noStrike" cap="none" normalizeH="0" baseline="0" dirty="0">
                          <a:ln>
                            <a:noFill/>
                          </a:ln>
                          <a:solidFill>
                            <a:srgbClr val="FFFFFF"/>
                          </a:solidFill>
                          <a:effectLst/>
                          <a:latin typeface="Arial" charset="0"/>
                          <a:cs typeface="Arial" charset="0"/>
                        </a:rPr>
                      </a:br>
                      <a:r>
                        <a:rPr kumimoji="0" lang="fr-CA" sz="3300" b="0" i="0" u="none" strike="noStrike" cap="none" normalizeH="0" baseline="0" dirty="0">
                          <a:ln>
                            <a:noFill/>
                          </a:ln>
                          <a:solidFill>
                            <a:srgbClr val="FFFFFF"/>
                          </a:solidFill>
                          <a:effectLst/>
                          <a:latin typeface="Arial" charset="0"/>
                          <a:cs typeface="Arial" charset="0"/>
                        </a:rPr>
                        <a:t>heureuses sont vos oreilles parce qu’elles entendent.” Rends nous dignes d’écouter et de pratiquer Tes Saints évangiles par les prières de Tes Saints.</a:t>
                      </a:r>
                      <a:r>
                        <a:rPr kumimoji="0" lang="en-US" sz="3300" b="0" i="0" u="none" strike="noStrike" cap="none" normalizeH="0" baseline="0" dirty="0">
                          <a:ln>
                            <a:noFill/>
                          </a:ln>
                          <a:solidFill>
                            <a:srgbClr val="FFFFFF"/>
                          </a:solidFill>
                          <a:effectLst/>
                          <a:latin typeface="Arial" charset="0"/>
                          <a:cs typeface="Arial" charset="0"/>
                        </a:rPr>
                        <a:t> </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4000" b="0" i="0" u="none" strike="noStrike" cap="none" normalizeH="0" baseline="0" dirty="0">
                          <a:ln>
                            <a:noFill/>
                          </a:ln>
                          <a:solidFill>
                            <a:srgbClr val="FFFFFF"/>
                          </a:solidFill>
                          <a:effectLst/>
                          <a:latin typeface="Coptic1" pitchFamily="2" charset="0"/>
                          <a:cs typeface="Arial" charset="0"/>
                        </a:rPr>
                        <a:t> أما أنتم فطوبى لأعينكم لأنها تبصر </a:t>
                      </a:r>
                      <a:r>
                        <a:rPr kumimoji="0" lang="ar-EG" sz="4000" b="0" i="0" u="none" strike="noStrike" cap="none" normalizeH="0" baseline="0" dirty="0" err="1">
                          <a:ln>
                            <a:noFill/>
                          </a:ln>
                          <a:solidFill>
                            <a:srgbClr val="FFFFFF"/>
                          </a:solidFill>
                          <a:effectLst/>
                          <a:latin typeface="Coptic1" pitchFamily="2" charset="0"/>
                          <a:cs typeface="Arial" charset="0"/>
                        </a:rPr>
                        <a:t>ولاذانكم</a:t>
                      </a:r>
                      <a:r>
                        <a:rPr kumimoji="0" lang="ar-EG" sz="4000" b="0" i="0" u="none" strike="noStrike" cap="none" normalizeH="0" baseline="0" dirty="0">
                          <a:ln>
                            <a:noFill/>
                          </a:ln>
                          <a:solidFill>
                            <a:srgbClr val="FFFFFF"/>
                          </a:solidFill>
                          <a:effectLst/>
                          <a:latin typeface="Coptic1" pitchFamily="2" charset="0"/>
                          <a:cs typeface="Arial" charset="0"/>
                        </a:rPr>
                        <a:t> لأنها تسمع. فلنستحق أن نسمع ونعمل بأناجيلك المقدسة بطلبات </a:t>
                      </a:r>
                      <a:r>
                        <a:rPr kumimoji="0" lang="ar-EG" sz="4000" b="0" i="0" u="none" strike="noStrike" cap="none" normalizeH="0" baseline="0" dirty="0" err="1">
                          <a:ln>
                            <a:noFill/>
                          </a:ln>
                          <a:solidFill>
                            <a:srgbClr val="FFFFFF"/>
                          </a:solidFill>
                          <a:effectLst/>
                          <a:latin typeface="Coptic1" pitchFamily="2" charset="0"/>
                          <a:cs typeface="Arial" charset="0"/>
                        </a:rPr>
                        <a:t>قديسيك</a:t>
                      </a:r>
                      <a:r>
                        <a:rPr kumimoji="0" lang="ar-EG" sz="4000" b="0" i="0" u="none" strike="noStrike" cap="none" normalizeH="0" baseline="0" dirty="0">
                          <a:ln>
                            <a:noFill/>
                          </a:ln>
                          <a:solidFill>
                            <a:srgbClr val="FFFFFF"/>
                          </a:solidFill>
                          <a:effectLst/>
                          <a:latin typeface="Coptic1" pitchFamily="2" charset="0"/>
                          <a:cs typeface="Arial" charset="0"/>
                        </a:rPr>
                        <a:t>. </a:t>
                      </a:r>
                      <a:endParaRPr kumimoji="0" lang="en-US" sz="4000" b="0" i="0" u="none" strike="noStrike" cap="none" normalizeH="0" baseline="0" dirty="0">
                        <a:ln>
                          <a:noFill/>
                        </a:ln>
                        <a:solidFill>
                          <a:srgbClr val="FFFFFF"/>
                        </a:solidFill>
                        <a:effectLst/>
                        <a:latin typeface="Coptic1" pitchFamily="2" charset="0"/>
                        <a:cs typeface="Arial"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31028930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559362" name="Group 2"/>
          <p:cNvGraphicFramePr>
            <a:graphicFrameLocks noGrp="1"/>
          </p:cNvGraphicFramePr>
          <p:nvPr>
            <p:extLst>
              <p:ext uri="{D42A27DB-BD31-4B8C-83A1-F6EECF244321}">
                <p14:modId xmlns:p14="http://schemas.microsoft.com/office/powerpoint/2010/main" val="3209461051"/>
              </p:ext>
            </p:extLst>
          </p:nvPr>
        </p:nvGraphicFramePr>
        <p:xfrm>
          <a:off x="1" y="268449"/>
          <a:ext cx="12191998" cy="5122660"/>
        </p:xfrm>
        <a:graphic>
          <a:graphicData uri="http://schemas.openxmlformats.org/drawingml/2006/table">
            <a:tbl>
              <a:tblPr/>
              <a:tblGrid>
                <a:gridCol w="4349345">
                  <a:extLst>
                    <a:ext uri="{9D8B030D-6E8A-4147-A177-3AD203B41FA5}">
                      <a16:colId xmlns:a16="http://schemas.microsoft.com/office/drawing/2014/main" val="20000"/>
                    </a:ext>
                  </a:extLst>
                </a:gridCol>
                <a:gridCol w="4554925">
                  <a:extLst>
                    <a:ext uri="{9D8B030D-6E8A-4147-A177-3AD203B41FA5}">
                      <a16:colId xmlns:a16="http://schemas.microsoft.com/office/drawing/2014/main" val="20001"/>
                    </a:ext>
                  </a:extLst>
                </a:gridCol>
                <a:gridCol w="3287728">
                  <a:extLst>
                    <a:ext uri="{9D8B030D-6E8A-4147-A177-3AD203B41FA5}">
                      <a16:colId xmlns:a16="http://schemas.microsoft.com/office/drawing/2014/main" val="20002"/>
                    </a:ext>
                  </a:extLst>
                </a:gridCol>
              </a:tblGrid>
              <a:tr h="57912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CA" sz="3200" b="0" i="0" u="sng" strike="noStrike" cap="none" normalizeH="0" baseline="0" dirty="0" err="1">
                          <a:ln>
                            <a:noFill/>
                          </a:ln>
                          <a:solidFill>
                            <a:srgbClr val="FF9900"/>
                          </a:solidFill>
                          <a:effectLst/>
                          <a:latin typeface="Coptic1" pitchFamily="2" charset="0"/>
                          <a:cs typeface="Arial" charset="0"/>
                        </a:rPr>
                        <a:t>Pidia~kwn</a:t>
                      </a:r>
                      <a:r>
                        <a:rPr kumimoji="0" lang="en-CA" sz="3200" b="0" i="0" u="sng" strike="noStrike" cap="none" normalizeH="0" baseline="0" dirty="0">
                          <a:ln>
                            <a:noFill/>
                          </a:ln>
                          <a:solidFill>
                            <a:srgbClr val="FF9900"/>
                          </a:solidFill>
                          <a:effectLst/>
                          <a:latin typeface="Coptic1" pitchFamily="2" charset="0"/>
                          <a:cs typeface="Arial" charset="0"/>
                        </a:rPr>
                        <a:t> :</a:t>
                      </a: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CA" sz="3200" b="0" i="0" u="sng" strike="noStrike" cap="none" normalizeH="0" baseline="0" dirty="0">
                          <a:ln>
                            <a:noFill/>
                          </a:ln>
                          <a:solidFill>
                            <a:srgbClr val="FF9900"/>
                          </a:solidFill>
                          <a:effectLst/>
                          <a:latin typeface="Arial" charset="0"/>
                          <a:cs typeface="Arial" charset="0"/>
                        </a:rPr>
                        <a:t>Le diacre :</a:t>
                      </a:r>
                      <a:endParaRPr kumimoji="0" lang="en-US" sz="3200" b="0" i="0" u="sng" strike="noStrike" cap="none" normalizeH="0" baseline="0" dirty="0">
                        <a:ln>
                          <a:noFill/>
                        </a:ln>
                        <a:solidFill>
                          <a:srgbClr val="FF9900"/>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Tx/>
                        <a:buSzTx/>
                        <a:buFontTx/>
                        <a:buNone/>
                        <a:tabLst/>
                      </a:pPr>
                      <a:r>
                        <a:rPr kumimoji="0" lang="ar-SA" sz="3200" b="0" i="0" u="sng" strike="noStrike" cap="none" normalizeH="0" baseline="0" dirty="0">
                          <a:ln>
                            <a:noFill/>
                          </a:ln>
                          <a:solidFill>
                            <a:srgbClr val="FF9900"/>
                          </a:solidFill>
                          <a:effectLst/>
                          <a:latin typeface="Arial" charset="0"/>
                          <a:cs typeface="Arial" charset="0"/>
                        </a:rPr>
                        <a:t>الشماس :</a:t>
                      </a:r>
                      <a:endParaRPr kumimoji="0" lang="en-US" sz="3200" b="0" i="0" u="sng" strike="noStrike" cap="none" normalizeH="0" baseline="0" dirty="0">
                        <a:ln>
                          <a:noFill/>
                        </a:ln>
                        <a:solidFill>
                          <a:srgbClr val="FF9900"/>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52736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4300" b="0" i="0" u="none" strike="noStrike" cap="none" normalizeH="0" baseline="0" dirty="0" err="1">
                          <a:ln>
                            <a:noFill/>
                          </a:ln>
                          <a:solidFill>
                            <a:srgbClr val="FFFFFF"/>
                          </a:solidFill>
                          <a:effectLst/>
                          <a:latin typeface="Coptic1" pitchFamily="2" charset="0"/>
                          <a:cs typeface="Arial" charset="0"/>
                        </a:rPr>
                        <a:t>P~roceuxacye</a:t>
                      </a:r>
                      <a:r>
                        <a:rPr kumimoji="0" lang="en-US" sz="4300" b="0" i="0" u="none" strike="noStrike" cap="none" normalizeH="0" baseline="0" dirty="0">
                          <a:ln>
                            <a:noFill/>
                          </a:ln>
                          <a:solidFill>
                            <a:srgbClr val="FFFFFF"/>
                          </a:solidFill>
                          <a:effectLst/>
                          <a:latin typeface="Coptic1" pitchFamily="2" charset="0"/>
                          <a:cs typeface="Arial" charset="0"/>
                        </a:rPr>
                        <a:t> </a:t>
                      </a:r>
                      <a:r>
                        <a:rPr kumimoji="0" lang="en-US" sz="4300" b="0" i="0" u="none" strike="noStrike" cap="none" normalizeH="0" baseline="0" dirty="0" err="1">
                          <a:ln>
                            <a:noFill/>
                          </a:ln>
                          <a:solidFill>
                            <a:srgbClr val="FFFFFF"/>
                          </a:solidFill>
                          <a:effectLst/>
                          <a:latin typeface="Coptic1" pitchFamily="2" charset="0"/>
                          <a:cs typeface="Arial" charset="0"/>
                        </a:rPr>
                        <a:t>u~per</a:t>
                      </a:r>
                      <a:r>
                        <a:rPr kumimoji="0" lang="en-US" sz="4300" b="0" i="0" u="none" strike="noStrike" cap="none" normalizeH="0" baseline="0" dirty="0">
                          <a:ln>
                            <a:noFill/>
                          </a:ln>
                          <a:solidFill>
                            <a:srgbClr val="FFFFFF"/>
                          </a:solidFill>
                          <a:effectLst/>
                          <a:latin typeface="Coptic1" pitchFamily="2" charset="0"/>
                          <a:cs typeface="Arial" charset="0"/>
                        </a:rPr>
                        <a:t> </a:t>
                      </a:r>
                      <a:r>
                        <a:rPr kumimoji="0" lang="en-US" sz="4300" b="0" i="0" u="none" strike="noStrike" cap="none" normalizeH="0" baseline="0" dirty="0" err="1">
                          <a:ln>
                            <a:noFill/>
                          </a:ln>
                          <a:solidFill>
                            <a:srgbClr val="FFFFFF"/>
                          </a:solidFill>
                          <a:effectLst/>
                          <a:latin typeface="Coptic1" pitchFamily="2" charset="0"/>
                          <a:cs typeface="Arial" charset="0"/>
                        </a:rPr>
                        <a:t>tou</a:t>
                      </a:r>
                      <a:r>
                        <a:rPr kumimoji="0" lang="en-US" sz="4300" b="0" i="0" u="none" strike="noStrike" cap="none" normalizeH="0" baseline="0" dirty="0">
                          <a:ln>
                            <a:noFill/>
                          </a:ln>
                          <a:solidFill>
                            <a:srgbClr val="FFFFFF"/>
                          </a:solidFill>
                          <a:effectLst/>
                          <a:latin typeface="Coptic1" pitchFamily="2" charset="0"/>
                          <a:cs typeface="Arial" charset="0"/>
                        </a:rPr>
                        <a:t> </a:t>
                      </a:r>
                      <a:r>
                        <a:rPr kumimoji="0" lang="en-US" sz="4300" b="0" i="0" u="none" strike="noStrike" cap="none" normalizeH="0" baseline="0" dirty="0" err="1">
                          <a:ln>
                            <a:noFill/>
                          </a:ln>
                          <a:solidFill>
                            <a:srgbClr val="FFFFFF"/>
                          </a:solidFill>
                          <a:effectLst/>
                          <a:latin typeface="Coptic1" pitchFamily="2" charset="0"/>
                          <a:cs typeface="Arial" charset="0"/>
                        </a:rPr>
                        <a:t>agiou</a:t>
                      </a:r>
                      <a:r>
                        <a:rPr kumimoji="0" lang="en-US" sz="4300" b="0" i="0" u="none" strike="noStrike" cap="none" normalizeH="0" baseline="0" dirty="0">
                          <a:ln>
                            <a:noFill/>
                          </a:ln>
                          <a:solidFill>
                            <a:srgbClr val="FFFFFF"/>
                          </a:solidFill>
                          <a:effectLst/>
                          <a:latin typeface="Coptic1" pitchFamily="2" charset="0"/>
                          <a:cs typeface="Arial" charset="0"/>
                        </a:rPr>
                        <a:t> </a:t>
                      </a:r>
                      <a:r>
                        <a:rPr kumimoji="0" lang="en-US" sz="4300" b="0" i="0" u="none" strike="noStrike" cap="none" normalizeH="0" baseline="0" dirty="0" err="1">
                          <a:ln>
                            <a:noFill/>
                          </a:ln>
                          <a:solidFill>
                            <a:srgbClr val="FFFFFF"/>
                          </a:solidFill>
                          <a:effectLst/>
                          <a:latin typeface="Coptic1" pitchFamily="2" charset="0"/>
                          <a:cs typeface="Arial" charset="0"/>
                        </a:rPr>
                        <a:t>euaggeliou</a:t>
                      </a:r>
                      <a:r>
                        <a:rPr kumimoji="0" lang="en-US" sz="4300" b="0" i="0" u="none" strike="noStrike" cap="none" normalizeH="0" baseline="0" dirty="0">
                          <a:ln>
                            <a:noFill/>
                          </a:ln>
                          <a:solidFill>
                            <a:srgbClr val="FFFFFF"/>
                          </a:solidFill>
                          <a:effectLst/>
                          <a:latin typeface="Coptic1" pitchFamily="2" charset="0"/>
                          <a:cs typeface="Arial" charset="0"/>
                        </a:rPr>
                        <a:t>.</a:t>
                      </a: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4300" b="0" i="0" u="none" strike="noStrike" cap="none" normalizeH="0" baseline="0" dirty="0">
                          <a:ln>
                            <a:noFill/>
                          </a:ln>
                          <a:solidFill>
                            <a:srgbClr val="FFFFFF"/>
                          </a:solidFill>
                          <a:effectLst/>
                          <a:latin typeface="Arial" charset="0"/>
                          <a:cs typeface="Arial" charset="0"/>
                        </a:rPr>
                        <a:t>Priez</a:t>
                      </a:r>
                      <a:r>
                        <a:rPr kumimoji="0" lang="en-CA" sz="4300" b="0" i="0" u="none" strike="noStrike" cap="none" normalizeH="0" baseline="0" dirty="0">
                          <a:ln>
                            <a:noFill/>
                          </a:ln>
                          <a:solidFill>
                            <a:srgbClr val="FFFFFF"/>
                          </a:solidFill>
                          <a:effectLst/>
                          <a:latin typeface="Arial" charset="0"/>
                          <a:cs typeface="Arial" charset="0"/>
                        </a:rPr>
                        <a:t> pour le saint </a:t>
                      </a:r>
                      <a:r>
                        <a:rPr kumimoji="0" lang="en-US" sz="4300" b="0" i="0" u="none" strike="noStrike" cap="none" normalizeH="0" baseline="0" dirty="0" err="1">
                          <a:ln>
                            <a:noFill/>
                          </a:ln>
                          <a:solidFill>
                            <a:srgbClr val="FFFFFF"/>
                          </a:solidFill>
                          <a:effectLst/>
                          <a:latin typeface="Arial" charset="0"/>
                          <a:cs typeface="Arial" charset="0"/>
                        </a:rPr>
                        <a:t>Évangile</a:t>
                      </a:r>
                      <a:r>
                        <a:rPr kumimoji="0" lang="en-CA" sz="4300" b="0" i="0" u="none" strike="noStrike" cap="none" normalizeH="0" baseline="0" dirty="0">
                          <a:ln>
                            <a:noFill/>
                          </a:ln>
                          <a:solidFill>
                            <a:srgbClr val="FFFFFF"/>
                          </a:solidFill>
                          <a:effectLst/>
                          <a:latin typeface="Arial" charset="0"/>
                          <a:cs typeface="Arial" charset="0"/>
                        </a:rPr>
                        <a:t>. </a:t>
                      </a: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CA" sz="4300" b="0" i="0" u="none" strike="noStrike" cap="none" normalizeH="0" baseline="0" dirty="0">
                        <a:ln>
                          <a:noFill/>
                        </a:ln>
                        <a:solidFill>
                          <a:srgbClr val="FFFFFF"/>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Tx/>
                        <a:buSzTx/>
                        <a:buFontTx/>
                        <a:buNone/>
                        <a:tabLst/>
                      </a:pPr>
                      <a:r>
                        <a:rPr kumimoji="0" lang="ar-EG" sz="4300" b="0" i="0" u="none" strike="noStrike" cap="none" normalizeH="0" baseline="0" dirty="0">
                          <a:ln>
                            <a:noFill/>
                          </a:ln>
                          <a:solidFill>
                            <a:srgbClr val="FFFFFF"/>
                          </a:solidFill>
                          <a:effectLst/>
                          <a:latin typeface="Arial" charset="0"/>
                          <a:cs typeface="Arial" charset="0"/>
                        </a:rPr>
                        <a:t>صلوا من أجل </a:t>
                      </a:r>
                      <a:r>
                        <a:rPr kumimoji="0" lang="ar-EG" sz="4300" b="0" i="0" u="none" strike="noStrike" cap="none" normalizeH="0" baseline="0" dirty="0" err="1">
                          <a:ln>
                            <a:noFill/>
                          </a:ln>
                          <a:solidFill>
                            <a:srgbClr val="FFFFFF"/>
                          </a:solidFill>
                          <a:effectLst/>
                          <a:latin typeface="Arial" charset="0"/>
                          <a:cs typeface="Arial" charset="0"/>
                        </a:rPr>
                        <a:t>الأنجيل</a:t>
                      </a:r>
                      <a:r>
                        <a:rPr kumimoji="0" lang="ar-EG" sz="4300" b="0" i="0" u="none" strike="noStrike" cap="none" normalizeH="0" baseline="0" dirty="0">
                          <a:ln>
                            <a:noFill/>
                          </a:ln>
                          <a:solidFill>
                            <a:srgbClr val="FFFFFF"/>
                          </a:solidFill>
                          <a:effectLst/>
                          <a:latin typeface="Arial" charset="0"/>
                          <a:cs typeface="Arial" charset="0"/>
                        </a:rPr>
                        <a:t> المقدس.</a:t>
                      </a:r>
                      <a:endParaRPr kumimoji="0" lang="en-US" sz="4300" b="0" i="0" u="none" strike="noStrike" cap="none" normalizeH="0" baseline="0" dirty="0">
                        <a:ln>
                          <a:noFill/>
                        </a:ln>
                        <a:solidFill>
                          <a:srgbClr val="FFFFFF"/>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7912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CA" sz="3200" b="0" i="0" u="sng" strike="noStrike" cap="none" normalizeH="0" baseline="0" dirty="0" err="1">
                          <a:ln>
                            <a:noFill/>
                          </a:ln>
                          <a:solidFill>
                            <a:srgbClr val="FF9900"/>
                          </a:solidFill>
                          <a:effectLst/>
                          <a:latin typeface="Coptic1" pitchFamily="2" charset="0"/>
                          <a:cs typeface="Arial" charset="0"/>
                        </a:rPr>
                        <a:t>Pilaoc</a:t>
                      </a:r>
                      <a:r>
                        <a:rPr kumimoji="0" lang="en-CA" sz="3200" b="0" i="0" u="sng" strike="noStrike" cap="none" normalizeH="0" baseline="0" dirty="0">
                          <a:ln>
                            <a:noFill/>
                          </a:ln>
                          <a:solidFill>
                            <a:srgbClr val="FF9900"/>
                          </a:solidFill>
                          <a:effectLst/>
                          <a:latin typeface="Coptic1" pitchFamily="2" charset="0"/>
                          <a:cs typeface="Arial" charset="0"/>
                        </a:rPr>
                        <a:t> :</a:t>
                      </a: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CA" sz="3200" b="0" i="0" u="sng" strike="noStrike" cap="none" normalizeH="0" baseline="0" dirty="0">
                          <a:ln>
                            <a:noFill/>
                          </a:ln>
                          <a:solidFill>
                            <a:srgbClr val="FF9900"/>
                          </a:solidFill>
                          <a:effectLst/>
                          <a:latin typeface="Arial" charset="0"/>
                          <a:cs typeface="Arial" charset="0"/>
                        </a:rPr>
                        <a:t>Le peuple :</a:t>
                      </a:r>
                      <a:endParaRPr kumimoji="0" lang="en-US" sz="3200" b="0" i="0" u="sng" strike="noStrike" cap="none" normalizeH="0" baseline="0" dirty="0">
                        <a:ln>
                          <a:noFill/>
                        </a:ln>
                        <a:solidFill>
                          <a:srgbClr val="FF9900"/>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Tx/>
                        <a:buSzTx/>
                        <a:buFontTx/>
                        <a:buNone/>
                        <a:tabLst/>
                      </a:pPr>
                      <a:r>
                        <a:rPr kumimoji="0" lang="ar-SA" sz="3200" b="0" i="0" u="sng" strike="noStrike" cap="none" normalizeH="0" baseline="0" dirty="0">
                          <a:ln>
                            <a:noFill/>
                          </a:ln>
                          <a:solidFill>
                            <a:srgbClr val="FF9900"/>
                          </a:solidFill>
                          <a:effectLst/>
                          <a:latin typeface="Arial" charset="0"/>
                          <a:cs typeface="Arial" charset="0"/>
                        </a:rPr>
                        <a:t>الشعب :</a:t>
                      </a:r>
                      <a:endParaRPr kumimoji="0" lang="en-US" sz="3200" b="0" i="0" u="sng" strike="noStrike" cap="none" normalizeH="0" baseline="0" dirty="0">
                        <a:ln>
                          <a:noFill/>
                        </a:ln>
                        <a:solidFill>
                          <a:srgbClr val="FF9900"/>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43705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4300" b="0" i="0" u="none" strike="noStrike" cap="none" normalizeH="0" baseline="0" dirty="0" err="1">
                          <a:ln>
                            <a:noFill/>
                          </a:ln>
                          <a:solidFill>
                            <a:srgbClr val="FFFFFF"/>
                          </a:solidFill>
                          <a:effectLst/>
                          <a:latin typeface="Coptic1" pitchFamily="2" charset="0"/>
                          <a:cs typeface="Arial" charset="0"/>
                        </a:rPr>
                        <a:t>Kurie</a:t>
                      </a:r>
                      <a:r>
                        <a:rPr kumimoji="0" lang="en-US" sz="4300" b="0" i="0" u="none" strike="noStrike" cap="none" normalizeH="0" baseline="0" dirty="0">
                          <a:ln>
                            <a:noFill/>
                          </a:ln>
                          <a:solidFill>
                            <a:srgbClr val="FFFFFF"/>
                          </a:solidFill>
                          <a:effectLst/>
                          <a:latin typeface="Coptic1" pitchFamily="2" charset="0"/>
                          <a:cs typeface="Arial" charset="0"/>
                        </a:rPr>
                        <a:t>~ </a:t>
                      </a:r>
                      <a:r>
                        <a:rPr kumimoji="0" lang="en-US" sz="4300" b="0" i="0" u="none" strike="noStrike" cap="none" normalizeH="0" baseline="0" dirty="0" err="1">
                          <a:ln>
                            <a:noFill/>
                          </a:ln>
                          <a:solidFill>
                            <a:srgbClr val="FFFFFF"/>
                          </a:solidFill>
                          <a:effectLst/>
                          <a:latin typeface="Coptic1" pitchFamily="2" charset="0"/>
                          <a:cs typeface="Arial" charset="0"/>
                        </a:rPr>
                        <a:t>e~le</a:t>
                      </a:r>
                      <a:r>
                        <a:rPr kumimoji="0" lang="en-US" sz="4300" b="0" i="0" u="none" strike="noStrike" cap="none" normalizeH="0" baseline="0" dirty="0">
                          <a:ln>
                            <a:noFill/>
                          </a:ln>
                          <a:solidFill>
                            <a:srgbClr val="FFFFFF"/>
                          </a:solidFill>
                          <a:effectLst/>
                          <a:latin typeface="Coptic1" pitchFamily="2" charset="0"/>
                          <a:cs typeface="Arial" charset="0"/>
                        </a:rPr>
                        <a:t>/~con.</a:t>
                      </a: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CA" sz="4300" b="0" i="0" u="none" strike="noStrike" cap="none" normalizeH="0" baseline="0" dirty="0">
                          <a:ln>
                            <a:noFill/>
                          </a:ln>
                          <a:solidFill>
                            <a:srgbClr val="FFFFFF"/>
                          </a:solidFill>
                          <a:effectLst/>
                          <a:latin typeface="Arial" charset="0"/>
                          <a:cs typeface="Arial" charset="0"/>
                        </a:rPr>
                        <a:t>Pitié Seigneur.</a:t>
                      </a:r>
                      <a:endParaRPr kumimoji="0" lang="en-US" sz="4300" b="0" i="0" u="none" strike="noStrike" cap="none" normalizeH="0" baseline="0" dirty="0">
                        <a:ln>
                          <a:noFill/>
                        </a:ln>
                        <a:solidFill>
                          <a:srgbClr val="FFFFFF"/>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Tx/>
                        <a:buSzTx/>
                        <a:buFontTx/>
                        <a:buNone/>
                        <a:tabLst/>
                      </a:pPr>
                      <a:r>
                        <a:rPr kumimoji="0" lang="ar-EG" sz="4300" b="0" i="0" u="none" strike="noStrike" cap="none" normalizeH="0" baseline="0" dirty="0">
                          <a:ln>
                            <a:noFill/>
                          </a:ln>
                          <a:solidFill>
                            <a:srgbClr val="FFFFFF"/>
                          </a:solidFill>
                          <a:effectLst/>
                          <a:latin typeface="Coptic1" pitchFamily="2" charset="0"/>
                          <a:cs typeface="Arial" charset="0"/>
                        </a:rPr>
                        <a:t>يا ربُ ارحم .</a:t>
                      </a:r>
                      <a:endParaRPr kumimoji="0" lang="en-US" sz="4300" b="0" i="0" u="none" strike="noStrike" cap="none" normalizeH="0" baseline="0" dirty="0">
                        <a:ln>
                          <a:noFill/>
                        </a:ln>
                        <a:solidFill>
                          <a:srgbClr val="FFFFFF"/>
                        </a:solidFill>
                        <a:effectLst/>
                        <a:latin typeface="Coptic1" pitchFamily="2"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85281801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560386" name="Group 2"/>
          <p:cNvGraphicFramePr>
            <a:graphicFrameLocks noGrp="1"/>
          </p:cNvGraphicFramePr>
          <p:nvPr/>
        </p:nvGraphicFramePr>
        <p:xfrm>
          <a:off x="1" y="228600"/>
          <a:ext cx="12191999" cy="5958840"/>
        </p:xfrm>
        <a:graphic>
          <a:graphicData uri="http://schemas.openxmlformats.org/drawingml/2006/table">
            <a:tbl>
              <a:tblPr/>
              <a:tblGrid>
                <a:gridCol w="4245583">
                  <a:extLst>
                    <a:ext uri="{9D8B030D-6E8A-4147-A177-3AD203B41FA5}">
                      <a16:colId xmlns:a16="http://schemas.microsoft.com/office/drawing/2014/main" val="20000"/>
                    </a:ext>
                  </a:extLst>
                </a:gridCol>
                <a:gridCol w="4262877">
                  <a:extLst>
                    <a:ext uri="{9D8B030D-6E8A-4147-A177-3AD203B41FA5}">
                      <a16:colId xmlns:a16="http://schemas.microsoft.com/office/drawing/2014/main" val="20001"/>
                    </a:ext>
                  </a:extLst>
                </a:gridCol>
                <a:gridCol w="3683539">
                  <a:extLst>
                    <a:ext uri="{9D8B030D-6E8A-4147-A177-3AD203B41FA5}">
                      <a16:colId xmlns:a16="http://schemas.microsoft.com/office/drawing/2014/main" val="20002"/>
                    </a:ext>
                  </a:extLst>
                </a:gridCol>
              </a:tblGrid>
              <a:tr h="49784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CA" sz="2700" b="0" i="0" u="sng" strike="noStrike" cap="none" normalizeH="0" baseline="0" dirty="0" err="1">
                          <a:ln>
                            <a:noFill/>
                          </a:ln>
                          <a:solidFill>
                            <a:srgbClr val="FF9900"/>
                          </a:solidFill>
                          <a:effectLst/>
                          <a:latin typeface="Coptic1" pitchFamily="2" charset="0"/>
                          <a:cs typeface="Arial" charset="0"/>
                        </a:rPr>
                        <a:t>Piou</a:t>
                      </a:r>
                      <a:r>
                        <a:rPr kumimoji="0" lang="en-CA" sz="2700" b="0" i="0" u="sng" strike="noStrike" cap="none" normalizeH="0" baseline="0" dirty="0">
                          <a:ln>
                            <a:noFill/>
                          </a:ln>
                          <a:solidFill>
                            <a:srgbClr val="FF9900"/>
                          </a:solidFill>
                          <a:effectLst/>
                          <a:latin typeface="Coptic1" pitchFamily="2" charset="0"/>
                          <a:cs typeface="Arial" charset="0"/>
                        </a:rPr>
                        <a:t>/b :</a:t>
                      </a:r>
                    </a:p>
                  </a:txBody>
                  <a:tcPr marL="121920" marR="121920"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dirty="0">
                          <a:ln>
                            <a:noFill/>
                          </a:ln>
                          <a:solidFill>
                            <a:srgbClr val="FF9900"/>
                          </a:solidFill>
                          <a:effectLst/>
                          <a:latin typeface="Arial" charset="0"/>
                          <a:cs typeface="Arial" charset="0"/>
                        </a:rPr>
                        <a:t>Le prêtre :</a:t>
                      </a:r>
                      <a:endParaRPr kumimoji="0" lang="en-US" sz="27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cap="flat">
                      <a:noFill/>
                    </a:lnT>
                    <a:lnB>
                      <a:noFill/>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Tx/>
                        <a:buSzTx/>
                        <a:buFontTx/>
                        <a:buNone/>
                        <a:tabLst/>
                      </a:pPr>
                      <a:r>
                        <a:rPr kumimoji="0" lang="ar-SA" sz="2700" b="0" i="0" u="sng" strike="noStrike" cap="none" normalizeH="0" baseline="0" dirty="0">
                          <a:ln>
                            <a:noFill/>
                          </a:ln>
                          <a:solidFill>
                            <a:srgbClr val="FF9900"/>
                          </a:solidFill>
                          <a:effectLst/>
                          <a:latin typeface="Arial" charset="0"/>
                          <a:cs typeface="Arial" charset="0"/>
                        </a:rPr>
                        <a:t>الكاهن :</a:t>
                      </a:r>
                      <a:endParaRPr kumimoji="0" lang="en-US" sz="27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545592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3700" b="0" i="0" u="none" strike="noStrike" cap="none" normalizeH="0" baseline="0" dirty="0" err="1">
                          <a:ln>
                            <a:noFill/>
                          </a:ln>
                          <a:solidFill>
                            <a:srgbClr val="FFFFFF"/>
                          </a:solidFill>
                          <a:effectLst/>
                          <a:latin typeface="Coptic1" pitchFamily="2" charset="0"/>
                          <a:cs typeface="Arial" charset="0"/>
                        </a:rPr>
                        <a:t>A~riv~meui</a:t>
                      </a:r>
                      <a:r>
                        <a:rPr kumimoji="0" lang="en-US" sz="3700" b="0" i="0" u="none" strike="noStrike" cap="none" normalizeH="0" baseline="0" dirty="0">
                          <a:ln>
                            <a:noFill/>
                          </a:ln>
                          <a:solidFill>
                            <a:srgbClr val="FFFFFF"/>
                          </a:solidFill>
                          <a:effectLst/>
                          <a:latin typeface="Coptic1" pitchFamily="2" charset="0"/>
                          <a:cs typeface="Arial" charset="0"/>
                        </a:rPr>
                        <a:t>~ de on </a:t>
                      </a:r>
                      <a:r>
                        <a:rPr kumimoji="0" lang="en-US" sz="3700" b="0" i="0" u="none" strike="noStrike" cap="none" normalizeH="0" baseline="0" dirty="0" err="1">
                          <a:ln>
                            <a:noFill/>
                          </a:ln>
                          <a:solidFill>
                            <a:srgbClr val="FFFFFF"/>
                          </a:solidFill>
                          <a:effectLst/>
                          <a:latin typeface="Coptic1" pitchFamily="2" charset="0"/>
                          <a:cs typeface="Arial" charset="0"/>
                        </a:rPr>
                        <a:t>penn</a:t>
                      </a:r>
                      <a:r>
                        <a:rPr kumimoji="0" lang="en-US" sz="3700" b="0" i="0" u="none" strike="noStrike" cap="none" normalizeH="0" baseline="0" dirty="0">
                          <a:ln>
                            <a:noFill/>
                          </a:ln>
                          <a:solidFill>
                            <a:srgbClr val="FFFFFF"/>
                          </a:solidFill>
                          <a:effectLst/>
                          <a:latin typeface="Coptic1" pitchFamily="2" charset="0"/>
                          <a:cs typeface="Arial" charset="0"/>
                        </a:rPr>
                        <a:t>/b </a:t>
                      </a:r>
                      <a:r>
                        <a:rPr kumimoji="0" lang="en-US" sz="3700" b="0" i="0" u="none" strike="noStrike" cap="none" normalizeH="0" baseline="0" dirty="0" err="1">
                          <a:ln>
                            <a:noFill/>
                          </a:ln>
                          <a:solidFill>
                            <a:srgbClr val="FFFFFF"/>
                          </a:solidFill>
                          <a:effectLst/>
                          <a:latin typeface="Coptic1" pitchFamily="2" charset="0"/>
                          <a:cs typeface="Arial" charset="0"/>
                        </a:rPr>
                        <a:t>n~ouon</a:t>
                      </a:r>
                      <a:r>
                        <a:rPr kumimoji="0" lang="en-US" sz="3700" b="0" i="0" u="none" strike="noStrike" cap="none" normalizeH="0" baseline="0" dirty="0">
                          <a:ln>
                            <a:noFill/>
                          </a:ln>
                          <a:solidFill>
                            <a:srgbClr val="FFFFFF"/>
                          </a:solidFill>
                          <a:effectLst/>
                          <a:latin typeface="Coptic1" pitchFamily="2" charset="0"/>
                          <a:cs typeface="Arial" charset="0"/>
                        </a:rPr>
                        <a:t> </a:t>
                      </a:r>
                      <a:r>
                        <a:rPr kumimoji="0" lang="en-US" sz="3700" b="0" i="0" u="none" strike="noStrike" cap="none" normalizeH="0" baseline="0" dirty="0" err="1">
                          <a:ln>
                            <a:noFill/>
                          </a:ln>
                          <a:solidFill>
                            <a:srgbClr val="FFFFFF"/>
                          </a:solidFill>
                          <a:effectLst/>
                          <a:latin typeface="Coptic1" pitchFamily="2" charset="0"/>
                          <a:cs typeface="Arial" charset="0"/>
                        </a:rPr>
                        <a:t>niben</a:t>
                      </a:r>
                      <a:r>
                        <a:rPr kumimoji="0" lang="en-US" sz="3700" b="0" i="0" u="none" strike="noStrike" cap="none" normalizeH="0" baseline="0" dirty="0">
                          <a:ln>
                            <a:noFill/>
                          </a:ln>
                          <a:solidFill>
                            <a:srgbClr val="FFFFFF"/>
                          </a:solidFill>
                          <a:effectLst/>
                          <a:latin typeface="Coptic1" pitchFamily="2" charset="0"/>
                          <a:cs typeface="Arial" charset="0"/>
                        </a:rPr>
                        <a:t> </a:t>
                      </a:r>
                      <a:r>
                        <a:rPr kumimoji="0" lang="en-US" sz="3700" b="0" i="0" u="none" strike="noStrike" cap="none" normalizeH="0" baseline="0" dirty="0" err="1">
                          <a:ln>
                            <a:noFill/>
                          </a:ln>
                          <a:solidFill>
                            <a:srgbClr val="FFFFFF"/>
                          </a:solidFill>
                          <a:effectLst/>
                          <a:latin typeface="Coptic1" pitchFamily="2" charset="0"/>
                          <a:cs typeface="Arial" charset="0"/>
                        </a:rPr>
                        <a:t>etauhonhen</a:t>
                      </a:r>
                      <a:r>
                        <a:rPr kumimoji="0" lang="en-US" sz="3700" b="0" i="0" u="none" strike="noStrike" cap="none" normalizeH="0" baseline="0" dirty="0">
                          <a:ln>
                            <a:noFill/>
                          </a:ln>
                          <a:solidFill>
                            <a:srgbClr val="FFFFFF"/>
                          </a:solidFill>
                          <a:effectLst/>
                          <a:latin typeface="Coptic1" pitchFamily="2" charset="0"/>
                          <a:cs typeface="Arial" charset="0"/>
                        </a:rPr>
                        <a:t> nan </a:t>
                      </a:r>
                      <a:r>
                        <a:rPr kumimoji="0" lang="en-US" sz="3700" b="0" i="0" u="none" strike="noStrike" cap="none" normalizeH="0" baseline="0" dirty="0" err="1">
                          <a:ln>
                            <a:noFill/>
                          </a:ln>
                          <a:solidFill>
                            <a:srgbClr val="FFFFFF"/>
                          </a:solidFill>
                          <a:effectLst/>
                          <a:latin typeface="Coptic1" pitchFamily="2" charset="0"/>
                          <a:cs typeface="Arial" charset="0"/>
                        </a:rPr>
                        <a:t>e~erpoumeui</a:t>
                      </a:r>
                      <a:r>
                        <a:rPr kumimoji="0" lang="en-US" sz="3700" b="0" i="0" u="none" strike="noStrike" cap="none" normalizeH="0" baseline="0" dirty="0">
                          <a:ln>
                            <a:noFill/>
                          </a:ln>
                          <a:solidFill>
                            <a:srgbClr val="FFFFFF"/>
                          </a:solidFill>
                          <a:effectLst/>
                          <a:latin typeface="Coptic1" pitchFamily="2" charset="0"/>
                          <a:cs typeface="Arial" charset="0"/>
                        </a:rPr>
                        <a:t>~ </a:t>
                      </a:r>
                      <a:r>
                        <a:rPr kumimoji="0" lang="en-US" sz="3700" b="0" i="0" u="none" strike="noStrike" cap="none" normalizeH="0" baseline="0" dirty="0" err="1">
                          <a:ln>
                            <a:noFill/>
                          </a:ln>
                          <a:solidFill>
                            <a:srgbClr val="FFFFFF"/>
                          </a:solidFill>
                          <a:effectLst/>
                          <a:latin typeface="Coptic1" pitchFamily="2" charset="0"/>
                          <a:cs typeface="Arial" charset="0"/>
                        </a:rPr>
                        <a:t>qen</a:t>
                      </a:r>
                      <a:r>
                        <a:rPr kumimoji="0" lang="en-US" sz="3700" b="0" i="0" u="none" strike="noStrike" cap="none" normalizeH="0" baseline="0" dirty="0">
                          <a:ln>
                            <a:noFill/>
                          </a:ln>
                          <a:solidFill>
                            <a:srgbClr val="FFFFFF"/>
                          </a:solidFill>
                          <a:effectLst/>
                          <a:latin typeface="Coptic1" pitchFamily="2" charset="0"/>
                          <a:cs typeface="Arial" charset="0"/>
                        </a:rPr>
                        <a:t> </a:t>
                      </a:r>
                      <a:r>
                        <a:rPr kumimoji="0" lang="en-US" sz="3700" b="0" i="0" u="none" strike="noStrike" cap="none" normalizeH="0" baseline="0" dirty="0" err="1">
                          <a:ln>
                            <a:noFill/>
                          </a:ln>
                          <a:solidFill>
                            <a:srgbClr val="FFFFFF"/>
                          </a:solidFill>
                          <a:effectLst/>
                          <a:latin typeface="Coptic1" pitchFamily="2" charset="0"/>
                          <a:cs typeface="Arial" charset="0"/>
                        </a:rPr>
                        <a:t>nen</a:t>
                      </a:r>
                      <a:r>
                        <a:rPr kumimoji="0" lang="en-US" sz="3700" b="0" i="0" u="none" strike="noStrike" cap="none" normalizeH="0" baseline="0" dirty="0">
                          <a:ln>
                            <a:noFill/>
                          </a:ln>
                          <a:solidFill>
                            <a:srgbClr val="FFFFFF"/>
                          </a:solidFill>
                          <a:effectLst/>
                          <a:latin typeface="Coptic1" pitchFamily="2" charset="0"/>
                          <a:cs typeface="Arial" charset="0"/>
                        </a:rPr>
                        <a:t>]ho </a:t>
                      </a:r>
                      <a:r>
                        <a:rPr kumimoji="0" lang="en-US" sz="3700" b="0" i="0" u="none" strike="noStrike" cap="none" normalizeH="0" baseline="0" dirty="0" err="1">
                          <a:ln>
                            <a:noFill/>
                          </a:ln>
                          <a:solidFill>
                            <a:srgbClr val="FFFFFF"/>
                          </a:solidFill>
                          <a:effectLst/>
                          <a:latin typeface="Coptic1" pitchFamily="2" charset="0"/>
                          <a:cs typeface="Arial" charset="0"/>
                        </a:rPr>
                        <a:t>nem</a:t>
                      </a:r>
                      <a:r>
                        <a:rPr kumimoji="0" lang="en-US" sz="3700" b="0" i="0" u="none" strike="noStrike" cap="none" normalizeH="0" baseline="0" dirty="0">
                          <a:ln>
                            <a:noFill/>
                          </a:ln>
                          <a:solidFill>
                            <a:srgbClr val="FFFFFF"/>
                          </a:solidFill>
                          <a:effectLst/>
                          <a:latin typeface="Coptic1" pitchFamily="2" charset="0"/>
                          <a:cs typeface="Arial" charset="0"/>
                        </a:rPr>
                        <a:t> </a:t>
                      </a:r>
                      <a:r>
                        <a:rPr kumimoji="0" lang="en-US" sz="3700" b="0" i="0" u="none" strike="noStrike" cap="none" normalizeH="0" baseline="0" dirty="0" err="1">
                          <a:ln>
                            <a:noFill/>
                          </a:ln>
                          <a:solidFill>
                            <a:srgbClr val="FFFFFF"/>
                          </a:solidFill>
                          <a:effectLst/>
                          <a:latin typeface="Coptic1" pitchFamily="2" charset="0"/>
                          <a:cs typeface="Arial" charset="0"/>
                        </a:rPr>
                        <a:t>nentwbh</a:t>
                      </a:r>
                      <a:r>
                        <a:rPr kumimoji="0" lang="en-US" sz="3700" b="0" i="0" u="none" strike="noStrike" cap="none" normalizeH="0" baseline="0" dirty="0">
                          <a:ln>
                            <a:noFill/>
                          </a:ln>
                          <a:solidFill>
                            <a:srgbClr val="FFFFFF"/>
                          </a:solidFill>
                          <a:effectLst/>
                          <a:latin typeface="Coptic1" pitchFamily="2" charset="0"/>
                          <a:cs typeface="Arial" charset="0"/>
                        </a:rPr>
                        <a:t> </a:t>
                      </a:r>
                      <a:r>
                        <a:rPr kumimoji="0" lang="en-US" sz="3700" b="0" i="0" u="none" strike="noStrike" cap="none" normalizeH="0" baseline="0" dirty="0" err="1">
                          <a:ln>
                            <a:noFill/>
                          </a:ln>
                          <a:solidFill>
                            <a:srgbClr val="FFFFFF"/>
                          </a:solidFill>
                          <a:effectLst/>
                          <a:latin typeface="Coptic1" pitchFamily="2" charset="0"/>
                          <a:cs typeface="Arial" charset="0"/>
                        </a:rPr>
                        <a:t>e~teni~ri</a:t>
                      </a:r>
                      <a:r>
                        <a:rPr kumimoji="0" lang="en-US" sz="3700" b="0" i="0" u="none" strike="noStrike" cap="none" normalizeH="0" baseline="0" dirty="0">
                          <a:ln>
                            <a:noFill/>
                          </a:ln>
                          <a:solidFill>
                            <a:srgbClr val="FFFFFF"/>
                          </a:solidFill>
                          <a:effectLst/>
                          <a:latin typeface="Coptic1" pitchFamily="2" charset="0"/>
                          <a:cs typeface="Arial" charset="0"/>
                        </a:rPr>
                        <a:t> </a:t>
                      </a:r>
                      <a:r>
                        <a:rPr kumimoji="0" lang="en-US" sz="3700" b="0" i="0" u="none" strike="noStrike" cap="none" normalizeH="0" baseline="0" dirty="0" err="1">
                          <a:ln>
                            <a:noFill/>
                          </a:ln>
                          <a:solidFill>
                            <a:srgbClr val="FFFFFF"/>
                          </a:solidFill>
                          <a:effectLst/>
                          <a:latin typeface="Coptic1" pitchFamily="2" charset="0"/>
                          <a:cs typeface="Arial" charset="0"/>
                        </a:rPr>
                        <a:t>m~mwou</a:t>
                      </a:r>
                      <a:r>
                        <a:rPr kumimoji="0" lang="en-US" sz="3700" b="0" i="0" u="none" strike="noStrike" cap="none" normalizeH="0" baseline="0" dirty="0">
                          <a:ln>
                            <a:noFill/>
                          </a:ln>
                          <a:solidFill>
                            <a:srgbClr val="FFFFFF"/>
                          </a:solidFill>
                          <a:effectLst/>
                          <a:latin typeface="Coptic1" pitchFamily="2" charset="0"/>
                          <a:cs typeface="Arial" charset="0"/>
                        </a:rPr>
                        <a:t> </a:t>
                      </a:r>
                      <a:r>
                        <a:rPr kumimoji="0" lang="en-US" sz="3700" b="0" i="0" u="none" strike="noStrike" cap="none" normalizeH="0" baseline="0" dirty="0" err="1">
                          <a:ln>
                            <a:noFill/>
                          </a:ln>
                          <a:solidFill>
                            <a:srgbClr val="FFFFFF"/>
                          </a:solidFill>
                          <a:effectLst/>
                          <a:latin typeface="Coptic1" pitchFamily="2" charset="0"/>
                          <a:cs typeface="Arial" charset="0"/>
                        </a:rPr>
                        <a:t>e~p~swi</a:t>
                      </a:r>
                      <a:r>
                        <a:rPr kumimoji="0" lang="en-US" sz="3700" b="0" i="0" u="none" strike="noStrike" cap="none" normalizeH="0" baseline="0" dirty="0">
                          <a:ln>
                            <a:noFill/>
                          </a:ln>
                          <a:solidFill>
                            <a:srgbClr val="FFFFFF"/>
                          </a:solidFill>
                          <a:effectLst/>
                          <a:latin typeface="Coptic1" pitchFamily="2" charset="0"/>
                          <a:cs typeface="Arial" charset="0"/>
                        </a:rPr>
                        <a:t> </a:t>
                      </a:r>
                      <a:r>
                        <a:rPr kumimoji="0" lang="en-US" sz="3700" b="0" i="0" u="none" strike="noStrike" cap="none" normalizeH="0" baseline="0" dirty="0" err="1">
                          <a:ln>
                            <a:noFill/>
                          </a:ln>
                          <a:solidFill>
                            <a:srgbClr val="FFFFFF"/>
                          </a:solidFill>
                          <a:effectLst/>
                          <a:latin typeface="Coptic1" pitchFamily="2" charset="0"/>
                          <a:cs typeface="Arial" charset="0"/>
                        </a:rPr>
                        <a:t>harok</a:t>
                      </a:r>
                      <a:r>
                        <a:rPr kumimoji="0" lang="en-US" sz="3700" b="0" i="0" u="none" strike="noStrike" cap="none" normalizeH="0" baseline="0" dirty="0">
                          <a:ln>
                            <a:noFill/>
                          </a:ln>
                          <a:solidFill>
                            <a:srgbClr val="FFFFFF"/>
                          </a:solidFill>
                          <a:effectLst/>
                          <a:latin typeface="Coptic1" pitchFamily="2" charset="0"/>
                          <a:cs typeface="Arial" charset="0"/>
                        </a:rPr>
                        <a:t> P~{</a:t>
                      </a:r>
                      <a:r>
                        <a:rPr kumimoji="0" lang="en-US" sz="3700" b="0" i="0" u="none" strike="noStrike" cap="none" normalizeH="0" baseline="0" dirty="0" err="1">
                          <a:ln>
                            <a:noFill/>
                          </a:ln>
                          <a:solidFill>
                            <a:srgbClr val="FFFFFF"/>
                          </a:solidFill>
                          <a:effectLst/>
                          <a:latin typeface="Coptic1" pitchFamily="2" charset="0"/>
                          <a:cs typeface="Arial" charset="0"/>
                        </a:rPr>
                        <a:t>oic</a:t>
                      </a:r>
                      <a:r>
                        <a:rPr kumimoji="0" lang="en-US" sz="3700" b="0" i="0" u="none" strike="noStrike" cap="none" normalizeH="0" baseline="0" dirty="0">
                          <a:ln>
                            <a:noFill/>
                          </a:ln>
                          <a:solidFill>
                            <a:srgbClr val="FFFFFF"/>
                          </a:solidFill>
                          <a:effectLst/>
                          <a:latin typeface="Coptic1" pitchFamily="2" charset="0"/>
                          <a:cs typeface="Arial" charset="0"/>
                        </a:rPr>
                        <a:t> </a:t>
                      </a:r>
                      <a:r>
                        <a:rPr kumimoji="0" lang="en-US" sz="3700" b="0" i="0" u="none" strike="noStrike" cap="none" normalizeH="0" baseline="0" dirty="0" err="1">
                          <a:ln>
                            <a:noFill/>
                          </a:ln>
                          <a:solidFill>
                            <a:srgbClr val="FFFFFF"/>
                          </a:solidFill>
                          <a:effectLst/>
                          <a:latin typeface="Coptic1" pitchFamily="2" charset="0"/>
                          <a:cs typeface="Arial" charset="0"/>
                        </a:rPr>
                        <a:t>PenNou</a:t>
                      </a:r>
                      <a:r>
                        <a:rPr kumimoji="0" lang="en-US" sz="3700" b="0" i="0" u="none" strike="noStrike" cap="none" normalizeH="0" baseline="0" dirty="0">
                          <a:ln>
                            <a:noFill/>
                          </a:ln>
                          <a:solidFill>
                            <a:srgbClr val="FFFFFF"/>
                          </a:solidFill>
                          <a:effectLst/>
                          <a:latin typeface="Coptic1" pitchFamily="2" charset="0"/>
                          <a:cs typeface="Arial" charset="0"/>
                        </a:rPr>
                        <a:t>].</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3500" b="0" i="0" u="none" strike="noStrike" cap="none" normalizeH="0" baseline="0" dirty="0">
                          <a:ln>
                            <a:noFill/>
                          </a:ln>
                          <a:solidFill>
                            <a:srgbClr val="FFFFFF"/>
                          </a:solidFill>
                          <a:effectLst/>
                          <a:latin typeface="Arial" charset="0"/>
                          <a:cs typeface="Arial" charset="0"/>
                        </a:rPr>
                        <a:t>Souviens-Toi Seigneur, de tous ceux qui nous ont demandé de se souvenir d’eux dans nos supplications et nos prières que nous T’adressons Ô Dieu notre Seigneur.</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altLang="zh-CN" sz="4300" b="0" i="0" u="none" strike="noStrike" cap="none" normalizeH="0" baseline="0" dirty="0">
                          <a:ln>
                            <a:noFill/>
                          </a:ln>
                          <a:solidFill>
                            <a:srgbClr val="FFFFFF"/>
                          </a:solidFill>
                          <a:effectLst/>
                          <a:latin typeface="Arial" charset="0"/>
                          <a:cs typeface="Arial" charset="0"/>
                        </a:rPr>
                        <a:t>اذكر ايضا يا سيدنا كل الذين أوصونا أن نذكرهم في تضرعاتنا وطلباتنا التي نرفعها اليك ايها الرب الهنا</a:t>
                      </a:r>
                      <a:r>
                        <a:rPr kumimoji="0" lang="fr-FR" altLang="zh-CN" sz="4300" b="0" i="0" u="none" strike="noStrike" cap="none" normalizeH="0" baseline="0" dirty="0">
                          <a:ln>
                            <a:noFill/>
                          </a:ln>
                          <a:solidFill>
                            <a:srgbClr val="FFFFFF"/>
                          </a:solidFill>
                          <a:effectLst/>
                          <a:latin typeface="Arial" charset="0"/>
                          <a:cs typeface="Arial" charset="0"/>
                        </a:rPr>
                        <a:t>.</a:t>
                      </a:r>
                      <a:endParaRPr kumimoji="0" lang="en-US" sz="4300" b="0" i="0" u="none" strike="noStrike" cap="none" normalizeH="0" baseline="0" dirty="0">
                        <a:ln>
                          <a:noFill/>
                        </a:ln>
                        <a:solidFill>
                          <a:srgbClr val="FFFFFF"/>
                        </a:solidFill>
                        <a:effectLst/>
                        <a:latin typeface="Arial" charset="0"/>
                        <a:cs typeface="Arial"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95229966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561429" name="Group 21"/>
          <p:cNvGraphicFramePr>
            <a:graphicFrameLocks noGrp="1"/>
          </p:cNvGraphicFramePr>
          <p:nvPr>
            <p:extLst>
              <p:ext uri="{D42A27DB-BD31-4B8C-83A1-F6EECF244321}">
                <p14:modId xmlns:p14="http://schemas.microsoft.com/office/powerpoint/2010/main" val="212807456"/>
              </p:ext>
            </p:extLst>
          </p:nvPr>
        </p:nvGraphicFramePr>
        <p:xfrm>
          <a:off x="0" y="0"/>
          <a:ext cx="12191999" cy="6959600"/>
        </p:xfrm>
        <a:graphic>
          <a:graphicData uri="http://schemas.openxmlformats.org/drawingml/2006/table">
            <a:tbl>
              <a:tblPr/>
              <a:tblGrid>
                <a:gridCol w="4349345">
                  <a:extLst>
                    <a:ext uri="{9D8B030D-6E8A-4147-A177-3AD203B41FA5}">
                      <a16:colId xmlns:a16="http://schemas.microsoft.com/office/drawing/2014/main" val="20000"/>
                    </a:ext>
                  </a:extLst>
                </a:gridCol>
                <a:gridCol w="4219641">
                  <a:extLst>
                    <a:ext uri="{9D8B030D-6E8A-4147-A177-3AD203B41FA5}">
                      <a16:colId xmlns:a16="http://schemas.microsoft.com/office/drawing/2014/main" val="20001"/>
                    </a:ext>
                  </a:extLst>
                </a:gridCol>
                <a:gridCol w="3623013">
                  <a:extLst>
                    <a:ext uri="{9D8B030D-6E8A-4147-A177-3AD203B41FA5}">
                      <a16:colId xmlns:a16="http://schemas.microsoft.com/office/drawing/2014/main" val="20002"/>
                    </a:ext>
                  </a:extLst>
                </a:gridCol>
              </a:tblGrid>
              <a:tr h="695960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3400" b="0" i="0" u="none" strike="noStrike" cap="none" normalizeH="0" baseline="0" dirty="0">
                          <a:ln>
                            <a:noFill/>
                          </a:ln>
                          <a:solidFill>
                            <a:srgbClr val="FFFFFF"/>
                          </a:solidFill>
                          <a:effectLst/>
                          <a:latin typeface="Coptic1" pitchFamily="2" charset="0"/>
                          <a:cs typeface="Arial" charset="0"/>
                        </a:rPr>
                        <a:t>N/ </a:t>
                      </a:r>
                      <a:r>
                        <a:rPr kumimoji="0" lang="en-US" sz="3400" b="0" i="0" u="none" strike="noStrike" cap="none" normalizeH="0" baseline="0" dirty="0" err="1">
                          <a:ln>
                            <a:noFill/>
                          </a:ln>
                          <a:solidFill>
                            <a:srgbClr val="FFFFFF"/>
                          </a:solidFill>
                          <a:effectLst/>
                          <a:latin typeface="Coptic1" pitchFamily="2" charset="0"/>
                          <a:cs typeface="Arial" charset="0"/>
                        </a:rPr>
                        <a:t>etauersorp</a:t>
                      </a:r>
                      <a:r>
                        <a:rPr kumimoji="0" lang="en-US" sz="3400" b="0" i="0" u="none" strike="noStrike" cap="none" normalizeH="0" baseline="0" dirty="0">
                          <a:ln>
                            <a:noFill/>
                          </a:ln>
                          <a:solidFill>
                            <a:srgbClr val="FFFFFF"/>
                          </a:solidFill>
                          <a:effectLst/>
                          <a:latin typeface="Coptic1" pitchFamily="2" charset="0"/>
                          <a:cs typeface="Arial" charset="0"/>
                        </a:rPr>
                        <a:t> </a:t>
                      </a:r>
                      <a:r>
                        <a:rPr kumimoji="0" lang="en-US" sz="3400" b="0" i="0" u="none" strike="noStrike" cap="none" normalizeH="0" baseline="0" dirty="0" err="1">
                          <a:ln>
                            <a:noFill/>
                          </a:ln>
                          <a:solidFill>
                            <a:srgbClr val="FFFFFF"/>
                          </a:solidFill>
                          <a:effectLst/>
                          <a:latin typeface="Coptic1" pitchFamily="2" charset="0"/>
                          <a:cs typeface="Arial" charset="0"/>
                        </a:rPr>
                        <a:t>n~enkot</a:t>
                      </a:r>
                      <a:r>
                        <a:rPr kumimoji="0" lang="en-US" sz="3400" b="0" i="0" u="none" strike="noStrike" cap="none" normalizeH="0" baseline="0" dirty="0">
                          <a:ln>
                            <a:noFill/>
                          </a:ln>
                          <a:solidFill>
                            <a:srgbClr val="FFFFFF"/>
                          </a:solidFill>
                          <a:effectLst/>
                          <a:latin typeface="Coptic1" pitchFamily="2" charset="0"/>
                          <a:cs typeface="Arial" charset="0"/>
                        </a:rPr>
                        <a:t> </a:t>
                      </a:r>
                      <a:r>
                        <a:rPr kumimoji="0" lang="en-US" sz="3400" b="0" i="0" u="none" strike="noStrike" cap="none" normalizeH="0" baseline="0" dirty="0" err="1">
                          <a:ln>
                            <a:noFill/>
                          </a:ln>
                          <a:solidFill>
                            <a:srgbClr val="FFFFFF"/>
                          </a:solidFill>
                          <a:effectLst/>
                          <a:latin typeface="Coptic1" pitchFamily="2" charset="0"/>
                          <a:cs typeface="Arial" charset="0"/>
                        </a:rPr>
                        <a:t>mam~ton</a:t>
                      </a:r>
                      <a:r>
                        <a:rPr kumimoji="0" lang="en-US" sz="3400" b="0" i="0" u="none" strike="noStrike" cap="none" normalizeH="0" baseline="0" dirty="0">
                          <a:ln>
                            <a:noFill/>
                          </a:ln>
                          <a:solidFill>
                            <a:srgbClr val="FFFFFF"/>
                          </a:solidFill>
                          <a:effectLst/>
                          <a:latin typeface="Coptic1" pitchFamily="2" charset="0"/>
                          <a:cs typeface="Arial" charset="0"/>
                        </a:rPr>
                        <a:t> </a:t>
                      </a:r>
                      <a:r>
                        <a:rPr kumimoji="0" lang="en-US" sz="3400" b="0" i="0" u="none" strike="noStrike" cap="none" normalizeH="0" baseline="0" dirty="0" err="1">
                          <a:ln>
                            <a:noFill/>
                          </a:ln>
                          <a:solidFill>
                            <a:srgbClr val="FFFFFF"/>
                          </a:solidFill>
                          <a:effectLst/>
                          <a:latin typeface="Coptic1" pitchFamily="2" charset="0"/>
                          <a:cs typeface="Arial" charset="0"/>
                        </a:rPr>
                        <a:t>nwou</a:t>
                      </a:r>
                      <a:r>
                        <a:rPr kumimoji="0" lang="en-US" sz="3400" b="0" i="0" u="none" strike="noStrike" cap="none" normalizeH="0" baseline="0" dirty="0">
                          <a:ln>
                            <a:noFill/>
                          </a:ln>
                          <a:solidFill>
                            <a:srgbClr val="FFFFFF"/>
                          </a:solidFill>
                          <a:effectLst/>
                          <a:latin typeface="Coptic1" pitchFamily="2" charset="0"/>
                          <a:cs typeface="Arial" charset="0"/>
                        </a:rPr>
                        <a:t> : n/</a:t>
                      </a:r>
                      <a:r>
                        <a:rPr kumimoji="0" lang="en-US" sz="3400" b="0" i="0" u="none" strike="noStrike" cap="none" normalizeH="0" baseline="0" dirty="0" err="1">
                          <a:ln>
                            <a:noFill/>
                          </a:ln>
                          <a:solidFill>
                            <a:srgbClr val="FFFFFF"/>
                          </a:solidFill>
                          <a:effectLst/>
                          <a:latin typeface="Coptic1" pitchFamily="2" charset="0"/>
                          <a:cs typeface="Arial" charset="0"/>
                        </a:rPr>
                        <a:t>etswni</a:t>
                      </a:r>
                      <a:r>
                        <a:rPr kumimoji="0" lang="en-US" sz="3400" b="0" i="0" u="none" strike="noStrike" cap="none" normalizeH="0" baseline="0" dirty="0">
                          <a:ln>
                            <a:noFill/>
                          </a:ln>
                          <a:solidFill>
                            <a:srgbClr val="FFFFFF"/>
                          </a:solidFill>
                          <a:effectLst/>
                          <a:latin typeface="Coptic1" pitchFamily="2" charset="0"/>
                          <a:cs typeface="Arial" charset="0"/>
                        </a:rPr>
                        <a:t> </a:t>
                      </a:r>
                      <a:r>
                        <a:rPr kumimoji="0" lang="en-US" sz="3400" b="0" i="0" u="none" strike="noStrike" cap="none" normalizeH="0" baseline="0" dirty="0" err="1">
                          <a:ln>
                            <a:noFill/>
                          </a:ln>
                          <a:solidFill>
                            <a:srgbClr val="FFFFFF"/>
                          </a:solidFill>
                          <a:effectLst/>
                          <a:latin typeface="Coptic1" pitchFamily="2" charset="0"/>
                          <a:cs typeface="Arial" charset="0"/>
                        </a:rPr>
                        <a:t>matal</a:t>
                      </a:r>
                      <a:r>
                        <a:rPr kumimoji="0" lang="en-US" sz="3400" b="0" i="0" u="none" strike="noStrike" cap="none" normalizeH="0" baseline="0" dirty="0">
                          <a:ln>
                            <a:noFill/>
                          </a:ln>
                          <a:solidFill>
                            <a:srgbClr val="FFFFFF"/>
                          </a:solidFill>
                          <a:effectLst/>
                          <a:latin typeface="Coptic1" pitchFamily="2" charset="0"/>
                          <a:cs typeface="Arial" charset="0"/>
                        </a:rPr>
                        <a:t>[</a:t>
                      </a:r>
                      <a:r>
                        <a:rPr kumimoji="0" lang="en-US" sz="3400" b="0" i="0" u="none" strike="noStrike" cap="none" normalizeH="0" baseline="0" dirty="0" err="1">
                          <a:ln>
                            <a:noFill/>
                          </a:ln>
                          <a:solidFill>
                            <a:srgbClr val="FFFFFF"/>
                          </a:solidFill>
                          <a:effectLst/>
                          <a:latin typeface="Coptic1" pitchFamily="2" charset="0"/>
                          <a:cs typeface="Arial" charset="0"/>
                        </a:rPr>
                        <a:t>wou</a:t>
                      </a:r>
                      <a:r>
                        <a:rPr kumimoji="0" lang="en-US" sz="3400" b="0" i="0" u="none" strike="noStrike" cap="none" normalizeH="0" baseline="0" dirty="0">
                          <a:ln>
                            <a:noFill/>
                          </a:ln>
                          <a:solidFill>
                            <a:srgbClr val="FFFFFF"/>
                          </a:solidFill>
                          <a:effectLst/>
                          <a:latin typeface="Coptic1" pitchFamily="2" charset="0"/>
                          <a:cs typeface="Arial" charset="0"/>
                        </a:rPr>
                        <a:t>. Je </a:t>
                      </a:r>
                      <a:r>
                        <a:rPr kumimoji="0" lang="en-US" sz="3400" b="0" i="0" u="none" strike="noStrike" cap="none" normalizeH="0" baseline="0" dirty="0" err="1">
                          <a:ln>
                            <a:noFill/>
                          </a:ln>
                          <a:solidFill>
                            <a:srgbClr val="FFFFFF"/>
                          </a:solidFill>
                          <a:effectLst/>
                          <a:latin typeface="Coptic1" pitchFamily="2" charset="0"/>
                          <a:cs typeface="Arial" charset="0"/>
                        </a:rPr>
                        <a:t>n~yok</a:t>
                      </a:r>
                      <a:r>
                        <a:rPr kumimoji="0" lang="en-US" sz="3400" b="0" i="0" u="none" strike="noStrike" cap="none" normalizeH="0" baseline="0" dirty="0">
                          <a:ln>
                            <a:noFill/>
                          </a:ln>
                          <a:solidFill>
                            <a:srgbClr val="FFFFFF"/>
                          </a:solidFill>
                          <a:effectLst/>
                          <a:latin typeface="Coptic1" pitchFamily="2" charset="0"/>
                          <a:cs typeface="Arial" charset="0"/>
                        </a:rPr>
                        <a:t> gar pe </a:t>
                      </a:r>
                      <a:r>
                        <a:rPr kumimoji="0" lang="en-US" sz="3400" b="0" i="0" u="none" strike="noStrike" cap="none" normalizeH="0" baseline="0" dirty="0" err="1">
                          <a:ln>
                            <a:noFill/>
                          </a:ln>
                          <a:solidFill>
                            <a:srgbClr val="FFFFFF"/>
                          </a:solidFill>
                          <a:effectLst/>
                          <a:latin typeface="Coptic1" pitchFamily="2" charset="0"/>
                          <a:cs typeface="Arial" charset="0"/>
                        </a:rPr>
                        <a:t>penwnq</a:t>
                      </a:r>
                      <a:r>
                        <a:rPr kumimoji="0" lang="en-US" sz="3400" b="0" i="0" u="none" strike="noStrike" cap="none" normalizeH="0" baseline="0" dirty="0">
                          <a:ln>
                            <a:noFill/>
                          </a:ln>
                          <a:solidFill>
                            <a:srgbClr val="FFFFFF"/>
                          </a:solidFill>
                          <a:effectLst/>
                          <a:latin typeface="Coptic1" pitchFamily="2" charset="0"/>
                          <a:cs typeface="Arial" charset="0"/>
                        </a:rPr>
                        <a:t> t/</a:t>
                      </a:r>
                      <a:r>
                        <a:rPr kumimoji="0" lang="en-US" sz="3400" b="0" i="0" u="none" strike="noStrike" cap="none" normalizeH="0" baseline="0" dirty="0" err="1">
                          <a:ln>
                            <a:noFill/>
                          </a:ln>
                          <a:solidFill>
                            <a:srgbClr val="FFFFFF"/>
                          </a:solidFill>
                          <a:effectLst/>
                          <a:latin typeface="Coptic1" pitchFamily="2" charset="0"/>
                          <a:cs typeface="Arial" charset="0"/>
                        </a:rPr>
                        <a:t>rou</a:t>
                      </a:r>
                      <a:r>
                        <a:rPr kumimoji="0" lang="en-US" sz="3400" b="0" i="0" u="none" strike="noStrike" cap="none" normalizeH="0" baseline="0" dirty="0">
                          <a:ln>
                            <a:noFill/>
                          </a:ln>
                          <a:solidFill>
                            <a:srgbClr val="FFFFFF"/>
                          </a:solidFill>
                          <a:effectLst/>
                          <a:latin typeface="Coptic1" pitchFamily="2" charset="0"/>
                          <a:cs typeface="Arial" charset="0"/>
                        </a:rPr>
                        <a:t> : </a:t>
                      </a:r>
                      <a:r>
                        <a:rPr kumimoji="0" lang="en-US" sz="3400" b="0" i="0" u="none" strike="noStrike" cap="none" normalizeH="0" baseline="0" dirty="0" err="1">
                          <a:ln>
                            <a:noFill/>
                          </a:ln>
                          <a:solidFill>
                            <a:srgbClr val="FFFFFF"/>
                          </a:solidFill>
                          <a:effectLst/>
                          <a:latin typeface="Coptic1" pitchFamily="2" charset="0"/>
                          <a:cs typeface="Arial" charset="0"/>
                        </a:rPr>
                        <a:t>nem</a:t>
                      </a:r>
                      <a:r>
                        <a:rPr kumimoji="0" lang="en-US" sz="3400" b="0" i="0" u="none" strike="noStrike" cap="none" normalizeH="0" baseline="0" dirty="0">
                          <a:ln>
                            <a:noFill/>
                          </a:ln>
                          <a:solidFill>
                            <a:srgbClr val="FFFFFF"/>
                          </a:solidFill>
                          <a:effectLst/>
                          <a:latin typeface="Coptic1" pitchFamily="2" charset="0"/>
                          <a:cs typeface="Arial" charset="0"/>
                        </a:rPr>
                        <a:t> </a:t>
                      </a:r>
                      <a:r>
                        <a:rPr kumimoji="0" lang="en-US" sz="3400" b="0" i="0" u="none" strike="noStrike" cap="none" normalizeH="0" baseline="0" dirty="0" err="1">
                          <a:ln>
                            <a:noFill/>
                          </a:ln>
                          <a:solidFill>
                            <a:srgbClr val="FFFFFF"/>
                          </a:solidFill>
                          <a:effectLst/>
                          <a:latin typeface="Coptic1" pitchFamily="2" charset="0"/>
                          <a:cs typeface="Arial" charset="0"/>
                        </a:rPr>
                        <a:t>penoujai</a:t>
                      </a:r>
                      <a:r>
                        <a:rPr kumimoji="0" lang="en-US" sz="3400" b="0" i="0" u="none" strike="noStrike" cap="none" normalizeH="0" baseline="0" dirty="0">
                          <a:ln>
                            <a:noFill/>
                          </a:ln>
                          <a:solidFill>
                            <a:srgbClr val="FFFFFF"/>
                          </a:solidFill>
                          <a:effectLst/>
                          <a:latin typeface="Coptic1" pitchFamily="2" charset="0"/>
                          <a:cs typeface="Arial" charset="0"/>
                        </a:rPr>
                        <a:t> t/</a:t>
                      </a:r>
                      <a:r>
                        <a:rPr kumimoji="0" lang="en-US" sz="3400" b="0" i="0" u="none" strike="noStrike" cap="none" normalizeH="0" baseline="0" dirty="0" err="1">
                          <a:ln>
                            <a:noFill/>
                          </a:ln>
                          <a:solidFill>
                            <a:srgbClr val="FFFFFF"/>
                          </a:solidFill>
                          <a:effectLst/>
                          <a:latin typeface="Coptic1" pitchFamily="2" charset="0"/>
                          <a:cs typeface="Arial" charset="0"/>
                        </a:rPr>
                        <a:t>rou</a:t>
                      </a:r>
                      <a:r>
                        <a:rPr kumimoji="0" lang="en-US" sz="3400" b="0" i="0" u="none" strike="noStrike" cap="none" normalizeH="0" baseline="0" dirty="0">
                          <a:ln>
                            <a:noFill/>
                          </a:ln>
                          <a:solidFill>
                            <a:srgbClr val="FFFFFF"/>
                          </a:solidFill>
                          <a:effectLst/>
                          <a:latin typeface="Coptic1" pitchFamily="2" charset="0"/>
                          <a:cs typeface="Arial" charset="0"/>
                        </a:rPr>
                        <a:t> : </a:t>
                      </a:r>
                      <a:r>
                        <a:rPr kumimoji="0" lang="en-US" sz="3400" b="0" i="0" u="none" strike="noStrike" cap="none" normalizeH="0" baseline="0" dirty="0" err="1">
                          <a:ln>
                            <a:noFill/>
                          </a:ln>
                          <a:solidFill>
                            <a:srgbClr val="FFFFFF"/>
                          </a:solidFill>
                          <a:effectLst/>
                          <a:latin typeface="Coptic1" pitchFamily="2" charset="0"/>
                          <a:cs typeface="Arial" charset="0"/>
                        </a:rPr>
                        <a:t>nem</a:t>
                      </a:r>
                      <a:r>
                        <a:rPr kumimoji="0" lang="en-US" sz="3400" b="0" i="0" u="none" strike="noStrike" cap="none" normalizeH="0" baseline="0" dirty="0">
                          <a:ln>
                            <a:noFill/>
                          </a:ln>
                          <a:solidFill>
                            <a:srgbClr val="FFFFFF"/>
                          </a:solidFill>
                          <a:effectLst/>
                          <a:latin typeface="Coptic1" pitchFamily="2" charset="0"/>
                          <a:cs typeface="Arial" charset="0"/>
                        </a:rPr>
                        <a:t> </a:t>
                      </a:r>
                      <a:r>
                        <a:rPr kumimoji="0" lang="en-US" sz="3400" b="0" i="0" u="none" strike="noStrike" cap="none" normalizeH="0" baseline="0" dirty="0" err="1">
                          <a:ln>
                            <a:noFill/>
                          </a:ln>
                          <a:solidFill>
                            <a:srgbClr val="FFFFFF"/>
                          </a:solidFill>
                          <a:effectLst/>
                          <a:latin typeface="Coptic1" pitchFamily="2" charset="0"/>
                          <a:cs typeface="Arial" charset="0"/>
                        </a:rPr>
                        <a:t>tenhelpic</a:t>
                      </a:r>
                      <a:r>
                        <a:rPr kumimoji="0" lang="en-US" sz="3400" b="0" i="0" u="none" strike="noStrike" cap="none" normalizeH="0" baseline="0" dirty="0">
                          <a:ln>
                            <a:noFill/>
                          </a:ln>
                          <a:solidFill>
                            <a:srgbClr val="FFFFFF"/>
                          </a:solidFill>
                          <a:effectLst/>
                          <a:latin typeface="Coptic1" pitchFamily="2" charset="0"/>
                          <a:cs typeface="Arial" charset="0"/>
                        </a:rPr>
                        <a:t> t/</a:t>
                      </a:r>
                      <a:r>
                        <a:rPr kumimoji="0" lang="en-US" sz="3400" b="0" i="0" u="none" strike="noStrike" cap="none" normalizeH="0" baseline="0" dirty="0" err="1">
                          <a:ln>
                            <a:noFill/>
                          </a:ln>
                          <a:solidFill>
                            <a:srgbClr val="FFFFFF"/>
                          </a:solidFill>
                          <a:effectLst/>
                          <a:latin typeface="Coptic1" pitchFamily="2" charset="0"/>
                          <a:cs typeface="Arial" charset="0"/>
                        </a:rPr>
                        <a:t>rou</a:t>
                      </a:r>
                      <a:r>
                        <a:rPr kumimoji="0" lang="en-US" sz="3400" b="0" i="0" u="none" strike="noStrike" cap="none" normalizeH="0" baseline="0" dirty="0">
                          <a:ln>
                            <a:noFill/>
                          </a:ln>
                          <a:solidFill>
                            <a:srgbClr val="FFFFFF"/>
                          </a:solidFill>
                          <a:effectLst/>
                          <a:latin typeface="Coptic1" pitchFamily="2" charset="0"/>
                          <a:cs typeface="Arial" charset="0"/>
                        </a:rPr>
                        <a:t> : </a:t>
                      </a:r>
                      <a:r>
                        <a:rPr kumimoji="0" lang="en-US" sz="3400" b="0" i="0" u="none" strike="noStrike" cap="none" normalizeH="0" baseline="0" dirty="0" err="1">
                          <a:ln>
                            <a:noFill/>
                          </a:ln>
                          <a:solidFill>
                            <a:srgbClr val="FFFFFF"/>
                          </a:solidFill>
                          <a:effectLst/>
                          <a:latin typeface="Coptic1" pitchFamily="2" charset="0"/>
                          <a:cs typeface="Arial" charset="0"/>
                        </a:rPr>
                        <a:t>nem</a:t>
                      </a:r>
                      <a:r>
                        <a:rPr kumimoji="0" lang="en-US" sz="3400" b="0" i="0" u="none" strike="noStrike" cap="none" normalizeH="0" baseline="0" dirty="0">
                          <a:ln>
                            <a:noFill/>
                          </a:ln>
                          <a:solidFill>
                            <a:srgbClr val="FFFFFF"/>
                          </a:solidFill>
                          <a:effectLst/>
                          <a:latin typeface="Coptic1" pitchFamily="2" charset="0"/>
                          <a:cs typeface="Arial" charset="0"/>
                        </a:rPr>
                        <a:t> </a:t>
                      </a:r>
                      <a:r>
                        <a:rPr kumimoji="0" lang="en-US" sz="3400" b="0" i="0" u="none" strike="noStrike" cap="none" normalizeH="0" baseline="0" dirty="0" err="1">
                          <a:ln>
                            <a:noFill/>
                          </a:ln>
                          <a:solidFill>
                            <a:srgbClr val="FFFFFF"/>
                          </a:solidFill>
                          <a:effectLst/>
                          <a:latin typeface="Coptic1" pitchFamily="2" charset="0"/>
                          <a:cs typeface="Arial" charset="0"/>
                        </a:rPr>
                        <a:t>pental</a:t>
                      </a:r>
                      <a:r>
                        <a:rPr kumimoji="0" lang="en-US" sz="3400" b="0" i="0" u="none" strike="noStrike" cap="none" normalizeH="0" baseline="0" dirty="0">
                          <a:ln>
                            <a:noFill/>
                          </a:ln>
                          <a:solidFill>
                            <a:srgbClr val="FFFFFF"/>
                          </a:solidFill>
                          <a:effectLst/>
                          <a:latin typeface="Coptic1" pitchFamily="2" charset="0"/>
                          <a:cs typeface="Arial" charset="0"/>
                        </a:rPr>
                        <a:t>[o t/</a:t>
                      </a:r>
                      <a:r>
                        <a:rPr kumimoji="0" lang="en-US" sz="3400" b="0" i="0" u="none" strike="noStrike" cap="none" normalizeH="0" baseline="0" dirty="0" err="1">
                          <a:ln>
                            <a:noFill/>
                          </a:ln>
                          <a:solidFill>
                            <a:srgbClr val="FFFFFF"/>
                          </a:solidFill>
                          <a:effectLst/>
                          <a:latin typeface="Coptic1" pitchFamily="2" charset="0"/>
                          <a:cs typeface="Arial" charset="0"/>
                        </a:rPr>
                        <a:t>rou</a:t>
                      </a:r>
                      <a:r>
                        <a:rPr kumimoji="0" lang="en-US" sz="3400" b="0" i="0" u="none" strike="noStrike" cap="none" normalizeH="0" baseline="0" dirty="0">
                          <a:ln>
                            <a:noFill/>
                          </a:ln>
                          <a:solidFill>
                            <a:srgbClr val="FFFFFF"/>
                          </a:solidFill>
                          <a:effectLst/>
                          <a:latin typeface="Coptic1" pitchFamily="2" charset="0"/>
                          <a:cs typeface="Arial" charset="0"/>
                        </a:rPr>
                        <a:t> : </a:t>
                      </a:r>
                      <a:r>
                        <a:rPr kumimoji="0" lang="en-US" sz="3400" b="0" i="0" u="none" strike="noStrike" cap="none" normalizeH="0" baseline="0" dirty="0" err="1">
                          <a:ln>
                            <a:noFill/>
                          </a:ln>
                          <a:solidFill>
                            <a:srgbClr val="FFFFFF"/>
                          </a:solidFill>
                          <a:effectLst/>
                          <a:latin typeface="Coptic1" pitchFamily="2" charset="0"/>
                          <a:cs typeface="Arial" charset="0"/>
                        </a:rPr>
                        <a:t>nem</a:t>
                      </a:r>
                      <a:r>
                        <a:rPr kumimoji="0" lang="en-US" sz="3400" b="0" i="0" u="none" strike="noStrike" cap="none" normalizeH="0" baseline="0" dirty="0">
                          <a:ln>
                            <a:noFill/>
                          </a:ln>
                          <a:solidFill>
                            <a:srgbClr val="FFFFFF"/>
                          </a:solidFill>
                          <a:effectLst/>
                          <a:latin typeface="Coptic1" pitchFamily="2" charset="0"/>
                          <a:cs typeface="Arial" charset="0"/>
                        </a:rPr>
                        <a:t> </a:t>
                      </a:r>
                      <a:r>
                        <a:rPr kumimoji="0" lang="en-US" sz="3400" b="0" i="0" u="none" strike="noStrike" cap="none" normalizeH="0" baseline="0" dirty="0" err="1">
                          <a:ln>
                            <a:noFill/>
                          </a:ln>
                          <a:solidFill>
                            <a:srgbClr val="FFFFFF"/>
                          </a:solidFill>
                          <a:effectLst/>
                          <a:latin typeface="Coptic1" pitchFamily="2" charset="0"/>
                          <a:cs typeface="Arial" charset="0"/>
                        </a:rPr>
                        <a:t>tena~nactacic</a:t>
                      </a:r>
                      <a:r>
                        <a:rPr kumimoji="0" lang="en-US" sz="3400" b="0" i="0" u="none" strike="noStrike" cap="none" normalizeH="0" baseline="0" dirty="0">
                          <a:ln>
                            <a:noFill/>
                          </a:ln>
                          <a:solidFill>
                            <a:srgbClr val="FFFFFF"/>
                          </a:solidFill>
                          <a:effectLst/>
                          <a:latin typeface="Coptic1" pitchFamily="2" charset="0"/>
                          <a:cs typeface="Arial" charset="0"/>
                        </a:rPr>
                        <a:t> t/ren.</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3300" b="0" i="0" u="none" strike="noStrike" cap="none" normalizeH="0" baseline="0" dirty="0">
                          <a:ln>
                            <a:noFill/>
                          </a:ln>
                          <a:solidFill>
                            <a:srgbClr val="FFFFFF"/>
                          </a:solidFill>
                          <a:effectLst/>
                          <a:latin typeface="Arial" charset="0"/>
                          <a:cs typeface="Arial" charset="0"/>
                        </a:rPr>
                        <a:t>Ceux qui nous ont précédés, donne-leur le repos, les malades guéris les. Car Tu es notre vie à tous, notre salut à tous, notre espérance à tous, notre guérison à tous et notre Résurrection à tous.</a:t>
                      </a:r>
                      <a:r>
                        <a:rPr kumimoji="0" lang="en-CA" sz="3300" b="0" i="0" u="none" strike="noStrike" cap="none" normalizeH="0" baseline="0" dirty="0">
                          <a:ln>
                            <a:noFill/>
                          </a:ln>
                          <a:solidFill>
                            <a:srgbClr val="FFFFFF"/>
                          </a:solidFill>
                          <a:effectLst/>
                          <a:latin typeface="Arial" charset="0"/>
                          <a:cs typeface="Arial" charset="0"/>
                        </a:rPr>
                        <a:t> </a:t>
                      </a:r>
                      <a:endParaRPr kumimoji="0" lang="en-US" sz="3300" b="0" i="0" u="none" strike="noStrike" cap="none" normalizeH="0" baseline="0" dirty="0">
                        <a:ln>
                          <a:noFill/>
                        </a:ln>
                        <a:solidFill>
                          <a:srgbClr val="FFFFFF"/>
                        </a:solidFill>
                        <a:effectLst/>
                        <a:latin typeface="Arial" charset="0"/>
                        <a:cs typeface="Arial" charset="0"/>
                      </a:endParaRP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altLang="zh-CN" sz="4300" b="0" i="0" u="none" strike="noStrike" cap="none" normalizeH="0" baseline="0" dirty="0">
                          <a:ln>
                            <a:noFill/>
                          </a:ln>
                          <a:solidFill>
                            <a:srgbClr val="FFFFFF"/>
                          </a:solidFill>
                          <a:effectLst/>
                          <a:latin typeface="Arial" charset="0"/>
                          <a:cs typeface="Arial" charset="0"/>
                        </a:rPr>
                        <a:t>الذين سبقوا فرقدوا نيحهم المرضي اشفهم </a:t>
                      </a:r>
                      <a:r>
                        <a:rPr kumimoji="0" lang="ar-SA" altLang="zh-CN" sz="4300" b="0" i="0" u="none" strike="noStrike" cap="none" normalizeH="0" baseline="0" dirty="0" err="1">
                          <a:ln>
                            <a:noFill/>
                          </a:ln>
                          <a:solidFill>
                            <a:srgbClr val="FFFFFF"/>
                          </a:solidFill>
                          <a:effectLst/>
                          <a:latin typeface="Arial" charset="0"/>
                          <a:cs typeface="Arial" charset="0"/>
                        </a:rPr>
                        <a:t>لانك</a:t>
                      </a:r>
                      <a:r>
                        <a:rPr kumimoji="0" lang="ar-SA" altLang="zh-CN" sz="4300" b="0" i="0" u="none" strike="noStrike" cap="none" normalizeH="0" baseline="0" dirty="0">
                          <a:ln>
                            <a:noFill/>
                          </a:ln>
                          <a:solidFill>
                            <a:srgbClr val="FFFFFF"/>
                          </a:solidFill>
                          <a:effectLst/>
                          <a:latin typeface="Arial" charset="0"/>
                          <a:cs typeface="Arial" charset="0"/>
                        </a:rPr>
                        <a:t> انت </a:t>
                      </a:r>
                      <a:r>
                        <a:rPr kumimoji="0" lang="ar-SA" altLang="zh-CN" sz="4300" b="0" i="0" u="none" strike="noStrike" cap="none" normalizeH="0" baseline="0" dirty="0" err="1">
                          <a:ln>
                            <a:noFill/>
                          </a:ln>
                          <a:solidFill>
                            <a:srgbClr val="FFFFFF"/>
                          </a:solidFill>
                          <a:effectLst/>
                          <a:latin typeface="Arial" charset="0"/>
                          <a:cs typeface="Arial" charset="0"/>
                        </a:rPr>
                        <a:t>هوحياتنا</a:t>
                      </a:r>
                      <a:r>
                        <a:rPr kumimoji="0" lang="ar-SA" altLang="zh-CN" sz="4300" b="0" i="0" u="none" strike="noStrike" cap="none" normalizeH="0" baseline="0" dirty="0">
                          <a:ln>
                            <a:noFill/>
                          </a:ln>
                          <a:solidFill>
                            <a:srgbClr val="FFFFFF"/>
                          </a:solidFill>
                          <a:effectLst/>
                          <a:latin typeface="Arial" charset="0"/>
                          <a:cs typeface="Arial" charset="0"/>
                        </a:rPr>
                        <a:t> كلنا وخلاصنا كلنا ورجاؤنا كلنا وشفاؤنا كلنا وقيامتنا كلنا</a:t>
                      </a:r>
                      <a:r>
                        <a:rPr kumimoji="0" lang="en-CA" altLang="zh-CN" sz="4300" b="0" i="0" u="none" strike="noStrike" cap="none" normalizeH="0" baseline="0" dirty="0">
                          <a:ln>
                            <a:noFill/>
                          </a:ln>
                          <a:solidFill>
                            <a:srgbClr val="FFFFFF"/>
                          </a:solidFill>
                          <a:effectLst/>
                          <a:latin typeface="Arial" charset="0"/>
                          <a:ea typeface="SimSun" pitchFamily="2" charset="-122"/>
                          <a:cs typeface="Arial" charset="0"/>
                        </a:rPr>
                        <a:t> .</a:t>
                      </a:r>
                      <a:endParaRPr kumimoji="0" lang="en-US" sz="4300" b="0" i="0" u="none" strike="noStrike" cap="none" normalizeH="0" baseline="0" dirty="0">
                        <a:ln>
                          <a:noFill/>
                        </a:ln>
                        <a:solidFill>
                          <a:srgbClr val="FFFFFF"/>
                        </a:solidFill>
                        <a:effectLst/>
                        <a:latin typeface="Arial" charset="0"/>
                        <a:cs typeface="Arial"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
        <p:nvSpPr>
          <p:cNvPr id="2" name="Text Box 29">
            <a:hlinkClick r:id="rId2" action="ppaction://hlinksldjump"/>
            <a:extLst>
              <a:ext uri="{FF2B5EF4-FFF2-40B4-BE49-F238E27FC236}">
                <a16:creationId xmlns:a16="http://schemas.microsoft.com/office/drawing/2014/main" id="{9F8CA43D-4F49-2295-CEF6-47E984B39721}"/>
              </a:ext>
            </a:extLst>
          </p:cNvPr>
          <p:cNvSpPr txBox="1">
            <a:spLocks noChangeArrowheads="1"/>
          </p:cNvSpPr>
          <p:nvPr/>
        </p:nvSpPr>
        <p:spPr bwMode="auto">
          <a:xfrm>
            <a:off x="9172353" y="6195316"/>
            <a:ext cx="3019647" cy="662684"/>
          </a:xfrm>
          <a:prstGeom prst="rect">
            <a:avLst/>
          </a:prstGeom>
          <a:solidFill>
            <a:srgbClr val="3333CC"/>
          </a:solidFill>
          <a:ln w="25400" cmpd="sng">
            <a:solidFill>
              <a:schemeClr val="tx1"/>
            </a:solidFill>
            <a:miter lim="800000"/>
            <a:headEnd/>
            <a:tailEnd/>
          </a:ln>
        </p:spPr>
        <p:txBody>
          <a:bodyPr wrap="square" lIns="0" tIns="0" rIns="0" bIns="0">
            <a:noAutofit/>
          </a:bodyPr>
          <a:lstStyle/>
          <a:p>
            <a:pPr algn="ctr" defTabSz="1219170" rtl="1" fontAlgn="base">
              <a:spcBef>
                <a:spcPct val="20000"/>
              </a:spcBef>
              <a:spcAft>
                <a:spcPct val="0"/>
              </a:spcAft>
              <a:defRPr/>
            </a:pPr>
            <a:r>
              <a:rPr lang="ar-EG" sz="2133" b="1" dirty="0">
                <a:solidFill>
                  <a:srgbClr val="FFFFFF"/>
                </a:solidFill>
                <a:latin typeface="Arial" charset="0"/>
                <a:cs typeface="Arial" charset="0"/>
              </a:rPr>
              <a:t>في حضور أسقف</a:t>
            </a:r>
          </a:p>
          <a:p>
            <a:pPr algn="ctr" defTabSz="1219170" fontAlgn="base">
              <a:spcBef>
                <a:spcPct val="20000"/>
              </a:spcBef>
              <a:spcAft>
                <a:spcPct val="0"/>
              </a:spcAft>
              <a:defRPr/>
            </a:pPr>
            <a:r>
              <a:rPr lang="fr-CA" sz="1600" b="1" dirty="0">
                <a:solidFill>
                  <a:srgbClr val="FFFFFF"/>
                </a:solidFill>
                <a:latin typeface="Arial" charset="0"/>
                <a:cs typeface="Arial" charset="0"/>
              </a:rPr>
              <a:t>En présence d’un Évêque</a:t>
            </a:r>
          </a:p>
        </p:txBody>
      </p:sp>
      <p:sp>
        <p:nvSpPr>
          <p:cNvPr id="3" name="Text Box 29">
            <a:hlinkClick r:id="rId3" action="ppaction://hlinksldjump"/>
            <a:extLst>
              <a:ext uri="{FF2B5EF4-FFF2-40B4-BE49-F238E27FC236}">
                <a16:creationId xmlns:a16="http://schemas.microsoft.com/office/drawing/2014/main" id="{B8D211B9-A582-B172-FB42-E44002289D9F}"/>
              </a:ext>
            </a:extLst>
          </p:cNvPr>
          <p:cNvSpPr txBox="1">
            <a:spLocks noChangeArrowheads="1"/>
          </p:cNvSpPr>
          <p:nvPr/>
        </p:nvSpPr>
        <p:spPr bwMode="auto">
          <a:xfrm>
            <a:off x="6012386" y="6195316"/>
            <a:ext cx="3019647" cy="662684"/>
          </a:xfrm>
          <a:prstGeom prst="rect">
            <a:avLst/>
          </a:prstGeom>
          <a:solidFill>
            <a:srgbClr val="C00000"/>
          </a:solidFill>
          <a:ln w="76200" cmpd="tri">
            <a:solidFill>
              <a:schemeClr val="tx1"/>
            </a:solidFill>
            <a:miter lim="800000"/>
            <a:headEnd/>
            <a:tailEnd/>
          </a:ln>
        </p:spPr>
        <p:txBody>
          <a:bodyPr wrap="square" lIns="0" tIns="0" rIns="0" bIns="0" anchor="ctr">
            <a:noAutofit/>
          </a:bodyPr>
          <a:lstStyle/>
          <a:p>
            <a:pPr algn="ctr" defTabSz="1219170" fontAlgn="base">
              <a:spcBef>
                <a:spcPct val="20000"/>
              </a:spcBef>
              <a:spcAft>
                <a:spcPct val="0"/>
              </a:spcAft>
              <a:defRPr/>
            </a:pPr>
            <a:r>
              <a:rPr lang="fr-CA" sz="2000" b="1" dirty="0" err="1">
                <a:solidFill>
                  <a:srgbClr val="FFFFFF"/>
                </a:solidFill>
                <a:latin typeface="Arial" charset="0"/>
                <a:cs typeface="Arial" charset="0"/>
              </a:rPr>
              <a:t>Tawaf</a:t>
            </a:r>
            <a:r>
              <a:rPr lang="fr-CA" sz="2000" b="1" dirty="0">
                <a:solidFill>
                  <a:srgbClr val="FFFFFF"/>
                </a:solidFill>
                <a:latin typeface="Arial" charset="0"/>
                <a:cs typeface="Arial" charset="0"/>
              </a:rPr>
              <a:t> – </a:t>
            </a:r>
            <a:r>
              <a:rPr lang="ar-EG" sz="2000" b="1" dirty="0">
                <a:solidFill>
                  <a:srgbClr val="FFFFFF"/>
                </a:solidFill>
                <a:latin typeface="Arial" charset="0"/>
                <a:cs typeface="Arial" charset="0"/>
              </a:rPr>
              <a:t>طواف</a:t>
            </a:r>
          </a:p>
        </p:txBody>
      </p:sp>
    </p:spTree>
    <p:extLst>
      <p:ext uri="{BB962C8B-B14F-4D97-AF65-F5344CB8AC3E}">
        <p14:creationId xmlns:p14="http://schemas.microsoft.com/office/powerpoint/2010/main" val="301026051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743122" name="Group 18"/>
          <p:cNvGraphicFramePr>
            <a:graphicFrameLocks noGrp="1"/>
          </p:cNvGraphicFramePr>
          <p:nvPr>
            <p:extLst>
              <p:ext uri="{D42A27DB-BD31-4B8C-83A1-F6EECF244321}">
                <p14:modId xmlns:p14="http://schemas.microsoft.com/office/powerpoint/2010/main" val="1955643001"/>
              </p:ext>
            </p:extLst>
          </p:nvPr>
        </p:nvGraphicFramePr>
        <p:xfrm>
          <a:off x="101600" y="914400"/>
          <a:ext cx="11988800" cy="4940808"/>
        </p:xfrm>
        <a:graphic>
          <a:graphicData uri="http://schemas.openxmlformats.org/drawingml/2006/table">
            <a:tbl>
              <a:tblPr/>
              <a:tblGrid>
                <a:gridCol w="4395893">
                  <a:extLst>
                    <a:ext uri="{9D8B030D-6E8A-4147-A177-3AD203B41FA5}">
                      <a16:colId xmlns:a16="http://schemas.microsoft.com/office/drawing/2014/main" val="20000"/>
                    </a:ext>
                  </a:extLst>
                </a:gridCol>
                <a:gridCol w="3627168">
                  <a:extLst>
                    <a:ext uri="{9D8B030D-6E8A-4147-A177-3AD203B41FA5}">
                      <a16:colId xmlns:a16="http://schemas.microsoft.com/office/drawing/2014/main" val="20001"/>
                    </a:ext>
                  </a:extLst>
                </a:gridCol>
                <a:gridCol w="3965739">
                  <a:extLst>
                    <a:ext uri="{9D8B030D-6E8A-4147-A177-3AD203B41FA5}">
                      <a16:colId xmlns:a16="http://schemas.microsoft.com/office/drawing/2014/main" val="20002"/>
                    </a:ext>
                  </a:extLst>
                </a:gridCol>
              </a:tblGrid>
              <a:tr h="4903216">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4300" b="0" i="0" u="none" strike="noStrike" cap="none" normalizeH="0" baseline="0" dirty="0">
                          <a:ln>
                            <a:noFill/>
                          </a:ln>
                          <a:solidFill>
                            <a:schemeClr val="tx1"/>
                          </a:solidFill>
                          <a:effectLst/>
                          <a:latin typeface="CS Avva Shenouda" panose="020B7200000000000000" pitchFamily="34" charset="0"/>
                          <a:cs typeface="Arial" charset="0"/>
                        </a:rPr>
                        <a:t>`</a:t>
                      </a:r>
                      <a:r>
                        <a:rPr kumimoji="0" lang="en-US" sz="4300" b="0" i="0" u="none" strike="noStrike" cap="none" normalizeH="0" baseline="0" dirty="0">
                          <a:ln>
                            <a:noFill/>
                          </a:ln>
                          <a:solidFill>
                            <a:schemeClr val="tx1"/>
                          </a:solidFill>
                          <a:effectLst/>
                          <a:latin typeface="Avva_Marcos" panose="04020500000000000000" pitchFamily="82" charset="0"/>
                          <a:cs typeface="Arial" charset="0"/>
                        </a:rPr>
                        <a:t>A</a:t>
                      </a:r>
                      <a:r>
                        <a:rPr kumimoji="0" lang="en-US" sz="4300" b="0" i="0" u="none" strike="noStrike" cap="none" normalizeH="0" baseline="0" dirty="0">
                          <a:ln>
                            <a:noFill/>
                          </a:ln>
                          <a:solidFill>
                            <a:schemeClr val="tx1"/>
                          </a:solidFill>
                          <a:effectLst/>
                          <a:latin typeface="Coptic1" pitchFamily="2" charset="0"/>
                          <a:cs typeface="Arial" charset="0"/>
                        </a:rPr>
                        <a:t>l# </a:t>
                      </a:r>
                      <a:r>
                        <a:rPr kumimoji="0" lang="en-US" sz="4300" b="0" i="0" u="none" strike="noStrike" cap="none" normalizeH="0" baseline="0" dirty="0" err="1">
                          <a:ln>
                            <a:noFill/>
                          </a:ln>
                          <a:solidFill>
                            <a:schemeClr val="tx1"/>
                          </a:solidFill>
                          <a:effectLst/>
                          <a:latin typeface="Coptic1" pitchFamily="2" charset="0"/>
                          <a:cs typeface="Arial" charset="0"/>
                        </a:rPr>
                        <a:t>A~l</a:t>
                      </a:r>
                      <a:r>
                        <a:rPr kumimoji="0" lang="en-US" sz="4300" b="0" i="0" u="none" strike="noStrike" cap="none" normalizeH="0" baseline="0" dirty="0">
                          <a:ln>
                            <a:noFill/>
                          </a:ln>
                          <a:solidFill>
                            <a:schemeClr val="tx1"/>
                          </a:solidFill>
                          <a:effectLst/>
                          <a:latin typeface="Coptic1" pitchFamily="2" charset="0"/>
                          <a:cs typeface="Arial" charset="0"/>
                        </a:rPr>
                        <a:t># :</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4800" b="0" i="0" u="none" strike="noStrike" cap="none" normalizeH="0" baseline="0" dirty="0">
                          <a:ln>
                            <a:noFill/>
                          </a:ln>
                          <a:solidFill>
                            <a:schemeClr val="tx1"/>
                          </a:solidFill>
                          <a:effectLst/>
                          <a:latin typeface="Coptic1" pitchFamily="2" charset="0"/>
                          <a:cs typeface="Arial" charset="0"/>
                        </a:rPr>
                        <a:t>I/#c# </a:t>
                      </a:r>
                      <a:r>
                        <a:rPr kumimoji="0" lang="en-US" sz="4800" b="0" i="0" u="none" strike="noStrike" cap="none" normalizeH="0" baseline="0" dirty="0" err="1">
                          <a:ln>
                            <a:noFill/>
                          </a:ln>
                          <a:solidFill>
                            <a:schemeClr val="tx1"/>
                          </a:solidFill>
                          <a:effectLst/>
                          <a:latin typeface="Coptic1" pitchFamily="2" charset="0"/>
                          <a:cs typeface="Arial" charset="0"/>
                        </a:rPr>
                        <a:t>P,#c</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p~s</a:t>
                      </a:r>
                      <a:r>
                        <a:rPr kumimoji="0" lang="en-US" sz="4800" b="0" i="0" u="none" strike="noStrike" cap="none" normalizeH="0" baseline="0" dirty="0">
                          <a:ln>
                            <a:noFill/>
                          </a:ln>
                          <a:solidFill>
                            <a:schemeClr val="tx1"/>
                          </a:solidFill>
                          <a:effectLst/>
                          <a:latin typeface="Coptic1" pitchFamily="2" charset="0"/>
                          <a:cs typeface="Arial" charset="0"/>
                        </a:rPr>
                        <a:t>/</a:t>
                      </a:r>
                      <a:r>
                        <a:rPr kumimoji="0" lang="en-US" sz="4800" b="0" i="0" u="none" strike="noStrike" cap="none" normalizeH="0" baseline="0" dirty="0" err="1">
                          <a:ln>
                            <a:noFill/>
                          </a:ln>
                          <a:solidFill>
                            <a:schemeClr val="tx1"/>
                          </a:solidFill>
                          <a:effectLst/>
                          <a:latin typeface="Coptic1" pitchFamily="2" charset="0"/>
                          <a:cs typeface="Arial" charset="0"/>
                        </a:rPr>
                        <a:t>ri</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m~V</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af</a:t>
                      </a:r>
                      <a:r>
                        <a:rPr kumimoji="0" lang="en-US" sz="4800" b="0" i="0" u="none" strike="noStrike" cap="none" normalizeH="0" baseline="0" dirty="0">
                          <a:ln>
                            <a:noFill/>
                          </a:ln>
                          <a:solidFill>
                            <a:schemeClr val="tx1"/>
                          </a:solidFill>
                          <a:effectLst/>
                          <a:latin typeface="Coptic1" pitchFamily="2" charset="0"/>
                          <a:cs typeface="Arial" charset="0"/>
                        </a:rPr>
                        <a:t>[</a:t>
                      </a:r>
                      <a:r>
                        <a:rPr kumimoji="0" lang="en-US" sz="4800" b="0" i="0" u="none" strike="noStrike" cap="none" normalizeH="0" baseline="0" dirty="0" err="1">
                          <a:ln>
                            <a:noFill/>
                          </a:ln>
                          <a:solidFill>
                            <a:schemeClr val="tx1"/>
                          </a:solidFill>
                          <a:effectLst/>
                          <a:latin typeface="Coptic1" pitchFamily="2" charset="0"/>
                          <a:cs typeface="Arial" charset="0"/>
                        </a:rPr>
                        <a:t>iwmc</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qen</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piIordan</a:t>
                      </a:r>
                      <a:r>
                        <a:rPr kumimoji="0" lang="en-US" sz="4800" b="0" i="0" u="none" strike="noStrike" cap="none" normalizeH="0" baseline="0" dirty="0">
                          <a:ln>
                            <a:noFill/>
                          </a:ln>
                          <a:solidFill>
                            <a:schemeClr val="tx1"/>
                          </a:solidFill>
                          <a:effectLst/>
                          <a:latin typeface="Coptic1" pitchFamily="2" charset="0"/>
                          <a:cs typeface="Arial" charset="0"/>
                        </a:rPr>
                        <a:t>/c : </a:t>
                      </a:r>
                      <a:r>
                        <a:rPr kumimoji="0" lang="en-US" sz="4300" b="0" i="0" u="none" strike="noStrike" cap="none" normalizeH="0" baseline="0" dirty="0">
                          <a:ln>
                            <a:noFill/>
                          </a:ln>
                          <a:solidFill>
                            <a:schemeClr val="tx1"/>
                          </a:solidFill>
                          <a:effectLst/>
                          <a:latin typeface="Coptic1" pitchFamily="2" charset="0"/>
                          <a:cs typeface="Arial" charset="0"/>
                        </a:rPr>
                        <a:t>Al# Al#.</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4300" b="0" i="0" u="none" strike="noStrike" cap="none" normalizeH="0" baseline="0" dirty="0">
                          <a:ln>
                            <a:noFill/>
                          </a:ln>
                          <a:solidFill>
                            <a:schemeClr val="tx1"/>
                          </a:solidFill>
                          <a:effectLst/>
                          <a:latin typeface="Arial" charset="0"/>
                          <a:cs typeface="Arial" charset="0"/>
                        </a:rPr>
                        <a:t>Alléluia</a:t>
                      </a:r>
                      <a:r>
                        <a:rPr kumimoji="0" lang="fr-CA" sz="4300" b="0" i="0" u="none" strike="noStrike" cap="none" normalizeH="0" baseline="0" dirty="0">
                          <a:ln>
                            <a:noFill/>
                          </a:ln>
                          <a:solidFill>
                            <a:schemeClr val="tx1"/>
                          </a:solidFill>
                          <a:effectLst/>
                          <a:latin typeface="Arial" charset="0"/>
                          <a:cs typeface="Arial" charset="0"/>
                        </a:rPr>
                        <a:t> (2)</a:t>
                      </a:r>
                      <a:endParaRPr kumimoji="0" lang="fr-FR" sz="4300" b="0" i="0" u="none" strike="noStrike" cap="none" normalizeH="0" baseline="0" dirty="0">
                        <a:ln>
                          <a:noFill/>
                        </a:ln>
                        <a:solidFill>
                          <a:schemeClr val="tx1"/>
                        </a:solidFill>
                        <a:effectLst/>
                        <a:latin typeface="Arial"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4300" b="0" i="0" u="none" strike="noStrike" cap="none" normalizeH="0" baseline="0" dirty="0">
                          <a:ln>
                            <a:noFill/>
                          </a:ln>
                          <a:solidFill>
                            <a:schemeClr val="tx1"/>
                          </a:solidFill>
                          <a:effectLst/>
                          <a:latin typeface="Arial" charset="0"/>
                          <a:cs typeface="Arial" charset="0"/>
                        </a:rPr>
                        <a:t>Jésus-Christ le Fils de Dieu, fus baptisé dans le Jourdain. </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4300" b="0" i="0" u="none" strike="noStrike" cap="none" normalizeH="0" baseline="0" dirty="0">
                          <a:ln>
                            <a:noFill/>
                          </a:ln>
                          <a:solidFill>
                            <a:schemeClr val="tx1"/>
                          </a:solidFill>
                          <a:effectLst/>
                          <a:latin typeface="Arial" charset="0"/>
                          <a:cs typeface="Arial" charset="0"/>
                        </a:rPr>
                        <a:t>Alléluia (2)</a:t>
                      </a:r>
                      <a:r>
                        <a:rPr kumimoji="0" lang="en-US" sz="4300" b="0" i="0" u="none" strike="noStrike" cap="none" normalizeH="0" baseline="0" dirty="0">
                          <a:ln>
                            <a:noFill/>
                          </a:ln>
                          <a:solidFill>
                            <a:schemeClr val="tx1"/>
                          </a:solidFill>
                          <a:effectLst/>
                          <a:latin typeface="Arial" charset="0"/>
                          <a:cs typeface="Arial" charset="0"/>
                        </a:rPr>
                        <a:t> </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4800" b="0" i="0" u="none" strike="noStrike" cap="none" normalizeH="0" baseline="0" dirty="0" err="1">
                          <a:ln>
                            <a:noFill/>
                          </a:ln>
                          <a:solidFill>
                            <a:schemeClr val="tx1"/>
                          </a:solidFill>
                          <a:effectLst/>
                          <a:latin typeface="Arial" charset="0"/>
                          <a:cs typeface="Arial" charset="0"/>
                        </a:rPr>
                        <a:t>هَلِّلُويَا</a:t>
                      </a:r>
                      <a:r>
                        <a:rPr kumimoji="0" lang="ar-SA" sz="4800" b="0" i="0" u="none" strike="noStrike" cap="none" normalizeH="0" baseline="0" dirty="0">
                          <a:ln>
                            <a:noFill/>
                          </a:ln>
                          <a:solidFill>
                            <a:schemeClr val="tx1"/>
                          </a:solidFill>
                          <a:effectLst/>
                          <a:latin typeface="Arial" charset="0"/>
                          <a:cs typeface="Arial" charset="0"/>
                        </a:rPr>
                        <a:t> </a:t>
                      </a:r>
                      <a:r>
                        <a:rPr kumimoji="0" lang="ar-EG" sz="4800" b="0" i="0" u="none" strike="noStrike" cap="none" normalizeH="0" baseline="0" dirty="0">
                          <a:ln>
                            <a:noFill/>
                          </a:ln>
                          <a:solidFill>
                            <a:schemeClr val="tx1"/>
                          </a:solidFill>
                          <a:effectLst/>
                          <a:latin typeface="Arial" charset="0"/>
                          <a:cs typeface="Arial" charset="0"/>
                        </a:rPr>
                        <a:t>(٢)</a:t>
                      </a:r>
                      <a:r>
                        <a:rPr kumimoji="0" lang="ar-SA" sz="4800" b="0" i="0" u="none" strike="noStrike" cap="none" normalizeH="0" baseline="0" dirty="0">
                          <a:ln>
                            <a:noFill/>
                          </a:ln>
                          <a:solidFill>
                            <a:schemeClr val="tx1"/>
                          </a:solidFill>
                          <a:effectLst/>
                          <a:latin typeface="Arial" charset="0"/>
                          <a:cs typeface="Arial" charset="0"/>
                        </a:rPr>
                        <a:t> </a:t>
                      </a:r>
                      <a:r>
                        <a:rPr kumimoji="0" lang="ar-SA" sz="5900" b="0" i="0" u="none" strike="noStrike" cap="none" normalizeH="0" baseline="0" dirty="0">
                          <a:ln>
                            <a:noFill/>
                          </a:ln>
                          <a:solidFill>
                            <a:schemeClr val="tx1"/>
                          </a:solidFill>
                          <a:effectLst/>
                          <a:latin typeface="Arial" charset="0"/>
                          <a:cs typeface="Arial" charset="0"/>
                        </a:rPr>
                        <a:t>يسوع المسيح</a:t>
                      </a:r>
                      <a:r>
                        <a:rPr kumimoji="0" lang="ar-EG" sz="5900" b="0" i="0" u="none" strike="noStrike" cap="none" normalizeH="0" baseline="0" dirty="0">
                          <a:ln>
                            <a:noFill/>
                          </a:ln>
                          <a:solidFill>
                            <a:schemeClr val="tx1"/>
                          </a:solidFill>
                          <a:effectLst/>
                          <a:latin typeface="Arial" charset="0"/>
                          <a:cs typeface="Arial" charset="0"/>
                        </a:rPr>
                        <a:t>  </a:t>
                      </a:r>
                      <a:r>
                        <a:rPr kumimoji="0" lang="ar-SA" sz="5900" b="0" i="0" u="none" strike="noStrike" cap="none" normalizeH="0" baseline="0" dirty="0">
                          <a:ln>
                            <a:noFill/>
                          </a:ln>
                          <a:solidFill>
                            <a:schemeClr val="tx1"/>
                          </a:solidFill>
                          <a:effectLst/>
                          <a:latin typeface="Arial" charset="0"/>
                          <a:cs typeface="Arial" charset="0"/>
                        </a:rPr>
                        <a:t> </a:t>
                      </a:r>
                      <a:r>
                        <a:rPr kumimoji="0" lang="ar-SA" sz="5900" b="0" i="0" u="none" strike="noStrike" cap="none" normalizeH="0" baseline="0" dirty="0" err="1">
                          <a:ln>
                            <a:noFill/>
                          </a:ln>
                          <a:solidFill>
                            <a:schemeClr val="tx1"/>
                          </a:solidFill>
                          <a:effectLst/>
                          <a:latin typeface="Arial" charset="0"/>
                          <a:cs typeface="Arial" charset="0"/>
                        </a:rPr>
                        <a:t>إبن</a:t>
                      </a:r>
                      <a:r>
                        <a:rPr kumimoji="0" lang="ar-SA" sz="5900" b="0" i="0" u="none" strike="noStrike" cap="none" normalizeH="0" baseline="0" dirty="0">
                          <a:ln>
                            <a:noFill/>
                          </a:ln>
                          <a:solidFill>
                            <a:schemeClr val="tx1"/>
                          </a:solidFill>
                          <a:effectLst/>
                          <a:latin typeface="Arial" charset="0"/>
                          <a:cs typeface="Arial" charset="0"/>
                        </a:rPr>
                        <a:t> الله، </a:t>
                      </a:r>
                      <a:r>
                        <a:rPr kumimoji="0" lang="ar-SA" sz="5900" b="0" i="0" u="none" strike="noStrike" cap="none" normalizeH="0" baseline="0" dirty="0" err="1">
                          <a:ln>
                            <a:noFill/>
                          </a:ln>
                          <a:solidFill>
                            <a:schemeClr val="tx1"/>
                          </a:solidFill>
                          <a:effectLst/>
                          <a:latin typeface="Arial" charset="0"/>
                          <a:cs typeface="Arial" charset="0"/>
                        </a:rPr>
                        <a:t>إعتمد</a:t>
                      </a:r>
                      <a:r>
                        <a:rPr kumimoji="0" lang="ar-SA" sz="5900" b="0" i="0" u="none" strike="noStrike" cap="none" normalizeH="0" baseline="0" dirty="0">
                          <a:ln>
                            <a:noFill/>
                          </a:ln>
                          <a:solidFill>
                            <a:schemeClr val="tx1"/>
                          </a:solidFill>
                          <a:effectLst/>
                          <a:latin typeface="Arial" charset="0"/>
                          <a:cs typeface="Arial" charset="0"/>
                        </a:rPr>
                        <a:t> في الأردن. </a:t>
                      </a:r>
                      <a:r>
                        <a:rPr kumimoji="0" lang="ar-SA" sz="4800" b="0" i="0" u="none" strike="noStrike" cap="none" normalizeH="0" baseline="0" dirty="0" err="1">
                          <a:ln>
                            <a:noFill/>
                          </a:ln>
                          <a:solidFill>
                            <a:schemeClr val="tx1"/>
                          </a:solidFill>
                          <a:effectLst/>
                          <a:latin typeface="Arial" charset="0"/>
                          <a:cs typeface="Arial" charset="0"/>
                        </a:rPr>
                        <a:t>هَلِّلُويَا</a:t>
                      </a:r>
                      <a:r>
                        <a:rPr kumimoji="0" lang="ar-EG" sz="4800" b="0" i="0" u="none" strike="noStrike" cap="none" normalizeH="0" baseline="0" dirty="0">
                          <a:ln>
                            <a:noFill/>
                          </a:ln>
                          <a:solidFill>
                            <a:schemeClr val="tx1"/>
                          </a:solidFill>
                          <a:effectLst/>
                          <a:latin typeface="Arial" charset="0"/>
                          <a:cs typeface="Arial" charset="0"/>
                        </a:rPr>
                        <a:t> (٢)</a:t>
                      </a:r>
                      <a:r>
                        <a:rPr kumimoji="0" lang="ar-SA" sz="4800" b="0" i="0" u="none" strike="noStrike" cap="none" normalizeH="0" baseline="0" dirty="0">
                          <a:ln>
                            <a:noFill/>
                          </a:ln>
                          <a:solidFill>
                            <a:schemeClr val="tx1"/>
                          </a:solidFill>
                          <a:effectLst/>
                          <a:latin typeface="Arial" charset="0"/>
                          <a:cs typeface="Arial" charset="0"/>
                        </a:rPr>
                        <a:t>.</a:t>
                      </a:r>
                      <a:endParaRPr kumimoji="0" lang="en-US" sz="48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5" name="Tableau 4">
            <a:extLst>
              <a:ext uri="{FF2B5EF4-FFF2-40B4-BE49-F238E27FC236}">
                <a16:creationId xmlns:a16="http://schemas.microsoft.com/office/drawing/2014/main" id="{0A1D9F6E-9B20-493E-B870-9938D2498038}"/>
              </a:ext>
            </a:extLst>
          </p:cNvPr>
          <p:cNvGraphicFramePr>
            <a:graphicFrameLocks noGrp="1"/>
          </p:cNvGraphicFramePr>
          <p:nvPr>
            <p:extLst>
              <p:ext uri="{D42A27DB-BD31-4B8C-83A1-F6EECF244321}">
                <p14:modId xmlns:p14="http://schemas.microsoft.com/office/powerpoint/2010/main" val="3635770963"/>
              </p:ext>
            </p:extLst>
          </p:nvPr>
        </p:nvGraphicFramePr>
        <p:xfrm>
          <a:off x="2032000" y="100668"/>
          <a:ext cx="8128000" cy="396240"/>
        </p:xfrm>
        <a:graphic>
          <a:graphicData uri="http://schemas.openxmlformats.org/drawingml/2006/table">
            <a:tbl>
              <a:tblPr firstRow="1" bandRow="1">
                <a:tableStyleId>{2D5ABB26-0587-4C30-8999-92F81FD0307C}</a:tableStyleId>
              </a:tblPr>
              <a:tblGrid>
                <a:gridCol w="8128000">
                  <a:extLst>
                    <a:ext uri="{9D8B030D-6E8A-4147-A177-3AD203B41FA5}">
                      <a16:colId xmlns:a16="http://schemas.microsoft.com/office/drawing/2014/main" val="94864360"/>
                    </a:ext>
                  </a:extLst>
                </a:gridCol>
              </a:tblGrid>
              <a:tr h="3962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dirty="0" err="1">
                          <a:solidFill>
                            <a:schemeClr val="tx1"/>
                          </a:solidFill>
                          <a:latin typeface="Arial" panose="020B0604020202020204" pitchFamily="34" charset="0"/>
                          <a:cs typeface="Arial" panose="020B0604020202020204" pitchFamily="34" charset="0"/>
                        </a:rPr>
                        <a:t>Répons</a:t>
                      </a:r>
                      <a:r>
                        <a:rPr lang="en-US" sz="2000" b="0" dirty="0">
                          <a:solidFill>
                            <a:schemeClr val="tx1"/>
                          </a:solidFill>
                          <a:latin typeface="Arial" panose="020B0604020202020204" pitchFamily="34" charset="0"/>
                          <a:cs typeface="Arial" panose="020B0604020202020204" pitchFamily="34" charset="0"/>
                        </a:rPr>
                        <a:t> du </a:t>
                      </a:r>
                      <a:r>
                        <a:rPr lang="en-US" sz="2000" b="0" dirty="0" err="1">
                          <a:solidFill>
                            <a:schemeClr val="tx1"/>
                          </a:solidFill>
                          <a:latin typeface="Arial" panose="020B0604020202020204" pitchFamily="34" charset="0"/>
                          <a:cs typeface="Arial" panose="020B0604020202020204" pitchFamily="34" charset="0"/>
                        </a:rPr>
                        <a:t>Psaume</a:t>
                      </a:r>
                      <a:r>
                        <a:rPr lang="en-US" sz="2000" b="0" dirty="0">
                          <a:solidFill>
                            <a:schemeClr val="tx1"/>
                          </a:solidFill>
                          <a:latin typeface="Arial" panose="020B0604020202020204" pitchFamily="34" charset="0"/>
                          <a:cs typeface="Arial" panose="020B0604020202020204" pitchFamily="34" charset="0"/>
                        </a:rPr>
                        <a:t> – Fête de </a:t>
                      </a:r>
                      <a:r>
                        <a:rPr lang="en-US" sz="2000" b="0" dirty="0" err="1">
                          <a:solidFill>
                            <a:schemeClr val="tx1"/>
                          </a:solidFill>
                          <a:latin typeface="Arial" panose="020B0604020202020204" pitchFamily="34" charset="0"/>
                          <a:cs typeface="Arial" panose="020B0604020202020204" pitchFamily="34" charset="0"/>
                        </a:rPr>
                        <a:t>l’Épiphanie</a:t>
                      </a:r>
                      <a:r>
                        <a:rPr lang="en-US" sz="2000" b="0" dirty="0">
                          <a:solidFill>
                            <a:schemeClr val="tx1"/>
                          </a:solidFill>
                          <a:latin typeface="Arial" panose="020B0604020202020204" pitchFamily="34" charset="0"/>
                          <a:cs typeface="Arial" panose="020B0604020202020204" pitchFamily="34" charset="0"/>
                        </a:rPr>
                        <a:t> </a:t>
                      </a:r>
                    </a:p>
                  </a:txBody>
                  <a:tcPr marL="121920" marR="12192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11182694"/>
                  </a:ext>
                </a:extLst>
              </a:tr>
            </a:tbl>
          </a:graphicData>
        </a:graphic>
      </p:graphicFrame>
    </p:spTree>
    <p:extLst>
      <p:ext uri="{BB962C8B-B14F-4D97-AF65-F5344CB8AC3E}">
        <p14:creationId xmlns:p14="http://schemas.microsoft.com/office/powerpoint/2010/main" val="95549286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313060" name="Group 36"/>
          <p:cNvGraphicFramePr>
            <a:graphicFrameLocks noGrp="1"/>
          </p:cNvGraphicFramePr>
          <p:nvPr/>
        </p:nvGraphicFramePr>
        <p:xfrm>
          <a:off x="0" y="295031"/>
          <a:ext cx="12192000" cy="3023216"/>
        </p:xfrm>
        <a:graphic>
          <a:graphicData uri="http://schemas.openxmlformats.org/drawingml/2006/table">
            <a:tbl>
              <a:tblPr/>
              <a:tblGrid>
                <a:gridCol w="4399721">
                  <a:extLst>
                    <a:ext uri="{9D8B030D-6E8A-4147-A177-3AD203B41FA5}">
                      <a16:colId xmlns:a16="http://schemas.microsoft.com/office/drawing/2014/main" val="20000"/>
                    </a:ext>
                  </a:extLst>
                </a:gridCol>
                <a:gridCol w="4252155">
                  <a:extLst>
                    <a:ext uri="{9D8B030D-6E8A-4147-A177-3AD203B41FA5}">
                      <a16:colId xmlns:a16="http://schemas.microsoft.com/office/drawing/2014/main" val="20001"/>
                    </a:ext>
                  </a:extLst>
                </a:gridCol>
                <a:gridCol w="3540124">
                  <a:extLst>
                    <a:ext uri="{9D8B030D-6E8A-4147-A177-3AD203B41FA5}">
                      <a16:colId xmlns:a16="http://schemas.microsoft.com/office/drawing/2014/main" val="20002"/>
                    </a:ext>
                  </a:extLst>
                </a:gridCol>
              </a:tblGrid>
              <a:tr h="64008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700" b="0" i="0" u="sng" strike="noStrike" cap="none" normalizeH="0" baseline="0" dirty="0" err="1">
                          <a:ln>
                            <a:noFill/>
                          </a:ln>
                          <a:solidFill>
                            <a:srgbClr val="FF9900"/>
                          </a:solidFill>
                          <a:effectLst/>
                          <a:latin typeface="Coptic1" pitchFamily="2" charset="0"/>
                          <a:cs typeface="Arial" charset="0"/>
                        </a:rPr>
                        <a:t>Pidia~kwn</a:t>
                      </a:r>
                      <a:r>
                        <a:rPr kumimoji="0" lang="en-US" sz="2700" b="0" i="0" u="sng" strike="noStrike" cap="none" normalizeH="0" baseline="0" dirty="0">
                          <a:ln>
                            <a:noFill/>
                          </a:ln>
                          <a:solidFill>
                            <a:srgbClr val="FF9900"/>
                          </a:solidFill>
                          <a:effectLst/>
                          <a:latin typeface="Coptic1" pitchFamily="2" charset="0"/>
                          <a:cs typeface="Arial" charset="0"/>
                        </a:rPr>
                        <a:t> :</a:t>
                      </a:r>
                    </a:p>
                  </a:txBody>
                  <a:tcPr marL="121920" marR="121920"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700" b="0" i="0" u="sng" strike="noStrike" cap="none" normalizeH="0" baseline="0" dirty="0">
                          <a:ln>
                            <a:noFill/>
                          </a:ln>
                          <a:solidFill>
                            <a:srgbClr val="FF9900"/>
                          </a:solidFill>
                          <a:effectLst/>
                          <a:latin typeface="Arial" charset="0"/>
                          <a:cs typeface="Arial" charset="0"/>
                        </a:rPr>
                        <a:t>Le </a:t>
                      </a:r>
                      <a:r>
                        <a:rPr kumimoji="0" lang="en-US" sz="2700" b="0" i="0" u="sng" strike="noStrike" cap="none" normalizeH="0" baseline="0" dirty="0" err="1">
                          <a:ln>
                            <a:noFill/>
                          </a:ln>
                          <a:solidFill>
                            <a:srgbClr val="FF9900"/>
                          </a:solidFill>
                          <a:effectLst/>
                          <a:latin typeface="Arial" charset="0"/>
                          <a:cs typeface="Arial" charset="0"/>
                        </a:rPr>
                        <a:t>diacre</a:t>
                      </a:r>
                      <a:r>
                        <a:rPr kumimoji="0" lang="en-US" sz="2700" b="0" i="0" u="sng" strike="noStrike" cap="none" normalizeH="0" baseline="0" dirty="0">
                          <a:ln>
                            <a:noFill/>
                          </a:ln>
                          <a:solidFill>
                            <a:srgbClr val="FF9900"/>
                          </a:solidFill>
                          <a:effectLst/>
                          <a:latin typeface="Arial" charset="0"/>
                          <a:cs typeface="Arial" charset="0"/>
                        </a:rPr>
                        <a:t> :</a:t>
                      </a:r>
                      <a:endParaRPr kumimoji="0" lang="en-CA" sz="2700" b="0" i="0" u="sng" strike="noStrike" cap="none" normalizeH="0" baseline="0" dirty="0">
                        <a:ln>
                          <a:noFill/>
                        </a:ln>
                        <a:solidFill>
                          <a:srgbClr val="FF9900"/>
                        </a:solidFill>
                        <a:effectLst/>
                        <a:latin typeface="Arial" charset="0"/>
                        <a:cs typeface="Arial" charset="0"/>
                      </a:endParaRPr>
                    </a:p>
                  </a:txBody>
                  <a:tcPr marL="121920" marR="121920" horzOverflow="overflow">
                    <a:lnL>
                      <a:noFill/>
                    </a:lnL>
                    <a:lnR>
                      <a:noFill/>
                    </a:lnR>
                    <a:lnT cap="flat">
                      <a:noFill/>
                    </a:lnT>
                    <a:lnB>
                      <a:noFill/>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Tx/>
                        <a:buSzTx/>
                        <a:buFontTx/>
                        <a:buNone/>
                        <a:tabLst/>
                      </a:pPr>
                      <a:r>
                        <a:rPr kumimoji="0" lang="ar-EG" sz="2700" b="0" i="0" u="sng" strike="noStrike" cap="none" normalizeH="0" baseline="0" dirty="0">
                          <a:ln>
                            <a:noFill/>
                          </a:ln>
                          <a:solidFill>
                            <a:srgbClr val="FF9900"/>
                          </a:solidFill>
                          <a:effectLst/>
                          <a:latin typeface="Arial" charset="0"/>
                          <a:cs typeface="Arial" charset="0"/>
                        </a:rPr>
                        <a:t>الشماس :</a:t>
                      </a:r>
                      <a:endParaRPr kumimoji="0" lang="en-US" sz="2700" b="0" i="0" u="sng" strike="noStrike" cap="none" normalizeH="0" baseline="0" dirty="0">
                        <a:ln>
                          <a:noFill/>
                        </a:ln>
                        <a:solidFill>
                          <a:srgbClr val="FF9900"/>
                        </a:solidFill>
                        <a:effectLst/>
                        <a:latin typeface="Arial" charset="0"/>
                        <a:cs typeface="Arial" charset="0"/>
                      </a:endParaRPr>
                    </a:p>
                  </a:txBody>
                  <a:tcPr marL="121920" marR="121920"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2383136">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3700" b="0" i="0" u="none" strike="noStrike" cap="none" normalizeH="0" baseline="0" dirty="0" err="1">
                          <a:ln>
                            <a:noFill/>
                          </a:ln>
                          <a:solidFill>
                            <a:srgbClr val="FFFFFF"/>
                          </a:solidFill>
                          <a:effectLst/>
                          <a:latin typeface="Coptic1" pitchFamily="2" charset="0"/>
                          <a:cs typeface="Times New Roman" pitchFamily="18" charset="0"/>
                        </a:rPr>
                        <a:t>C~tay</a:t>
                      </a:r>
                      <a:r>
                        <a:rPr kumimoji="0" lang="en-US" sz="3700" b="0" i="0" u="none" strike="noStrike" cap="none" normalizeH="0" baseline="0" dirty="0">
                          <a:ln>
                            <a:noFill/>
                          </a:ln>
                          <a:solidFill>
                            <a:srgbClr val="FFFFFF"/>
                          </a:solidFill>
                          <a:effectLst/>
                          <a:latin typeface="Coptic1" pitchFamily="2" charset="0"/>
                          <a:cs typeface="Times New Roman" pitchFamily="18" charset="0"/>
                        </a:rPr>
                        <a:t>/</a:t>
                      </a:r>
                      <a:r>
                        <a:rPr kumimoji="0" lang="en-US" sz="3700" b="0" i="0" u="none" strike="noStrike" cap="none" normalizeH="0" baseline="0" dirty="0" err="1">
                          <a:ln>
                            <a:noFill/>
                          </a:ln>
                          <a:solidFill>
                            <a:srgbClr val="FFFFFF"/>
                          </a:solidFill>
                          <a:effectLst/>
                          <a:latin typeface="Coptic1" pitchFamily="2" charset="0"/>
                          <a:cs typeface="Times New Roman" pitchFamily="18" charset="0"/>
                        </a:rPr>
                        <a:t>te</a:t>
                      </a:r>
                      <a:r>
                        <a:rPr kumimoji="0" lang="en-US" sz="3700" b="0" i="0" u="none" strike="noStrike" cap="none" normalizeH="0" baseline="0" dirty="0">
                          <a:ln>
                            <a:noFill/>
                          </a:ln>
                          <a:solidFill>
                            <a:srgbClr val="FFFFFF"/>
                          </a:solidFill>
                          <a:effectLst/>
                          <a:latin typeface="Coptic1" pitchFamily="2" charset="0"/>
                          <a:cs typeface="Times New Roman" pitchFamily="18" charset="0"/>
                        </a:rPr>
                        <a:t> meta </a:t>
                      </a:r>
                      <a:r>
                        <a:rPr kumimoji="0" lang="en-US" sz="3700" b="0" i="0" u="none" strike="noStrike" cap="none" normalizeH="0" baseline="0" dirty="0" err="1">
                          <a:ln>
                            <a:noFill/>
                          </a:ln>
                          <a:solidFill>
                            <a:srgbClr val="FFFFFF"/>
                          </a:solidFill>
                          <a:effectLst/>
                          <a:latin typeface="Coptic1" pitchFamily="2" charset="0"/>
                          <a:cs typeface="Times New Roman" pitchFamily="18" charset="0"/>
                        </a:rPr>
                        <a:t>vobou</a:t>
                      </a:r>
                      <a:r>
                        <a:rPr kumimoji="0" lang="en-US" sz="3700" b="0" i="0" u="none" strike="noStrike" cap="none" normalizeH="0" baseline="0" dirty="0">
                          <a:ln>
                            <a:noFill/>
                          </a:ln>
                          <a:solidFill>
                            <a:srgbClr val="FFFFFF"/>
                          </a:solidFill>
                          <a:effectLst/>
                          <a:latin typeface="Coptic1" pitchFamily="2" charset="0"/>
                          <a:cs typeface="Times New Roman" pitchFamily="18" charset="0"/>
                        </a:rPr>
                        <a:t> </a:t>
                      </a:r>
                      <a:r>
                        <a:rPr kumimoji="0" lang="en-US" sz="3700" b="0" i="0" u="none" strike="noStrike" cap="none" normalizeH="0" baseline="0" dirty="0" err="1">
                          <a:ln>
                            <a:noFill/>
                          </a:ln>
                          <a:solidFill>
                            <a:srgbClr val="FFFFFF"/>
                          </a:solidFill>
                          <a:effectLst/>
                          <a:latin typeface="Coptic1" pitchFamily="2" charset="0"/>
                          <a:cs typeface="Times New Roman" pitchFamily="18" charset="0"/>
                        </a:rPr>
                        <a:t>Yeou</a:t>
                      </a:r>
                      <a:r>
                        <a:rPr kumimoji="0" lang="en-US" sz="3700" b="0" i="0" u="none" strike="noStrike" cap="none" normalizeH="0" baseline="0" dirty="0">
                          <a:ln>
                            <a:noFill/>
                          </a:ln>
                          <a:solidFill>
                            <a:srgbClr val="FFFFFF"/>
                          </a:solidFill>
                          <a:effectLst/>
                          <a:latin typeface="Coptic1" pitchFamily="2" charset="0"/>
                          <a:cs typeface="Times New Roman" pitchFamily="18" charset="0"/>
                        </a:rPr>
                        <a:t> </a:t>
                      </a:r>
                      <a:r>
                        <a:rPr kumimoji="0" lang="en-US" sz="3700" b="0" i="0" u="none" strike="noStrike" cap="none" normalizeH="0" baseline="0" dirty="0" err="1">
                          <a:ln>
                            <a:noFill/>
                          </a:ln>
                          <a:solidFill>
                            <a:srgbClr val="FFFFFF"/>
                          </a:solidFill>
                          <a:effectLst/>
                          <a:latin typeface="Coptic1" pitchFamily="2" charset="0"/>
                          <a:cs typeface="Times New Roman" pitchFamily="18" charset="0"/>
                        </a:rPr>
                        <a:t>akoucwmen</a:t>
                      </a:r>
                      <a:r>
                        <a:rPr kumimoji="0" lang="en-US" sz="3700" b="0" i="0" u="none" strike="noStrike" cap="none" normalizeH="0" baseline="0" dirty="0">
                          <a:ln>
                            <a:noFill/>
                          </a:ln>
                          <a:solidFill>
                            <a:srgbClr val="FFFFFF"/>
                          </a:solidFill>
                          <a:effectLst/>
                          <a:latin typeface="Coptic1" pitchFamily="2" charset="0"/>
                          <a:cs typeface="Times New Roman" pitchFamily="18" charset="0"/>
                        </a:rPr>
                        <a:t> </a:t>
                      </a:r>
                      <a:r>
                        <a:rPr kumimoji="0" lang="en-US" sz="3700" b="0" i="0" u="none" strike="noStrike" cap="none" normalizeH="0" baseline="0" dirty="0" err="1">
                          <a:ln>
                            <a:noFill/>
                          </a:ln>
                          <a:solidFill>
                            <a:srgbClr val="FFFFFF"/>
                          </a:solidFill>
                          <a:effectLst/>
                          <a:latin typeface="Coptic1" pitchFamily="2" charset="0"/>
                          <a:cs typeface="Times New Roman" pitchFamily="18" charset="0"/>
                        </a:rPr>
                        <a:t>tou</a:t>
                      </a:r>
                      <a:r>
                        <a:rPr kumimoji="0" lang="en-US" sz="3700" b="0" i="0" u="none" strike="noStrike" cap="none" normalizeH="0" baseline="0" dirty="0">
                          <a:ln>
                            <a:noFill/>
                          </a:ln>
                          <a:solidFill>
                            <a:srgbClr val="FFFFFF"/>
                          </a:solidFill>
                          <a:effectLst/>
                          <a:latin typeface="Coptic1" pitchFamily="2" charset="0"/>
                          <a:cs typeface="Times New Roman" pitchFamily="18" charset="0"/>
                        </a:rPr>
                        <a:t> </a:t>
                      </a:r>
                      <a:r>
                        <a:rPr kumimoji="0" lang="en-US" sz="3700" b="0" i="0" u="none" strike="noStrike" cap="none" normalizeH="0" baseline="0" dirty="0" err="1">
                          <a:ln>
                            <a:noFill/>
                          </a:ln>
                          <a:solidFill>
                            <a:srgbClr val="FFFFFF"/>
                          </a:solidFill>
                          <a:effectLst/>
                          <a:latin typeface="Coptic1" pitchFamily="2" charset="0"/>
                          <a:cs typeface="Times New Roman" pitchFamily="18" charset="0"/>
                        </a:rPr>
                        <a:t>a~giou</a:t>
                      </a:r>
                      <a:r>
                        <a:rPr kumimoji="0" lang="en-US" sz="3700" b="0" i="0" u="none" strike="noStrike" cap="none" normalizeH="0" baseline="0" dirty="0">
                          <a:ln>
                            <a:noFill/>
                          </a:ln>
                          <a:solidFill>
                            <a:srgbClr val="FFFFFF"/>
                          </a:solidFill>
                          <a:effectLst/>
                          <a:latin typeface="Coptic1" pitchFamily="2" charset="0"/>
                          <a:cs typeface="Times New Roman" pitchFamily="18" charset="0"/>
                        </a:rPr>
                        <a:t> </a:t>
                      </a:r>
                      <a:r>
                        <a:rPr kumimoji="0" lang="en-US" sz="3700" b="0" i="0" u="none" strike="noStrike" cap="none" normalizeH="0" baseline="0" dirty="0" err="1">
                          <a:ln>
                            <a:noFill/>
                          </a:ln>
                          <a:solidFill>
                            <a:srgbClr val="FFFFFF"/>
                          </a:solidFill>
                          <a:effectLst/>
                          <a:latin typeface="Coptic1" pitchFamily="2" charset="0"/>
                          <a:cs typeface="Times New Roman" pitchFamily="18" charset="0"/>
                        </a:rPr>
                        <a:t>euaggeliou</a:t>
                      </a:r>
                      <a:r>
                        <a:rPr kumimoji="0" lang="en-US" sz="3700" b="0" i="0" u="none" strike="noStrike" cap="none" normalizeH="0" baseline="0" dirty="0">
                          <a:ln>
                            <a:noFill/>
                          </a:ln>
                          <a:solidFill>
                            <a:srgbClr val="FFFFFF"/>
                          </a:solidFill>
                          <a:effectLst/>
                          <a:latin typeface="Coptic1" pitchFamily="2" charset="0"/>
                          <a:cs typeface="Times New Roman" pitchFamily="18" charset="0"/>
                        </a:rPr>
                        <a:t>.</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3700" b="0" i="0" u="none" strike="noStrike" cap="none" normalizeH="0" baseline="0" dirty="0">
                          <a:ln>
                            <a:noFill/>
                          </a:ln>
                          <a:solidFill>
                            <a:srgbClr val="FFFFFF"/>
                          </a:solidFill>
                          <a:effectLst/>
                          <a:latin typeface="Arial" charset="0"/>
                          <a:cs typeface="Arial" charset="0"/>
                        </a:rPr>
                        <a:t>Levez-vous dans la crainte de Dieu pour écouter le Saint Évangile.</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4300" b="0" i="0" u="none" strike="noStrike" cap="none" normalizeH="0" baseline="0" dirty="0">
                          <a:ln>
                            <a:noFill/>
                          </a:ln>
                          <a:solidFill>
                            <a:srgbClr val="FFFFFF"/>
                          </a:solidFill>
                          <a:effectLst/>
                          <a:latin typeface="Coptic1" pitchFamily="2" charset="0"/>
                          <a:cs typeface="Times New Roman" pitchFamily="18" charset="0"/>
                        </a:rPr>
                        <a:t>قفوا بخوف الله لسماع </a:t>
                      </a:r>
                      <a:r>
                        <a:rPr kumimoji="0" lang="ar-EG" sz="4300" b="0" i="0" u="none" strike="noStrike" cap="none" normalizeH="0" baseline="0" dirty="0" err="1">
                          <a:ln>
                            <a:noFill/>
                          </a:ln>
                          <a:solidFill>
                            <a:srgbClr val="FFFFFF"/>
                          </a:solidFill>
                          <a:effectLst/>
                          <a:latin typeface="Coptic1" pitchFamily="2" charset="0"/>
                          <a:cs typeface="Times New Roman" pitchFamily="18" charset="0"/>
                        </a:rPr>
                        <a:t>الأنجيل</a:t>
                      </a:r>
                      <a:r>
                        <a:rPr kumimoji="0" lang="ar-EG" sz="4300" b="0" i="0" u="none" strike="noStrike" cap="none" normalizeH="0" baseline="0" dirty="0">
                          <a:ln>
                            <a:noFill/>
                          </a:ln>
                          <a:solidFill>
                            <a:srgbClr val="FFFFFF"/>
                          </a:solidFill>
                          <a:effectLst/>
                          <a:latin typeface="Coptic1" pitchFamily="2" charset="0"/>
                          <a:cs typeface="Times New Roman" pitchFamily="18" charset="0"/>
                        </a:rPr>
                        <a:t> المقدس.</a:t>
                      </a:r>
                      <a:endParaRPr kumimoji="0" lang="en-US" sz="4300" b="0" i="0" u="none" strike="noStrike" cap="none" normalizeH="0" baseline="0" dirty="0">
                        <a:ln>
                          <a:noFill/>
                        </a:ln>
                        <a:solidFill>
                          <a:srgbClr val="FFFFFF"/>
                        </a:solidFill>
                        <a:effectLst/>
                        <a:latin typeface="Coptic1" pitchFamily="2" charset="0"/>
                        <a:cs typeface="Times New Roman" pitchFamily="18"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pic>
        <p:nvPicPr>
          <p:cNvPr id="5" name="Image 4" descr="Une image contenant bâtiment, fenêtre&#10;&#10;Description générée automatiquement">
            <a:extLst>
              <a:ext uri="{FF2B5EF4-FFF2-40B4-BE49-F238E27FC236}">
                <a16:creationId xmlns:a16="http://schemas.microsoft.com/office/drawing/2014/main" id="{B2A00265-9AEB-4617-BBED-E3DD37B5E5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4393" y="3429001"/>
            <a:ext cx="1801132" cy="3133969"/>
          </a:xfrm>
          <a:prstGeom prst="round2SameRect">
            <a:avLst>
              <a:gd name="adj1" fmla="val 50000"/>
              <a:gd name="adj2" fmla="val 0"/>
            </a:avLst>
          </a:prstGeom>
        </p:spPr>
      </p:pic>
    </p:spTree>
    <p:extLst>
      <p:ext uri="{BB962C8B-B14F-4D97-AF65-F5344CB8AC3E}">
        <p14:creationId xmlns:p14="http://schemas.microsoft.com/office/powerpoint/2010/main" val="277688700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002754" name="Group 2"/>
          <p:cNvGraphicFramePr>
            <a:graphicFrameLocks noGrp="1"/>
          </p:cNvGraphicFramePr>
          <p:nvPr>
            <p:extLst>
              <p:ext uri="{D42A27DB-BD31-4B8C-83A1-F6EECF244321}">
                <p14:modId xmlns:p14="http://schemas.microsoft.com/office/powerpoint/2010/main" val="1376184255"/>
              </p:ext>
            </p:extLst>
          </p:nvPr>
        </p:nvGraphicFramePr>
        <p:xfrm>
          <a:off x="1" y="177800"/>
          <a:ext cx="12191999" cy="6721856"/>
        </p:xfrm>
        <a:graphic>
          <a:graphicData uri="http://schemas.openxmlformats.org/drawingml/2006/table">
            <a:tbl>
              <a:tblPr/>
              <a:tblGrid>
                <a:gridCol w="4673600">
                  <a:extLst>
                    <a:ext uri="{9D8B030D-6E8A-4147-A177-3AD203B41FA5}">
                      <a16:colId xmlns:a16="http://schemas.microsoft.com/office/drawing/2014/main" val="20000"/>
                    </a:ext>
                  </a:extLst>
                </a:gridCol>
                <a:gridCol w="3962400">
                  <a:extLst>
                    <a:ext uri="{9D8B030D-6E8A-4147-A177-3AD203B41FA5}">
                      <a16:colId xmlns:a16="http://schemas.microsoft.com/office/drawing/2014/main" val="20001"/>
                    </a:ext>
                  </a:extLst>
                </a:gridCol>
                <a:gridCol w="3555999">
                  <a:extLst>
                    <a:ext uri="{9D8B030D-6E8A-4147-A177-3AD203B41FA5}">
                      <a16:colId xmlns:a16="http://schemas.microsoft.com/office/drawing/2014/main" val="20002"/>
                    </a:ext>
                  </a:extLst>
                </a:gridCol>
              </a:tblGrid>
              <a:tr h="51816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CA" sz="2800" b="0" i="0" u="sng" strike="noStrike" cap="none" normalizeH="0" baseline="0" dirty="0" err="1">
                          <a:ln>
                            <a:noFill/>
                          </a:ln>
                          <a:solidFill>
                            <a:srgbClr val="FF9900"/>
                          </a:solidFill>
                          <a:effectLst/>
                          <a:latin typeface="Coptic1" pitchFamily="2" charset="0"/>
                          <a:cs typeface="Arial" charset="0"/>
                        </a:rPr>
                        <a:t>Piou</a:t>
                      </a:r>
                      <a:r>
                        <a:rPr kumimoji="0" lang="en-CA" sz="2800" b="0" i="0" u="sng" strike="noStrike" cap="none" normalizeH="0" baseline="0" dirty="0">
                          <a:ln>
                            <a:noFill/>
                          </a:ln>
                          <a:solidFill>
                            <a:srgbClr val="FF9900"/>
                          </a:solidFill>
                          <a:effectLst/>
                          <a:latin typeface="Coptic1" pitchFamily="2" charset="0"/>
                          <a:cs typeface="Arial" charset="0"/>
                        </a:rPr>
                        <a:t>/b :</a:t>
                      </a:r>
                    </a:p>
                  </a:txBody>
                  <a:tcPr marL="121920" marR="121920"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fr-CA" sz="2700" b="0" i="0" u="sng" strike="noStrike" cap="none" normalizeH="0" baseline="0" noProof="0" dirty="0">
                          <a:ln>
                            <a:noFill/>
                          </a:ln>
                          <a:solidFill>
                            <a:srgbClr val="FF9900"/>
                          </a:solidFill>
                          <a:effectLst/>
                          <a:latin typeface="Arial" charset="0"/>
                          <a:cs typeface="Arial" charset="0"/>
                        </a:rPr>
                        <a:t>Le prêtre :</a:t>
                      </a:r>
                    </a:p>
                  </a:txBody>
                  <a:tcPr marL="121920" marR="121920" horzOverflow="overflow">
                    <a:lnL>
                      <a:noFill/>
                    </a:lnL>
                    <a:lnR>
                      <a:noFill/>
                    </a:lnR>
                    <a:lnT cap="flat">
                      <a:noFill/>
                    </a:lnT>
                    <a:lnB>
                      <a:noFill/>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Tx/>
                        <a:buSzTx/>
                        <a:buFontTx/>
                        <a:buNone/>
                        <a:tabLst/>
                      </a:pPr>
                      <a:r>
                        <a:rPr kumimoji="0" lang="ar-EG" sz="2700" b="0" i="0" u="sng" strike="noStrike" cap="none" normalizeH="0" baseline="0" dirty="0">
                          <a:ln>
                            <a:noFill/>
                          </a:ln>
                          <a:solidFill>
                            <a:srgbClr val="FF9900"/>
                          </a:solidFill>
                          <a:effectLst/>
                          <a:latin typeface="Arial" charset="0"/>
                          <a:cs typeface="Arial" charset="0"/>
                        </a:rPr>
                        <a:t>الكاهن :</a:t>
                      </a:r>
                      <a:endParaRPr kumimoji="0" lang="en-US" sz="2700" b="0" i="0" u="sng" strike="noStrike" cap="none" normalizeH="0" baseline="0" dirty="0">
                        <a:ln>
                          <a:noFill/>
                        </a:ln>
                        <a:solidFill>
                          <a:srgbClr val="FF9900"/>
                        </a:solidFill>
                        <a:effectLst/>
                        <a:latin typeface="Arial" charset="0"/>
                        <a:cs typeface="Arial" charset="0"/>
                      </a:endParaRPr>
                    </a:p>
                  </a:txBody>
                  <a:tcPr marL="121920" marR="121920"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6203696">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3700" b="0" i="0" u="none" strike="noStrike" cap="none" normalizeH="0" baseline="0" dirty="0" err="1">
                          <a:ln>
                            <a:noFill/>
                          </a:ln>
                          <a:solidFill>
                            <a:srgbClr val="FFFFFF"/>
                          </a:solidFill>
                          <a:effectLst/>
                          <a:latin typeface="Coptic1" pitchFamily="2" charset="0"/>
                          <a:cs typeface="Arial" charset="0"/>
                        </a:rPr>
                        <a:t>Fc~marwout</a:t>
                      </a:r>
                      <a:r>
                        <a:rPr kumimoji="0" lang="en-US" sz="3700" b="0" i="0" u="none" strike="noStrike" cap="none" normalizeH="0" baseline="0" dirty="0">
                          <a:ln>
                            <a:noFill/>
                          </a:ln>
                          <a:solidFill>
                            <a:srgbClr val="FFFFFF"/>
                          </a:solidFill>
                          <a:effectLst/>
                          <a:latin typeface="Coptic1" pitchFamily="2" charset="0"/>
                          <a:cs typeface="Arial" charset="0"/>
                        </a:rPr>
                        <a:t> </a:t>
                      </a:r>
                      <a:r>
                        <a:rPr kumimoji="0" lang="en-US" sz="3700" b="0" i="0" u="none" strike="noStrike" cap="none" normalizeH="0" baseline="0" dirty="0" err="1">
                          <a:ln>
                            <a:noFill/>
                          </a:ln>
                          <a:solidFill>
                            <a:srgbClr val="FFFFFF"/>
                          </a:solidFill>
                          <a:effectLst/>
                          <a:latin typeface="Coptic1" pitchFamily="2" charset="0"/>
                          <a:cs typeface="Arial" charset="0"/>
                        </a:rPr>
                        <a:t>n~je</a:t>
                      </a:r>
                      <a:r>
                        <a:rPr kumimoji="0" lang="en-US" sz="3700" b="0" i="0" u="none" strike="noStrike" cap="none" normalizeH="0" baseline="0" dirty="0">
                          <a:ln>
                            <a:noFill/>
                          </a:ln>
                          <a:solidFill>
                            <a:srgbClr val="FFFFFF"/>
                          </a:solidFill>
                          <a:effectLst/>
                          <a:latin typeface="Coptic1" pitchFamily="2" charset="0"/>
                          <a:cs typeface="Arial" charset="0"/>
                        </a:rPr>
                        <a:t> v/</a:t>
                      </a:r>
                      <a:r>
                        <a:rPr kumimoji="0" lang="en-US" sz="3700" b="0" i="0" u="none" strike="noStrike" cap="none" normalizeH="0" baseline="0" dirty="0" err="1">
                          <a:ln>
                            <a:noFill/>
                          </a:ln>
                          <a:solidFill>
                            <a:srgbClr val="FFFFFF"/>
                          </a:solidFill>
                          <a:effectLst/>
                          <a:latin typeface="Coptic1" pitchFamily="2" charset="0"/>
                          <a:cs typeface="Arial" charset="0"/>
                        </a:rPr>
                        <a:t>eyn</a:t>
                      </a:r>
                      <a:r>
                        <a:rPr kumimoji="0" lang="en-US" sz="3700" b="0" i="0" u="none" strike="noStrike" cap="none" normalizeH="0" baseline="0" dirty="0">
                          <a:ln>
                            <a:noFill/>
                          </a:ln>
                          <a:solidFill>
                            <a:srgbClr val="FFFFFF"/>
                          </a:solidFill>
                          <a:effectLst/>
                          <a:latin typeface="Coptic1" pitchFamily="2" charset="0"/>
                          <a:cs typeface="Arial" charset="0"/>
                        </a:rPr>
                        <a:t>/</a:t>
                      </a:r>
                      <a:r>
                        <a:rPr kumimoji="0" lang="en-US" sz="3700" b="0" i="0" u="none" strike="noStrike" cap="none" normalizeH="0" baseline="0" dirty="0" err="1">
                          <a:ln>
                            <a:noFill/>
                          </a:ln>
                          <a:solidFill>
                            <a:srgbClr val="FFFFFF"/>
                          </a:solidFill>
                          <a:effectLst/>
                          <a:latin typeface="Coptic1" pitchFamily="2" charset="0"/>
                          <a:cs typeface="Arial" charset="0"/>
                        </a:rPr>
                        <a:t>ou</a:t>
                      </a:r>
                      <a:r>
                        <a:rPr kumimoji="0" lang="en-US" sz="3700" b="0" i="0" u="none" strike="noStrike" cap="none" normalizeH="0" baseline="0" dirty="0">
                          <a:ln>
                            <a:noFill/>
                          </a:ln>
                          <a:solidFill>
                            <a:srgbClr val="FFFFFF"/>
                          </a:solidFill>
                          <a:effectLst/>
                          <a:latin typeface="Coptic1" pitchFamily="2" charset="0"/>
                          <a:cs typeface="Arial" charset="0"/>
                        </a:rPr>
                        <a:t> </a:t>
                      </a:r>
                      <a:r>
                        <a:rPr kumimoji="0" lang="en-US" sz="3700" b="0" i="0" u="none" strike="noStrike" cap="none" normalizeH="0" baseline="0" dirty="0" err="1">
                          <a:ln>
                            <a:noFill/>
                          </a:ln>
                          <a:solidFill>
                            <a:srgbClr val="FFFFFF"/>
                          </a:solidFill>
                          <a:effectLst/>
                          <a:latin typeface="Coptic1" pitchFamily="2" charset="0"/>
                          <a:cs typeface="Arial" charset="0"/>
                        </a:rPr>
                        <a:t>qen</a:t>
                      </a:r>
                      <a:r>
                        <a:rPr kumimoji="0" lang="en-US" sz="3700" b="0" i="0" u="none" strike="noStrike" cap="none" normalizeH="0" baseline="0" dirty="0">
                          <a:ln>
                            <a:noFill/>
                          </a:ln>
                          <a:solidFill>
                            <a:srgbClr val="FFFFFF"/>
                          </a:solidFill>
                          <a:effectLst/>
                          <a:latin typeface="Coptic1" pitchFamily="2" charset="0"/>
                          <a:cs typeface="Arial" charset="0"/>
                        </a:rPr>
                        <a:t> </a:t>
                      </a:r>
                      <a:r>
                        <a:rPr kumimoji="0" lang="en-US" sz="3700" b="0" i="0" u="none" strike="noStrike" cap="none" normalizeH="0" baseline="0" dirty="0" err="1">
                          <a:ln>
                            <a:noFill/>
                          </a:ln>
                          <a:solidFill>
                            <a:srgbClr val="FFFFFF"/>
                          </a:solidFill>
                          <a:effectLst/>
                          <a:latin typeface="Coptic1" pitchFamily="2" charset="0"/>
                          <a:cs typeface="Arial" charset="0"/>
                        </a:rPr>
                        <a:t>V~Ran</a:t>
                      </a:r>
                      <a:r>
                        <a:rPr kumimoji="0" lang="en-US" sz="3700" b="0" i="0" u="none" strike="noStrike" cap="none" normalizeH="0" baseline="0" dirty="0">
                          <a:ln>
                            <a:noFill/>
                          </a:ln>
                          <a:solidFill>
                            <a:srgbClr val="FFFFFF"/>
                          </a:solidFill>
                          <a:effectLst/>
                          <a:latin typeface="Coptic1" pitchFamily="2" charset="0"/>
                          <a:cs typeface="Arial" charset="0"/>
                        </a:rPr>
                        <a:t> </a:t>
                      </a:r>
                      <a:r>
                        <a:rPr kumimoji="0" lang="en-US" sz="3700" b="0" i="0" u="none" strike="noStrike" cap="none" normalizeH="0" baseline="0" dirty="0" err="1">
                          <a:ln>
                            <a:noFill/>
                          </a:ln>
                          <a:solidFill>
                            <a:srgbClr val="FFFFFF"/>
                          </a:solidFill>
                          <a:effectLst/>
                          <a:latin typeface="Coptic1" pitchFamily="2" charset="0"/>
                          <a:cs typeface="Arial" charset="0"/>
                        </a:rPr>
                        <a:t>m~P</a:t>
                      </a:r>
                      <a:r>
                        <a:rPr kumimoji="0" lang="en-US" sz="3700" b="0" i="0" u="none" strike="noStrike" cap="none" normalizeH="0" baseline="0" dirty="0">
                          <a:ln>
                            <a:noFill/>
                          </a:ln>
                          <a:solidFill>
                            <a:srgbClr val="FFFFFF"/>
                          </a:solidFill>
                          <a:effectLst/>
                          <a:latin typeface="Coptic1" pitchFamily="2" charset="0"/>
                          <a:cs typeface="Arial" charset="0"/>
                        </a:rPr>
                        <a:t>~{</a:t>
                      </a:r>
                      <a:r>
                        <a:rPr kumimoji="0" lang="en-US" sz="3700" b="0" i="0" u="none" strike="noStrike" cap="none" normalizeH="0" baseline="0" dirty="0" err="1">
                          <a:ln>
                            <a:noFill/>
                          </a:ln>
                          <a:solidFill>
                            <a:srgbClr val="FFFFFF"/>
                          </a:solidFill>
                          <a:effectLst/>
                          <a:latin typeface="Coptic1" pitchFamily="2" charset="0"/>
                          <a:cs typeface="Arial" charset="0"/>
                        </a:rPr>
                        <a:t>oic</a:t>
                      </a:r>
                      <a:r>
                        <a:rPr kumimoji="0" lang="en-US" sz="3700" b="0" i="0" u="none" strike="noStrike" cap="none" normalizeH="0" baseline="0" dirty="0">
                          <a:ln>
                            <a:noFill/>
                          </a:ln>
                          <a:solidFill>
                            <a:srgbClr val="FFFFFF"/>
                          </a:solidFill>
                          <a:effectLst/>
                          <a:latin typeface="Coptic1" pitchFamily="2" charset="0"/>
                          <a:cs typeface="Arial" charset="0"/>
                        </a:rPr>
                        <a:t> </a:t>
                      </a:r>
                      <a:r>
                        <a:rPr kumimoji="0" lang="en-US" sz="3700" b="0" i="0" u="none" strike="noStrike" cap="none" normalizeH="0" baseline="0" dirty="0" err="1">
                          <a:ln>
                            <a:noFill/>
                          </a:ln>
                          <a:solidFill>
                            <a:srgbClr val="FFFFFF"/>
                          </a:solidFill>
                          <a:effectLst/>
                          <a:latin typeface="Coptic1" pitchFamily="2" charset="0"/>
                          <a:cs typeface="Arial" charset="0"/>
                        </a:rPr>
                        <a:t>n~te</a:t>
                      </a:r>
                      <a:r>
                        <a:rPr kumimoji="0" lang="en-US" sz="3700" b="0" i="0" u="none" strike="noStrike" cap="none" normalizeH="0" baseline="0" dirty="0">
                          <a:ln>
                            <a:noFill/>
                          </a:ln>
                          <a:solidFill>
                            <a:srgbClr val="FFFFFF"/>
                          </a:solidFill>
                          <a:effectLst/>
                          <a:latin typeface="Coptic1" pitchFamily="2" charset="0"/>
                          <a:cs typeface="Arial" charset="0"/>
                        </a:rPr>
                        <a:t> </a:t>
                      </a:r>
                      <a:r>
                        <a:rPr kumimoji="0" lang="en-US" sz="3700" b="0" i="0" u="none" strike="noStrike" cap="none" normalizeH="0" baseline="0" dirty="0" err="1">
                          <a:ln>
                            <a:noFill/>
                          </a:ln>
                          <a:solidFill>
                            <a:srgbClr val="FFFFFF"/>
                          </a:solidFill>
                          <a:effectLst/>
                          <a:latin typeface="Coptic1" pitchFamily="2" charset="0"/>
                          <a:cs typeface="Arial" charset="0"/>
                        </a:rPr>
                        <a:t>nijom</a:t>
                      </a:r>
                      <a:r>
                        <a:rPr kumimoji="0" lang="en-US" sz="3700" b="0" i="0" u="none" strike="noStrike" cap="none" normalizeH="0" baseline="0" dirty="0">
                          <a:ln>
                            <a:noFill/>
                          </a:ln>
                          <a:solidFill>
                            <a:srgbClr val="FFFFFF"/>
                          </a:solidFill>
                          <a:effectLst/>
                          <a:latin typeface="Coptic1" pitchFamily="2" charset="0"/>
                          <a:cs typeface="Arial" charset="0"/>
                        </a:rPr>
                        <a:t> : </a:t>
                      </a:r>
                      <a:r>
                        <a:rPr kumimoji="0" lang="en-US" sz="3700" b="0" i="0" u="none" strike="noStrike" cap="none" normalizeH="0" baseline="0" dirty="0" err="1">
                          <a:ln>
                            <a:noFill/>
                          </a:ln>
                          <a:solidFill>
                            <a:srgbClr val="FFFFFF"/>
                          </a:solidFill>
                          <a:effectLst/>
                          <a:latin typeface="Coptic1" pitchFamily="2" charset="0"/>
                          <a:cs typeface="Arial" charset="0"/>
                        </a:rPr>
                        <a:t>Kurie</a:t>
                      </a:r>
                      <a:r>
                        <a:rPr kumimoji="0" lang="en-US" sz="3700" b="0" i="0" u="none" strike="noStrike" cap="none" normalizeH="0" baseline="0" dirty="0">
                          <a:ln>
                            <a:noFill/>
                          </a:ln>
                          <a:solidFill>
                            <a:srgbClr val="FFFFFF"/>
                          </a:solidFill>
                          <a:effectLst/>
                          <a:latin typeface="Coptic1" pitchFamily="2" charset="0"/>
                          <a:cs typeface="Arial" charset="0"/>
                        </a:rPr>
                        <a:t>~ </a:t>
                      </a:r>
                      <a:r>
                        <a:rPr kumimoji="0" lang="en-US" sz="3700" b="0" i="0" u="none" strike="noStrike" cap="none" normalizeH="0" baseline="0" dirty="0" err="1">
                          <a:ln>
                            <a:noFill/>
                          </a:ln>
                          <a:solidFill>
                            <a:srgbClr val="FFFFFF"/>
                          </a:solidFill>
                          <a:effectLst/>
                          <a:latin typeface="Coptic1" pitchFamily="2" charset="0"/>
                          <a:cs typeface="Arial" charset="0"/>
                        </a:rPr>
                        <a:t>eulog</a:t>
                      </a:r>
                      <a:r>
                        <a:rPr kumimoji="0" lang="en-US" sz="3700" b="0" i="0" u="none" strike="noStrike" cap="none" normalizeH="0" baseline="0" dirty="0">
                          <a:ln>
                            <a:noFill/>
                          </a:ln>
                          <a:solidFill>
                            <a:srgbClr val="FFFFFF"/>
                          </a:solidFill>
                          <a:effectLst/>
                          <a:latin typeface="Coptic1" pitchFamily="2" charset="0"/>
                          <a:cs typeface="Arial" charset="0"/>
                        </a:rPr>
                        <a:t>/con ek </a:t>
                      </a:r>
                      <a:r>
                        <a:rPr kumimoji="0" lang="en-US" sz="3700" b="0" i="0" u="none" strike="noStrike" cap="none" normalizeH="0" baseline="0" dirty="0" err="1">
                          <a:ln>
                            <a:noFill/>
                          </a:ln>
                          <a:solidFill>
                            <a:srgbClr val="FFFFFF"/>
                          </a:solidFill>
                          <a:effectLst/>
                          <a:latin typeface="Coptic1" pitchFamily="2" charset="0"/>
                          <a:cs typeface="Arial" charset="0"/>
                        </a:rPr>
                        <a:t>tou</a:t>
                      </a:r>
                      <a:r>
                        <a:rPr kumimoji="0" lang="en-US" sz="3700" b="0" i="0" u="none" strike="noStrike" cap="none" normalizeH="0" baseline="0" dirty="0">
                          <a:ln>
                            <a:noFill/>
                          </a:ln>
                          <a:solidFill>
                            <a:srgbClr val="FFFFFF"/>
                          </a:solidFill>
                          <a:effectLst/>
                          <a:latin typeface="Coptic1" pitchFamily="2" charset="0"/>
                          <a:cs typeface="Arial" charset="0"/>
                        </a:rPr>
                        <a:t> kata </a:t>
                      </a:r>
                      <a:r>
                        <a:rPr kumimoji="0" lang="en-US" sz="3700" b="0" i="0" u="none" strike="noStrike" cap="none" normalizeH="0" baseline="0" dirty="0" err="1">
                          <a:ln>
                            <a:noFill/>
                          </a:ln>
                          <a:solidFill>
                            <a:srgbClr val="FFFFFF"/>
                          </a:solidFill>
                          <a:effectLst/>
                          <a:latin typeface="Coptic1" pitchFamily="2" charset="0"/>
                          <a:cs typeface="Arial" charset="0"/>
                        </a:rPr>
                        <a:t>Iwann</a:t>
                      </a:r>
                      <a:r>
                        <a:rPr kumimoji="0" lang="en-US" sz="3700" b="0" i="0" u="none" strike="noStrike" cap="none" normalizeH="0" baseline="0" dirty="0">
                          <a:ln>
                            <a:noFill/>
                          </a:ln>
                          <a:solidFill>
                            <a:srgbClr val="FFFFFF"/>
                          </a:solidFill>
                          <a:effectLst/>
                          <a:latin typeface="Coptic1" pitchFamily="2" charset="0"/>
                          <a:cs typeface="Arial" charset="0"/>
                        </a:rPr>
                        <a:t>/n </a:t>
                      </a:r>
                      <a:r>
                        <a:rPr kumimoji="0" lang="en-US" sz="3700" b="0" i="0" u="none" strike="noStrike" cap="none" normalizeH="0" baseline="0" dirty="0" err="1">
                          <a:ln>
                            <a:noFill/>
                          </a:ln>
                          <a:solidFill>
                            <a:srgbClr val="FFFFFF"/>
                          </a:solidFill>
                          <a:effectLst/>
                          <a:latin typeface="Coptic1" pitchFamily="2" charset="0"/>
                          <a:cs typeface="Arial" charset="0"/>
                        </a:rPr>
                        <a:t>a~giou</a:t>
                      </a:r>
                      <a:r>
                        <a:rPr kumimoji="0" lang="en-US" sz="3700" b="0" i="0" u="none" strike="noStrike" cap="none" normalizeH="0" baseline="0" dirty="0">
                          <a:ln>
                            <a:noFill/>
                          </a:ln>
                          <a:solidFill>
                            <a:srgbClr val="FFFFFF"/>
                          </a:solidFill>
                          <a:effectLst/>
                          <a:latin typeface="Coptic1" pitchFamily="2" charset="0"/>
                          <a:cs typeface="Arial" charset="0"/>
                        </a:rPr>
                        <a:t> </a:t>
                      </a:r>
                      <a:r>
                        <a:rPr kumimoji="0" lang="en-US" sz="3700" b="0" i="0" u="none" strike="noStrike" cap="none" normalizeH="0" baseline="0" dirty="0" err="1">
                          <a:ln>
                            <a:noFill/>
                          </a:ln>
                          <a:solidFill>
                            <a:srgbClr val="FFFFFF"/>
                          </a:solidFill>
                          <a:effectLst/>
                          <a:latin typeface="Coptic1" pitchFamily="2" charset="0"/>
                          <a:cs typeface="Arial" charset="0"/>
                        </a:rPr>
                        <a:t>euaggelion</a:t>
                      </a:r>
                      <a:r>
                        <a:rPr kumimoji="0" lang="en-US" sz="3700" b="0" i="0" u="none" strike="noStrike" cap="none" normalizeH="0" baseline="0" dirty="0">
                          <a:ln>
                            <a:noFill/>
                          </a:ln>
                          <a:solidFill>
                            <a:srgbClr val="FFFFFF"/>
                          </a:solidFill>
                          <a:effectLst/>
                          <a:latin typeface="Coptic1" pitchFamily="2" charset="0"/>
                          <a:cs typeface="Arial" charset="0"/>
                        </a:rPr>
                        <a:t> to </a:t>
                      </a:r>
                      <a:r>
                        <a:rPr kumimoji="0" lang="en-US" sz="3700" b="0" i="0" u="none" strike="noStrike" cap="none" normalizeH="0" baseline="0" dirty="0" err="1">
                          <a:ln>
                            <a:noFill/>
                          </a:ln>
                          <a:solidFill>
                            <a:srgbClr val="FFFFFF"/>
                          </a:solidFill>
                          <a:effectLst/>
                          <a:latin typeface="Coptic1" pitchFamily="2" charset="0"/>
                          <a:cs typeface="Arial" charset="0"/>
                        </a:rPr>
                        <a:t>a~nagnwcma</a:t>
                      </a:r>
                      <a:r>
                        <a:rPr kumimoji="0" lang="en-US" sz="3700" b="0" i="0" u="none" strike="noStrike" cap="none" normalizeH="0" baseline="0" dirty="0">
                          <a:ln>
                            <a:noFill/>
                          </a:ln>
                          <a:solidFill>
                            <a:srgbClr val="FFFFFF"/>
                          </a:solidFill>
                          <a:effectLst/>
                          <a:latin typeface="Coptic1" pitchFamily="2" charset="0"/>
                          <a:cs typeface="Arial" charset="0"/>
                        </a:rPr>
                        <a:t>.</a:t>
                      </a: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CA" sz="2100" b="0" i="0" u="none" strike="noStrike" cap="none" normalizeH="0" baseline="0" dirty="0">
                        <a:ln>
                          <a:noFill/>
                        </a:ln>
                        <a:solidFill>
                          <a:srgbClr val="FFFFFF"/>
                        </a:solidFill>
                        <a:effectLst/>
                        <a:latin typeface="Coptic1" pitchFamily="2"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n-CA" sz="3200" b="0" i="0" u="sng" strike="noStrike" cap="none" normalizeH="0" baseline="0" dirty="0" err="1">
                          <a:ln>
                            <a:noFill/>
                          </a:ln>
                          <a:solidFill>
                            <a:srgbClr val="FF9900"/>
                          </a:solidFill>
                          <a:effectLst/>
                          <a:latin typeface="Coptic1" pitchFamily="2" charset="0"/>
                          <a:cs typeface="Arial" charset="0"/>
                        </a:rPr>
                        <a:t>Pilaoc</a:t>
                      </a:r>
                      <a:r>
                        <a:rPr kumimoji="0" lang="en-CA" sz="3200" b="0" i="0" u="sng" strike="noStrike" cap="none" normalizeH="0" baseline="0" dirty="0">
                          <a:ln>
                            <a:noFill/>
                          </a:ln>
                          <a:solidFill>
                            <a:srgbClr val="FF9900"/>
                          </a:solidFill>
                          <a:effectLst/>
                          <a:latin typeface="Coptic1" pitchFamily="2" charset="0"/>
                          <a:cs typeface="Arial" charset="0"/>
                        </a:rPr>
                        <a:t> :</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dirty="0">
                          <a:ln>
                            <a:noFill/>
                          </a:ln>
                          <a:solidFill>
                            <a:srgbClr val="FFFFFF"/>
                          </a:solidFill>
                          <a:effectLst/>
                          <a:latin typeface="Coptic1" pitchFamily="2" charset="0"/>
                          <a:cs typeface="Arial" charset="0"/>
                        </a:rPr>
                        <a:t>Doxa ci </a:t>
                      </a:r>
                      <a:r>
                        <a:rPr kumimoji="0" lang="en-US" sz="3200" b="0" i="0" u="none" strike="noStrike" cap="none" normalizeH="0" baseline="0" dirty="0" err="1">
                          <a:ln>
                            <a:noFill/>
                          </a:ln>
                          <a:solidFill>
                            <a:srgbClr val="FFFFFF"/>
                          </a:solidFill>
                          <a:effectLst/>
                          <a:latin typeface="Coptic1" pitchFamily="2" charset="0"/>
                          <a:cs typeface="Arial" charset="0"/>
                        </a:rPr>
                        <a:t>Kurie</a:t>
                      </a:r>
                      <a:r>
                        <a:rPr kumimoji="0" lang="en-US" sz="3200" b="0" i="0" u="none" strike="noStrike" cap="none" normalizeH="0" baseline="0" dirty="0">
                          <a:ln>
                            <a:noFill/>
                          </a:ln>
                          <a:solidFill>
                            <a:srgbClr val="FFFFFF"/>
                          </a:solidFill>
                          <a:effectLst/>
                          <a:latin typeface="Coptic1" pitchFamily="2" charset="0"/>
                          <a:cs typeface="Arial" charset="0"/>
                        </a:rPr>
                        <a:t>~.</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3200" b="0" i="0" u="none" strike="noStrike" cap="none" normalizeH="0" baseline="0" dirty="0">
                          <a:ln>
                            <a:noFill/>
                          </a:ln>
                          <a:solidFill>
                            <a:srgbClr val="FFFFFF"/>
                          </a:solidFill>
                          <a:effectLst/>
                          <a:latin typeface="Arial" panose="020B0604020202020204" pitchFamily="34" charset="0"/>
                          <a:cs typeface="Arial" charset="0"/>
                        </a:rPr>
                        <a:t>Béni soit celui qui vient au nom du seigneur des puissances. Lecture du Saint Évangile selon Saint Jean</a:t>
                      </a: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fr-CA" sz="3200" b="0" i="0" u="sng" strike="noStrike" kern="1200" cap="none" normalizeH="0" baseline="0" dirty="0">
                        <a:ln>
                          <a:noFill/>
                        </a:ln>
                        <a:solidFill>
                          <a:srgbClr val="FF9900"/>
                        </a:solidFill>
                        <a:effectLst/>
                        <a:latin typeface="Arial" charset="0"/>
                        <a:ea typeface="+mn-ea"/>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fr-CA" sz="4300" b="0" i="0" u="sng" strike="noStrike" kern="1200" cap="none" normalizeH="0" baseline="0" dirty="0">
                        <a:ln>
                          <a:noFill/>
                        </a:ln>
                        <a:solidFill>
                          <a:srgbClr val="FF9900"/>
                        </a:solidFill>
                        <a:effectLst/>
                        <a:latin typeface="Arial" charset="0"/>
                        <a:ea typeface="+mn-ea"/>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700" b="0" i="0" u="sng" strike="noStrike" kern="1200" cap="none" normalizeH="0" baseline="0" dirty="0">
                          <a:ln>
                            <a:noFill/>
                          </a:ln>
                          <a:solidFill>
                            <a:srgbClr val="FF9900"/>
                          </a:solidFill>
                          <a:effectLst/>
                          <a:latin typeface="Arial" charset="0"/>
                          <a:ea typeface="+mn-ea"/>
                          <a:cs typeface="Arial" charset="0"/>
                        </a:rPr>
                        <a:t>Le peuple :</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3200" b="0" i="0" u="none" strike="noStrike" cap="none" normalizeH="0" baseline="0" dirty="0">
                          <a:ln>
                            <a:noFill/>
                          </a:ln>
                          <a:solidFill>
                            <a:srgbClr val="FFFFFF"/>
                          </a:solidFill>
                          <a:effectLst/>
                          <a:latin typeface="Arial" panose="020B0604020202020204" pitchFamily="34" charset="0"/>
                          <a:cs typeface="Arial" charset="0"/>
                        </a:rPr>
                        <a:t>Gloire à Toi, Seigneur.</a:t>
                      </a:r>
                      <a:endParaRPr kumimoji="0" lang="en-CA" sz="3200" b="0" i="0" u="none" strike="noStrike" cap="none" normalizeH="0" baseline="0" dirty="0">
                        <a:ln>
                          <a:noFill/>
                        </a:ln>
                        <a:solidFill>
                          <a:srgbClr val="FFFFFF"/>
                        </a:solidFill>
                        <a:effectLst/>
                        <a:latin typeface="Arial" panose="020B0604020202020204" pitchFamily="34" charset="0"/>
                        <a:cs typeface="Arial" charset="0"/>
                      </a:endParaRP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3700" b="0" i="0" u="none" strike="noStrike" cap="none" normalizeH="0" baseline="0" dirty="0">
                          <a:ln>
                            <a:noFill/>
                          </a:ln>
                          <a:solidFill>
                            <a:srgbClr val="FFFFFF"/>
                          </a:solidFill>
                          <a:effectLst/>
                          <a:latin typeface="Arial" charset="0"/>
                          <a:cs typeface="Arial" charset="0"/>
                        </a:rPr>
                        <a:t>مبارك الآتي باسم رب </a:t>
                      </a:r>
                      <a:br>
                        <a:rPr kumimoji="0" lang="ar-SA" sz="3700" b="0" i="0" u="none" strike="noStrike" cap="none" normalizeH="0" baseline="0" dirty="0">
                          <a:ln>
                            <a:noFill/>
                          </a:ln>
                          <a:solidFill>
                            <a:srgbClr val="FFFFFF"/>
                          </a:solidFill>
                          <a:effectLst/>
                          <a:latin typeface="Arial" charset="0"/>
                          <a:cs typeface="Arial" charset="0"/>
                        </a:rPr>
                      </a:br>
                      <a:r>
                        <a:rPr kumimoji="0" lang="ar-SA" sz="3700" b="0" i="0" u="none" strike="noStrike" cap="none" normalizeH="0" baseline="0" dirty="0">
                          <a:ln>
                            <a:noFill/>
                          </a:ln>
                          <a:solidFill>
                            <a:srgbClr val="FFFFFF"/>
                          </a:solidFill>
                          <a:effectLst/>
                          <a:latin typeface="Arial" charset="0"/>
                          <a:cs typeface="Arial" charset="0"/>
                        </a:rPr>
                        <a:t>القوات يا رب </a:t>
                      </a:r>
                      <a:br>
                        <a:rPr kumimoji="0" lang="ar-SA" sz="3700" b="0" i="0" u="none" strike="noStrike" cap="none" normalizeH="0" baseline="0" dirty="0">
                          <a:ln>
                            <a:noFill/>
                          </a:ln>
                          <a:solidFill>
                            <a:srgbClr val="FFFFFF"/>
                          </a:solidFill>
                          <a:effectLst/>
                          <a:latin typeface="Arial" charset="0"/>
                          <a:cs typeface="Arial" charset="0"/>
                        </a:rPr>
                      </a:br>
                      <a:r>
                        <a:rPr kumimoji="0" lang="ar-SA" sz="3700" b="0" i="0" u="none" strike="noStrike" cap="none" normalizeH="0" baseline="0" dirty="0">
                          <a:ln>
                            <a:noFill/>
                          </a:ln>
                          <a:solidFill>
                            <a:srgbClr val="FFFFFF"/>
                          </a:solidFill>
                          <a:effectLst/>
                          <a:latin typeface="Arial" charset="0"/>
                          <a:cs typeface="Arial" charset="0"/>
                        </a:rPr>
                        <a:t>بارك الفصل من </a:t>
                      </a:r>
                      <a:br>
                        <a:rPr kumimoji="0" lang="ar-SA" sz="3700" b="0" i="0" u="none" strike="noStrike" cap="none" normalizeH="0" baseline="0" dirty="0">
                          <a:ln>
                            <a:noFill/>
                          </a:ln>
                          <a:solidFill>
                            <a:srgbClr val="FFFFFF"/>
                          </a:solidFill>
                          <a:effectLst/>
                          <a:latin typeface="Arial" charset="0"/>
                          <a:cs typeface="Arial" charset="0"/>
                        </a:rPr>
                      </a:br>
                      <a:r>
                        <a:rPr kumimoji="0" lang="ar-SA" sz="3700" b="0" i="0" u="none" strike="noStrike" cap="none" normalizeH="0" baseline="0" dirty="0">
                          <a:ln>
                            <a:noFill/>
                          </a:ln>
                          <a:solidFill>
                            <a:srgbClr val="FFFFFF"/>
                          </a:solidFill>
                          <a:effectLst/>
                          <a:latin typeface="Arial" charset="0"/>
                          <a:cs typeface="Arial" charset="0"/>
                        </a:rPr>
                        <a:t>الإنجيل المقدس من </a:t>
                      </a:r>
                      <a:br>
                        <a:rPr kumimoji="0" lang="ar-SA" sz="3700" b="0" i="0" u="none" strike="noStrike" cap="none" normalizeH="0" baseline="0" dirty="0">
                          <a:ln>
                            <a:noFill/>
                          </a:ln>
                          <a:solidFill>
                            <a:srgbClr val="FFFFFF"/>
                          </a:solidFill>
                          <a:effectLst/>
                          <a:latin typeface="Arial" charset="0"/>
                          <a:cs typeface="Arial" charset="0"/>
                        </a:rPr>
                      </a:br>
                      <a:r>
                        <a:rPr kumimoji="0" lang="ar-SA" sz="3700" b="0" i="0" u="none" strike="noStrike" cap="none" normalizeH="0" baseline="0" dirty="0">
                          <a:ln>
                            <a:noFill/>
                          </a:ln>
                          <a:solidFill>
                            <a:srgbClr val="FFFFFF"/>
                          </a:solidFill>
                          <a:effectLst/>
                          <a:latin typeface="Arial" charset="0"/>
                          <a:cs typeface="Arial" charset="0"/>
                        </a:rPr>
                        <a:t>يوحنا</a:t>
                      </a:r>
                      <a:r>
                        <a:rPr kumimoji="0" lang="ar-SA" sz="4300" b="0" i="0" u="none" strike="noStrike" cap="none" normalizeH="0" baseline="0" dirty="0">
                          <a:ln>
                            <a:noFill/>
                          </a:ln>
                          <a:solidFill>
                            <a:srgbClr val="FFFFFF"/>
                          </a:solidFill>
                          <a:effectLst/>
                          <a:latin typeface="Arial" charset="0"/>
                          <a:cs typeface="Arial" charset="0"/>
                        </a:rPr>
                        <a:t> </a:t>
                      </a:r>
                      <a:endParaRPr kumimoji="0" lang="en-CA" sz="4300" b="0" i="0" u="none" strike="noStrike" cap="none" normalizeH="0" baseline="0" dirty="0">
                        <a:ln>
                          <a:noFill/>
                        </a:ln>
                        <a:solidFill>
                          <a:srgbClr val="FFFFFF"/>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endParaRPr kumimoji="0" lang="en-CA" sz="4300" b="0" i="0" u="none" strike="noStrike" cap="none" normalizeH="0" baseline="0" dirty="0">
                        <a:ln>
                          <a:noFill/>
                        </a:ln>
                        <a:solidFill>
                          <a:srgbClr val="FFFFFF"/>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endParaRPr kumimoji="0" lang="en-CA" sz="3700" b="0" i="0" u="none" strike="noStrike" cap="none" normalizeH="0" baseline="0" dirty="0">
                        <a:ln>
                          <a:noFill/>
                        </a:ln>
                        <a:solidFill>
                          <a:srgbClr val="FFFFFF"/>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2700" b="0" i="0" u="sng" strike="noStrike" cap="none" normalizeH="0" baseline="0" dirty="0">
                          <a:ln>
                            <a:noFill/>
                          </a:ln>
                          <a:solidFill>
                            <a:srgbClr val="FF9900"/>
                          </a:solidFill>
                          <a:effectLst/>
                          <a:latin typeface="Arial" charset="0"/>
                          <a:cs typeface="Arial" charset="0"/>
                        </a:rPr>
                        <a:t>الشعب :</a:t>
                      </a:r>
                      <a:endParaRPr kumimoji="0" lang="en-CA" sz="2700" b="0" i="0" u="sng" strike="noStrike" cap="none" normalizeH="0" baseline="0" dirty="0">
                        <a:ln>
                          <a:noFill/>
                        </a:ln>
                        <a:solidFill>
                          <a:srgbClr val="FF9900"/>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3700" b="0" i="0" u="none" strike="noStrike" cap="none" normalizeH="0" baseline="0" dirty="0">
                          <a:ln>
                            <a:noFill/>
                          </a:ln>
                          <a:solidFill>
                            <a:srgbClr val="FFFFFF"/>
                          </a:solidFill>
                          <a:effectLst/>
                          <a:latin typeface="Arial" charset="0"/>
                          <a:cs typeface="Arial" charset="0"/>
                        </a:rPr>
                        <a:t>المجد لك يا رب</a:t>
                      </a:r>
                      <a:r>
                        <a:rPr kumimoji="0" lang="fr-FR" sz="3700" b="0" i="0" u="none" strike="noStrike" cap="none" normalizeH="0" baseline="0" dirty="0">
                          <a:ln>
                            <a:noFill/>
                          </a:ln>
                          <a:solidFill>
                            <a:srgbClr val="FFFFFF"/>
                          </a:solidFill>
                          <a:effectLst/>
                          <a:latin typeface="Arial" charset="0"/>
                          <a:cs typeface="Arial" charset="0"/>
                        </a:rPr>
                        <a:t>.</a:t>
                      </a:r>
                      <a:endParaRPr kumimoji="0" lang="en-US" sz="3700" b="0" i="0" u="none" strike="noStrike" cap="none" normalizeH="0" baseline="0" dirty="0">
                        <a:ln>
                          <a:noFill/>
                        </a:ln>
                        <a:solidFill>
                          <a:srgbClr val="FFFFFF"/>
                        </a:solidFill>
                        <a:effectLst/>
                        <a:latin typeface="Arial" charset="0"/>
                        <a:cs typeface="Arial"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66422180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004802" name="Group 2"/>
          <p:cNvGraphicFramePr>
            <a:graphicFrameLocks noGrp="1"/>
          </p:cNvGraphicFramePr>
          <p:nvPr>
            <p:ph/>
            <p:extLst>
              <p:ext uri="{D42A27DB-BD31-4B8C-83A1-F6EECF244321}">
                <p14:modId xmlns:p14="http://schemas.microsoft.com/office/powerpoint/2010/main" val="2637493468"/>
              </p:ext>
            </p:extLst>
          </p:nvPr>
        </p:nvGraphicFramePr>
        <p:xfrm>
          <a:off x="0" y="734041"/>
          <a:ext cx="12192000" cy="5151120"/>
        </p:xfrm>
        <a:graphic>
          <a:graphicData uri="http://schemas.openxmlformats.org/drawingml/2006/table">
            <a:tbl>
              <a:tblPr rtl="1"/>
              <a:tblGrid>
                <a:gridCol w="5063552">
                  <a:extLst>
                    <a:ext uri="{9D8B030D-6E8A-4147-A177-3AD203B41FA5}">
                      <a16:colId xmlns:a16="http://schemas.microsoft.com/office/drawing/2014/main" val="20000"/>
                    </a:ext>
                  </a:extLst>
                </a:gridCol>
                <a:gridCol w="7128448">
                  <a:extLst>
                    <a:ext uri="{9D8B030D-6E8A-4147-A177-3AD203B41FA5}">
                      <a16:colId xmlns:a16="http://schemas.microsoft.com/office/drawing/2014/main" val="20001"/>
                    </a:ext>
                  </a:extLst>
                </a:gridCol>
              </a:tblGrid>
              <a:tr h="5151120">
                <a:tc>
                  <a:txBody>
                    <a:bodyPr/>
                    <a:lstStyle/>
                    <a:p>
                      <a:pPr marL="0" marR="0" lvl="0" indent="0" algn="just" defTabSz="914400" rtl="1" eaLnBrk="1" fontAlgn="base" latinLnBrk="0" hangingPunct="1">
                        <a:lnSpc>
                          <a:spcPct val="100000"/>
                        </a:lnSpc>
                        <a:spcBef>
                          <a:spcPct val="20000"/>
                        </a:spcBef>
                        <a:spcAft>
                          <a:spcPct val="0"/>
                        </a:spcAft>
                        <a:buClrTx/>
                        <a:buSzTx/>
                        <a:buFontTx/>
                        <a:buNone/>
                        <a:tabLst/>
                        <a:defRPr/>
                      </a:pPr>
                      <a:r>
                        <a:rPr kumimoji="0" lang="ar-EG" sz="2800" b="0" i="0" u="sng" strike="noStrike" cap="none" normalizeH="0" baseline="0" dirty="0">
                          <a:ln>
                            <a:noFill/>
                          </a:ln>
                          <a:solidFill>
                            <a:srgbClr val="FF9900"/>
                          </a:solidFill>
                          <a:effectLst/>
                          <a:latin typeface="Arial" charset="0"/>
                          <a:cs typeface="Arial" charset="0"/>
                        </a:rPr>
                        <a:t>القارئ :</a:t>
                      </a:r>
                      <a:endParaRPr kumimoji="0" lang="en-US" sz="2800" b="0" i="0" u="sng" strike="noStrike" cap="none" normalizeH="0" baseline="0" dirty="0">
                        <a:ln>
                          <a:noFill/>
                        </a:ln>
                        <a:solidFill>
                          <a:srgbClr val="FF9900"/>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defRPr/>
                      </a:pPr>
                      <a:r>
                        <a:rPr kumimoji="0" lang="ar-EG" sz="4300" b="0" i="1" u="none" strike="noStrike" cap="none" normalizeH="0" baseline="0" dirty="0">
                          <a:ln>
                            <a:noFill/>
                          </a:ln>
                          <a:solidFill>
                            <a:srgbClr val="FFFFFF"/>
                          </a:solidFill>
                          <a:effectLst/>
                          <a:latin typeface="Coptic1" pitchFamily="2" charset="0"/>
                          <a:cs typeface="Times New Roman" pitchFamily="18" charset="0"/>
                        </a:rPr>
                        <a:t>قفوا بخوف</a:t>
                      </a:r>
                      <a:r>
                        <a:rPr kumimoji="0" lang="fr-CA" sz="4300" b="0" i="1" u="none" strike="noStrike" cap="none" normalizeH="0" baseline="0" dirty="0">
                          <a:ln>
                            <a:noFill/>
                          </a:ln>
                          <a:solidFill>
                            <a:srgbClr val="FFFFFF"/>
                          </a:solidFill>
                          <a:effectLst/>
                          <a:latin typeface="Coptic1" pitchFamily="2" charset="0"/>
                          <a:cs typeface="Times New Roman" pitchFamily="18" charset="0"/>
                        </a:rPr>
                        <a:t> </a:t>
                      </a:r>
                      <a:r>
                        <a:rPr kumimoji="0" lang="ar-EG" sz="4300" b="0" i="1" u="none" strike="noStrike" cap="none" normalizeH="0" baseline="0" dirty="0">
                          <a:ln>
                            <a:noFill/>
                          </a:ln>
                          <a:solidFill>
                            <a:srgbClr val="FFFFFF"/>
                          </a:solidFill>
                          <a:effectLst/>
                          <a:latin typeface="Arial" panose="020B0604020202020204" pitchFamily="34" charset="0"/>
                          <a:cs typeface="Times New Roman" pitchFamily="18" charset="0"/>
                        </a:rPr>
                        <a:t>أمام </a:t>
                      </a:r>
                      <a:r>
                        <a:rPr kumimoji="0" lang="ar-EG" sz="4300" b="0" i="1" u="none" strike="noStrike" cap="none" normalizeH="0" baseline="0" dirty="0">
                          <a:ln>
                            <a:noFill/>
                          </a:ln>
                          <a:solidFill>
                            <a:srgbClr val="FFFFFF"/>
                          </a:solidFill>
                          <a:effectLst/>
                          <a:latin typeface="Coptic1" pitchFamily="2" charset="0"/>
                          <a:cs typeface="Times New Roman" pitchFamily="18" charset="0"/>
                        </a:rPr>
                        <a:t>الله</a:t>
                      </a:r>
                      <a:r>
                        <a:rPr kumimoji="0" lang="fr-CA" sz="4300" b="0" i="1" u="none" strike="noStrike" cap="none" normalizeH="0" baseline="0" dirty="0">
                          <a:ln>
                            <a:noFill/>
                          </a:ln>
                          <a:solidFill>
                            <a:srgbClr val="FFFFFF"/>
                          </a:solidFill>
                          <a:effectLst/>
                          <a:latin typeface="Coptic1" pitchFamily="2" charset="0"/>
                          <a:cs typeface="Times New Roman" pitchFamily="18" charset="0"/>
                        </a:rPr>
                        <a:t> </a:t>
                      </a:r>
                      <a:r>
                        <a:rPr kumimoji="0" lang="ar-EG" sz="4300" b="0" i="1" u="none" strike="noStrike" cap="none" normalizeH="0" baseline="0" dirty="0">
                          <a:ln>
                            <a:noFill/>
                          </a:ln>
                          <a:solidFill>
                            <a:srgbClr val="FFFFFF"/>
                          </a:solidFill>
                          <a:effectLst/>
                          <a:latin typeface="Coptic1" pitchFamily="2" charset="0"/>
                          <a:cs typeface="Times New Roman" pitchFamily="18" charset="0"/>
                        </a:rPr>
                        <a:t>لسماع الأنجيل المقدس.</a:t>
                      </a:r>
                      <a:endParaRPr kumimoji="0" lang="fr-CA" sz="4300" b="0" i="1" u="none" strike="noStrike" cap="none" normalizeH="0" baseline="0" dirty="0">
                        <a:ln>
                          <a:noFill/>
                        </a:ln>
                        <a:solidFill>
                          <a:srgbClr val="FFFFFF"/>
                        </a:solidFill>
                        <a:effectLst/>
                        <a:latin typeface="Coptic1" pitchFamily="2" charset="0"/>
                        <a:cs typeface="Times New Roman" pitchFamily="18" charset="0"/>
                      </a:endParaRPr>
                    </a:p>
                    <a:p>
                      <a:pPr marL="0" marR="0" lvl="0" indent="0" algn="just" defTabSz="914400" rtl="1" eaLnBrk="1" fontAlgn="base" latinLnBrk="0" hangingPunct="1">
                        <a:lnSpc>
                          <a:spcPct val="100000"/>
                        </a:lnSpc>
                        <a:spcBef>
                          <a:spcPct val="20000"/>
                        </a:spcBef>
                        <a:spcAft>
                          <a:spcPct val="0"/>
                        </a:spcAft>
                        <a:buClrTx/>
                        <a:buSzTx/>
                        <a:buFontTx/>
                        <a:buNone/>
                        <a:tabLst/>
                        <a:defRPr/>
                      </a:pPr>
                      <a:r>
                        <a:rPr kumimoji="0" lang="ar-EG" sz="4300" b="0" i="1" u="none" strike="noStrike" cap="none" normalizeH="0" baseline="0" dirty="0">
                          <a:ln>
                            <a:noFill/>
                          </a:ln>
                          <a:solidFill>
                            <a:srgbClr val="FFFFFF"/>
                          </a:solidFill>
                          <a:effectLst/>
                          <a:latin typeface="Coptic1" pitchFamily="2" charset="0"/>
                          <a:cs typeface="Times New Roman" pitchFamily="18" charset="0"/>
                        </a:rPr>
                        <a:t>فصل من بشارة الأنجيل لمعلمنا مار يوحنا البشير،</a:t>
                      </a:r>
                    </a:p>
                    <a:p>
                      <a:pPr marL="0" marR="0" lvl="0" indent="0" algn="just" defTabSz="914400" rtl="1" eaLnBrk="1" fontAlgn="base" latinLnBrk="0" hangingPunct="1">
                        <a:lnSpc>
                          <a:spcPct val="100000"/>
                        </a:lnSpc>
                        <a:spcBef>
                          <a:spcPct val="20000"/>
                        </a:spcBef>
                        <a:spcAft>
                          <a:spcPct val="0"/>
                        </a:spcAft>
                        <a:buClrTx/>
                        <a:buSzTx/>
                        <a:buFontTx/>
                        <a:buNone/>
                        <a:tabLst/>
                        <a:defRPr/>
                      </a:pPr>
                      <a:r>
                        <a:rPr kumimoji="0" lang="ar-EG" sz="4300" b="0" i="1" u="none" strike="noStrike" cap="none" normalizeH="0" baseline="0" dirty="0">
                          <a:ln>
                            <a:noFill/>
                          </a:ln>
                          <a:solidFill>
                            <a:srgbClr val="FFFFFF"/>
                          </a:solidFill>
                          <a:effectLst/>
                          <a:latin typeface="Coptic1" pitchFamily="2" charset="0"/>
                          <a:cs typeface="Times New Roman" pitchFamily="18" charset="0"/>
                        </a:rPr>
                        <a:t>بركاته </a:t>
                      </a:r>
                      <a:r>
                        <a:rPr kumimoji="0" lang="fr-CA" sz="4300" b="0" i="1" u="none" strike="noStrike" cap="none" normalizeH="0" baseline="0" dirty="0">
                          <a:ln>
                            <a:noFill/>
                          </a:ln>
                          <a:solidFill>
                            <a:srgbClr val="FFFFFF"/>
                          </a:solidFill>
                          <a:effectLst/>
                          <a:latin typeface="Coptic1" pitchFamily="2" charset="0"/>
                          <a:cs typeface="Times New Roman" pitchFamily="18" charset="0"/>
                        </a:rPr>
                        <a:t>…</a:t>
                      </a:r>
                    </a:p>
                    <a:p>
                      <a:pPr marL="0" marR="0" lvl="0" indent="0" algn="just" defTabSz="914400" rtl="1" eaLnBrk="1" fontAlgn="base" latinLnBrk="0" hangingPunct="1">
                        <a:lnSpc>
                          <a:spcPct val="100000"/>
                        </a:lnSpc>
                        <a:spcBef>
                          <a:spcPct val="20000"/>
                        </a:spcBef>
                        <a:spcAft>
                          <a:spcPct val="0"/>
                        </a:spcAft>
                        <a:buClrTx/>
                        <a:buSzTx/>
                        <a:buFontTx/>
                        <a:buNone/>
                        <a:tabLst/>
                        <a:defRPr/>
                      </a:pPr>
                      <a:r>
                        <a:rPr kumimoji="0" lang="ar-EG" sz="4300" b="0" i="0" u="none" strike="noStrike" cap="none" normalizeH="0" baseline="0" dirty="0">
                          <a:ln>
                            <a:noFill/>
                          </a:ln>
                          <a:solidFill>
                            <a:srgbClr val="FFFFFF"/>
                          </a:solidFill>
                          <a:effectLst/>
                          <a:latin typeface="Arial" charset="0"/>
                          <a:cs typeface="Arial" charset="0"/>
                        </a:rPr>
                        <a:t>على جميعنا امين</a:t>
                      </a:r>
                      <a:r>
                        <a:rPr kumimoji="0" lang="fr-FR" sz="4300" b="0" i="0" u="none" strike="noStrike" cap="none" normalizeH="0" baseline="0" dirty="0">
                          <a:ln>
                            <a:noFill/>
                          </a:ln>
                          <a:solidFill>
                            <a:srgbClr val="FFFFFF"/>
                          </a:solidFill>
                          <a:effectLst/>
                          <a:latin typeface="Arial" charset="0"/>
                          <a:cs typeface="Arial" charset="0"/>
                        </a:rPr>
                        <a:t>.</a:t>
                      </a:r>
                      <a:endParaRPr kumimoji="0" lang="fr-CA" sz="4300" b="0" i="0" u="none" strike="noStrike" cap="none" normalizeH="0" baseline="0" dirty="0">
                        <a:ln>
                          <a:noFill/>
                        </a:ln>
                        <a:solidFill>
                          <a:srgbClr val="FFFFFF"/>
                        </a:solidFill>
                        <a:effectLst/>
                        <a:latin typeface="Arial" charset="0"/>
                        <a:cs typeface="Arial" charset="0"/>
                      </a:endParaRPr>
                    </a:p>
                  </a:txBody>
                  <a:tcPr marL="121920" marR="121920" horzOverflow="overflow">
                    <a:lnL cap="flat">
                      <a:noFill/>
                    </a:lnL>
                    <a:lnR>
                      <a:noFill/>
                    </a:lnR>
                    <a:lnT cap="flat">
                      <a:noFill/>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en-US" sz="2800" b="0" i="0" u="sng" strike="noStrike" cap="none" normalizeH="0" baseline="0" dirty="0">
                          <a:ln>
                            <a:noFill/>
                          </a:ln>
                          <a:solidFill>
                            <a:srgbClr val="FF9900"/>
                          </a:solidFill>
                          <a:effectLst/>
                          <a:latin typeface="Arial" charset="0"/>
                          <a:cs typeface="Arial" charset="0"/>
                        </a:rPr>
                        <a:t>Le </a:t>
                      </a:r>
                      <a:r>
                        <a:rPr kumimoji="0" lang="en-US" sz="2800" b="0" i="0" u="sng" strike="noStrike" cap="none" normalizeH="0" baseline="0" dirty="0" err="1">
                          <a:ln>
                            <a:noFill/>
                          </a:ln>
                          <a:solidFill>
                            <a:srgbClr val="FF9900"/>
                          </a:solidFill>
                          <a:effectLst/>
                          <a:latin typeface="Arial" charset="0"/>
                          <a:cs typeface="Arial" charset="0"/>
                        </a:rPr>
                        <a:t>lecteur</a:t>
                      </a:r>
                      <a:r>
                        <a:rPr kumimoji="0" lang="en-US" sz="2800" b="0" i="0" u="sng" strike="noStrike" cap="none" normalizeH="0" baseline="0" dirty="0">
                          <a:ln>
                            <a:noFill/>
                          </a:ln>
                          <a:solidFill>
                            <a:srgbClr val="FF9900"/>
                          </a:solidFill>
                          <a:effectLst/>
                          <a:latin typeface="Arial" charset="0"/>
                          <a:cs typeface="Arial" charset="0"/>
                        </a:rPr>
                        <a:t> :</a:t>
                      </a:r>
                      <a:endParaRPr kumimoji="0" lang="en-CA" sz="2800" b="0" i="0" u="sng" strike="noStrike" cap="none" normalizeH="0" baseline="0" dirty="0">
                        <a:ln>
                          <a:noFill/>
                        </a:ln>
                        <a:solidFill>
                          <a:srgbClr val="FF9900"/>
                        </a:solidFill>
                        <a:effectLst/>
                        <a:latin typeface="Arial"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fr-CA" sz="3700" b="0" i="1" u="none" strike="noStrike" kern="1200" cap="none" normalizeH="0" baseline="0" dirty="0">
                          <a:ln>
                            <a:noFill/>
                          </a:ln>
                          <a:solidFill>
                            <a:srgbClr val="FFFFFF"/>
                          </a:solidFill>
                          <a:effectLst/>
                          <a:latin typeface="Arial" charset="0"/>
                          <a:ea typeface="+mn-ea"/>
                          <a:cs typeface="Arial" charset="0"/>
                        </a:rPr>
                        <a:t>Levons-nous avec crainte de Dieu et soyons attentifs pour écouter le Saint Évangile.</a:t>
                      </a:r>
                    </a:p>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fr-CA" sz="3700" b="0" i="1" u="none" strike="noStrike" kern="1200" cap="none" normalizeH="0" baseline="0" dirty="0">
                          <a:ln>
                            <a:noFill/>
                          </a:ln>
                          <a:solidFill>
                            <a:srgbClr val="FFFFFF"/>
                          </a:solidFill>
                          <a:effectLst/>
                          <a:latin typeface="Arial" charset="0"/>
                          <a:ea typeface="+mn-ea"/>
                          <a:cs typeface="Arial" charset="0"/>
                        </a:rPr>
                        <a:t>Lecture du Saint évangile selon Saint Jean,</a:t>
                      </a:r>
                    </a:p>
                    <a:p>
                      <a:pPr marL="0" marR="0" lvl="0" indent="0" algn="just" defTabSz="914400" rtl="0" eaLnBrk="1" fontAlgn="base" latinLnBrk="0" hangingPunct="1">
                        <a:lnSpc>
                          <a:spcPct val="100000"/>
                        </a:lnSpc>
                        <a:spcBef>
                          <a:spcPct val="20000"/>
                        </a:spcBef>
                        <a:spcAft>
                          <a:spcPct val="0"/>
                        </a:spcAft>
                        <a:buClrTx/>
                        <a:buSzTx/>
                        <a:buFontTx/>
                        <a:buNone/>
                        <a:tabLst/>
                        <a:defRPr/>
                      </a:pPr>
                      <a:endParaRPr kumimoji="0" lang="fr-CA" sz="1100" b="0" i="1" u="none" strike="noStrike" kern="1200" cap="none" normalizeH="0" baseline="0" dirty="0">
                        <a:ln>
                          <a:noFill/>
                        </a:ln>
                        <a:solidFill>
                          <a:srgbClr val="FFFFFF"/>
                        </a:solidFill>
                        <a:effectLst/>
                        <a:latin typeface="Arial" charset="0"/>
                        <a:ea typeface="+mn-ea"/>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fr-CA" sz="3700" b="0" i="1" u="none" strike="noStrike" kern="1200" cap="none" normalizeH="0" baseline="0" dirty="0">
                          <a:ln>
                            <a:noFill/>
                          </a:ln>
                          <a:solidFill>
                            <a:srgbClr val="FFFFFF"/>
                          </a:solidFill>
                          <a:effectLst/>
                          <a:latin typeface="Arial" charset="0"/>
                          <a:ea typeface="+mn-ea"/>
                          <a:cs typeface="Arial" charset="0"/>
                        </a:rPr>
                        <a:t>Que sa bénédiction repose …</a:t>
                      </a:r>
                    </a:p>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fr-CA" sz="3700" b="0" i="1" u="none" strike="noStrike" kern="1200" cap="none" normalizeH="0" baseline="0" dirty="0">
                          <a:ln>
                            <a:noFill/>
                          </a:ln>
                          <a:solidFill>
                            <a:srgbClr val="FFFFFF"/>
                          </a:solidFill>
                          <a:effectLst/>
                          <a:latin typeface="Arial" charset="0"/>
                          <a:ea typeface="+mn-ea"/>
                          <a:cs typeface="Arial" charset="0"/>
                        </a:rPr>
                        <a:t>sur nous tous amen.</a:t>
                      </a:r>
                    </a:p>
                  </a:txBody>
                  <a:tcPr marL="121920" marR="121920" horzOverflow="overflow">
                    <a:lnL>
                      <a:noFill/>
                    </a:lnL>
                    <a:lnR>
                      <a:noFill/>
                    </a:lnR>
                    <a:lnT cap="flat">
                      <a:noFill/>
                    </a:lnT>
                    <a:lnB>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049534515"/>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727928" name="Group 56"/>
          <p:cNvGraphicFramePr>
            <a:graphicFrameLocks noGrp="1"/>
          </p:cNvGraphicFramePr>
          <p:nvPr/>
        </p:nvGraphicFramePr>
        <p:xfrm>
          <a:off x="1" y="0"/>
          <a:ext cx="12191999" cy="6858000"/>
        </p:xfrm>
        <a:graphic>
          <a:graphicData uri="http://schemas.openxmlformats.org/drawingml/2006/table">
            <a:tbl>
              <a:tblPr/>
              <a:tblGrid>
                <a:gridCol w="4207933">
                  <a:extLst>
                    <a:ext uri="{9D8B030D-6E8A-4147-A177-3AD203B41FA5}">
                      <a16:colId xmlns:a16="http://schemas.microsoft.com/office/drawing/2014/main" val="20000"/>
                    </a:ext>
                  </a:extLst>
                </a:gridCol>
                <a:gridCol w="4250267">
                  <a:extLst>
                    <a:ext uri="{9D8B030D-6E8A-4147-A177-3AD203B41FA5}">
                      <a16:colId xmlns:a16="http://schemas.microsoft.com/office/drawing/2014/main" val="20001"/>
                    </a:ext>
                  </a:extLst>
                </a:gridCol>
                <a:gridCol w="3733799">
                  <a:extLst>
                    <a:ext uri="{9D8B030D-6E8A-4147-A177-3AD203B41FA5}">
                      <a16:colId xmlns:a16="http://schemas.microsoft.com/office/drawing/2014/main" val="20002"/>
                    </a:ext>
                  </a:extLst>
                </a:gridCol>
              </a:tblGrid>
              <a:tr h="685800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900" b="0" i="0" u="none" strike="noStrike" cap="none" normalizeH="0" baseline="0" dirty="0">
                          <a:ln>
                            <a:noFill/>
                          </a:ln>
                          <a:solidFill>
                            <a:srgbClr val="FFFFFF"/>
                          </a:solidFill>
                          <a:effectLst/>
                          <a:latin typeface="Coptic1" pitchFamily="2" charset="0"/>
                          <a:cs typeface="Arial" charset="0"/>
                        </a:rPr>
                        <a:t>Je </a:t>
                      </a:r>
                      <a:r>
                        <a:rPr kumimoji="0" lang="en-US" sz="2900" b="0" i="0" u="none" strike="noStrike" cap="none" normalizeH="0" baseline="0" dirty="0" err="1">
                          <a:ln>
                            <a:noFill/>
                          </a:ln>
                          <a:solidFill>
                            <a:srgbClr val="FFFFFF"/>
                          </a:solidFill>
                          <a:effectLst/>
                          <a:latin typeface="Coptic1" pitchFamily="2" charset="0"/>
                          <a:cs typeface="Arial" charset="0"/>
                        </a:rPr>
                        <a:t>aferc~kepazin</a:t>
                      </a:r>
                      <a:r>
                        <a:rPr kumimoji="0" lang="en-US" sz="2900" b="0" i="0" u="none" strike="noStrike" cap="none" normalizeH="0" baseline="0" dirty="0">
                          <a:ln>
                            <a:noFill/>
                          </a:ln>
                          <a:solidFill>
                            <a:srgbClr val="FFFFFF"/>
                          </a:solidFill>
                          <a:effectLst/>
                          <a:latin typeface="Coptic1" pitchFamily="2" charset="0"/>
                          <a:cs typeface="Arial" charset="0"/>
                        </a:rPr>
                        <a:t> </a:t>
                      </a:r>
                      <a:r>
                        <a:rPr kumimoji="0" lang="en-US" sz="2900" b="0" i="0" u="none" strike="noStrike" cap="none" normalizeH="0" baseline="0" dirty="0" err="1">
                          <a:ln>
                            <a:noFill/>
                          </a:ln>
                          <a:solidFill>
                            <a:srgbClr val="FFFFFF"/>
                          </a:solidFill>
                          <a:effectLst/>
                          <a:latin typeface="Coptic1" pitchFamily="2" charset="0"/>
                          <a:cs typeface="Arial" charset="0"/>
                        </a:rPr>
                        <a:t>e~jwn</a:t>
                      </a:r>
                      <a:r>
                        <a:rPr kumimoji="0" lang="en-US" sz="2900" b="0" i="0" u="none" strike="noStrike" cap="none" normalizeH="0" baseline="0" dirty="0">
                          <a:ln>
                            <a:noFill/>
                          </a:ln>
                          <a:solidFill>
                            <a:srgbClr val="FFFFFF"/>
                          </a:solidFill>
                          <a:effectLst/>
                          <a:latin typeface="Coptic1" pitchFamily="2" charset="0"/>
                          <a:cs typeface="Arial" charset="0"/>
                        </a:rPr>
                        <a:t> : </a:t>
                      </a:r>
                      <a:r>
                        <a:rPr kumimoji="0" lang="en-US" sz="2900" b="0" i="0" u="none" strike="noStrike" cap="none" normalizeH="0" baseline="0" dirty="0" err="1">
                          <a:ln>
                            <a:noFill/>
                          </a:ln>
                          <a:solidFill>
                            <a:srgbClr val="FFFFFF"/>
                          </a:solidFill>
                          <a:effectLst/>
                          <a:latin typeface="Coptic1" pitchFamily="2" charset="0"/>
                          <a:cs typeface="Arial" charset="0"/>
                        </a:rPr>
                        <a:t>aferbo</a:t>
                      </a:r>
                      <a:r>
                        <a:rPr kumimoji="0" lang="en-US" sz="2900" b="0" i="0" u="none" strike="noStrike" cap="none" normalizeH="0" baseline="0" dirty="0">
                          <a:ln>
                            <a:noFill/>
                          </a:ln>
                          <a:solidFill>
                            <a:srgbClr val="FFFFFF"/>
                          </a:solidFill>
                          <a:effectLst/>
                          <a:latin typeface="Coptic1" pitchFamily="2" charset="0"/>
                          <a:cs typeface="Arial" charset="0"/>
                        </a:rPr>
                        <a:t>/~yin </a:t>
                      </a:r>
                      <a:r>
                        <a:rPr kumimoji="0" lang="en-US" sz="2900" b="0" i="0" u="none" strike="noStrike" cap="none" normalizeH="0" baseline="0" dirty="0" err="1">
                          <a:ln>
                            <a:noFill/>
                          </a:ln>
                          <a:solidFill>
                            <a:srgbClr val="FFFFFF"/>
                          </a:solidFill>
                          <a:effectLst/>
                          <a:latin typeface="Coptic1" pitchFamily="2" charset="0"/>
                          <a:cs typeface="Arial" charset="0"/>
                        </a:rPr>
                        <a:t>e~ron</a:t>
                      </a:r>
                      <a:r>
                        <a:rPr kumimoji="0" lang="en-US" sz="2900" b="0" i="0" u="none" strike="noStrike" cap="none" normalizeH="0" baseline="0" dirty="0">
                          <a:ln>
                            <a:noFill/>
                          </a:ln>
                          <a:solidFill>
                            <a:srgbClr val="FFFFFF"/>
                          </a:solidFill>
                          <a:effectLst/>
                          <a:latin typeface="Coptic1" pitchFamily="2" charset="0"/>
                          <a:cs typeface="Arial" charset="0"/>
                        </a:rPr>
                        <a:t> : </a:t>
                      </a:r>
                      <a:r>
                        <a:rPr kumimoji="0" lang="en-US" sz="2900" b="0" i="0" u="none" strike="noStrike" cap="none" normalizeH="0" baseline="0" dirty="0" err="1">
                          <a:ln>
                            <a:noFill/>
                          </a:ln>
                          <a:solidFill>
                            <a:srgbClr val="FFFFFF"/>
                          </a:solidFill>
                          <a:effectLst/>
                          <a:latin typeface="Coptic1" pitchFamily="2" charset="0"/>
                          <a:cs typeface="Arial" charset="0"/>
                        </a:rPr>
                        <a:t>afa~reh</a:t>
                      </a:r>
                      <a:r>
                        <a:rPr kumimoji="0" lang="en-US" sz="2900" b="0" i="0" u="none" strike="noStrike" cap="none" normalizeH="0" baseline="0" dirty="0">
                          <a:ln>
                            <a:noFill/>
                          </a:ln>
                          <a:solidFill>
                            <a:srgbClr val="FFFFFF"/>
                          </a:solidFill>
                          <a:effectLst/>
                          <a:latin typeface="Coptic1" pitchFamily="2" charset="0"/>
                          <a:cs typeface="Arial" charset="0"/>
                        </a:rPr>
                        <a:t> </a:t>
                      </a:r>
                      <a:r>
                        <a:rPr kumimoji="0" lang="en-US" sz="2900" b="0" i="0" u="none" strike="noStrike" cap="none" normalizeH="0" baseline="0" dirty="0" err="1">
                          <a:ln>
                            <a:noFill/>
                          </a:ln>
                          <a:solidFill>
                            <a:srgbClr val="FFFFFF"/>
                          </a:solidFill>
                          <a:effectLst/>
                          <a:latin typeface="Coptic1" pitchFamily="2" charset="0"/>
                          <a:cs typeface="Arial" charset="0"/>
                        </a:rPr>
                        <a:t>e~ron</a:t>
                      </a:r>
                      <a:r>
                        <a:rPr kumimoji="0" lang="en-US" sz="2900" b="0" i="0" u="none" strike="noStrike" cap="none" normalizeH="0" baseline="0" dirty="0">
                          <a:ln>
                            <a:noFill/>
                          </a:ln>
                          <a:solidFill>
                            <a:srgbClr val="FFFFFF"/>
                          </a:solidFill>
                          <a:effectLst/>
                          <a:latin typeface="Coptic1" pitchFamily="2" charset="0"/>
                          <a:cs typeface="Arial" charset="0"/>
                        </a:rPr>
                        <a:t> : </a:t>
                      </a:r>
                      <a:r>
                        <a:rPr kumimoji="0" lang="en-US" sz="2900" b="0" i="0" u="none" strike="noStrike" cap="none" normalizeH="0" baseline="0" dirty="0" err="1">
                          <a:ln>
                            <a:noFill/>
                          </a:ln>
                          <a:solidFill>
                            <a:srgbClr val="FFFFFF"/>
                          </a:solidFill>
                          <a:effectLst/>
                          <a:latin typeface="Coptic1" pitchFamily="2" charset="0"/>
                          <a:cs typeface="Arial" charset="0"/>
                        </a:rPr>
                        <a:t>afsopten</a:t>
                      </a:r>
                      <a:r>
                        <a:rPr kumimoji="0" lang="en-US" sz="2900" b="0" i="0" u="none" strike="noStrike" cap="none" normalizeH="0" baseline="0" dirty="0">
                          <a:ln>
                            <a:noFill/>
                          </a:ln>
                          <a:solidFill>
                            <a:srgbClr val="FFFFFF"/>
                          </a:solidFill>
                          <a:effectLst/>
                          <a:latin typeface="Coptic1" pitchFamily="2" charset="0"/>
                          <a:cs typeface="Arial" charset="0"/>
                        </a:rPr>
                        <a:t> </a:t>
                      </a:r>
                      <a:r>
                        <a:rPr kumimoji="0" lang="en-US" sz="2900" b="0" i="0" u="none" strike="noStrike" cap="none" normalizeH="0" baseline="0" dirty="0" err="1">
                          <a:ln>
                            <a:noFill/>
                          </a:ln>
                          <a:solidFill>
                            <a:srgbClr val="FFFFFF"/>
                          </a:solidFill>
                          <a:effectLst/>
                          <a:latin typeface="Coptic1" pitchFamily="2" charset="0"/>
                          <a:cs typeface="Arial" charset="0"/>
                        </a:rPr>
                        <a:t>e~rof</a:t>
                      </a:r>
                      <a:r>
                        <a:rPr kumimoji="0" lang="en-US" sz="2900" b="0" i="0" u="none" strike="noStrike" cap="none" normalizeH="0" baseline="0" dirty="0">
                          <a:ln>
                            <a:noFill/>
                          </a:ln>
                          <a:solidFill>
                            <a:srgbClr val="FFFFFF"/>
                          </a:solidFill>
                          <a:effectLst/>
                          <a:latin typeface="Coptic1" pitchFamily="2" charset="0"/>
                          <a:cs typeface="Arial" charset="0"/>
                        </a:rPr>
                        <a:t> </a:t>
                      </a:r>
                      <a:r>
                        <a:rPr kumimoji="0" lang="en-US" sz="2900" b="0" i="0" u="none" strike="noStrike" cap="none" normalizeH="0" baseline="0" dirty="0" err="1">
                          <a:ln>
                            <a:noFill/>
                          </a:ln>
                          <a:solidFill>
                            <a:srgbClr val="FFFFFF"/>
                          </a:solidFill>
                          <a:effectLst/>
                          <a:latin typeface="Coptic1" pitchFamily="2" charset="0"/>
                          <a:cs typeface="Arial" charset="0"/>
                        </a:rPr>
                        <a:t>af</a:t>
                      </a:r>
                      <a:r>
                        <a:rPr kumimoji="0" lang="en-US" sz="2900" b="0" i="0" u="none" strike="noStrike" cap="none" normalizeH="0" baseline="0" dirty="0">
                          <a:ln>
                            <a:noFill/>
                          </a:ln>
                          <a:solidFill>
                            <a:srgbClr val="FFFFFF"/>
                          </a:solidFill>
                          <a:effectLst/>
                          <a:latin typeface="Coptic1" pitchFamily="2" charset="0"/>
                          <a:cs typeface="Arial" charset="0"/>
                        </a:rPr>
                        <a:t>]</a:t>
                      </a:r>
                      <a:r>
                        <a:rPr kumimoji="0" lang="en-US" sz="2900" b="0" i="0" u="none" strike="noStrike" cap="none" normalizeH="0" baseline="0" dirty="0" err="1">
                          <a:ln>
                            <a:noFill/>
                          </a:ln>
                          <a:solidFill>
                            <a:srgbClr val="FFFFFF"/>
                          </a:solidFill>
                          <a:effectLst/>
                          <a:latin typeface="Coptic1" pitchFamily="2" charset="0"/>
                          <a:cs typeface="Arial" charset="0"/>
                        </a:rPr>
                        <a:t>a~co</a:t>
                      </a:r>
                      <a:r>
                        <a:rPr kumimoji="0" lang="en-US" sz="2900" b="0" i="0" u="none" strike="noStrike" cap="none" normalizeH="0" baseline="0" dirty="0">
                          <a:ln>
                            <a:noFill/>
                          </a:ln>
                          <a:solidFill>
                            <a:srgbClr val="FFFFFF"/>
                          </a:solidFill>
                          <a:effectLst/>
                          <a:latin typeface="Coptic1" pitchFamily="2" charset="0"/>
                          <a:cs typeface="Arial" charset="0"/>
                        </a:rPr>
                        <a:t> </a:t>
                      </a:r>
                      <a:r>
                        <a:rPr kumimoji="0" lang="en-US" sz="2900" b="0" i="0" u="none" strike="noStrike" cap="none" normalizeH="0" baseline="0" dirty="0" err="1">
                          <a:ln>
                            <a:noFill/>
                          </a:ln>
                          <a:solidFill>
                            <a:srgbClr val="FFFFFF"/>
                          </a:solidFill>
                          <a:effectLst/>
                          <a:latin typeface="Coptic1" pitchFamily="2" charset="0"/>
                          <a:cs typeface="Arial" charset="0"/>
                        </a:rPr>
                        <a:t>e~ron</a:t>
                      </a:r>
                      <a:r>
                        <a:rPr kumimoji="0" lang="en-US" sz="2900" b="0" i="0" u="none" strike="noStrike" cap="none" normalizeH="0" baseline="0" dirty="0">
                          <a:ln>
                            <a:noFill/>
                          </a:ln>
                          <a:solidFill>
                            <a:srgbClr val="FFFFFF"/>
                          </a:solidFill>
                          <a:effectLst/>
                          <a:latin typeface="Coptic1" pitchFamily="2" charset="0"/>
                          <a:cs typeface="Arial" charset="0"/>
                        </a:rPr>
                        <a:t> : </a:t>
                      </a:r>
                      <a:r>
                        <a:rPr kumimoji="0" lang="en-US" sz="2900" b="0" i="0" u="none" strike="noStrike" cap="none" normalizeH="0" baseline="0" dirty="0" err="1">
                          <a:ln>
                            <a:noFill/>
                          </a:ln>
                          <a:solidFill>
                            <a:srgbClr val="FFFFFF"/>
                          </a:solidFill>
                          <a:effectLst/>
                          <a:latin typeface="Coptic1" pitchFamily="2" charset="0"/>
                          <a:cs typeface="Arial" charset="0"/>
                        </a:rPr>
                        <a:t>af</a:t>
                      </a:r>
                      <a:r>
                        <a:rPr kumimoji="0" lang="en-US" sz="2900" b="0" i="0" u="none" strike="noStrike" cap="none" normalizeH="0" baseline="0" dirty="0">
                          <a:ln>
                            <a:noFill/>
                          </a:ln>
                          <a:solidFill>
                            <a:srgbClr val="FFFFFF"/>
                          </a:solidFill>
                          <a:effectLst/>
                          <a:latin typeface="Coptic1" pitchFamily="2" charset="0"/>
                          <a:cs typeface="Arial" charset="0"/>
                        </a:rPr>
                        <a:t>]</a:t>
                      </a:r>
                      <a:r>
                        <a:rPr kumimoji="0" lang="en-US" sz="2900" b="0" i="0" u="none" strike="noStrike" cap="none" normalizeH="0" baseline="0" dirty="0" err="1">
                          <a:ln>
                            <a:noFill/>
                          </a:ln>
                          <a:solidFill>
                            <a:srgbClr val="FFFFFF"/>
                          </a:solidFill>
                          <a:effectLst/>
                          <a:latin typeface="Coptic1" pitchFamily="2" charset="0"/>
                          <a:cs typeface="Arial" charset="0"/>
                        </a:rPr>
                        <a:t>toten</a:t>
                      </a:r>
                      <a:r>
                        <a:rPr kumimoji="0" lang="en-US" sz="2900" b="0" i="0" u="none" strike="noStrike" cap="none" normalizeH="0" baseline="0" dirty="0">
                          <a:ln>
                            <a:noFill/>
                          </a:ln>
                          <a:solidFill>
                            <a:srgbClr val="FFFFFF"/>
                          </a:solidFill>
                          <a:effectLst/>
                          <a:latin typeface="Coptic1" pitchFamily="2" charset="0"/>
                          <a:cs typeface="Arial" charset="0"/>
                        </a:rPr>
                        <a:t> </a:t>
                      </a:r>
                      <a:r>
                        <a:rPr kumimoji="0" lang="en-US" sz="2900" b="0" i="0" u="none" strike="noStrike" cap="none" normalizeH="0" baseline="0" dirty="0" err="1">
                          <a:ln>
                            <a:noFill/>
                          </a:ln>
                          <a:solidFill>
                            <a:srgbClr val="FFFFFF"/>
                          </a:solidFill>
                          <a:effectLst/>
                          <a:latin typeface="Coptic1" pitchFamily="2" charset="0"/>
                          <a:cs typeface="Arial" charset="0"/>
                        </a:rPr>
                        <a:t>afenten</a:t>
                      </a:r>
                      <a:r>
                        <a:rPr kumimoji="0" lang="en-US" sz="2900" b="0" i="0" u="none" strike="noStrike" cap="none" normalizeH="0" baseline="0" dirty="0">
                          <a:ln>
                            <a:noFill/>
                          </a:ln>
                          <a:solidFill>
                            <a:srgbClr val="FFFFFF"/>
                          </a:solidFill>
                          <a:effectLst/>
                          <a:latin typeface="Coptic1" pitchFamily="2" charset="0"/>
                          <a:cs typeface="Arial" charset="0"/>
                        </a:rPr>
                        <a:t> </a:t>
                      </a:r>
                      <a:r>
                        <a:rPr kumimoji="0" lang="en-US" sz="2900" b="0" i="0" u="none" strike="noStrike" cap="none" normalizeH="0" baseline="0" dirty="0" err="1">
                          <a:ln>
                            <a:noFill/>
                          </a:ln>
                          <a:solidFill>
                            <a:srgbClr val="FFFFFF"/>
                          </a:solidFill>
                          <a:effectLst/>
                          <a:latin typeface="Coptic1" pitchFamily="2" charset="0"/>
                          <a:cs typeface="Arial" charset="0"/>
                        </a:rPr>
                        <a:t>sa</a:t>
                      </a:r>
                      <a:r>
                        <a:rPr kumimoji="0" lang="en-US" sz="2900" b="0" i="0" u="none" strike="noStrike" cap="none" normalizeH="0" baseline="0" dirty="0">
                          <a:ln>
                            <a:noFill/>
                          </a:ln>
                          <a:solidFill>
                            <a:srgbClr val="FFFFFF"/>
                          </a:solidFill>
                          <a:effectLst/>
                          <a:latin typeface="Coptic1" pitchFamily="2" charset="0"/>
                          <a:cs typeface="Arial" charset="0"/>
                        </a:rPr>
                        <a:t> </a:t>
                      </a:r>
                      <a:r>
                        <a:rPr kumimoji="0" lang="en-US" sz="2900" b="0" i="0" u="none" strike="noStrike" cap="none" normalizeH="0" baseline="0" dirty="0" err="1">
                          <a:ln>
                            <a:noFill/>
                          </a:ln>
                          <a:solidFill>
                            <a:srgbClr val="FFFFFF"/>
                          </a:solidFill>
                          <a:effectLst/>
                          <a:latin typeface="Coptic1" pitchFamily="2" charset="0"/>
                          <a:cs typeface="Arial" charset="0"/>
                        </a:rPr>
                        <a:t>e~h~r</a:t>
                      </a:r>
                      <a:r>
                        <a:rPr kumimoji="0" lang="en-US" sz="2900" b="0" i="0" u="none" strike="noStrike" cap="none" normalizeH="0" baseline="0" dirty="0">
                          <a:ln>
                            <a:noFill/>
                          </a:ln>
                          <a:solidFill>
                            <a:srgbClr val="FFFFFF"/>
                          </a:solidFill>
                          <a:effectLst/>
                          <a:latin typeface="Coptic1" pitchFamily="2" charset="0"/>
                          <a:cs typeface="Arial" charset="0"/>
                        </a:rPr>
                        <a:t>/</a:t>
                      </a:r>
                      <a:r>
                        <a:rPr kumimoji="0" lang="en-US" sz="2900" b="0" i="0" u="none" strike="noStrike" cap="none" normalizeH="0" baseline="0" dirty="0" err="1">
                          <a:ln>
                            <a:noFill/>
                          </a:ln>
                          <a:solidFill>
                            <a:srgbClr val="FFFFFF"/>
                          </a:solidFill>
                          <a:effectLst/>
                          <a:latin typeface="Coptic1" pitchFamily="2" charset="0"/>
                          <a:cs typeface="Arial" charset="0"/>
                        </a:rPr>
                        <a:t>i</a:t>
                      </a:r>
                      <a:r>
                        <a:rPr kumimoji="0" lang="en-US" sz="2900" b="0" i="0" u="none" strike="noStrike" cap="none" normalizeH="0" baseline="0" dirty="0">
                          <a:ln>
                            <a:noFill/>
                          </a:ln>
                          <a:solidFill>
                            <a:srgbClr val="FFFFFF"/>
                          </a:solidFill>
                          <a:effectLst/>
                          <a:latin typeface="Coptic1" pitchFamily="2" charset="0"/>
                          <a:cs typeface="Arial" charset="0"/>
                        </a:rPr>
                        <a:t> </a:t>
                      </a:r>
                      <a:r>
                        <a:rPr kumimoji="0" lang="en-US" sz="2900" b="0" i="0" u="none" strike="noStrike" cap="none" normalizeH="0" baseline="0" dirty="0" err="1">
                          <a:ln>
                            <a:noFill/>
                          </a:ln>
                          <a:solidFill>
                            <a:srgbClr val="FFFFFF"/>
                          </a:solidFill>
                          <a:effectLst/>
                          <a:latin typeface="Coptic1" pitchFamily="2" charset="0"/>
                          <a:cs typeface="Arial" charset="0"/>
                        </a:rPr>
                        <a:t>e~taiounou</a:t>
                      </a:r>
                      <a:r>
                        <a:rPr kumimoji="0" lang="en-US" sz="2900" b="0" i="0" u="none" strike="noStrike" cap="none" normalizeH="0" baseline="0" dirty="0">
                          <a:ln>
                            <a:noFill/>
                          </a:ln>
                          <a:solidFill>
                            <a:srgbClr val="FFFFFF"/>
                          </a:solidFill>
                          <a:effectLst/>
                          <a:latin typeface="Coptic1" pitchFamily="2" charset="0"/>
                          <a:cs typeface="Arial" charset="0"/>
                        </a:rPr>
                        <a:t> </a:t>
                      </a:r>
                      <a:r>
                        <a:rPr kumimoji="0" lang="en-US" sz="2900" b="0" i="0" u="none" strike="noStrike" cap="none" normalizeH="0" baseline="0" dirty="0" err="1">
                          <a:ln>
                            <a:noFill/>
                          </a:ln>
                          <a:solidFill>
                            <a:srgbClr val="FFFFFF"/>
                          </a:solidFill>
                          <a:effectLst/>
                          <a:latin typeface="Coptic1" pitchFamily="2" charset="0"/>
                          <a:cs typeface="Arial" charset="0"/>
                        </a:rPr>
                        <a:t>yai</a:t>
                      </a:r>
                      <a:r>
                        <a:rPr kumimoji="0" lang="en-US" sz="2900" b="0" i="0" u="none" strike="noStrike" cap="none" normalizeH="0" baseline="0" dirty="0">
                          <a:ln>
                            <a:noFill/>
                          </a:ln>
                          <a:solidFill>
                            <a:srgbClr val="FFFFFF"/>
                          </a:solidFill>
                          <a:effectLst/>
                          <a:latin typeface="Coptic1" pitchFamily="2" charset="0"/>
                          <a:cs typeface="Arial" charset="0"/>
                        </a:rPr>
                        <a:t>. </a:t>
                      </a:r>
                      <a:r>
                        <a:rPr kumimoji="0" lang="en-US" sz="2900" b="0" i="0" u="none" strike="noStrike" cap="none" normalizeH="0" baseline="0" dirty="0" err="1">
                          <a:ln>
                            <a:noFill/>
                          </a:ln>
                          <a:solidFill>
                            <a:srgbClr val="FFFFFF"/>
                          </a:solidFill>
                          <a:effectLst/>
                          <a:latin typeface="Coptic1" pitchFamily="2" charset="0"/>
                          <a:cs typeface="Arial" charset="0"/>
                        </a:rPr>
                        <a:t>Nyof</a:t>
                      </a:r>
                      <a:r>
                        <a:rPr kumimoji="0" lang="en-US" sz="2900" b="0" i="0" u="none" strike="noStrike" cap="none" normalizeH="0" baseline="0" dirty="0">
                          <a:ln>
                            <a:noFill/>
                          </a:ln>
                          <a:solidFill>
                            <a:srgbClr val="FFFFFF"/>
                          </a:solidFill>
                          <a:effectLst/>
                          <a:latin typeface="Coptic1" pitchFamily="2" charset="0"/>
                          <a:cs typeface="Arial" charset="0"/>
                        </a:rPr>
                        <a:t> on </a:t>
                      </a:r>
                      <a:r>
                        <a:rPr kumimoji="0" lang="en-US" sz="2900" b="0" i="0" u="none" strike="noStrike" cap="none" normalizeH="0" baseline="0" dirty="0" err="1">
                          <a:ln>
                            <a:noFill/>
                          </a:ln>
                          <a:solidFill>
                            <a:srgbClr val="FFFFFF"/>
                          </a:solidFill>
                          <a:effectLst/>
                          <a:latin typeface="Coptic1" pitchFamily="2" charset="0"/>
                          <a:cs typeface="Arial" charset="0"/>
                        </a:rPr>
                        <a:t>maren</a:t>
                      </a:r>
                      <a:r>
                        <a:rPr kumimoji="0" lang="en-US" sz="2900" b="0" i="0" u="none" strike="noStrike" cap="none" normalizeH="0" baseline="0" dirty="0">
                          <a:ln>
                            <a:noFill/>
                          </a:ln>
                          <a:solidFill>
                            <a:srgbClr val="FFFFFF"/>
                          </a:solidFill>
                          <a:effectLst/>
                          <a:latin typeface="Coptic1" pitchFamily="2" charset="0"/>
                          <a:cs typeface="Arial" charset="0"/>
                        </a:rPr>
                        <a:t>]ho </a:t>
                      </a:r>
                      <a:r>
                        <a:rPr kumimoji="0" lang="en-US" sz="2900" b="0" i="0" u="none" strike="noStrike" cap="none" normalizeH="0" baseline="0" dirty="0" err="1">
                          <a:ln>
                            <a:noFill/>
                          </a:ln>
                          <a:solidFill>
                            <a:srgbClr val="FFFFFF"/>
                          </a:solidFill>
                          <a:effectLst/>
                          <a:latin typeface="Coptic1" pitchFamily="2" charset="0"/>
                          <a:cs typeface="Arial" charset="0"/>
                        </a:rPr>
                        <a:t>e~rof</a:t>
                      </a:r>
                      <a:r>
                        <a:rPr kumimoji="0" lang="en-US" sz="2900" b="0" i="0" u="none" strike="noStrike" cap="none" normalizeH="0" baseline="0" dirty="0">
                          <a:ln>
                            <a:noFill/>
                          </a:ln>
                          <a:solidFill>
                            <a:srgbClr val="FFFFFF"/>
                          </a:solidFill>
                          <a:effectLst/>
                          <a:latin typeface="Coptic1" pitchFamily="2" charset="0"/>
                          <a:cs typeface="Arial" charset="0"/>
                        </a:rPr>
                        <a:t> </a:t>
                      </a:r>
                      <a:r>
                        <a:rPr kumimoji="0" lang="en-US" sz="2900" b="0" i="0" u="none" strike="noStrike" cap="none" normalizeH="0" baseline="0" dirty="0" err="1">
                          <a:ln>
                            <a:noFill/>
                          </a:ln>
                          <a:solidFill>
                            <a:srgbClr val="FFFFFF"/>
                          </a:solidFill>
                          <a:effectLst/>
                          <a:latin typeface="Coptic1" pitchFamily="2" charset="0"/>
                          <a:cs typeface="Arial" charset="0"/>
                        </a:rPr>
                        <a:t>hopwc</a:t>
                      </a:r>
                      <a:r>
                        <a:rPr kumimoji="0" lang="en-US" sz="2900" b="0" i="0" u="none" strike="noStrike" cap="none" normalizeH="0" baseline="0" dirty="0">
                          <a:ln>
                            <a:noFill/>
                          </a:ln>
                          <a:solidFill>
                            <a:srgbClr val="FFFFFF"/>
                          </a:solidFill>
                          <a:effectLst/>
                          <a:latin typeface="Coptic1" pitchFamily="2" charset="0"/>
                          <a:cs typeface="Arial" charset="0"/>
                        </a:rPr>
                        <a:t> </a:t>
                      </a:r>
                      <a:r>
                        <a:rPr kumimoji="0" lang="en-US" sz="2900" b="0" i="0" u="none" strike="noStrike" cap="none" normalizeH="0" baseline="0" dirty="0" err="1">
                          <a:ln>
                            <a:noFill/>
                          </a:ln>
                          <a:solidFill>
                            <a:srgbClr val="FFFFFF"/>
                          </a:solidFill>
                          <a:effectLst/>
                          <a:latin typeface="Coptic1" pitchFamily="2" charset="0"/>
                          <a:cs typeface="Arial" charset="0"/>
                        </a:rPr>
                        <a:t>n~tefa~reh</a:t>
                      </a:r>
                      <a:r>
                        <a:rPr kumimoji="0" lang="en-US" sz="2900" b="0" i="0" u="none" strike="noStrike" cap="none" normalizeH="0" baseline="0" dirty="0">
                          <a:ln>
                            <a:noFill/>
                          </a:ln>
                          <a:solidFill>
                            <a:srgbClr val="FFFFFF"/>
                          </a:solidFill>
                          <a:effectLst/>
                          <a:latin typeface="Coptic1" pitchFamily="2" charset="0"/>
                          <a:cs typeface="Arial" charset="0"/>
                        </a:rPr>
                        <a:t> </a:t>
                      </a:r>
                      <a:r>
                        <a:rPr kumimoji="0" lang="en-US" sz="2900" b="0" i="0" u="none" strike="noStrike" cap="none" normalizeH="0" baseline="0" dirty="0" err="1">
                          <a:ln>
                            <a:noFill/>
                          </a:ln>
                          <a:solidFill>
                            <a:srgbClr val="FFFFFF"/>
                          </a:solidFill>
                          <a:effectLst/>
                          <a:latin typeface="Coptic1" pitchFamily="2" charset="0"/>
                          <a:cs typeface="Arial" charset="0"/>
                        </a:rPr>
                        <a:t>e~ron</a:t>
                      </a:r>
                      <a:r>
                        <a:rPr kumimoji="0" lang="en-US" sz="2900" b="0" i="0" u="none" strike="noStrike" cap="none" normalizeH="0" baseline="0" dirty="0">
                          <a:ln>
                            <a:noFill/>
                          </a:ln>
                          <a:solidFill>
                            <a:srgbClr val="FFFFFF"/>
                          </a:solidFill>
                          <a:effectLst/>
                          <a:latin typeface="Coptic1" pitchFamily="2" charset="0"/>
                          <a:cs typeface="Arial" charset="0"/>
                        </a:rPr>
                        <a:t> : </a:t>
                      </a:r>
                      <a:r>
                        <a:rPr kumimoji="0" lang="en-US" sz="2900" b="0" i="0" u="none" strike="noStrike" cap="none" normalizeH="0" baseline="0" dirty="0" err="1">
                          <a:ln>
                            <a:noFill/>
                          </a:ln>
                          <a:solidFill>
                            <a:srgbClr val="FFFFFF"/>
                          </a:solidFill>
                          <a:effectLst/>
                          <a:latin typeface="Coptic1" pitchFamily="2" charset="0"/>
                          <a:cs typeface="Arial" charset="0"/>
                        </a:rPr>
                        <a:t>qen</a:t>
                      </a:r>
                      <a:r>
                        <a:rPr kumimoji="0" lang="en-US" sz="2900" b="0" i="0" u="none" strike="noStrike" cap="none" normalizeH="0" baseline="0" dirty="0">
                          <a:ln>
                            <a:noFill/>
                          </a:ln>
                          <a:solidFill>
                            <a:srgbClr val="FFFFFF"/>
                          </a:solidFill>
                          <a:effectLst/>
                          <a:latin typeface="Coptic1" pitchFamily="2" charset="0"/>
                          <a:cs typeface="Arial" charset="0"/>
                        </a:rPr>
                        <a:t> </a:t>
                      </a:r>
                      <a:r>
                        <a:rPr kumimoji="0" lang="en-US" sz="2900" b="0" i="0" u="none" strike="noStrike" cap="none" normalizeH="0" baseline="0" dirty="0" err="1">
                          <a:ln>
                            <a:noFill/>
                          </a:ln>
                          <a:solidFill>
                            <a:srgbClr val="FFFFFF"/>
                          </a:solidFill>
                          <a:effectLst/>
                          <a:latin typeface="Coptic1" pitchFamily="2" charset="0"/>
                          <a:cs typeface="Arial" charset="0"/>
                        </a:rPr>
                        <a:t>paie~hoou</a:t>
                      </a:r>
                      <a:r>
                        <a:rPr kumimoji="0" lang="en-US" sz="2900" b="0" i="0" u="none" strike="noStrike" cap="none" normalizeH="0" baseline="0" dirty="0">
                          <a:ln>
                            <a:noFill/>
                          </a:ln>
                          <a:solidFill>
                            <a:srgbClr val="FFFFFF"/>
                          </a:solidFill>
                          <a:effectLst/>
                          <a:latin typeface="Coptic1" pitchFamily="2" charset="0"/>
                          <a:cs typeface="Arial" charset="0"/>
                        </a:rPr>
                        <a:t> </a:t>
                      </a:r>
                      <a:r>
                        <a:rPr kumimoji="0" lang="en-US" sz="2900" b="0" i="0" u="none" strike="noStrike" cap="none" normalizeH="0" baseline="0" dirty="0" err="1">
                          <a:ln>
                            <a:noFill/>
                          </a:ln>
                          <a:solidFill>
                            <a:srgbClr val="FFFFFF"/>
                          </a:solidFill>
                          <a:effectLst/>
                          <a:latin typeface="Coptic1" pitchFamily="2" charset="0"/>
                          <a:cs typeface="Arial" charset="0"/>
                        </a:rPr>
                        <a:t>e~youab</a:t>
                      </a:r>
                      <a:r>
                        <a:rPr kumimoji="0" lang="en-US" sz="2900" b="0" i="0" u="none" strike="noStrike" cap="none" normalizeH="0" baseline="0" dirty="0">
                          <a:ln>
                            <a:noFill/>
                          </a:ln>
                          <a:solidFill>
                            <a:srgbClr val="FFFFFF"/>
                          </a:solidFill>
                          <a:effectLst/>
                          <a:latin typeface="Coptic1" pitchFamily="2" charset="0"/>
                          <a:cs typeface="Arial" charset="0"/>
                        </a:rPr>
                        <a:t> </a:t>
                      </a:r>
                      <a:r>
                        <a:rPr kumimoji="0" lang="en-US" sz="2900" b="0" i="0" u="none" strike="noStrike" cap="none" normalizeH="0" baseline="0" dirty="0" err="1">
                          <a:ln>
                            <a:noFill/>
                          </a:ln>
                          <a:solidFill>
                            <a:srgbClr val="FFFFFF"/>
                          </a:solidFill>
                          <a:effectLst/>
                          <a:latin typeface="Coptic1" pitchFamily="2" charset="0"/>
                          <a:cs typeface="Arial" charset="0"/>
                        </a:rPr>
                        <a:t>vai</a:t>
                      </a:r>
                      <a:r>
                        <a:rPr kumimoji="0" lang="en-US" sz="2900" b="0" i="0" u="none" strike="noStrike" cap="none" normalizeH="0" baseline="0" dirty="0">
                          <a:ln>
                            <a:noFill/>
                          </a:ln>
                          <a:solidFill>
                            <a:srgbClr val="FFFFFF"/>
                          </a:solidFill>
                          <a:effectLst/>
                          <a:latin typeface="Coptic1" pitchFamily="2" charset="0"/>
                          <a:cs typeface="Arial" charset="0"/>
                        </a:rPr>
                        <a:t> </a:t>
                      </a:r>
                      <a:r>
                        <a:rPr kumimoji="0" lang="en-US" sz="2900" b="0" i="0" u="none" strike="noStrike" cap="none" normalizeH="0" baseline="0" dirty="0" err="1">
                          <a:ln>
                            <a:noFill/>
                          </a:ln>
                          <a:solidFill>
                            <a:srgbClr val="FFFFFF"/>
                          </a:solidFill>
                          <a:effectLst/>
                          <a:latin typeface="Coptic1" pitchFamily="2" charset="0"/>
                          <a:cs typeface="Arial" charset="0"/>
                        </a:rPr>
                        <a:t>nem</a:t>
                      </a:r>
                      <a:r>
                        <a:rPr kumimoji="0" lang="en-US" sz="2900" b="0" i="0" u="none" strike="noStrike" cap="none" normalizeH="0" baseline="0" dirty="0">
                          <a:ln>
                            <a:noFill/>
                          </a:ln>
                          <a:solidFill>
                            <a:srgbClr val="FFFFFF"/>
                          </a:solidFill>
                          <a:effectLst/>
                          <a:latin typeface="Coptic1" pitchFamily="2" charset="0"/>
                          <a:cs typeface="Arial" charset="0"/>
                        </a:rPr>
                        <a:t> </a:t>
                      </a:r>
                      <a:r>
                        <a:rPr kumimoji="0" lang="en-US" sz="2900" b="0" i="0" u="none" strike="noStrike" cap="none" normalizeH="0" baseline="0" dirty="0" err="1">
                          <a:ln>
                            <a:noFill/>
                          </a:ln>
                          <a:solidFill>
                            <a:srgbClr val="FFFFFF"/>
                          </a:solidFill>
                          <a:effectLst/>
                          <a:latin typeface="Coptic1" pitchFamily="2" charset="0"/>
                          <a:cs typeface="Arial" charset="0"/>
                        </a:rPr>
                        <a:t>nie~hoou</a:t>
                      </a:r>
                      <a:r>
                        <a:rPr kumimoji="0" lang="en-US" sz="2900" b="0" i="0" u="none" strike="noStrike" cap="none" normalizeH="0" baseline="0" dirty="0">
                          <a:ln>
                            <a:noFill/>
                          </a:ln>
                          <a:solidFill>
                            <a:srgbClr val="FFFFFF"/>
                          </a:solidFill>
                          <a:effectLst/>
                          <a:latin typeface="Coptic1" pitchFamily="2" charset="0"/>
                          <a:cs typeface="Arial" charset="0"/>
                        </a:rPr>
                        <a:t> t/</a:t>
                      </a:r>
                      <a:r>
                        <a:rPr kumimoji="0" lang="en-US" sz="2900" b="0" i="0" u="none" strike="noStrike" cap="none" normalizeH="0" baseline="0" dirty="0" err="1">
                          <a:ln>
                            <a:noFill/>
                          </a:ln>
                          <a:solidFill>
                            <a:srgbClr val="FFFFFF"/>
                          </a:solidFill>
                          <a:effectLst/>
                          <a:latin typeface="Coptic1" pitchFamily="2" charset="0"/>
                          <a:cs typeface="Arial" charset="0"/>
                        </a:rPr>
                        <a:t>rou</a:t>
                      </a:r>
                      <a:r>
                        <a:rPr kumimoji="0" lang="en-US" sz="2900" b="0" i="0" u="none" strike="noStrike" cap="none" normalizeH="0" baseline="0" dirty="0">
                          <a:ln>
                            <a:noFill/>
                          </a:ln>
                          <a:solidFill>
                            <a:srgbClr val="FFFFFF"/>
                          </a:solidFill>
                          <a:effectLst/>
                          <a:latin typeface="Coptic1" pitchFamily="2" charset="0"/>
                          <a:cs typeface="Arial" charset="0"/>
                        </a:rPr>
                        <a:t> </a:t>
                      </a:r>
                      <a:r>
                        <a:rPr kumimoji="0" lang="en-US" sz="2900" b="0" i="0" u="none" strike="noStrike" cap="none" normalizeH="0" baseline="0" dirty="0" err="1">
                          <a:ln>
                            <a:noFill/>
                          </a:ln>
                          <a:solidFill>
                            <a:srgbClr val="FFFFFF"/>
                          </a:solidFill>
                          <a:effectLst/>
                          <a:latin typeface="Coptic1" pitchFamily="2" charset="0"/>
                          <a:cs typeface="Arial" charset="0"/>
                        </a:rPr>
                        <a:t>n~te</a:t>
                      </a:r>
                      <a:r>
                        <a:rPr kumimoji="0" lang="en-US" sz="2900" b="0" i="0" u="none" strike="noStrike" cap="none" normalizeH="0" baseline="0" dirty="0">
                          <a:ln>
                            <a:noFill/>
                          </a:ln>
                          <a:solidFill>
                            <a:srgbClr val="FFFFFF"/>
                          </a:solidFill>
                          <a:effectLst/>
                          <a:latin typeface="Coptic1" pitchFamily="2" charset="0"/>
                          <a:cs typeface="Arial" charset="0"/>
                        </a:rPr>
                        <a:t> </a:t>
                      </a:r>
                      <a:r>
                        <a:rPr kumimoji="0" lang="en-US" sz="2900" b="0" i="0" u="none" strike="noStrike" cap="none" normalizeH="0" baseline="0" dirty="0" err="1">
                          <a:ln>
                            <a:noFill/>
                          </a:ln>
                          <a:solidFill>
                            <a:srgbClr val="FFFFFF"/>
                          </a:solidFill>
                          <a:effectLst/>
                          <a:latin typeface="Coptic1" pitchFamily="2" charset="0"/>
                          <a:cs typeface="Arial" charset="0"/>
                        </a:rPr>
                        <a:t>penwnq</a:t>
                      </a:r>
                      <a:r>
                        <a:rPr kumimoji="0" lang="en-US" sz="2900" b="0" i="0" u="none" strike="noStrike" cap="none" normalizeH="0" baseline="0" dirty="0">
                          <a:ln>
                            <a:noFill/>
                          </a:ln>
                          <a:solidFill>
                            <a:srgbClr val="FFFFFF"/>
                          </a:solidFill>
                          <a:effectLst/>
                          <a:latin typeface="Coptic1" pitchFamily="2" charset="0"/>
                          <a:cs typeface="Arial" charset="0"/>
                        </a:rPr>
                        <a:t> : </a:t>
                      </a:r>
                      <a:r>
                        <a:rPr kumimoji="0" lang="en-US" sz="2900" b="0" i="0" u="none" strike="noStrike" cap="none" normalizeH="0" baseline="0" dirty="0" err="1">
                          <a:ln>
                            <a:noFill/>
                          </a:ln>
                          <a:solidFill>
                            <a:srgbClr val="FFFFFF"/>
                          </a:solidFill>
                          <a:effectLst/>
                          <a:latin typeface="Coptic1" pitchFamily="2" charset="0"/>
                          <a:cs typeface="Arial" charset="0"/>
                        </a:rPr>
                        <a:t>qen</a:t>
                      </a:r>
                      <a:r>
                        <a:rPr kumimoji="0" lang="en-US" sz="2900" b="0" i="0" u="none" strike="noStrike" cap="none" normalizeH="0" baseline="0" dirty="0">
                          <a:ln>
                            <a:noFill/>
                          </a:ln>
                          <a:solidFill>
                            <a:srgbClr val="FFFFFF"/>
                          </a:solidFill>
                          <a:effectLst/>
                          <a:latin typeface="Coptic1" pitchFamily="2" charset="0"/>
                          <a:cs typeface="Arial" charset="0"/>
                        </a:rPr>
                        <a:t> hir/n/ </a:t>
                      </a:r>
                      <a:r>
                        <a:rPr kumimoji="0" lang="en-US" sz="2900" b="0" i="0" u="none" strike="noStrike" cap="none" normalizeH="0" baseline="0" dirty="0" err="1">
                          <a:ln>
                            <a:noFill/>
                          </a:ln>
                          <a:solidFill>
                            <a:srgbClr val="FFFFFF"/>
                          </a:solidFill>
                          <a:effectLst/>
                          <a:latin typeface="Coptic1" pitchFamily="2" charset="0"/>
                          <a:cs typeface="Arial" charset="0"/>
                        </a:rPr>
                        <a:t>niben</a:t>
                      </a:r>
                      <a:r>
                        <a:rPr kumimoji="0" lang="en-US" sz="2900" b="0" i="0" u="none" strike="noStrike" cap="none" normalizeH="0" baseline="0" dirty="0">
                          <a:ln>
                            <a:noFill/>
                          </a:ln>
                          <a:solidFill>
                            <a:srgbClr val="FFFFFF"/>
                          </a:solidFill>
                          <a:effectLst/>
                          <a:latin typeface="Coptic1" pitchFamily="2" charset="0"/>
                          <a:cs typeface="Arial" charset="0"/>
                        </a:rPr>
                        <a:t> : </a:t>
                      </a:r>
                      <a:r>
                        <a:rPr kumimoji="0" lang="en-US" sz="2900" b="0" i="0" u="none" strike="noStrike" cap="none" normalizeH="0" baseline="0" dirty="0" err="1">
                          <a:ln>
                            <a:noFill/>
                          </a:ln>
                          <a:solidFill>
                            <a:srgbClr val="FFFFFF"/>
                          </a:solidFill>
                          <a:effectLst/>
                          <a:latin typeface="Coptic1" pitchFamily="2" charset="0"/>
                          <a:cs typeface="Arial" charset="0"/>
                        </a:rPr>
                        <a:t>n~je</a:t>
                      </a:r>
                      <a:r>
                        <a:rPr kumimoji="0" lang="en-US" sz="2900" b="0" i="0" u="none" strike="noStrike" cap="none" normalizeH="0" baseline="0" dirty="0">
                          <a:ln>
                            <a:noFill/>
                          </a:ln>
                          <a:solidFill>
                            <a:srgbClr val="FFFFFF"/>
                          </a:solidFill>
                          <a:effectLst/>
                          <a:latin typeface="Coptic1" pitchFamily="2" charset="0"/>
                          <a:cs typeface="Arial" charset="0"/>
                        </a:rPr>
                        <a:t> </a:t>
                      </a:r>
                      <a:r>
                        <a:rPr kumimoji="0" lang="en-US" sz="2900" b="0" i="0" u="none" strike="noStrike" cap="none" normalizeH="0" baseline="0" dirty="0" err="1">
                          <a:ln>
                            <a:noFill/>
                          </a:ln>
                          <a:solidFill>
                            <a:srgbClr val="FFFFFF"/>
                          </a:solidFill>
                          <a:effectLst/>
                          <a:latin typeface="Coptic1" pitchFamily="2" charset="0"/>
                          <a:cs typeface="Arial" charset="0"/>
                        </a:rPr>
                        <a:t>PiPantokratwr</a:t>
                      </a:r>
                      <a:r>
                        <a:rPr kumimoji="0" lang="en-US" sz="2900" b="0" i="0" u="none" strike="noStrike" cap="none" normalizeH="0" baseline="0" dirty="0">
                          <a:ln>
                            <a:noFill/>
                          </a:ln>
                          <a:solidFill>
                            <a:srgbClr val="FFFFFF"/>
                          </a:solidFill>
                          <a:effectLst/>
                          <a:latin typeface="Coptic1" pitchFamily="2" charset="0"/>
                          <a:cs typeface="Arial" charset="0"/>
                        </a:rPr>
                        <a:t> P~{</a:t>
                      </a:r>
                      <a:r>
                        <a:rPr kumimoji="0" lang="en-US" sz="2900" b="0" i="0" u="none" strike="noStrike" cap="none" normalizeH="0" baseline="0" dirty="0" err="1">
                          <a:ln>
                            <a:noFill/>
                          </a:ln>
                          <a:solidFill>
                            <a:srgbClr val="FFFFFF"/>
                          </a:solidFill>
                          <a:effectLst/>
                          <a:latin typeface="Coptic1" pitchFamily="2" charset="0"/>
                          <a:cs typeface="Arial" charset="0"/>
                        </a:rPr>
                        <a:t>oic</a:t>
                      </a:r>
                      <a:r>
                        <a:rPr kumimoji="0" lang="en-US" sz="2900" b="0" i="0" u="none" strike="noStrike" cap="none" normalizeH="0" baseline="0" dirty="0">
                          <a:ln>
                            <a:noFill/>
                          </a:ln>
                          <a:solidFill>
                            <a:srgbClr val="FFFFFF"/>
                          </a:solidFill>
                          <a:effectLst/>
                          <a:latin typeface="Coptic1" pitchFamily="2" charset="0"/>
                          <a:cs typeface="Arial" charset="0"/>
                        </a:rPr>
                        <a:t> </a:t>
                      </a:r>
                      <a:r>
                        <a:rPr kumimoji="0" lang="en-US" sz="2900" b="0" i="0" u="none" strike="noStrike" cap="none" normalizeH="0" baseline="0" dirty="0" err="1">
                          <a:ln>
                            <a:noFill/>
                          </a:ln>
                          <a:solidFill>
                            <a:srgbClr val="FFFFFF"/>
                          </a:solidFill>
                          <a:effectLst/>
                          <a:latin typeface="Coptic1" pitchFamily="2" charset="0"/>
                          <a:cs typeface="Arial" charset="0"/>
                        </a:rPr>
                        <a:t>PenNou</a:t>
                      </a:r>
                      <a:r>
                        <a:rPr kumimoji="0" lang="en-US" sz="2900" b="0" i="0" u="none" strike="noStrike" cap="none" normalizeH="0" baseline="0" dirty="0">
                          <a:ln>
                            <a:noFill/>
                          </a:ln>
                          <a:solidFill>
                            <a:srgbClr val="FFFFFF"/>
                          </a:solidFill>
                          <a:effectLst/>
                          <a:latin typeface="Coptic1" pitchFamily="2" charset="0"/>
                          <a:cs typeface="Arial" charset="0"/>
                        </a:rPr>
                        <a:t>].</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ts val="0"/>
                        </a:spcBef>
                        <a:spcAft>
                          <a:spcPct val="0"/>
                        </a:spcAft>
                        <a:buClrTx/>
                        <a:buSzTx/>
                        <a:buFontTx/>
                        <a:buNone/>
                        <a:tabLst/>
                      </a:pPr>
                      <a:r>
                        <a:rPr kumimoji="0" lang="fr-FR" sz="2900" b="0" i="0" u="none" strike="noStrike" cap="none" normalizeH="0" baseline="0" dirty="0">
                          <a:ln>
                            <a:noFill/>
                          </a:ln>
                          <a:solidFill>
                            <a:srgbClr val="FFFFFF"/>
                          </a:solidFill>
                          <a:effectLst/>
                          <a:latin typeface="Arial" charset="0"/>
                          <a:cs typeface="Arial" charset="0"/>
                        </a:rPr>
                        <a:t>parce qu’Il nous a protégés, aidés, préservés, reçus avec bonté, traités avec miséricorde, fortifiés et fait parvenir jusqu’à cette heure. </a:t>
                      </a:r>
                    </a:p>
                    <a:p>
                      <a:pPr marL="0" marR="0" lvl="0" indent="0" algn="just" defTabSz="914400" rtl="0" eaLnBrk="1" fontAlgn="base" latinLnBrk="0" hangingPunct="1">
                        <a:lnSpc>
                          <a:spcPct val="100000"/>
                        </a:lnSpc>
                        <a:spcBef>
                          <a:spcPts val="0"/>
                        </a:spcBef>
                        <a:spcAft>
                          <a:spcPct val="0"/>
                        </a:spcAft>
                        <a:buClrTx/>
                        <a:buSzTx/>
                        <a:buFontTx/>
                        <a:buNone/>
                        <a:tabLst/>
                      </a:pPr>
                      <a:r>
                        <a:rPr kumimoji="0" lang="fr-FR" sz="2900" b="0" i="0" u="none" strike="noStrike" cap="none" normalizeH="0" baseline="0" dirty="0">
                          <a:ln>
                            <a:noFill/>
                          </a:ln>
                          <a:solidFill>
                            <a:srgbClr val="FFFFFF"/>
                          </a:solidFill>
                          <a:effectLst/>
                          <a:latin typeface="Arial" charset="0"/>
                          <a:cs typeface="Arial" charset="0"/>
                        </a:rPr>
                        <a:t>Supplions-Le encore de nous garder en ce saint jour et tous les jours de notre vie en toute paix ; Lui qui est Tout-Puissant, le Seigneur notre Dieu.</a:t>
                      </a:r>
                      <a:endParaRPr kumimoji="0" lang="en-US" sz="2900" b="0" i="0" u="none" strike="noStrike" cap="none" normalizeH="0" baseline="0" dirty="0">
                        <a:ln>
                          <a:noFill/>
                        </a:ln>
                        <a:solidFill>
                          <a:srgbClr val="FFFFFF"/>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3700" b="0" i="0" u="none" strike="noStrike" cap="none" normalizeH="0" baseline="0" dirty="0">
                          <a:ln>
                            <a:noFill/>
                          </a:ln>
                          <a:solidFill>
                            <a:srgbClr val="FFFFFF"/>
                          </a:solidFill>
                          <a:effectLst/>
                          <a:latin typeface="Arial" charset="0"/>
                          <a:cs typeface="Arial" charset="0"/>
                        </a:rPr>
                        <a:t>لأنه سترنا وأعاننا وحفظنا وقبلنا إليه وأشفقَ علينا وعضدنا وأتى بنا إلى هذه الساعة</a:t>
                      </a:r>
                      <a:r>
                        <a:rPr kumimoji="0" lang="ar-EG" sz="3700" b="0" i="0" u="none" strike="noStrike" cap="none" normalizeH="0" baseline="0" dirty="0">
                          <a:ln>
                            <a:noFill/>
                          </a:ln>
                          <a:solidFill>
                            <a:srgbClr val="FFFFFF"/>
                          </a:solidFill>
                          <a:effectLst/>
                          <a:latin typeface="Arial" charset="0"/>
                          <a:cs typeface="Arial" charset="0"/>
                        </a:rPr>
                        <a:t>. </a:t>
                      </a:r>
                      <a:r>
                        <a:rPr kumimoji="0" lang="ar-SA" sz="3700" b="0" i="0" u="none" strike="noStrike" cap="none" normalizeH="0" baseline="0" dirty="0" err="1">
                          <a:ln>
                            <a:noFill/>
                          </a:ln>
                          <a:solidFill>
                            <a:srgbClr val="FFFFFF"/>
                          </a:solidFill>
                          <a:effectLst/>
                          <a:latin typeface="Arial" charset="0"/>
                          <a:cs typeface="Arial" charset="0"/>
                        </a:rPr>
                        <a:t>هوأيضاً</a:t>
                      </a:r>
                      <a:r>
                        <a:rPr kumimoji="0" lang="ar-SA" sz="3700" b="0" i="0" u="none" strike="noStrike" cap="none" normalizeH="0" baseline="0" dirty="0">
                          <a:ln>
                            <a:noFill/>
                          </a:ln>
                          <a:solidFill>
                            <a:srgbClr val="FFFFFF"/>
                          </a:solidFill>
                          <a:effectLst/>
                          <a:latin typeface="Arial" charset="0"/>
                          <a:cs typeface="Arial" charset="0"/>
                        </a:rPr>
                        <a:t> فلنسألهُ أن يحفظنا في هذا اليوم المقدس وكل أيام حياتنا بكل سلام، ضابط الكل الربُ إلهُنا.</a:t>
                      </a:r>
                      <a:r>
                        <a:rPr kumimoji="0" lang="en-US" sz="3700" b="0" i="0" u="none" strike="noStrike" cap="none" normalizeH="0" baseline="0" dirty="0">
                          <a:ln>
                            <a:noFill/>
                          </a:ln>
                          <a:solidFill>
                            <a:srgbClr val="FFFFFF"/>
                          </a:solidFill>
                          <a:effectLst/>
                          <a:latin typeface="Arial" charset="0"/>
                          <a:cs typeface="Arial" charset="0"/>
                        </a:rPr>
                        <a:t> </a:t>
                      </a: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65650848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019138" name="Group 2"/>
          <p:cNvGraphicFramePr>
            <a:graphicFrameLocks noGrp="1"/>
          </p:cNvGraphicFramePr>
          <p:nvPr/>
        </p:nvGraphicFramePr>
        <p:xfrm>
          <a:off x="0" y="-50800"/>
          <a:ext cx="12192000" cy="6908800"/>
        </p:xfrm>
        <a:graphic>
          <a:graphicData uri="http://schemas.openxmlformats.org/drawingml/2006/table">
            <a:tbl>
              <a:tblPr/>
              <a:tblGrid>
                <a:gridCol w="4773637">
                  <a:extLst>
                    <a:ext uri="{9D8B030D-6E8A-4147-A177-3AD203B41FA5}">
                      <a16:colId xmlns:a16="http://schemas.microsoft.com/office/drawing/2014/main" val="20000"/>
                    </a:ext>
                  </a:extLst>
                </a:gridCol>
                <a:gridCol w="4262788">
                  <a:extLst>
                    <a:ext uri="{9D8B030D-6E8A-4147-A177-3AD203B41FA5}">
                      <a16:colId xmlns:a16="http://schemas.microsoft.com/office/drawing/2014/main" val="20001"/>
                    </a:ext>
                  </a:extLst>
                </a:gridCol>
                <a:gridCol w="3155575">
                  <a:extLst>
                    <a:ext uri="{9D8B030D-6E8A-4147-A177-3AD203B41FA5}">
                      <a16:colId xmlns:a16="http://schemas.microsoft.com/office/drawing/2014/main" val="20002"/>
                    </a:ext>
                  </a:extLst>
                </a:gridCol>
              </a:tblGrid>
              <a:tr h="51816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CA" sz="2800" b="0" i="0" u="sng" strike="noStrike" cap="none" normalizeH="0" baseline="0" dirty="0" err="1">
                          <a:ln>
                            <a:noFill/>
                          </a:ln>
                          <a:solidFill>
                            <a:srgbClr val="FF9900"/>
                          </a:solidFill>
                          <a:effectLst/>
                          <a:latin typeface="Coptic1" pitchFamily="2" charset="0"/>
                          <a:cs typeface="Arial" charset="0"/>
                        </a:rPr>
                        <a:t>Piou</a:t>
                      </a:r>
                      <a:r>
                        <a:rPr kumimoji="0" lang="en-CA" sz="2800" b="0" i="0" u="sng" strike="noStrike" cap="none" normalizeH="0" baseline="0" dirty="0">
                          <a:ln>
                            <a:noFill/>
                          </a:ln>
                          <a:solidFill>
                            <a:srgbClr val="FF9900"/>
                          </a:solidFill>
                          <a:effectLst/>
                          <a:latin typeface="Coptic1" pitchFamily="2" charset="0"/>
                          <a:cs typeface="Arial" charset="0"/>
                        </a:rPr>
                        <a:t>/b :</a:t>
                      </a:r>
                    </a:p>
                  </a:txBody>
                  <a:tcPr marL="121920" marR="121920"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fr-CA" sz="2800" b="0" i="0" u="sng" strike="noStrike" cap="none" normalizeH="0" baseline="0" noProof="0" dirty="0">
                          <a:ln>
                            <a:noFill/>
                          </a:ln>
                          <a:solidFill>
                            <a:srgbClr val="FF9900"/>
                          </a:solidFill>
                          <a:effectLst/>
                          <a:latin typeface="Arial" charset="0"/>
                          <a:cs typeface="Arial" charset="0"/>
                        </a:rPr>
                        <a:t>Le prêtre :</a:t>
                      </a:r>
                    </a:p>
                  </a:txBody>
                  <a:tcPr marL="121920" marR="121920" horzOverflow="overflow">
                    <a:lnL>
                      <a:noFill/>
                    </a:lnL>
                    <a:lnR>
                      <a:noFill/>
                    </a:lnR>
                    <a:lnT cap="flat">
                      <a:noFill/>
                    </a:lnT>
                    <a:lnB>
                      <a:noFill/>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Tx/>
                        <a:buSzTx/>
                        <a:buFontTx/>
                        <a:buNone/>
                        <a:tabLst/>
                      </a:pPr>
                      <a:r>
                        <a:rPr kumimoji="0" lang="ar-EG" sz="2800" b="0" i="0" u="sng" strike="noStrike" cap="none" normalizeH="0" baseline="0" dirty="0">
                          <a:ln>
                            <a:noFill/>
                          </a:ln>
                          <a:solidFill>
                            <a:srgbClr val="FF9900"/>
                          </a:solidFill>
                          <a:effectLst/>
                          <a:latin typeface="Arial" charset="0"/>
                          <a:cs typeface="Arial" charset="0"/>
                        </a:rPr>
                        <a:t>الكاهن :</a:t>
                      </a:r>
                      <a:endParaRPr kumimoji="0" lang="en-US" sz="2800" b="0" i="0" u="sng" strike="noStrike" cap="none" normalizeH="0" baseline="0" dirty="0">
                        <a:ln>
                          <a:noFill/>
                        </a:ln>
                        <a:solidFill>
                          <a:srgbClr val="FF9900"/>
                        </a:solidFill>
                        <a:effectLst/>
                        <a:latin typeface="Arial" charset="0"/>
                        <a:cs typeface="Arial" charset="0"/>
                      </a:endParaRPr>
                    </a:p>
                  </a:txBody>
                  <a:tcPr marL="121920" marR="121920"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464312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3700" b="0" i="0" u="none" strike="noStrike" cap="none" normalizeH="0" baseline="0" dirty="0">
                          <a:ln>
                            <a:noFill/>
                          </a:ln>
                          <a:solidFill>
                            <a:srgbClr val="FFFFFF"/>
                          </a:solidFill>
                          <a:effectLst/>
                          <a:latin typeface="Coptic1" pitchFamily="2" charset="0"/>
                          <a:cs typeface="Arial" charset="0"/>
                        </a:rPr>
                        <a:t>Pen{</a:t>
                      </a:r>
                      <a:r>
                        <a:rPr kumimoji="0" lang="en-US" sz="3700" b="0" i="0" u="none" strike="noStrike" cap="none" normalizeH="0" baseline="0" dirty="0" err="1">
                          <a:ln>
                            <a:noFill/>
                          </a:ln>
                          <a:solidFill>
                            <a:srgbClr val="FFFFFF"/>
                          </a:solidFill>
                          <a:effectLst/>
                          <a:latin typeface="Coptic1" pitchFamily="2" charset="0"/>
                          <a:cs typeface="Arial" charset="0"/>
                        </a:rPr>
                        <a:t>oic</a:t>
                      </a:r>
                      <a:r>
                        <a:rPr kumimoji="0" lang="en-US" sz="3700" b="0" i="0" u="none" strike="noStrike" cap="none" normalizeH="0" baseline="0" dirty="0">
                          <a:ln>
                            <a:noFill/>
                          </a:ln>
                          <a:solidFill>
                            <a:srgbClr val="FFFFFF"/>
                          </a:solidFill>
                          <a:effectLst/>
                          <a:latin typeface="Coptic1" pitchFamily="2" charset="0"/>
                          <a:cs typeface="Arial" charset="0"/>
                        </a:rPr>
                        <a:t> </a:t>
                      </a:r>
                      <a:r>
                        <a:rPr kumimoji="0" lang="en-US" sz="3700" b="0" i="0" u="none" strike="noStrike" cap="none" normalizeH="0" baseline="0" dirty="0" err="1">
                          <a:ln>
                            <a:noFill/>
                          </a:ln>
                          <a:solidFill>
                            <a:srgbClr val="FFFFFF"/>
                          </a:solidFill>
                          <a:effectLst/>
                          <a:latin typeface="Coptic1" pitchFamily="2" charset="0"/>
                          <a:cs typeface="Arial" charset="0"/>
                        </a:rPr>
                        <a:t>ouoh</a:t>
                      </a:r>
                      <a:r>
                        <a:rPr kumimoji="0" lang="en-US" sz="3700" b="0" i="0" u="none" strike="noStrike" cap="none" normalizeH="0" baseline="0" dirty="0">
                          <a:ln>
                            <a:noFill/>
                          </a:ln>
                          <a:solidFill>
                            <a:srgbClr val="FFFFFF"/>
                          </a:solidFill>
                          <a:effectLst/>
                          <a:latin typeface="Coptic1" pitchFamily="2" charset="0"/>
                          <a:cs typeface="Arial" charset="0"/>
                        </a:rPr>
                        <a:t> </a:t>
                      </a:r>
                      <a:r>
                        <a:rPr kumimoji="0" lang="en-US" sz="3700" b="0" i="0" u="none" strike="noStrike" cap="none" normalizeH="0" baseline="0" dirty="0" err="1">
                          <a:ln>
                            <a:noFill/>
                          </a:ln>
                          <a:solidFill>
                            <a:srgbClr val="FFFFFF"/>
                          </a:solidFill>
                          <a:effectLst/>
                          <a:latin typeface="Coptic1" pitchFamily="2" charset="0"/>
                          <a:cs typeface="Arial" charset="0"/>
                        </a:rPr>
                        <a:t>PenNou</a:t>
                      </a:r>
                      <a:r>
                        <a:rPr kumimoji="0" lang="en-US" sz="3700" b="0" i="0" u="none" strike="noStrike" cap="none" normalizeH="0" baseline="0" dirty="0">
                          <a:ln>
                            <a:noFill/>
                          </a:ln>
                          <a:solidFill>
                            <a:srgbClr val="FFFFFF"/>
                          </a:solidFill>
                          <a:effectLst/>
                          <a:latin typeface="Coptic1" pitchFamily="2" charset="0"/>
                          <a:cs typeface="Arial" charset="0"/>
                        </a:rPr>
                        <a:t>] </a:t>
                      </a:r>
                      <a:r>
                        <a:rPr kumimoji="0" lang="en-US" sz="3700" b="0" i="0" u="none" strike="noStrike" cap="none" normalizeH="0" baseline="0" dirty="0" err="1">
                          <a:ln>
                            <a:noFill/>
                          </a:ln>
                          <a:solidFill>
                            <a:srgbClr val="FFFFFF"/>
                          </a:solidFill>
                          <a:effectLst/>
                          <a:latin typeface="Coptic1" pitchFamily="2" charset="0"/>
                          <a:cs typeface="Arial" charset="0"/>
                        </a:rPr>
                        <a:t>ouoh</a:t>
                      </a:r>
                      <a:r>
                        <a:rPr kumimoji="0" lang="en-US" sz="3700" b="0" i="0" u="none" strike="noStrike" cap="none" normalizeH="0" baseline="0" dirty="0">
                          <a:ln>
                            <a:noFill/>
                          </a:ln>
                          <a:solidFill>
                            <a:srgbClr val="FFFFFF"/>
                          </a:solidFill>
                          <a:effectLst/>
                          <a:latin typeface="Coptic1" pitchFamily="2" charset="0"/>
                          <a:cs typeface="Arial" charset="0"/>
                        </a:rPr>
                        <a:t> </a:t>
                      </a:r>
                      <a:r>
                        <a:rPr kumimoji="0" lang="en-US" sz="3700" b="0" i="0" u="none" strike="noStrike" cap="none" normalizeH="0" baseline="0" dirty="0" err="1">
                          <a:ln>
                            <a:noFill/>
                          </a:ln>
                          <a:solidFill>
                            <a:srgbClr val="FFFFFF"/>
                          </a:solidFill>
                          <a:effectLst/>
                          <a:latin typeface="Coptic1" pitchFamily="2" charset="0"/>
                          <a:cs typeface="Arial" charset="0"/>
                        </a:rPr>
                        <a:t>PenCwt</a:t>
                      </a:r>
                      <a:r>
                        <a:rPr kumimoji="0" lang="en-US" sz="3700" b="0" i="0" u="none" strike="noStrike" cap="none" normalizeH="0" baseline="0" dirty="0">
                          <a:ln>
                            <a:noFill/>
                          </a:ln>
                          <a:solidFill>
                            <a:srgbClr val="FFFFFF"/>
                          </a:solidFill>
                          <a:effectLst/>
                          <a:latin typeface="Coptic1" pitchFamily="2" charset="0"/>
                          <a:cs typeface="Arial" charset="0"/>
                        </a:rPr>
                        <a:t>/r </a:t>
                      </a:r>
                      <a:r>
                        <a:rPr kumimoji="0" lang="en-US" sz="3700" b="0" i="0" u="none" strike="noStrike" cap="none" normalizeH="0" baseline="0" dirty="0" err="1">
                          <a:ln>
                            <a:noFill/>
                          </a:ln>
                          <a:solidFill>
                            <a:srgbClr val="FFFFFF"/>
                          </a:solidFill>
                          <a:effectLst/>
                          <a:latin typeface="Coptic1" pitchFamily="2" charset="0"/>
                          <a:cs typeface="Arial" charset="0"/>
                        </a:rPr>
                        <a:t>ouoh</a:t>
                      </a:r>
                      <a:r>
                        <a:rPr kumimoji="0" lang="en-US" sz="3700" b="0" i="0" u="none" strike="noStrike" cap="none" normalizeH="0" baseline="0" dirty="0">
                          <a:ln>
                            <a:noFill/>
                          </a:ln>
                          <a:solidFill>
                            <a:srgbClr val="FFFFFF"/>
                          </a:solidFill>
                          <a:effectLst/>
                          <a:latin typeface="Coptic1" pitchFamily="2" charset="0"/>
                          <a:cs typeface="Arial" charset="0"/>
                        </a:rPr>
                        <a:t> </a:t>
                      </a:r>
                      <a:r>
                        <a:rPr kumimoji="0" lang="en-US" sz="3700" b="0" i="0" u="none" strike="noStrike" cap="none" normalizeH="0" baseline="0" dirty="0" err="1">
                          <a:ln>
                            <a:noFill/>
                          </a:ln>
                          <a:solidFill>
                            <a:srgbClr val="FFFFFF"/>
                          </a:solidFill>
                          <a:effectLst/>
                          <a:latin typeface="Coptic1" pitchFamily="2" charset="0"/>
                          <a:cs typeface="Arial" charset="0"/>
                        </a:rPr>
                        <a:t>PenOuro</a:t>
                      </a:r>
                      <a:r>
                        <a:rPr kumimoji="0" lang="en-US" sz="3700" b="0" i="0" u="none" strike="noStrike" cap="none" normalizeH="0" baseline="0" dirty="0">
                          <a:ln>
                            <a:noFill/>
                          </a:ln>
                          <a:solidFill>
                            <a:srgbClr val="FFFFFF"/>
                          </a:solidFill>
                          <a:effectLst/>
                          <a:latin typeface="Coptic1" pitchFamily="2" charset="0"/>
                          <a:cs typeface="Arial" charset="0"/>
                        </a:rPr>
                        <a:t> t/ren I/#c# </a:t>
                      </a:r>
                      <a:r>
                        <a:rPr kumimoji="0" lang="en-US" sz="3700" b="0" i="0" u="none" strike="noStrike" cap="none" normalizeH="0" baseline="0" dirty="0" err="1">
                          <a:ln>
                            <a:noFill/>
                          </a:ln>
                          <a:solidFill>
                            <a:srgbClr val="FFFFFF"/>
                          </a:solidFill>
                          <a:effectLst/>
                          <a:latin typeface="Coptic1" pitchFamily="2" charset="0"/>
                          <a:cs typeface="Arial" charset="0"/>
                        </a:rPr>
                        <a:t>P,#c</a:t>
                      </a:r>
                      <a:r>
                        <a:rPr kumimoji="0" lang="en-US" sz="3700" b="0" i="0" u="none" strike="noStrike" cap="none" normalizeH="0" baseline="0" dirty="0">
                          <a:ln>
                            <a:noFill/>
                          </a:ln>
                          <a:solidFill>
                            <a:srgbClr val="FFFFFF"/>
                          </a:solidFill>
                          <a:effectLst/>
                          <a:latin typeface="Coptic1" pitchFamily="2" charset="0"/>
                          <a:cs typeface="Arial" charset="0"/>
                        </a:rPr>
                        <a:t># P~S/</a:t>
                      </a:r>
                      <a:r>
                        <a:rPr kumimoji="0" lang="en-US" sz="3700" b="0" i="0" u="none" strike="noStrike" cap="none" normalizeH="0" baseline="0" dirty="0" err="1">
                          <a:ln>
                            <a:noFill/>
                          </a:ln>
                          <a:solidFill>
                            <a:srgbClr val="FFFFFF"/>
                          </a:solidFill>
                          <a:effectLst/>
                          <a:latin typeface="Coptic1" pitchFamily="2" charset="0"/>
                          <a:cs typeface="Arial" charset="0"/>
                        </a:rPr>
                        <a:t>ri</a:t>
                      </a:r>
                      <a:r>
                        <a:rPr kumimoji="0" lang="en-US" sz="3700" b="0" i="0" u="none" strike="noStrike" cap="none" normalizeH="0" baseline="0" dirty="0">
                          <a:ln>
                            <a:noFill/>
                          </a:ln>
                          <a:solidFill>
                            <a:srgbClr val="FFFFFF"/>
                          </a:solidFill>
                          <a:effectLst/>
                          <a:latin typeface="Coptic1" pitchFamily="2" charset="0"/>
                          <a:cs typeface="Arial" charset="0"/>
                        </a:rPr>
                        <a:t> </a:t>
                      </a:r>
                      <a:r>
                        <a:rPr kumimoji="0" lang="en-US" sz="3700" b="0" i="0" u="none" strike="noStrike" cap="none" normalizeH="0" baseline="0" dirty="0" err="1">
                          <a:ln>
                            <a:noFill/>
                          </a:ln>
                          <a:solidFill>
                            <a:srgbClr val="FFFFFF"/>
                          </a:solidFill>
                          <a:effectLst/>
                          <a:latin typeface="Coptic1" pitchFamily="2" charset="0"/>
                          <a:cs typeface="Arial" charset="0"/>
                        </a:rPr>
                        <a:t>m~V</a:t>
                      </a:r>
                      <a:r>
                        <a:rPr kumimoji="0" lang="en-US" sz="3700" b="0" i="0" u="none" strike="noStrike" cap="none" normalizeH="0" baseline="0" dirty="0">
                          <a:ln>
                            <a:noFill/>
                          </a:ln>
                          <a:solidFill>
                            <a:srgbClr val="FFFFFF"/>
                          </a:solidFill>
                          <a:effectLst/>
                          <a:latin typeface="Coptic1" pitchFamily="2" charset="0"/>
                          <a:cs typeface="Arial" charset="0"/>
                        </a:rPr>
                        <a:t>~} </a:t>
                      </a:r>
                      <a:r>
                        <a:rPr kumimoji="0" lang="en-US" sz="3700" b="0" i="0" u="none" strike="noStrike" cap="none" normalizeH="0" baseline="0" dirty="0" err="1">
                          <a:ln>
                            <a:noFill/>
                          </a:ln>
                          <a:solidFill>
                            <a:srgbClr val="FFFFFF"/>
                          </a:solidFill>
                          <a:effectLst/>
                          <a:latin typeface="Coptic1" pitchFamily="2" charset="0"/>
                          <a:cs typeface="Arial" charset="0"/>
                        </a:rPr>
                        <a:t>etonq</a:t>
                      </a:r>
                      <a:r>
                        <a:rPr kumimoji="0" lang="en-US" sz="3700" b="0" i="0" u="none" strike="noStrike" cap="none" normalizeH="0" baseline="0" dirty="0">
                          <a:ln>
                            <a:noFill/>
                          </a:ln>
                          <a:solidFill>
                            <a:srgbClr val="FFFFFF"/>
                          </a:solidFill>
                          <a:effectLst/>
                          <a:latin typeface="Coptic1" pitchFamily="2" charset="0"/>
                          <a:cs typeface="Arial" charset="0"/>
                        </a:rPr>
                        <a:t> </a:t>
                      </a:r>
                      <a:r>
                        <a:rPr kumimoji="0" lang="en-US" sz="3700" b="0" i="0" u="none" strike="noStrike" cap="none" normalizeH="0" baseline="0" dirty="0" err="1">
                          <a:ln>
                            <a:noFill/>
                          </a:ln>
                          <a:solidFill>
                            <a:srgbClr val="FFFFFF"/>
                          </a:solidFill>
                          <a:effectLst/>
                          <a:latin typeface="Coptic1" pitchFamily="2" charset="0"/>
                          <a:cs typeface="Arial" charset="0"/>
                        </a:rPr>
                        <a:t>piw~ou</a:t>
                      </a:r>
                      <a:r>
                        <a:rPr kumimoji="0" lang="en-US" sz="3700" b="0" i="0" u="none" strike="noStrike" cap="none" normalizeH="0" baseline="0" dirty="0">
                          <a:ln>
                            <a:noFill/>
                          </a:ln>
                          <a:solidFill>
                            <a:srgbClr val="FFFFFF"/>
                          </a:solidFill>
                          <a:effectLst/>
                          <a:latin typeface="Coptic1" pitchFamily="2" charset="0"/>
                          <a:cs typeface="Arial" charset="0"/>
                        </a:rPr>
                        <a:t> </a:t>
                      </a:r>
                      <a:r>
                        <a:rPr kumimoji="0" lang="en-US" sz="3700" b="0" i="0" u="none" strike="noStrike" cap="none" normalizeH="0" baseline="0" dirty="0" err="1">
                          <a:ln>
                            <a:noFill/>
                          </a:ln>
                          <a:solidFill>
                            <a:srgbClr val="FFFFFF"/>
                          </a:solidFill>
                          <a:effectLst/>
                          <a:latin typeface="Coptic1" pitchFamily="2" charset="0"/>
                          <a:cs typeface="Arial" charset="0"/>
                        </a:rPr>
                        <a:t>naf</a:t>
                      </a:r>
                      <a:r>
                        <a:rPr kumimoji="0" lang="en-US" sz="3700" b="0" i="0" u="none" strike="noStrike" cap="none" normalizeH="0" baseline="0" dirty="0">
                          <a:ln>
                            <a:noFill/>
                          </a:ln>
                          <a:solidFill>
                            <a:srgbClr val="FFFFFF"/>
                          </a:solidFill>
                          <a:effectLst/>
                          <a:latin typeface="Coptic1" pitchFamily="2" charset="0"/>
                          <a:cs typeface="Arial" charset="0"/>
                        </a:rPr>
                        <a:t> </a:t>
                      </a:r>
                      <a:r>
                        <a:rPr kumimoji="0" lang="en-US" sz="3700" b="0" i="0" u="none" strike="noStrike" cap="none" normalizeH="0" baseline="0" dirty="0" err="1">
                          <a:ln>
                            <a:noFill/>
                          </a:ln>
                          <a:solidFill>
                            <a:srgbClr val="FFFFFF"/>
                          </a:solidFill>
                          <a:effectLst/>
                          <a:latin typeface="Coptic1" pitchFamily="2" charset="0"/>
                          <a:cs typeface="Arial" charset="0"/>
                        </a:rPr>
                        <a:t>sa</a:t>
                      </a:r>
                      <a:r>
                        <a:rPr kumimoji="0" lang="en-US" sz="3700" b="0" i="0" u="none" strike="noStrike" cap="none" normalizeH="0" baseline="0" dirty="0">
                          <a:ln>
                            <a:noFill/>
                          </a:ln>
                          <a:solidFill>
                            <a:srgbClr val="FFFFFF"/>
                          </a:solidFill>
                          <a:effectLst/>
                          <a:latin typeface="Coptic1" pitchFamily="2" charset="0"/>
                          <a:cs typeface="Arial" charset="0"/>
                        </a:rPr>
                        <a:t> </a:t>
                      </a:r>
                      <a:r>
                        <a:rPr kumimoji="0" lang="en-US" sz="3700" b="0" i="0" u="none" strike="noStrike" cap="none" normalizeH="0" baseline="0" dirty="0" err="1">
                          <a:ln>
                            <a:noFill/>
                          </a:ln>
                          <a:solidFill>
                            <a:srgbClr val="FFFFFF"/>
                          </a:solidFill>
                          <a:effectLst/>
                          <a:latin typeface="Coptic1" pitchFamily="2" charset="0"/>
                          <a:cs typeface="Arial" charset="0"/>
                        </a:rPr>
                        <a:t>e~neh</a:t>
                      </a:r>
                      <a:r>
                        <a:rPr kumimoji="0" lang="en-US" sz="3700" b="0" i="0" u="none" strike="noStrike" cap="none" normalizeH="0" baseline="0" dirty="0">
                          <a:ln>
                            <a:noFill/>
                          </a:ln>
                          <a:solidFill>
                            <a:srgbClr val="FFFFFF"/>
                          </a:solidFill>
                          <a:effectLst/>
                          <a:latin typeface="Coptic1" pitchFamily="2" charset="0"/>
                          <a:cs typeface="Arial" charset="0"/>
                        </a:rPr>
                        <a:t> </a:t>
                      </a:r>
                      <a:r>
                        <a:rPr kumimoji="0" lang="en-US" sz="3700" b="0" i="0" u="none" strike="noStrike" cap="none" normalizeH="0" baseline="0" dirty="0" err="1">
                          <a:ln>
                            <a:noFill/>
                          </a:ln>
                          <a:solidFill>
                            <a:srgbClr val="FFFFFF"/>
                          </a:solidFill>
                          <a:effectLst/>
                          <a:latin typeface="Coptic1" pitchFamily="2" charset="0"/>
                          <a:cs typeface="Arial" charset="0"/>
                        </a:rPr>
                        <a:t>piw~ou</a:t>
                      </a:r>
                      <a:r>
                        <a:rPr kumimoji="0" lang="en-US" sz="3700" b="0" i="0" u="none" strike="noStrike" cap="none" normalizeH="0" baseline="0" dirty="0">
                          <a:ln>
                            <a:noFill/>
                          </a:ln>
                          <a:solidFill>
                            <a:srgbClr val="FFFFFF"/>
                          </a:solidFill>
                          <a:effectLst/>
                          <a:latin typeface="Coptic1" pitchFamily="2" charset="0"/>
                          <a:cs typeface="Arial" charset="0"/>
                        </a:rPr>
                        <a:t> </a:t>
                      </a:r>
                      <a:r>
                        <a:rPr kumimoji="0" lang="en-US" sz="3700" b="0" i="0" u="none" strike="noStrike" cap="none" normalizeH="0" baseline="0" dirty="0" err="1">
                          <a:ln>
                            <a:noFill/>
                          </a:ln>
                          <a:solidFill>
                            <a:srgbClr val="FFFFFF"/>
                          </a:solidFill>
                          <a:effectLst/>
                          <a:latin typeface="Coptic1" pitchFamily="2" charset="0"/>
                          <a:cs typeface="Arial" charset="0"/>
                        </a:rPr>
                        <a:t>va</a:t>
                      </a:r>
                      <a:r>
                        <a:rPr kumimoji="0" lang="en-US" sz="3700" b="0" i="0" u="none" strike="noStrike" cap="none" normalizeH="0" baseline="0" dirty="0">
                          <a:ln>
                            <a:noFill/>
                          </a:ln>
                          <a:solidFill>
                            <a:srgbClr val="FFFFFF"/>
                          </a:solidFill>
                          <a:effectLst/>
                          <a:latin typeface="Coptic1" pitchFamily="2" charset="0"/>
                          <a:cs typeface="Arial" charset="0"/>
                        </a:rPr>
                        <a:t> </a:t>
                      </a:r>
                      <a:r>
                        <a:rPr kumimoji="0" lang="en-US" sz="3700" b="0" i="0" u="none" strike="noStrike" cap="none" normalizeH="0" baseline="0" dirty="0" err="1">
                          <a:ln>
                            <a:noFill/>
                          </a:ln>
                          <a:solidFill>
                            <a:srgbClr val="FFFFFF"/>
                          </a:solidFill>
                          <a:effectLst/>
                          <a:latin typeface="Coptic1" pitchFamily="2" charset="0"/>
                          <a:cs typeface="Arial" charset="0"/>
                        </a:rPr>
                        <a:t>PenNou</a:t>
                      </a:r>
                      <a:r>
                        <a:rPr kumimoji="0" lang="en-US" sz="3700" b="0" i="0" u="none" strike="noStrike" cap="none" normalizeH="0" baseline="0" dirty="0">
                          <a:ln>
                            <a:noFill/>
                          </a:ln>
                          <a:solidFill>
                            <a:srgbClr val="FFFFFF"/>
                          </a:solidFill>
                          <a:effectLst/>
                          <a:latin typeface="Coptic1" pitchFamily="2" charset="0"/>
                          <a:cs typeface="Arial" charset="0"/>
                        </a:rPr>
                        <a:t>] pe.</a:t>
                      </a:r>
                      <a:endParaRPr kumimoji="0" lang="en-CA" sz="3700" b="0" i="0" u="none" strike="noStrike" cap="none" normalizeH="0" baseline="0" dirty="0">
                        <a:ln>
                          <a:noFill/>
                        </a:ln>
                        <a:solidFill>
                          <a:srgbClr val="FFFFFF"/>
                        </a:solidFill>
                        <a:effectLst/>
                        <a:latin typeface="Coptic1" pitchFamily="2" charset="0"/>
                        <a:cs typeface="Arial" charset="0"/>
                      </a:endParaRPr>
                    </a:p>
                  </a:txBody>
                  <a:tcPr marL="121920" marR="121920"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3700" b="0" i="0" u="none" strike="noStrike" cap="none" normalizeH="0" baseline="0" dirty="0">
                          <a:ln>
                            <a:noFill/>
                          </a:ln>
                          <a:solidFill>
                            <a:srgbClr val="FFFFFF"/>
                          </a:solidFill>
                          <a:effectLst/>
                          <a:latin typeface="Arial" panose="020B0604020202020204" pitchFamily="34" charset="0"/>
                          <a:cs typeface="Arial" charset="0"/>
                        </a:rPr>
                        <a:t>Notre Seigneur, Dieu, Sauveur, et Roi de nous tous, Jésus-Christ, le Fils du Dieu vivant, à qui la gloire pour toujours.</a:t>
                      </a:r>
                      <a:endParaRPr kumimoji="0" lang="en-CA" sz="3700" b="0" i="0" u="none" strike="noStrike" cap="none" normalizeH="0" baseline="0" dirty="0">
                        <a:ln>
                          <a:noFill/>
                        </a:ln>
                        <a:solidFill>
                          <a:srgbClr val="FFFFFF"/>
                        </a:solidFill>
                        <a:effectLst/>
                        <a:latin typeface="Arial" panose="020B0604020202020204" pitchFamily="34" charset="0"/>
                        <a:cs typeface="Arial" charset="0"/>
                      </a:endParaRPr>
                    </a:p>
                  </a:txBody>
                  <a:tcPr marL="121920" marR="121920" horzOverflow="overflow">
                    <a:lnL>
                      <a:noFill/>
                    </a:lnL>
                    <a:lnR>
                      <a:noFill/>
                    </a:lnR>
                    <a:lnT>
                      <a:noFill/>
                    </a:lnT>
                    <a:lnB>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3700" b="0" i="0" u="none" strike="noStrike" cap="none" normalizeH="0" baseline="0" dirty="0">
                          <a:ln>
                            <a:noFill/>
                          </a:ln>
                          <a:solidFill>
                            <a:srgbClr val="FFFFFF"/>
                          </a:solidFill>
                          <a:effectLst/>
                          <a:latin typeface="Arial" charset="0"/>
                          <a:cs typeface="Arial" charset="0"/>
                        </a:rPr>
                        <a:t>ربنا، والهنا، ومخلصنا، وملكنا كلنا، يسوع المسيح، ابن الله الحي، الذي له المجد للأبد.</a:t>
                      </a:r>
                      <a:endParaRPr kumimoji="0" lang="en-US" sz="4300" b="0" i="0" u="none" strike="noStrike" cap="none" normalizeH="0" baseline="0" dirty="0">
                        <a:ln>
                          <a:noFill/>
                        </a:ln>
                        <a:solidFill>
                          <a:srgbClr val="FFFFFF"/>
                        </a:solidFill>
                        <a:effectLst/>
                        <a:latin typeface="Arial" charset="0"/>
                        <a:cs typeface="Arial" charset="0"/>
                      </a:endParaRPr>
                    </a:p>
                  </a:txBody>
                  <a:tcPr marL="121920" marR="12192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1"/>
                  </a:ext>
                </a:extLst>
              </a:tr>
              <a:tr h="51816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CA" sz="2800" b="0" i="0" u="sng" strike="noStrike" cap="none" normalizeH="0" baseline="0" dirty="0" err="1">
                          <a:ln>
                            <a:noFill/>
                          </a:ln>
                          <a:solidFill>
                            <a:srgbClr val="FF9900"/>
                          </a:solidFill>
                          <a:effectLst/>
                          <a:latin typeface="Coptic1" pitchFamily="2" charset="0"/>
                          <a:cs typeface="Arial" charset="0"/>
                        </a:rPr>
                        <a:t>Pilaoc</a:t>
                      </a:r>
                      <a:r>
                        <a:rPr kumimoji="0" lang="en-CA" sz="2800" b="0" i="0" u="sng" strike="noStrike" cap="none" normalizeH="0" baseline="0" dirty="0">
                          <a:ln>
                            <a:noFill/>
                          </a:ln>
                          <a:solidFill>
                            <a:srgbClr val="FF9900"/>
                          </a:solidFill>
                          <a:effectLst/>
                          <a:latin typeface="Coptic1" pitchFamily="2" charset="0"/>
                          <a:cs typeface="Arial" charset="0"/>
                        </a:rPr>
                        <a:t> :</a:t>
                      </a:r>
                    </a:p>
                  </a:txBody>
                  <a:tcPr marL="121920" marR="12192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fr-CA" sz="2800" b="0" i="0" u="sng" strike="noStrike" kern="1200" cap="none" normalizeH="0" baseline="0" dirty="0">
                          <a:ln>
                            <a:noFill/>
                          </a:ln>
                          <a:solidFill>
                            <a:srgbClr val="FF9900"/>
                          </a:solidFill>
                          <a:effectLst/>
                          <a:latin typeface="Arial" charset="0"/>
                          <a:ea typeface="+mn-ea"/>
                          <a:cs typeface="Arial" charset="0"/>
                        </a:rPr>
                        <a:t>Le peuple :</a:t>
                      </a:r>
                    </a:p>
                  </a:txBody>
                  <a:tcPr marL="121920" marR="121920" horzOverflow="overflow">
                    <a:lnL>
                      <a:noFill/>
                    </a:lnL>
                    <a:lnR>
                      <a:noFill/>
                    </a:lnR>
                    <a:lnT>
                      <a:noFill/>
                    </a:lnT>
                    <a:lnB>
                      <a:noFill/>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Tx/>
                        <a:buSzTx/>
                        <a:buFontTx/>
                        <a:buNone/>
                        <a:tabLst/>
                      </a:pPr>
                      <a:r>
                        <a:rPr kumimoji="0" lang="ar-EG" sz="2800" b="0" i="0" u="sng" strike="noStrike" cap="none" normalizeH="0" baseline="0" dirty="0">
                          <a:ln>
                            <a:noFill/>
                          </a:ln>
                          <a:solidFill>
                            <a:srgbClr val="FF9900"/>
                          </a:solidFill>
                          <a:effectLst/>
                          <a:latin typeface="Arial" charset="0"/>
                          <a:cs typeface="Arial" charset="0"/>
                        </a:rPr>
                        <a:t>الشعب :</a:t>
                      </a:r>
                      <a:endParaRPr kumimoji="0" lang="en-US" sz="2800" b="0" i="0" u="sng" strike="noStrike" cap="none" normalizeH="0" baseline="0" dirty="0">
                        <a:ln>
                          <a:noFill/>
                        </a:ln>
                        <a:solidFill>
                          <a:srgbClr val="FF9900"/>
                        </a:solidFill>
                        <a:effectLst/>
                        <a:latin typeface="Arial" charset="0"/>
                        <a:cs typeface="Arial" charset="0"/>
                      </a:endParaRPr>
                    </a:p>
                  </a:txBody>
                  <a:tcPr marL="121920" marR="12192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122936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700" b="0" i="0" u="none" strike="noStrike" cap="none" normalizeH="0" baseline="0" dirty="0">
                          <a:ln>
                            <a:noFill/>
                          </a:ln>
                          <a:solidFill>
                            <a:srgbClr val="FFFFFF"/>
                          </a:solidFill>
                          <a:effectLst/>
                          <a:latin typeface="Coptic1" pitchFamily="2" charset="0"/>
                          <a:cs typeface="Arial" charset="0"/>
                        </a:rPr>
                        <a:t>Doxa ci </a:t>
                      </a:r>
                      <a:r>
                        <a:rPr kumimoji="0" lang="en-US" sz="3700" b="0" i="0" u="none" strike="noStrike" cap="none" normalizeH="0" baseline="0" dirty="0" err="1">
                          <a:ln>
                            <a:noFill/>
                          </a:ln>
                          <a:solidFill>
                            <a:srgbClr val="FFFFFF"/>
                          </a:solidFill>
                          <a:effectLst/>
                          <a:latin typeface="Coptic1" pitchFamily="2" charset="0"/>
                          <a:cs typeface="Arial" charset="0"/>
                        </a:rPr>
                        <a:t>Kurie</a:t>
                      </a:r>
                      <a:r>
                        <a:rPr kumimoji="0" lang="en-US" sz="3700" b="0" i="0" u="none" strike="noStrike" cap="none" normalizeH="0" baseline="0" dirty="0">
                          <a:ln>
                            <a:noFill/>
                          </a:ln>
                          <a:solidFill>
                            <a:srgbClr val="FFFFFF"/>
                          </a:solidFill>
                          <a:effectLst/>
                          <a:latin typeface="Coptic1" pitchFamily="2" charset="0"/>
                          <a:cs typeface="Arial" charset="0"/>
                        </a:rPr>
                        <a:t>~ </a:t>
                      </a:r>
                      <a:endParaRPr kumimoji="0" lang="en-CA" sz="3700" b="0" i="0" u="none" strike="noStrike" cap="none" normalizeH="0" baseline="0" dirty="0">
                        <a:ln>
                          <a:noFill/>
                        </a:ln>
                        <a:solidFill>
                          <a:srgbClr val="FFFFFF"/>
                        </a:solidFill>
                        <a:effectLst/>
                        <a:latin typeface="Coptic1" pitchFamily="2" charset="0"/>
                        <a:cs typeface="Arial" charset="0"/>
                      </a:endParaRP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fr-CA" sz="3700" b="0" i="0" u="none" strike="noStrike" cap="none" normalizeH="0" baseline="0" dirty="0">
                          <a:ln>
                            <a:noFill/>
                          </a:ln>
                          <a:solidFill>
                            <a:srgbClr val="FFFFFF"/>
                          </a:solidFill>
                          <a:effectLst/>
                          <a:latin typeface="Arial" panose="020B0604020202020204" pitchFamily="34" charset="0"/>
                          <a:cs typeface="Arial" charset="0"/>
                        </a:rPr>
                        <a:t>Gloire à Toi, Seigneur.</a:t>
                      </a:r>
                      <a:endParaRPr kumimoji="0" lang="en-CA" sz="3700" b="0" i="0" u="none" strike="noStrike" cap="none" normalizeH="0" baseline="0" dirty="0">
                        <a:ln>
                          <a:noFill/>
                        </a:ln>
                        <a:solidFill>
                          <a:srgbClr val="FFFFFF"/>
                        </a:solidFill>
                        <a:effectLst/>
                        <a:latin typeface="Arial" panose="020B0604020202020204" pitchFamily="34" charset="0"/>
                        <a:cs typeface="Arial" charset="0"/>
                      </a:endParaRP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Tx/>
                        <a:buSzTx/>
                        <a:buFontTx/>
                        <a:buNone/>
                        <a:tabLst/>
                      </a:pPr>
                      <a:r>
                        <a:rPr kumimoji="0" lang="ar-SA" sz="3700" b="0" i="0" u="none" strike="noStrike" cap="none" normalizeH="0" baseline="0" dirty="0">
                          <a:ln>
                            <a:noFill/>
                          </a:ln>
                          <a:solidFill>
                            <a:srgbClr val="FFFFFF"/>
                          </a:solidFill>
                          <a:effectLst/>
                          <a:latin typeface="Arial" charset="0"/>
                          <a:cs typeface="Arial" charset="0"/>
                        </a:rPr>
                        <a:t>المجد لك يا رب</a:t>
                      </a:r>
                      <a:r>
                        <a:rPr kumimoji="0" lang="fr-FR" sz="3700" b="0" i="0" u="none" strike="noStrike" cap="none" normalizeH="0" baseline="0" dirty="0">
                          <a:ln>
                            <a:noFill/>
                          </a:ln>
                          <a:solidFill>
                            <a:srgbClr val="FFFFFF"/>
                          </a:solidFill>
                          <a:effectLst/>
                          <a:latin typeface="Arial" charset="0"/>
                          <a:cs typeface="Arial" charset="0"/>
                        </a:rPr>
                        <a:t>.</a:t>
                      </a:r>
                      <a:endParaRPr kumimoji="0" lang="en-US" sz="3700" b="0" i="0" u="none" strike="noStrike" cap="none" normalizeH="0" baseline="0" dirty="0">
                        <a:ln>
                          <a:noFill/>
                        </a:ln>
                        <a:solidFill>
                          <a:srgbClr val="FFFFFF"/>
                        </a:solidFill>
                        <a:effectLst/>
                        <a:latin typeface="Arial" charset="0"/>
                        <a:cs typeface="Arial"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61448961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au 4">
            <a:extLst>
              <a:ext uri="{FF2B5EF4-FFF2-40B4-BE49-F238E27FC236}">
                <a16:creationId xmlns:a16="http://schemas.microsoft.com/office/drawing/2014/main" id="{0912EF0F-AFFD-B639-69BA-FEDA63A7D825}"/>
              </a:ext>
            </a:extLst>
          </p:cNvPr>
          <p:cNvGraphicFramePr>
            <a:graphicFrameLocks noGrp="1"/>
          </p:cNvGraphicFramePr>
          <p:nvPr>
            <p:extLst>
              <p:ext uri="{D42A27DB-BD31-4B8C-83A1-F6EECF244321}">
                <p14:modId xmlns:p14="http://schemas.microsoft.com/office/powerpoint/2010/main" val="3505274463"/>
              </p:ext>
            </p:extLst>
          </p:nvPr>
        </p:nvGraphicFramePr>
        <p:xfrm>
          <a:off x="1391264" y="117987"/>
          <a:ext cx="9409471" cy="518160"/>
        </p:xfrm>
        <a:graphic>
          <a:graphicData uri="http://schemas.openxmlformats.org/drawingml/2006/table">
            <a:tbl>
              <a:tblPr firstRow="1" bandRow="1">
                <a:tableStyleId>{2D5ABB26-0587-4C30-8999-92F81FD0307C}</a:tableStyleId>
              </a:tblPr>
              <a:tblGrid>
                <a:gridCol w="9409471">
                  <a:extLst>
                    <a:ext uri="{9D8B030D-6E8A-4147-A177-3AD203B41FA5}">
                      <a16:colId xmlns:a16="http://schemas.microsoft.com/office/drawing/2014/main" val="3154467160"/>
                    </a:ext>
                  </a:extLst>
                </a:gridCol>
              </a:tblGrid>
              <a:tr h="273556">
                <a:tc>
                  <a:txBody>
                    <a:bodyPr/>
                    <a:lstStyle/>
                    <a:p>
                      <a:pPr algn="ctr"/>
                      <a:r>
                        <a:rPr lang="fr-FR" sz="2800" b="0" i="0" u="none" strike="noStrike" kern="1200" baseline="0" dirty="0">
                          <a:solidFill>
                            <a:schemeClr val="tx1"/>
                          </a:solidFill>
                          <a:latin typeface="Arial" panose="020B0604020202020204" pitchFamily="34" charset="0"/>
                          <a:ea typeface="+mn-ea"/>
                          <a:cs typeface="Arial" panose="020B0604020202020204" pitchFamily="34" charset="0"/>
                        </a:rPr>
                        <a:t>Lecture de l’Évangile - </a:t>
                      </a:r>
                      <a:r>
                        <a:rPr lang="ar-AE" sz="2800" b="0" i="0" u="none" strike="noStrike" kern="1200" baseline="0" dirty="0">
                          <a:solidFill>
                            <a:schemeClr val="tx1"/>
                          </a:solidFill>
                          <a:latin typeface="Arial" panose="020B0604020202020204" pitchFamily="34" charset="0"/>
                          <a:ea typeface="+mn-ea"/>
                          <a:cs typeface="+mn-cs"/>
                        </a:rPr>
                        <a:t>قراءة الإنجيل</a:t>
                      </a:r>
                      <a:endParaRPr lang="fr-FR" sz="2800" b="0" i="0" u="none" strike="noStrike" kern="1200" baseline="0" dirty="0">
                        <a:solidFill>
                          <a:schemeClr val="tx1"/>
                        </a:solidFill>
                        <a:latin typeface="Arial" panose="020B0604020202020204" pitchFamily="34" charset="0"/>
                        <a:ea typeface="+mn-ea"/>
                        <a:cs typeface="Arial" panose="020B0604020202020204" pitchFamily="34" charset="0"/>
                      </a:endParaRP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28286636"/>
                  </a:ext>
                </a:extLst>
              </a:tr>
            </a:tbl>
          </a:graphicData>
        </a:graphic>
      </p:graphicFrame>
      <p:graphicFrame>
        <p:nvGraphicFramePr>
          <p:cNvPr id="2" name="Tableau 1">
            <a:extLst>
              <a:ext uri="{FF2B5EF4-FFF2-40B4-BE49-F238E27FC236}">
                <a16:creationId xmlns:a16="http://schemas.microsoft.com/office/drawing/2014/main" id="{D11F5AAB-DE0F-0891-EAB1-A7AD1A45EA4B}"/>
              </a:ext>
            </a:extLst>
          </p:cNvPr>
          <p:cNvGraphicFramePr>
            <a:graphicFrameLocks noGrp="1"/>
          </p:cNvGraphicFramePr>
          <p:nvPr>
            <p:extLst>
              <p:ext uri="{D42A27DB-BD31-4B8C-83A1-F6EECF244321}">
                <p14:modId xmlns:p14="http://schemas.microsoft.com/office/powerpoint/2010/main" val="978719437"/>
              </p:ext>
            </p:extLst>
          </p:nvPr>
        </p:nvGraphicFramePr>
        <p:xfrm>
          <a:off x="0" y="1165123"/>
          <a:ext cx="12192000" cy="4769528"/>
        </p:xfrm>
        <a:graphic>
          <a:graphicData uri="http://schemas.openxmlformats.org/drawingml/2006/table">
            <a:tbl>
              <a:tblPr firstRow="1" bandRow="1">
                <a:tableStyleId>{5940675A-B579-460E-94D1-54222C63F5DA}</a:tableStyleId>
              </a:tblPr>
              <a:tblGrid>
                <a:gridCol w="12192000">
                  <a:extLst>
                    <a:ext uri="{9D8B030D-6E8A-4147-A177-3AD203B41FA5}">
                      <a16:colId xmlns:a16="http://schemas.microsoft.com/office/drawing/2014/main" val="2459457082"/>
                    </a:ext>
                  </a:extLst>
                </a:gridCol>
              </a:tblGrid>
              <a:tr h="2394154">
                <a:tc>
                  <a:txBody>
                    <a:bodyPr/>
                    <a:lstStyle/>
                    <a:p>
                      <a:pPr algn="just"/>
                      <a:r>
                        <a:rPr lang="fr-FR" sz="2800" b="0" i="0" u="sng" strike="noStrike" kern="1200" baseline="0" dirty="0">
                          <a:solidFill>
                            <a:schemeClr val="tx1"/>
                          </a:solidFill>
                          <a:latin typeface="Arial" panose="020B0604020202020204" pitchFamily="34" charset="0"/>
                          <a:ea typeface="+mn-ea"/>
                          <a:cs typeface="Arial" panose="020B0604020202020204" pitchFamily="34" charset="0"/>
                        </a:rPr>
                        <a:t>Psaume 113 : 3 – 5</a:t>
                      </a:r>
                    </a:p>
                    <a:p>
                      <a:pPr algn="just"/>
                      <a:endParaRPr lang="fr-FR" sz="2800" b="0" i="0" u="sng" strike="noStrike" kern="1200" baseline="0" dirty="0">
                        <a:solidFill>
                          <a:schemeClr val="tx1"/>
                        </a:solidFill>
                        <a:effectLst/>
                        <a:latin typeface="Arial" panose="020B0604020202020204" pitchFamily="34" charset="0"/>
                        <a:ea typeface="+mn-ea"/>
                        <a:cs typeface="Arial" panose="020B0604020202020204" pitchFamily="34" charset="0"/>
                      </a:endParaRPr>
                    </a:p>
                    <a:p>
                      <a:pPr algn="just"/>
                      <a:r>
                        <a:rPr lang="fr-FR" sz="3200" u="none" dirty="0">
                          <a:effectLst/>
                          <a:latin typeface="Arial" panose="020B0604020202020204" pitchFamily="34" charset="0"/>
                          <a:ea typeface="Calibri" panose="020F0502020204030204" pitchFamily="34" charset="0"/>
                          <a:cs typeface="Arial" panose="020B0604020202020204" pitchFamily="34" charset="0"/>
                        </a:rPr>
                        <a:t>La mer le vit et s'enfuit, le Jourdain retourna en arrière. Qu'as-tu, mer, à t'enfuir ? et toi, Jourdain, à retourner en arrière ? Alléluia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78903934"/>
                  </a:ext>
                </a:extLst>
              </a:tr>
              <a:tr h="2375374">
                <a:tc>
                  <a:txBody>
                    <a:bodyPr/>
                    <a:lstStyle/>
                    <a:p>
                      <a:pPr algn="just" rtl="1">
                        <a:spcAft>
                          <a:spcPts val="300"/>
                        </a:spcAft>
                      </a:pPr>
                      <a:r>
                        <a:rPr lang="ar-EG" sz="3600" u="sng" dirty="0">
                          <a:effectLst/>
                          <a:latin typeface="Arial" panose="020B0604020202020204" pitchFamily="34" charset="0"/>
                          <a:ea typeface="Calibri" panose="020F0502020204030204" pitchFamily="34" charset="0"/>
                          <a:cs typeface="+mn-cs"/>
                        </a:rPr>
                        <a:t>مزمور٥٠١١٣ : ٣ - ٥</a:t>
                      </a:r>
                      <a:r>
                        <a:rPr lang="fr-FR" sz="3600" u="sng" dirty="0">
                          <a:effectLst/>
                          <a:latin typeface="Arial" panose="020B0604020202020204" pitchFamily="34" charset="0"/>
                          <a:ea typeface="Calibri" panose="020F0502020204030204" pitchFamily="34" charset="0"/>
                          <a:cs typeface="+mn-cs"/>
                        </a:rPr>
                        <a:t>:</a:t>
                      </a:r>
                    </a:p>
                    <a:p>
                      <a:pPr algn="just" rtl="1">
                        <a:spcAft>
                          <a:spcPts val="300"/>
                        </a:spcAft>
                      </a:pPr>
                      <a:r>
                        <a:rPr lang="ar-EG" sz="3600" u="none" dirty="0">
                          <a:effectLst/>
                          <a:latin typeface="Arial" panose="020B0604020202020204" pitchFamily="34" charset="0"/>
                          <a:ea typeface="Calibri" panose="020F0502020204030204" pitchFamily="34" charset="0"/>
                          <a:cs typeface="+mn-cs"/>
                        </a:rPr>
                        <a:t>أبصر البحر فهرب والأردن رجع إلى خلف. مالك أيها البحر قد هربت وأنت أيها الأردن قد رجعت إلى خلف. </a:t>
                      </a:r>
                      <a:r>
                        <a:rPr lang="ar-EG" sz="3600" u="none" dirty="0" err="1">
                          <a:effectLst/>
                          <a:latin typeface="Arial" panose="020B0604020202020204" pitchFamily="34" charset="0"/>
                          <a:ea typeface="Calibri" panose="020F0502020204030204" pitchFamily="34" charset="0"/>
                          <a:cs typeface="+mn-cs"/>
                        </a:rPr>
                        <a:t>هَلِّلُويَا</a:t>
                      </a:r>
                      <a:r>
                        <a:rPr lang="fr-FR" sz="3600" u="none" dirty="0">
                          <a:effectLst/>
                          <a:latin typeface="Arial" panose="020B0604020202020204" pitchFamily="34" charset="0"/>
                          <a:ea typeface="Calibri" panose="020F0502020204030204" pitchFamily="34" charset="0"/>
                          <a:cs typeface="+mn-cs"/>
                        </a:rPr>
                        <a:t>! </a:t>
                      </a:r>
                      <a:endParaRPr lang="fr-FR" sz="3600" u="none" dirty="0">
                        <a:effectLst/>
                        <a:latin typeface="Arial" panose="020B0604020202020204" pitchFamily="34" charset="0"/>
                        <a:ea typeface="Calibri" panose="020F050202020403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77188933"/>
                  </a:ext>
                </a:extLst>
              </a:tr>
            </a:tbl>
          </a:graphicData>
        </a:graphic>
      </p:graphicFrame>
      <p:sp>
        <p:nvSpPr>
          <p:cNvPr id="3" name="Text Box 29">
            <a:hlinkClick r:id="rId2" action="ppaction://hlinksldjump"/>
            <a:extLst>
              <a:ext uri="{FF2B5EF4-FFF2-40B4-BE49-F238E27FC236}">
                <a16:creationId xmlns:a16="http://schemas.microsoft.com/office/drawing/2014/main" id="{45CECBC3-BC12-1151-A01D-2460950782B1}"/>
              </a:ext>
            </a:extLst>
          </p:cNvPr>
          <p:cNvSpPr txBox="1">
            <a:spLocks noChangeArrowheads="1"/>
          </p:cNvSpPr>
          <p:nvPr/>
        </p:nvSpPr>
        <p:spPr bwMode="auto">
          <a:xfrm>
            <a:off x="9172354" y="6195317"/>
            <a:ext cx="3019647" cy="662684"/>
          </a:xfrm>
          <a:prstGeom prst="rect">
            <a:avLst/>
          </a:prstGeom>
          <a:solidFill>
            <a:srgbClr val="3333CC"/>
          </a:solidFill>
          <a:ln w="25400" cmpd="sng">
            <a:solidFill>
              <a:schemeClr val="tx1"/>
            </a:solidFill>
            <a:miter lim="800000"/>
            <a:headEnd/>
            <a:tailEnd/>
          </a:ln>
        </p:spPr>
        <p:txBody>
          <a:bodyPr wrap="square" lIns="0" tIns="0" rIns="0" bIns="0">
            <a:noAutofit/>
          </a:bodyPr>
          <a:lstStyle/>
          <a:p>
            <a:pPr algn="ctr" defTabSz="1219170" rtl="1" fontAlgn="base">
              <a:spcBef>
                <a:spcPct val="20000"/>
              </a:spcBef>
              <a:spcAft>
                <a:spcPct val="0"/>
              </a:spcAft>
              <a:defRPr/>
            </a:pPr>
            <a:r>
              <a:rPr lang="ar-EG" sz="2133" b="1" dirty="0">
                <a:solidFill>
                  <a:srgbClr val="FFFFFF"/>
                </a:solidFill>
                <a:latin typeface="Arial" charset="0"/>
                <a:cs typeface="Arial" charset="0"/>
              </a:rPr>
              <a:t>في حضور أسقف</a:t>
            </a:r>
          </a:p>
          <a:p>
            <a:pPr algn="ctr" defTabSz="1219170" fontAlgn="base">
              <a:spcBef>
                <a:spcPct val="20000"/>
              </a:spcBef>
              <a:spcAft>
                <a:spcPct val="0"/>
              </a:spcAft>
              <a:defRPr/>
            </a:pPr>
            <a:r>
              <a:rPr lang="fr-CA" sz="1600" b="1" dirty="0">
                <a:solidFill>
                  <a:srgbClr val="FFFFFF"/>
                </a:solidFill>
                <a:latin typeface="Arial" charset="0"/>
                <a:cs typeface="Arial" charset="0"/>
              </a:rPr>
              <a:t>En présence d’un Évêque</a:t>
            </a:r>
          </a:p>
        </p:txBody>
      </p:sp>
    </p:spTree>
    <p:extLst>
      <p:ext uri="{BB962C8B-B14F-4D97-AF65-F5344CB8AC3E}">
        <p14:creationId xmlns:p14="http://schemas.microsoft.com/office/powerpoint/2010/main" val="140788580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a:extLst>
              <a:ext uri="{FF2B5EF4-FFF2-40B4-BE49-F238E27FC236}">
                <a16:creationId xmlns:a16="http://schemas.microsoft.com/office/drawing/2014/main" id="{D11F5AAB-DE0F-0891-EAB1-A7AD1A45EA4B}"/>
              </a:ext>
            </a:extLst>
          </p:cNvPr>
          <p:cNvGraphicFramePr>
            <a:graphicFrameLocks noGrp="1"/>
          </p:cNvGraphicFramePr>
          <p:nvPr>
            <p:extLst>
              <p:ext uri="{D42A27DB-BD31-4B8C-83A1-F6EECF244321}">
                <p14:modId xmlns:p14="http://schemas.microsoft.com/office/powerpoint/2010/main" val="1356142064"/>
              </p:ext>
            </p:extLst>
          </p:nvPr>
        </p:nvGraphicFramePr>
        <p:xfrm>
          <a:off x="0" y="0"/>
          <a:ext cx="12192000" cy="6599580"/>
        </p:xfrm>
        <a:graphic>
          <a:graphicData uri="http://schemas.openxmlformats.org/drawingml/2006/table">
            <a:tbl>
              <a:tblPr firstRow="1" bandRow="1">
                <a:tableStyleId>{5940675A-B579-460E-94D1-54222C63F5DA}</a:tableStyleId>
              </a:tblPr>
              <a:tblGrid>
                <a:gridCol w="12192000">
                  <a:extLst>
                    <a:ext uri="{9D8B030D-6E8A-4147-A177-3AD203B41FA5}">
                      <a16:colId xmlns:a16="http://schemas.microsoft.com/office/drawing/2014/main" val="2459457082"/>
                    </a:ext>
                  </a:extLst>
                </a:gridCol>
              </a:tblGrid>
              <a:tr h="3673330">
                <a:tc>
                  <a:txBody>
                    <a:bodyPr/>
                    <a:lstStyle/>
                    <a:p>
                      <a:pPr algn="just"/>
                      <a:r>
                        <a:rPr lang="fr-FR" sz="2800" b="0" i="0" u="sng" strike="noStrike" kern="1200" baseline="0" dirty="0">
                          <a:solidFill>
                            <a:schemeClr val="tx1"/>
                          </a:solidFill>
                          <a:latin typeface="Arial" panose="020B0604020202020204" pitchFamily="34" charset="0"/>
                          <a:ea typeface="+mn-ea"/>
                          <a:cs typeface="Arial" panose="020B0604020202020204" pitchFamily="34" charset="0"/>
                        </a:rPr>
                        <a:t>Évangile selon saint Matthieu 3 : 1 - 17</a:t>
                      </a:r>
                    </a:p>
                    <a:p>
                      <a:pPr algn="just"/>
                      <a:endParaRPr lang="fr-FR" sz="2800" b="0" i="0" u="sng" strike="noStrike" kern="1200" baseline="0" dirty="0">
                        <a:solidFill>
                          <a:schemeClr val="tx1"/>
                        </a:solidFill>
                        <a:latin typeface="Arial" panose="020B0604020202020204" pitchFamily="34" charset="0"/>
                        <a:ea typeface="+mn-ea"/>
                        <a:cs typeface="Arial" panose="020B0604020202020204" pitchFamily="34" charset="0"/>
                      </a:endParaRPr>
                    </a:p>
                    <a:p>
                      <a:pPr algn="just"/>
                      <a:r>
                        <a:rPr lang="fr-FR" sz="2800" u="none" dirty="0">
                          <a:effectLst/>
                          <a:latin typeface="Arial" panose="020B0604020202020204" pitchFamily="34" charset="0"/>
                          <a:ea typeface="Calibri" panose="020F0502020204030204" pitchFamily="34" charset="0"/>
                          <a:cs typeface="Arial" panose="020B0604020202020204" pitchFamily="34" charset="0"/>
                        </a:rPr>
                        <a:t>En ces jours-là, paraît Jean le Baptiste, qui proclame dans le désert de Judée : « Convertissez-vous, car le royaume des Cieux est tout proche. » Jean est celui que désignait la parole prononcée par le prophète Isaïe : Voix de celui qui crie dans le désert : Préparez le chemin du Seigneur, rendez droits ses sentiers.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78903934"/>
                  </a:ext>
                </a:extLst>
              </a:tr>
              <a:tr h="2926250">
                <a:tc>
                  <a:txBody>
                    <a:bodyPr/>
                    <a:lstStyle/>
                    <a:p>
                      <a:pPr algn="just" rtl="1">
                        <a:spcAft>
                          <a:spcPts val="300"/>
                        </a:spcAft>
                      </a:pPr>
                      <a:r>
                        <a:rPr lang="ar-EG" sz="3600" u="sng" dirty="0">
                          <a:effectLst/>
                          <a:latin typeface="Arial" panose="020B0604020202020204" pitchFamily="34" charset="0"/>
                          <a:ea typeface="Calibri" panose="020F0502020204030204" pitchFamily="34" charset="0"/>
                          <a:cs typeface="+mn-cs"/>
                        </a:rPr>
                        <a:t>الانجيل من متى٣ : ١ ـ ١٧</a:t>
                      </a:r>
                      <a:endParaRPr lang="fr-FR" sz="3600" u="sng" dirty="0">
                        <a:effectLst/>
                        <a:latin typeface="Arial" panose="020B0604020202020204" pitchFamily="34" charset="0"/>
                        <a:ea typeface="Calibri" panose="020F0502020204030204" pitchFamily="34" charset="0"/>
                        <a:cs typeface="+mn-cs"/>
                      </a:endParaRPr>
                    </a:p>
                    <a:p>
                      <a:pPr algn="just" rtl="1">
                        <a:spcAft>
                          <a:spcPts val="300"/>
                        </a:spcAft>
                      </a:pPr>
                      <a:r>
                        <a:rPr lang="ar-EG" sz="3600" u="none" dirty="0">
                          <a:effectLst/>
                          <a:latin typeface="Arial" panose="020B0604020202020204" pitchFamily="34" charset="0"/>
                          <a:ea typeface="Calibri" panose="020F0502020204030204" pitchFamily="34" charset="0"/>
                          <a:cs typeface="+mn-cs"/>
                        </a:rPr>
                        <a:t>وفي تلك الأيام جاء يوحنا المعمدان يكرز في برية اليهودية قائلاً: </a:t>
                      </a:r>
                      <a:r>
                        <a:rPr lang="fr-FR" sz="3600" u="none" dirty="0">
                          <a:effectLst/>
                          <a:latin typeface="Arial" panose="020B0604020202020204" pitchFamily="34" charset="0"/>
                          <a:ea typeface="Calibri" panose="020F0502020204030204" pitchFamily="34" charset="0"/>
                          <a:cs typeface="+mn-cs"/>
                        </a:rPr>
                        <a:t> </a:t>
                      </a:r>
                      <a:r>
                        <a:rPr lang="ar-AE" sz="3600" u="none" dirty="0">
                          <a:effectLst/>
                          <a:latin typeface="Arial" panose="020B0604020202020204" pitchFamily="34" charset="0"/>
                          <a:ea typeface="Calibri" panose="020F0502020204030204" pitchFamily="34" charset="0"/>
                          <a:cs typeface="+mn-cs"/>
                        </a:rPr>
                        <a:t>توبوا لأنه قد </a:t>
                      </a:r>
                      <a:r>
                        <a:rPr lang="ar-AE" sz="3600" u="none" dirty="0" err="1">
                          <a:effectLst/>
                          <a:latin typeface="Arial" panose="020B0604020202020204" pitchFamily="34" charset="0"/>
                          <a:ea typeface="Calibri" panose="020F0502020204030204" pitchFamily="34" charset="0"/>
                          <a:cs typeface="+mn-cs"/>
                        </a:rPr>
                        <a:t>إقترب</a:t>
                      </a:r>
                      <a:r>
                        <a:rPr lang="ar-AE" sz="3600" u="none" dirty="0">
                          <a:effectLst/>
                          <a:latin typeface="Arial" panose="020B0604020202020204" pitchFamily="34" charset="0"/>
                          <a:ea typeface="Calibri" panose="020F0502020204030204" pitchFamily="34" charset="0"/>
                          <a:cs typeface="+mn-cs"/>
                        </a:rPr>
                        <a:t> ملكوت السموات.</a:t>
                      </a:r>
                      <a:r>
                        <a:rPr lang="fr-FR" sz="3600" u="none" dirty="0">
                          <a:effectLst/>
                          <a:latin typeface="Arial" panose="020B0604020202020204" pitchFamily="34" charset="0"/>
                          <a:ea typeface="Calibri" panose="020F0502020204030204" pitchFamily="34" charset="0"/>
                          <a:cs typeface="+mn-cs"/>
                        </a:rPr>
                        <a:t> </a:t>
                      </a:r>
                      <a:r>
                        <a:rPr lang="ar-AE" sz="3600" u="none" dirty="0">
                          <a:effectLst/>
                          <a:latin typeface="Arial" panose="020B0604020202020204" pitchFamily="34" charset="0"/>
                          <a:ea typeface="Calibri" panose="020F0502020204030204" pitchFamily="34" charset="0"/>
                          <a:cs typeface="+mn-cs"/>
                        </a:rPr>
                        <a:t>فإن هذا هو الذي قيل عنه بإشعياء النبي القائل صوت صارخ في البرية. أعدوا طريق الرب. اصنعوا سبله مستقيمة.</a:t>
                      </a:r>
                      <a:endParaRPr lang="ar-EG" sz="3600" u="none" dirty="0">
                        <a:effectLst/>
                        <a:latin typeface="Arial" panose="020B0604020202020204" pitchFamily="34" charset="0"/>
                        <a:ea typeface="Calibri" panose="020F0502020204030204" pitchFamily="34" charset="0"/>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77188933"/>
                  </a:ext>
                </a:extLst>
              </a:tr>
            </a:tbl>
          </a:graphicData>
        </a:graphic>
      </p:graphicFrame>
    </p:spTree>
    <p:extLst>
      <p:ext uri="{BB962C8B-B14F-4D97-AF65-F5344CB8AC3E}">
        <p14:creationId xmlns:p14="http://schemas.microsoft.com/office/powerpoint/2010/main" val="159031434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a:extLst>
              <a:ext uri="{FF2B5EF4-FFF2-40B4-BE49-F238E27FC236}">
                <a16:creationId xmlns:a16="http://schemas.microsoft.com/office/drawing/2014/main" id="{D11F5AAB-DE0F-0891-EAB1-A7AD1A45EA4B}"/>
              </a:ext>
            </a:extLst>
          </p:cNvPr>
          <p:cNvGraphicFramePr>
            <a:graphicFrameLocks noGrp="1"/>
          </p:cNvGraphicFramePr>
          <p:nvPr>
            <p:extLst>
              <p:ext uri="{D42A27DB-BD31-4B8C-83A1-F6EECF244321}">
                <p14:modId xmlns:p14="http://schemas.microsoft.com/office/powerpoint/2010/main" val="3735969030"/>
              </p:ext>
            </p:extLst>
          </p:nvPr>
        </p:nvGraphicFramePr>
        <p:xfrm>
          <a:off x="0" y="0"/>
          <a:ext cx="12192000" cy="6626942"/>
        </p:xfrm>
        <a:graphic>
          <a:graphicData uri="http://schemas.openxmlformats.org/drawingml/2006/table">
            <a:tbl>
              <a:tblPr firstRow="1" bandRow="1">
                <a:tableStyleId>{5940675A-B579-460E-94D1-54222C63F5DA}</a:tableStyleId>
              </a:tblPr>
              <a:tblGrid>
                <a:gridCol w="12192000">
                  <a:extLst>
                    <a:ext uri="{9D8B030D-6E8A-4147-A177-3AD203B41FA5}">
                      <a16:colId xmlns:a16="http://schemas.microsoft.com/office/drawing/2014/main" val="2459457082"/>
                    </a:ext>
                  </a:extLst>
                </a:gridCol>
              </a:tblGrid>
              <a:tr h="3382544">
                <a:tc>
                  <a:txBody>
                    <a:bodyPr/>
                    <a:lstStyle/>
                    <a:p>
                      <a:pPr algn="just"/>
                      <a:r>
                        <a:rPr lang="fr-FR" sz="2800" b="0" i="0" u="none" strike="noStrike" kern="1200" baseline="0" dirty="0">
                          <a:solidFill>
                            <a:schemeClr val="tx1"/>
                          </a:solidFill>
                          <a:latin typeface="Arial" panose="020B0604020202020204" pitchFamily="34" charset="0"/>
                          <a:ea typeface="+mn-ea"/>
                          <a:cs typeface="Arial" panose="020B0604020202020204" pitchFamily="34" charset="0"/>
                        </a:rPr>
                        <a:t>Lui, Jean, portait un vêtement de poils de chameau, et une ceinture de cuir autour des reins ; il avait pour nourriture des sauterelles et du miel sauvage. Alors Jérusalem, toute la Judée et toute la région du Jourdain se rendaient auprès de lui, et ils étaient baptisés par lui dans le Jourdain en reconnaissant leurs péchés. Voyant beaucoup de pharisiens et de sadducéens se présenter à son baptême, il leur dit : « Engeance de vipères ! Qui vous a appris à fuir la colère qui vient ?</a:t>
                      </a:r>
                      <a:endParaRPr lang="fr-FR" sz="4000" dirty="0">
                        <a:effectLst/>
                        <a:latin typeface="Arial" panose="020B0604020202020204" pitchFamily="34" charset="0"/>
                        <a:ea typeface="Calibri" panose="020F050202020403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78903934"/>
                  </a:ext>
                </a:extLst>
              </a:tr>
              <a:tr h="3244398">
                <a:tc>
                  <a:txBody>
                    <a:bodyPr/>
                    <a:lstStyle/>
                    <a:p>
                      <a:pPr algn="just" rtl="1">
                        <a:spcAft>
                          <a:spcPts val="300"/>
                        </a:spcAft>
                      </a:pPr>
                      <a:r>
                        <a:rPr lang="ar-EG" sz="3600" dirty="0">
                          <a:effectLst/>
                          <a:latin typeface="Arial" panose="020B0604020202020204" pitchFamily="34" charset="0"/>
                          <a:ea typeface="Calibri" panose="020F0502020204030204" pitchFamily="34" charset="0"/>
                          <a:cs typeface="+mn-cs"/>
                        </a:rPr>
                        <a:t>ويوحنا هذا كان لباسه من وبر الإبل وعلى حقويه منطقة من جلد. وكان طعامه جرادا وعسلا برِّياً.</a:t>
                      </a:r>
                      <a:r>
                        <a:rPr lang="fr-FR" sz="3600" dirty="0">
                          <a:effectLst/>
                          <a:latin typeface="Arial" panose="020B0604020202020204" pitchFamily="34" charset="0"/>
                          <a:ea typeface="Calibri" panose="020F0502020204030204" pitchFamily="34" charset="0"/>
                          <a:cs typeface="+mn-cs"/>
                        </a:rPr>
                        <a:t> </a:t>
                      </a:r>
                      <a:r>
                        <a:rPr lang="ar-AE" sz="3600" dirty="0">
                          <a:effectLst/>
                          <a:latin typeface="Arial" panose="020B0604020202020204" pitchFamily="34" charset="0"/>
                          <a:ea typeface="Calibri" panose="020F0502020204030204" pitchFamily="34" charset="0"/>
                          <a:cs typeface="+mn-cs"/>
                        </a:rPr>
                        <a:t>حينئذ خرج إليه اورشليم وكل اليهودية وجميع الكور المحيطة بالأردن.</a:t>
                      </a:r>
                      <a:r>
                        <a:rPr lang="fr-FR" sz="3600" dirty="0">
                          <a:effectLst/>
                          <a:latin typeface="Arial" panose="020B0604020202020204" pitchFamily="34" charset="0"/>
                          <a:ea typeface="Calibri" panose="020F0502020204030204" pitchFamily="34" charset="0"/>
                          <a:cs typeface="+mn-cs"/>
                        </a:rPr>
                        <a:t> </a:t>
                      </a:r>
                      <a:r>
                        <a:rPr lang="ar-AE" sz="3600" dirty="0" err="1">
                          <a:effectLst/>
                          <a:latin typeface="Arial" panose="020B0604020202020204" pitchFamily="34" charset="0"/>
                          <a:ea typeface="Calibri" panose="020F0502020204030204" pitchFamily="34" charset="0"/>
                          <a:cs typeface="+mn-cs"/>
                        </a:rPr>
                        <a:t>وإعتمدوا</a:t>
                      </a:r>
                      <a:r>
                        <a:rPr lang="ar-AE" sz="3600" dirty="0">
                          <a:effectLst/>
                          <a:latin typeface="Arial" panose="020B0604020202020204" pitchFamily="34" charset="0"/>
                          <a:ea typeface="Calibri" panose="020F0502020204030204" pitchFamily="34" charset="0"/>
                          <a:cs typeface="+mn-cs"/>
                        </a:rPr>
                        <a:t> منه في الأردن معترفين بخطاياهم.</a:t>
                      </a:r>
                      <a:r>
                        <a:rPr lang="fr-FR" sz="3600" dirty="0">
                          <a:effectLst/>
                          <a:latin typeface="Arial" panose="020B0604020202020204" pitchFamily="34" charset="0"/>
                          <a:ea typeface="Calibri" panose="020F0502020204030204" pitchFamily="34" charset="0"/>
                          <a:cs typeface="+mn-cs"/>
                        </a:rPr>
                        <a:t> </a:t>
                      </a:r>
                      <a:r>
                        <a:rPr lang="ar-AE" sz="3600" dirty="0">
                          <a:effectLst/>
                          <a:latin typeface="Arial" panose="020B0604020202020204" pitchFamily="34" charset="0"/>
                          <a:ea typeface="Calibri" panose="020F0502020204030204" pitchFamily="34" charset="0"/>
                          <a:cs typeface="+mn-cs"/>
                        </a:rPr>
                        <a:t>فلما رأى كثيرين من الفريسيين والصَدُّوقيين يأتون إلى معموديته قال لهم يا أولاد الأفاعي من أراكم أن تهربوا من الغضب الآتي.</a:t>
                      </a:r>
                      <a:endParaRPr lang="fr-FR" sz="3600" dirty="0">
                        <a:effectLst/>
                        <a:latin typeface="Arial" panose="020B0604020202020204" pitchFamily="34" charset="0"/>
                        <a:ea typeface="Calibri" panose="020F050202020403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77188933"/>
                  </a:ext>
                </a:extLst>
              </a:tr>
            </a:tbl>
          </a:graphicData>
        </a:graphic>
      </p:graphicFrame>
    </p:spTree>
    <p:extLst>
      <p:ext uri="{BB962C8B-B14F-4D97-AF65-F5344CB8AC3E}">
        <p14:creationId xmlns:p14="http://schemas.microsoft.com/office/powerpoint/2010/main" val="214887324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a:extLst>
              <a:ext uri="{FF2B5EF4-FFF2-40B4-BE49-F238E27FC236}">
                <a16:creationId xmlns:a16="http://schemas.microsoft.com/office/drawing/2014/main" id="{D11F5AAB-DE0F-0891-EAB1-A7AD1A45EA4B}"/>
              </a:ext>
            </a:extLst>
          </p:cNvPr>
          <p:cNvGraphicFramePr>
            <a:graphicFrameLocks noGrp="1"/>
          </p:cNvGraphicFramePr>
          <p:nvPr>
            <p:extLst>
              <p:ext uri="{D42A27DB-BD31-4B8C-83A1-F6EECF244321}">
                <p14:modId xmlns:p14="http://schemas.microsoft.com/office/powerpoint/2010/main" val="254373238"/>
              </p:ext>
            </p:extLst>
          </p:nvPr>
        </p:nvGraphicFramePr>
        <p:xfrm>
          <a:off x="0" y="0"/>
          <a:ext cx="12192000" cy="6626942"/>
        </p:xfrm>
        <a:graphic>
          <a:graphicData uri="http://schemas.openxmlformats.org/drawingml/2006/table">
            <a:tbl>
              <a:tblPr firstRow="1" bandRow="1">
                <a:tableStyleId>{5940675A-B579-460E-94D1-54222C63F5DA}</a:tableStyleId>
              </a:tblPr>
              <a:tblGrid>
                <a:gridCol w="12192000">
                  <a:extLst>
                    <a:ext uri="{9D8B030D-6E8A-4147-A177-3AD203B41FA5}">
                      <a16:colId xmlns:a16="http://schemas.microsoft.com/office/drawing/2014/main" val="2459457082"/>
                    </a:ext>
                  </a:extLst>
                </a:gridCol>
              </a:tblGrid>
              <a:tr h="3382544">
                <a:tc>
                  <a:txBody>
                    <a:bodyPr/>
                    <a:lstStyle/>
                    <a:p>
                      <a:pPr algn="just"/>
                      <a:r>
                        <a:rPr lang="fr-FR" sz="2800" b="0" i="0" u="none" strike="noStrike" kern="1200" baseline="0" dirty="0">
                          <a:solidFill>
                            <a:schemeClr val="tx1"/>
                          </a:solidFill>
                          <a:latin typeface="Arial" panose="020B0604020202020204" pitchFamily="34" charset="0"/>
                          <a:ea typeface="+mn-ea"/>
                          <a:cs typeface="Arial" panose="020B0604020202020204" pitchFamily="34" charset="0"/>
                        </a:rPr>
                        <a:t>Produisez donc un fruit digne de la conversion. N’allez pas dire en vous-mêmes : “Nous avons Abraham pour père” ; car, je vous le dis : des pierres que voici, Dieu peut faire surgir des enfants à Abraham. Déjà la cognée se trouve à la racine des arbres : tout arbre qui ne produit pas de bons fruits va être coupé et jeté au feu.</a:t>
                      </a:r>
                      <a:endParaRPr lang="fr-FR" sz="4000" dirty="0">
                        <a:effectLst/>
                        <a:latin typeface="Arial" panose="020B0604020202020204" pitchFamily="34" charset="0"/>
                        <a:ea typeface="Calibri" panose="020F050202020403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78903934"/>
                  </a:ext>
                </a:extLst>
              </a:tr>
              <a:tr h="3244398">
                <a:tc>
                  <a:txBody>
                    <a:bodyPr/>
                    <a:lstStyle/>
                    <a:p>
                      <a:pPr algn="just" rtl="1">
                        <a:spcAft>
                          <a:spcPts val="300"/>
                        </a:spcAft>
                      </a:pPr>
                      <a:r>
                        <a:rPr lang="ar-EG" sz="3600" dirty="0">
                          <a:effectLst/>
                          <a:latin typeface="Arial" panose="020B0604020202020204" pitchFamily="34" charset="0"/>
                          <a:ea typeface="Calibri" panose="020F0502020204030204" pitchFamily="34" charset="0"/>
                          <a:cs typeface="+mn-cs"/>
                        </a:rPr>
                        <a:t>فاصنعوا أثمار تليق </a:t>
                      </a:r>
                      <a:r>
                        <a:rPr lang="ar-EG" sz="3600" dirty="0" err="1">
                          <a:effectLst/>
                          <a:latin typeface="Arial" panose="020B0604020202020204" pitchFamily="34" charset="0"/>
                          <a:ea typeface="Calibri" panose="020F0502020204030204" pitchFamily="34" charset="0"/>
                          <a:cs typeface="+mn-cs"/>
                        </a:rPr>
                        <a:t>باتوبة</a:t>
                      </a:r>
                      <a:r>
                        <a:rPr lang="ar-EG" sz="3600" dirty="0">
                          <a:effectLst/>
                          <a:latin typeface="Arial" panose="020B0604020202020204" pitchFamily="34" charset="0"/>
                          <a:ea typeface="Calibri" panose="020F0502020204030204" pitchFamily="34" charset="0"/>
                          <a:cs typeface="+mn-cs"/>
                        </a:rPr>
                        <a:t>.</a:t>
                      </a:r>
                      <a:r>
                        <a:rPr lang="fr-FR" sz="3600" dirty="0">
                          <a:effectLst/>
                          <a:latin typeface="Arial" panose="020B0604020202020204" pitchFamily="34" charset="0"/>
                          <a:ea typeface="Calibri" panose="020F0502020204030204" pitchFamily="34" charset="0"/>
                          <a:cs typeface="+mn-cs"/>
                        </a:rPr>
                        <a:t> </a:t>
                      </a:r>
                      <a:r>
                        <a:rPr lang="ar-AE" sz="3600" dirty="0">
                          <a:effectLst/>
                          <a:latin typeface="Arial" panose="020B0604020202020204" pitchFamily="34" charset="0"/>
                          <a:ea typeface="Calibri" panose="020F0502020204030204" pitchFamily="34" charset="0"/>
                          <a:cs typeface="+mn-cs"/>
                        </a:rPr>
                        <a:t>ولا تفتكروا أن تقولوا في أنفسكم لنا إبراهيم أباً. لأني أقول لكم أن الله قادر أن يقيم من هذه الحجارة أولاداً لإبراهيم.</a:t>
                      </a:r>
                      <a:r>
                        <a:rPr lang="fr-FR" sz="3600" dirty="0">
                          <a:effectLst/>
                          <a:latin typeface="Arial" panose="020B0604020202020204" pitchFamily="34" charset="0"/>
                          <a:ea typeface="Calibri" panose="020F0502020204030204" pitchFamily="34" charset="0"/>
                          <a:cs typeface="+mn-cs"/>
                        </a:rPr>
                        <a:t> </a:t>
                      </a:r>
                      <a:r>
                        <a:rPr lang="ar-AE" sz="3600" dirty="0">
                          <a:effectLst/>
                          <a:latin typeface="Arial" panose="020B0604020202020204" pitchFamily="34" charset="0"/>
                          <a:ea typeface="Calibri" panose="020F0502020204030204" pitchFamily="34" charset="0"/>
                          <a:cs typeface="+mn-cs"/>
                        </a:rPr>
                        <a:t>والآن قد وضعت الفأس على أصل الشجرة. فكل شجرة لا تصنع ثمراً جيداً تقطع وتلقى في النار.</a:t>
                      </a:r>
                      <a:endParaRPr lang="fr-FR" sz="3600" dirty="0">
                        <a:effectLst/>
                        <a:latin typeface="Arial" panose="020B0604020202020204" pitchFamily="34" charset="0"/>
                        <a:ea typeface="Calibri" panose="020F050202020403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77188933"/>
                  </a:ext>
                </a:extLst>
              </a:tr>
            </a:tbl>
          </a:graphicData>
        </a:graphic>
      </p:graphicFrame>
    </p:spTree>
    <p:extLst>
      <p:ext uri="{BB962C8B-B14F-4D97-AF65-F5344CB8AC3E}">
        <p14:creationId xmlns:p14="http://schemas.microsoft.com/office/powerpoint/2010/main" val="249451335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a:extLst>
              <a:ext uri="{FF2B5EF4-FFF2-40B4-BE49-F238E27FC236}">
                <a16:creationId xmlns:a16="http://schemas.microsoft.com/office/drawing/2014/main" id="{D11F5AAB-DE0F-0891-EAB1-A7AD1A45EA4B}"/>
              </a:ext>
            </a:extLst>
          </p:cNvPr>
          <p:cNvGraphicFramePr>
            <a:graphicFrameLocks noGrp="1"/>
          </p:cNvGraphicFramePr>
          <p:nvPr>
            <p:extLst>
              <p:ext uri="{D42A27DB-BD31-4B8C-83A1-F6EECF244321}">
                <p14:modId xmlns:p14="http://schemas.microsoft.com/office/powerpoint/2010/main" val="4038062323"/>
              </p:ext>
            </p:extLst>
          </p:nvPr>
        </p:nvGraphicFramePr>
        <p:xfrm>
          <a:off x="0" y="0"/>
          <a:ext cx="12192000" cy="6626942"/>
        </p:xfrm>
        <a:graphic>
          <a:graphicData uri="http://schemas.openxmlformats.org/drawingml/2006/table">
            <a:tbl>
              <a:tblPr firstRow="1" bandRow="1">
                <a:tableStyleId>{5940675A-B579-460E-94D1-54222C63F5DA}</a:tableStyleId>
              </a:tblPr>
              <a:tblGrid>
                <a:gridCol w="12192000">
                  <a:extLst>
                    <a:ext uri="{9D8B030D-6E8A-4147-A177-3AD203B41FA5}">
                      <a16:colId xmlns:a16="http://schemas.microsoft.com/office/drawing/2014/main" val="2459457082"/>
                    </a:ext>
                  </a:extLst>
                </a:gridCol>
              </a:tblGrid>
              <a:tr h="3382544">
                <a:tc>
                  <a:txBody>
                    <a:bodyPr/>
                    <a:lstStyle/>
                    <a:p>
                      <a:pPr algn="just"/>
                      <a:r>
                        <a:rPr lang="fr-FR" sz="2800" b="0" i="0" u="none" strike="noStrike" kern="1200" baseline="0" dirty="0">
                          <a:solidFill>
                            <a:schemeClr val="tx1"/>
                          </a:solidFill>
                          <a:latin typeface="Arial" panose="020B0604020202020204" pitchFamily="34" charset="0"/>
                          <a:ea typeface="+mn-ea"/>
                          <a:cs typeface="Arial" panose="020B0604020202020204" pitchFamily="34" charset="0"/>
                        </a:rPr>
                        <a:t>Moi, je vous baptise dans l’eau, en vue de la conversion. Mais celui qui vient derrière moi est plus fort que moi, et je ne suis pas digne de lui retirer ses sandales. Lui vous baptisera dans l’Esprit Saint et le feu. Il tient dans sa main la pelle à vanner, il va nettoyer son aire à battre le blé, et il amassera son grain dans le grenier ; quant à la paille, il la brûlera au feu qui ne s’éteint pas. » Alors Jésus arrive  de Galilée jusqu’au Jourdain auprès de Jean, pour être baptisé par lui.</a:t>
                      </a:r>
                      <a:endParaRPr lang="fr-FR" sz="4000" dirty="0">
                        <a:effectLst/>
                        <a:latin typeface="Arial" panose="020B0604020202020204" pitchFamily="34" charset="0"/>
                        <a:ea typeface="Calibri" panose="020F050202020403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78903934"/>
                  </a:ext>
                </a:extLst>
              </a:tr>
              <a:tr h="3244398">
                <a:tc>
                  <a:txBody>
                    <a:bodyPr/>
                    <a:lstStyle/>
                    <a:p>
                      <a:pPr algn="just" rtl="1">
                        <a:spcAft>
                          <a:spcPts val="300"/>
                        </a:spcAft>
                      </a:pPr>
                      <a:r>
                        <a:rPr lang="ar-EG" sz="3600" dirty="0">
                          <a:effectLst/>
                          <a:latin typeface="Arial" panose="020B0604020202020204" pitchFamily="34" charset="0"/>
                          <a:ea typeface="Calibri" panose="020F0502020204030204" pitchFamily="34" charset="0"/>
                          <a:cs typeface="+mn-cs"/>
                        </a:rPr>
                        <a:t>لأني أنا أعمدكم بماء للتوبة. ولكن الذي يأتي بعدي هو أقوى منِّي. الذي لست أهلا أن أحل حذاءه. هو سيعمّدكم بالروح القدس ونار.</a:t>
                      </a:r>
                      <a:r>
                        <a:rPr lang="fr-FR" sz="3600" dirty="0">
                          <a:effectLst/>
                          <a:latin typeface="Arial" panose="020B0604020202020204" pitchFamily="34" charset="0"/>
                          <a:ea typeface="Calibri" panose="020F0502020204030204" pitchFamily="34" charset="0"/>
                          <a:cs typeface="+mn-cs"/>
                        </a:rPr>
                        <a:t> </a:t>
                      </a:r>
                      <a:r>
                        <a:rPr lang="ar-AE" sz="3600" dirty="0">
                          <a:effectLst/>
                          <a:latin typeface="Arial" panose="020B0604020202020204" pitchFamily="34" charset="0"/>
                          <a:ea typeface="Calibri" panose="020F0502020204030204" pitchFamily="34" charset="0"/>
                          <a:cs typeface="+mn-cs"/>
                        </a:rPr>
                        <a:t>لذي رَفْشه في يده وسينقي بيدره ويجمع قمحه الى المخزن واما التبن فيحرقه بنار لا تطفأ.</a:t>
                      </a:r>
                      <a:r>
                        <a:rPr lang="fr-FR" sz="3600" dirty="0">
                          <a:effectLst/>
                          <a:latin typeface="Arial" panose="020B0604020202020204" pitchFamily="34" charset="0"/>
                          <a:ea typeface="Calibri" panose="020F0502020204030204" pitchFamily="34" charset="0"/>
                          <a:cs typeface="+mn-cs"/>
                        </a:rPr>
                        <a:t> </a:t>
                      </a:r>
                      <a:r>
                        <a:rPr lang="ar-AE" sz="3600" dirty="0">
                          <a:effectLst/>
                          <a:latin typeface="Arial" panose="020B0604020202020204" pitchFamily="34" charset="0"/>
                          <a:ea typeface="Calibri" panose="020F0502020204030204" pitchFamily="34" charset="0"/>
                          <a:cs typeface="+mn-cs"/>
                        </a:rPr>
                        <a:t>حينئذ جاء يسوع من الجليل إلى الأردن إلى يوحنا ليعتمد منه.</a:t>
                      </a:r>
                      <a:endParaRPr lang="fr-FR" sz="3600" dirty="0">
                        <a:effectLst/>
                        <a:latin typeface="Arial" panose="020B0604020202020204" pitchFamily="34" charset="0"/>
                        <a:ea typeface="Calibri" panose="020F050202020403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77188933"/>
                  </a:ext>
                </a:extLst>
              </a:tr>
            </a:tbl>
          </a:graphicData>
        </a:graphic>
      </p:graphicFrame>
    </p:spTree>
    <p:extLst>
      <p:ext uri="{BB962C8B-B14F-4D97-AF65-F5344CB8AC3E}">
        <p14:creationId xmlns:p14="http://schemas.microsoft.com/office/powerpoint/2010/main" val="100488803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a:extLst>
              <a:ext uri="{FF2B5EF4-FFF2-40B4-BE49-F238E27FC236}">
                <a16:creationId xmlns:a16="http://schemas.microsoft.com/office/drawing/2014/main" id="{D11F5AAB-DE0F-0891-EAB1-A7AD1A45EA4B}"/>
              </a:ext>
            </a:extLst>
          </p:cNvPr>
          <p:cNvGraphicFramePr>
            <a:graphicFrameLocks noGrp="1"/>
          </p:cNvGraphicFramePr>
          <p:nvPr>
            <p:extLst>
              <p:ext uri="{D42A27DB-BD31-4B8C-83A1-F6EECF244321}">
                <p14:modId xmlns:p14="http://schemas.microsoft.com/office/powerpoint/2010/main" val="3679806409"/>
              </p:ext>
            </p:extLst>
          </p:nvPr>
        </p:nvGraphicFramePr>
        <p:xfrm>
          <a:off x="0" y="0"/>
          <a:ext cx="12192000" cy="6749598"/>
        </p:xfrm>
        <a:graphic>
          <a:graphicData uri="http://schemas.openxmlformats.org/drawingml/2006/table">
            <a:tbl>
              <a:tblPr firstRow="1" bandRow="1">
                <a:tableStyleId>{5940675A-B579-460E-94D1-54222C63F5DA}</a:tableStyleId>
              </a:tblPr>
              <a:tblGrid>
                <a:gridCol w="12192000">
                  <a:extLst>
                    <a:ext uri="{9D8B030D-6E8A-4147-A177-3AD203B41FA5}">
                      <a16:colId xmlns:a16="http://schemas.microsoft.com/office/drawing/2014/main" val="2459457082"/>
                    </a:ext>
                  </a:extLst>
                </a:gridCol>
              </a:tblGrid>
              <a:tr h="3382544">
                <a:tc>
                  <a:txBody>
                    <a:bodyPr/>
                    <a:lstStyle/>
                    <a:p>
                      <a:pPr algn="just"/>
                      <a:r>
                        <a:rPr lang="fr-FR" sz="2800" b="0" i="0" u="none" strike="noStrike" kern="1200" baseline="0" dirty="0">
                          <a:solidFill>
                            <a:schemeClr val="tx1"/>
                          </a:solidFill>
                          <a:latin typeface="Arial" panose="020B0604020202020204" pitchFamily="34" charset="0"/>
                          <a:ea typeface="+mn-ea"/>
                          <a:cs typeface="Arial" panose="020B0604020202020204" pitchFamily="34" charset="0"/>
                        </a:rPr>
                        <a:t>Jean voulait l’en empêcher et disait : « C’est moi qui ai besoin d’être baptisé par toi, et c’est toi qui viens à moi ! » Mais Jésus lui répondit : « Laisse faire pour le moment, car il convient que nous accomplissions ainsi toute justice. » Alors Jean le laisse faire. Dès que Jésus fut baptisé, il remonta de l’eau, et voici que les cieux s’ouvrirent : il vit l’Esprit de Dieu descendre comme une colombe et venir sur lui. Et des cieux, une voix disait : « Celui-ci est mon Fils bien-aimé, en qui je trouve ma joie. » </a:t>
                      </a:r>
                      <a:r>
                        <a:rPr lang="fr-FR" sz="2800" b="1" i="0" u="none" strike="noStrike" kern="1200" baseline="0" dirty="0">
                          <a:solidFill>
                            <a:schemeClr val="tx1"/>
                          </a:solidFill>
                          <a:latin typeface="Arial" panose="020B0604020202020204" pitchFamily="34" charset="0"/>
                          <a:ea typeface="+mn-ea"/>
                          <a:cs typeface="Arial" panose="020B0604020202020204" pitchFamily="34" charset="0"/>
                        </a:rPr>
                        <a:t>Gloire à Dieu éternellement!</a:t>
                      </a:r>
                      <a:endParaRPr lang="fr-FR" sz="4000" b="1" dirty="0">
                        <a:effectLst/>
                        <a:latin typeface="Arial" panose="020B0604020202020204" pitchFamily="34" charset="0"/>
                        <a:ea typeface="Calibri" panose="020F050202020403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78903934"/>
                  </a:ext>
                </a:extLst>
              </a:tr>
              <a:tr h="3244398">
                <a:tc>
                  <a:txBody>
                    <a:bodyPr/>
                    <a:lstStyle/>
                    <a:p>
                      <a:pPr algn="just" rtl="1">
                        <a:spcAft>
                          <a:spcPts val="300"/>
                        </a:spcAft>
                      </a:pPr>
                      <a:r>
                        <a:rPr lang="ar-EG" sz="3600" dirty="0">
                          <a:effectLst/>
                          <a:latin typeface="Arial" panose="020B0604020202020204" pitchFamily="34" charset="0"/>
                          <a:ea typeface="Calibri" panose="020F0502020204030204" pitchFamily="34" charset="0"/>
                          <a:cs typeface="+mn-cs"/>
                        </a:rPr>
                        <a:t>ويوحنا منعه قائلا أنا محتاج أن </a:t>
                      </a:r>
                      <a:r>
                        <a:rPr lang="ar-EG" sz="3600" dirty="0" err="1">
                          <a:effectLst/>
                          <a:latin typeface="Arial" panose="020B0604020202020204" pitchFamily="34" charset="0"/>
                          <a:ea typeface="Calibri" panose="020F0502020204030204" pitchFamily="34" charset="0"/>
                          <a:cs typeface="+mn-cs"/>
                        </a:rPr>
                        <a:t>إعتمد</a:t>
                      </a:r>
                      <a:r>
                        <a:rPr lang="ar-EG" sz="3600" dirty="0">
                          <a:effectLst/>
                          <a:latin typeface="Arial" panose="020B0604020202020204" pitchFamily="34" charset="0"/>
                          <a:ea typeface="Calibri" panose="020F0502020204030204" pitchFamily="34" charset="0"/>
                          <a:cs typeface="+mn-cs"/>
                        </a:rPr>
                        <a:t> منك وانت تأتي إليّ.</a:t>
                      </a:r>
                      <a:r>
                        <a:rPr lang="fr-FR" sz="3600" dirty="0">
                          <a:effectLst/>
                          <a:latin typeface="Arial" panose="020B0604020202020204" pitchFamily="34" charset="0"/>
                          <a:ea typeface="Calibri" panose="020F0502020204030204" pitchFamily="34" charset="0"/>
                          <a:cs typeface="+mn-cs"/>
                        </a:rPr>
                        <a:t> </a:t>
                      </a:r>
                      <a:r>
                        <a:rPr lang="ar-AE" sz="3600" dirty="0">
                          <a:effectLst/>
                          <a:latin typeface="Arial" panose="020B0604020202020204" pitchFamily="34" charset="0"/>
                          <a:ea typeface="Calibri" panose="020F0502020204030204" pitchFamily="34" charset="0"/>
                          <a:cs typeface="+mn-cs"/>
                        </a:rPr>
                        <a:t>فأجاب يسوع وقال له دع الآن. لأنه يليق بنا أن نكمِّل كل بر. حينئذ سمح له.</a:t>
                      </a:r>
                      <a:r>
                        <a:rPr lang="fr-FR" sz="3600" dirty="0">
                          <a:effectLst/>
                          <a:latin typeface="Arial" panose="020B0604020202020204" pitchFamily="34" charset="0"/>
                          <a:ea typeface="Calibri" panose="020F0502020204030204" pitchFamily="34" charset="0"/>
                          <a:cs typeface="+mn-cs"/>
                        </a:rPr>
                        <a:t> </a:t>
                      </a:r>
                      <a:r>
                        <a:rPr lang="ar-AE" sz="3600" dirty="0">
                          <a:effectLst/>
                          <a:latin typeface="Arial" panose="020B0604020202020204" pitchFamily="34" charset="0"/>
                          <a:ea typeface="Calibri" panose="020F0502020204030204" pitchFamily="34" charset="0"/>
                          <a:cs typeface="+mn-cs"/>
                        </a:rPr>
                        <a:t>فلما </a:t>
                      </a:r>
                      <a:r>
                        <a:rPr lang="ar-AE" sz="3600" dirty="0" err="1">
                          <a:effectLst/>
                          <a:latin typeface="Arial" panose="020B0604020202020204" pitchFamily="34" charset="0"/>
                          <a:ea typeface="Calibri" panose="020F0502020204030204" pitchFamily="34" charset="0"/>
                          <a:cs typeface="+mn-cs"/>
                        </a:rPr>
                        <a:t>إعتمد</a:t>
                      </a:r>
                      <a:r>
                        <a:rPr lang="ar-AE" sz="3600" dirty="0">
                          <a:effectLst/>
                          <a:latin typeface="Arial" panose="020B0604020202020204" pitchFamily="34" charset="0"/>
                          <a:ea typeface="Calibri" panose="020F0502020204030204" pitchFamily="34" charset="0"/>
                          <a:cs typeface="+mn-cs"/>
                        </a:rPr>
                        <a:t> يسوع صعد للوقت من الماء. وإذا السموات قد انفتحت له. فرأى روح الله نازلا مثل حمامة ومقبلا عليه. وإذا بصوت حدث من السموات قائلا: هذا هو ابني الحبيب الذي به سررت. والمجد لإلهنا دائماً</a:t>
                      </a:r>
                      <a:endParaRPr lang="fr-FR" sz="3600" dirty="0">
                        <a:effectLst/>
                        <a:latin typeface="Arial" panose="020B0604020202020204" pitchFamily="34" charset="0"/>
                        <a:ea typeface="Calibri" panose="020F050202020403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77188933"/>
                  </a:ext>
                </a:extLst>
              </a:tr>
            </a:tbl>
          </a:graphicData>
        </a:graphic>
      </p:graphicFrame>
    </p:spTree>
    <p:extLst>
      <p:ext uri="{BB962C8B-B14F-4D97-AF65-F5344CB8AC3E}">
        <p14:creationId xmlns:p14="http://schemas.microsoft.com/office/powerpoint/2010/main" val="59604579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948829" name="Group 93"/>
          <p:cNvGraphicFramePr>
            <a:graphicFrameLocks noGrp="1"/>
          </p:cNvGraphicFramePr>
          <p:nvPr/>
        </p:nvGraphicFramePr>
        <p:xfrm>
          <a:off x="0" y="167640"/>
          <a:ext cx="12192000" cy="4622800"/>
        </p:xfrm>
        <a:graphic>
          <a:graphicData uri="http://schemas.openxmlformats.org/drawingml/2006/table">
            <a:tbl>
              <a:tblPr/>
              <a:tblGrid>
                <a:gridCol w="4124528">
                  <a:extLst>
                    <a:ext uri="{9D8B030D-6E8A-4147-A177-3AD203B41FA5}">
                      <a16:colId xmlns:a16="http://schemas.microsoft.com/office/drawing/2014/main" val="20000"/>
                    </a:ext>
                  </a:extLst>
                </a:gridCol>
                <a:gridCol w="4868153">
                  <a:extLst>
                    <a:ext uri="{9D8B030D-6E8A-4147-A177-3AD203B41FA5}">
                      <a16:colId xmlns:a16="http://schemas.microsoft.com/office/drawing/2014/main" val="20001"/>
                    </a:ext>
                  </a:extLst>
                </a:gridCol>
                <a:gridCol w="3199319">
                  <a:extLst>
                    <a:ext uri="{9D8B030D-6E8A-4147-A177-3AD203B41FA5}">
                      <a16:colId xmlns:a16="http://schemas.microsoft.com/office/drawing/2014/main" val="20002"/>
                    </a:ext>
                  </a:extLst>
                </a:gridCol>
              </a:tblGrid>
              <a:tr h="46228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700" b="0" i="0" u="sng" strike="noStrike" cap="none" normalizeH="0" baseline="0" dirty="0" err="1">
                          <a:ln>
                            <a:noFill/>
                          </a:ln>
                          <a:solidFill>
                            <a:srgbClr val="FF9900"/>
                          </a:solidFill>
                          <a:effectLst/>
                          <a:latin typeface="Coptic1" pitchFamily="2" charset="0"/>
                          <a:cs typeface="Arial" panose="020B0604020202020204" pitchFamily="34" charset="0"/>
                        </a:rPr>
                        <a:t>Piou</a:t>
                      </a:r>
                      <a:r>
                        <a:rPr kumimoji="0" lang="en-US" sz="2700" b="0" i="0" u="sng" strike="noStrike" cap="none" normalizeH="0" baseline="0" dirty="0">
                          <a:ln>
                            <a:noFill/>
                          </a:ln>
                          <a:solidFill>
                            <a:srgbClr val="FF9900"/>
                          </a:solidFill>
                          <a:effectLst/>
                          <a:latin typeface="Coptic1" pitchFamily="2" charset="0"/>
                          <a:cs typeface="Arial" panose="020B0604020202020204" pitchFamily="34" charset="0"/>
                        </a:rPr>
                        <a:t>/b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3700" b="0" i="0" u="none" strike="noStrike" cap="none" normalizeH="0" baseline="0" dirty="0">
                          <a:ln>
                            <a:noFill/>
                          </a:ln>
                          <a:solidFill>
                            <a:srgbClr val="FFFFFF"/>
                          </a:solidFill>
                          <a:effectLst/>
                          <a:latin typeface="Coptic1" pitchFamily="2" charset="0"/>
                          <a:cs typeface="Arial" pitchFamily="34" charset="0"/>
                        </a:rPr>
                        <a:t>V~} </a:t>
                      </a:r>
                      <a:r>
                        <a:rPr kumimoji="0" lang="en-US" sz="3700" b="0" i="0" u="none" strike="noStrike" cap="none" normalizeH="0" baseline="0" dirty="0" err="1">
                          <a:ln>
                            <a:noFill/>
                          </a:ln>
                          <a:solidFill>
                            <a:srgbClr val="FFFFFF"/>
                          </a:solidFill>
                          <a:effectLst/>
                          <a:latin typeface="Coptic1" pitchFamily="2" charset="0"/>
                          <a:cs typeface="Arial" pitchFamily="34" charset="0"/>
                        </a:rPr>
                        <a:t>nai</a:t>
                      </a:r>
                      <a:r>
                        <a:rPr kumimoji="0" lang="en-US" sz="3700" b="0" i="0" u="none" strike="noStrike" cap="none" normalizeH="0" baseline="0" dirty="0">
                          <a:ln>
                            <a:noFill/>
                          </a:ln>
                          <a:solidFill>
                            <a:srgbClr val="FFFFFF"/>
                          </a:solidFill>
                          <a:effectLst/>
                          <a:latin typeface="Coptic1" pitchFamily="2" charset="0"/>
                          <a:cs typeface="Arial" pitchFamily="34" charset="0"/>
                        </a:rPr>
                        <a:t> nan</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700" b="0" i="0" u="none" strike="noStrike" cap="none" normalizeH="0" baseline="0" dirty="0">
                        <a:ln>
                          <a:noFill/>
                        </a:ln>
                        <a:solidFill>
                          <a:srgbClr val="FFFFFF"/>
                        </a:solidFill>
                        <a:effectLst/>
                        <a:latin typeface="Coptic1" pitchFamily="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a:ln>
                          <a:noFill/>
                        </a:ln>
                        <a:solidFill>
                          <a:srgbClr val="FFFFFF"/>
                        </a:solidFill>
                        <a:effectLst/>
                        <a:latin typeface="Avva_Shenouda"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3700" b="0" i="0" u="none" strike="noStrike" cap="none" normalizeH="0" baseline="0" dirty="0" err="1">
                          <a:ln>
                            <a:noFill/>
                          </a:ln>
                          <a:solidFill>
                            <a:srgbClr val="FFFFFF"/>
                          </a:solidFill>
                          <a:effectLst/>
                          <a:latin typeface="Coptic1" pitchFamily="2" charset="0"/>
                          <a:cs typeface="Arial" pitchFamily="34" charset="0"/>
                        </a:rPr>
                        <a:t>Yesounai</a:t>
                      </a:r>
                      <a:r>
                        <a:rPr kumimoji="0" lang="en-US" sz="3700" b="0" i="0" u="none" strike="noStrike" cap="none" normalizeH="0" baseline="0" dirty="0">
                          <a:ln>
                            <a:noFill/>
                          </a:ln>
                          <a:solidFill>
                            <a:srgbClr val="FFFFFF"/>
                          </a:solidFill>
                          <a:effectLst/>
                          <a:latin typeface="Coptic1" pitchFamily="2" charset="0"/>
                          <a:cs typeface="Arial" pitchFamily="34" charset="0"/>
                        </a:rPr>
                        <a:t> </a:t>
                      </a:r>
                      <a:r>
                        <a:rPr kumimoji="0" lang="en-US" sz="3700" b="0" i="0" u="none" strike="noStrike" cap="none" normalizeH="0" baseline="0" dirty="0" err="1">
                          <a:ln>
                            <a:noFill/>
                          </a:ln>
                          <a:solidFill>
                            <a:srgbClr val="FFFFFF"/>
                          </a:solidFill>
                          <a:effectLst/>
                          <a:latin typeface="Coptic1" pitchFamily="2" charset="0"/>
                          <a:cs typeface="Arial" pitchFamily="34" charset="0"/>
                        </a:rPr>
                        <a:t>e~ron</a:t>
                      </a:r>
                      <a:endParaRPr kumimoji="0" lang="en-US" sz="3700" b="0" i="0" u="none" strike="noStrike" cap="none" normalizeH="0" baseline="0" dirty="0">
                        <a:ln>
                          <a:noFill/>
                        </a:ln>
                        <a:solidFill>
                          <a:srgbClr val="FFFFFF"/>
                        </a:solidFill>
                        <a:effectLst/>
                        <a:latin typeface="Coptic1" pitchFamily="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CA" sz="3700" b="0" i="1" u="none" strike="noStrike" cap="none" normalizeH="0" baseline="0" dirty="0">
                        <a:ln>
                          <a:noFill/>
                        </a:ln>
                        <a:solidFill>
                          <a:srgbClr val="FFFFFF"/>
                        </a:solidFill>
                        <a:effectLst/>
                        <a:latin typeface="Arial"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CA" sz="3700" b="0" i="1" u="none" strike="noStrike" cap="none" normalizeH="0" baseline="0" dirty="0">
                        <a:ln>
                          <a:noFill/>
                        </a:ln>
                        <a:solidFill>
                          <a:srgbClr val="FFFFFF"/>
                        </a:solidFill>
                        <a:effectLst/>
                        <a:latin typeface="Arial"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3700" b="0" i="0" u="none" strike="noStrike" cap="none" normalizeH="0" baseline="0" dirty="0" err="1">
                          <a:ln>
                            <a:noFill/>
                          </a:ln>
                          <a:solidFill>
                            <a:srgbClr val="FFFFFF"/>
                          </a:solidFill>
                          <a:effectLst/>
                          <a:latin typeface="Coptic1" pitchFamily="2" charset="0"/>
                          <a:cs typeface="Arial" pitchFamily="34" charset="0"/>
                        </a:rPr>
                        <a:t>Senh</a:t>
                      </a:r>
                      <a:r>
                        <a:rPr kumimoji="0" lang="en-US" sz="3700" b="0" i="0" u="none" strike="noStrike" cap="none" normalizeH="0" baseline="0" dirty="0">
                          <a:ln>
                            <a:noFill/>
                          </a:ln>
                          <a:solidFill>
                            <a:srgbClr val="FFFFFF"/>
                          </a:solidFill>
                          <a:effectLst/>
                          <a:latin typeface="Coptic1" pitchFamily="2" charset="0"/>
                          <a:cs typeface="Arial" pitchFamily="34" charset="0"/>
                        </a:rPr>
                        <a:t>/t </a:t>
                      </a:r>
                      <a:r>
                        <a:rPr kumimoji="0" lang="en-US" sz="3700" b="0" i="0" u="none" strike="noStrike" cap="none" normalizeH="0" baseline="0" dirty="0" err="1">
                          <a:ln>
                            <a:noFill/>
                          </a:ln>
                          <a:solidFill>
                            <a:srgbClr val="FFFFFF"/>
                          </a:solidFill>
                          <a:effectLst/>
                          <a:latin typeface="Coptic1" pitchFamily="2" charset="0"/>
                          <a:cs typeface="Arial" pitchFamily="34" charset="0"/>
                        </a:rPr>
                        <a:t>qaron</a:t>
                      </a:r>
                      <a:r>
                        <a:rPr kumimoji="0" lang="en-US" sz="3700" b="0" i="0" u="none" strike="noStrike" cap="none" normalizeH="0" baseline="0" dirty="0">
                          <a:ln>
                            <a:noFill/>
                          </a:ln>
                          <a:solidFill>
                            <a:srgbClr val="FFFFFF"/>
                          </a:solidFill>
                          <a:effectLst/>
                          <a:latin typeface="Coptic1" pitchFamily="2" charset="0"/>
                          <a:cs typeface="Arial" pitchFamily="34" charset="0"/>
                        </a:rPr>
                        <a:t>.</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dirty="0">
                          <a:ln>
                            <a:noFill/>
                          </a:ln>
                          <a:solidFill>
                            <a:srgbClr val="FF9900"/>
                          </a:solidFill>
                          <a:effectLst/>
                          <a:latin typeface="Arial" charset="0"/>
                          <a:cs typeface="Arial" charset="0"/>
                        </a:rPr>
                        <a:t>Le prêtre :</a:t>
                      </a:r>
                    </a:p>
                    <a:p>
                      <a:pPr marL="0" marR="0" lvl="0" indent="0" algn="l" defTabSz="914400" rtl="0" eaLnBrk="0" fontAlgn="base" latinLnBrk="0" hangingPunct="0">
                        <a:lnSpc>
                          <a:spcPct val="100000"/>
                        </a:lnSpc>
                        <a:spcBef>
                          <a:spcPct val="0"/>
                        </a:spcBef>
                        <a:spcAft>
                          <a:spcPct val="0"/>
                        </a:spcAft>
                        <a:buClrTx/>
                        <a:buSzTx/>
                        <a:buFontTx/>
                        <a:buNone/>
                        <a:tabLst/>
                      </a:pPr>
                      <a:r>
                        <a:rPr kumimoji="0" lang="fr-CA" sz="3700" b="0" i="0" u="none" strike="noStrike" cap="none" normalizeH="0" baseline="0" dirty="0">
                          <a:ln>
                            <a:noFill/>
                          </a:ln>
                          <a:solidFill>
                            <a:srgbClr val="FFFFFF"/>
                          </a:solidFill>
                          <a:effectLst/>
                          <a:latin typeface="Arial" charset="0"/>
                          <a:cs typeface="Arial" charset="0"/>
                        </a:rPr>
                        <a:t>Dieu aie pitié de nous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CA" sz="3700" b="0" i="0" u="none" strike="noStrike" cap="none" normalizeH="0" baseline="0" dirty="0">
                        <a:ln>
                          <a:noFill/>
                        </a:ln>
                        <a:solidFill>
                          <a:srgbClr val="FFFFFF"/>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CA" sz="900" b="0" i="0" u="none" strike="noStrike" cap="none" normalizeH="0" baseline="0" dirty="0">
                        <a:ln>
                          <a:noFill/>
                        </a:ln>
                        <a:solidFill>
                          <a:srgbClr val="FFFFFF"/>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CA" sz="3700" b="0" i="0" u="none" strike="noStrike" cap="none" normalizeH="0" baseline="0" dirty="0">
                          <a:ln>
                            <a:noFill/>
                          </a:ln>
                          <a:solidFill>
                            <a:srgbClr val="FFFFFF"/>
                          </a:solidFill>
                          <a:effectLst/>
                          <a:latin typeface="Arial" charset="0"/>
                          <a:cs typeface="Arial" charset="0"/>
                        </a:rPr>
                        <a:t>Accorde-nous ta miséricorde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CA" sz="3700" b="0" i="0" u="none" strike="noStrike" cap="none" normalizeH="0" baseline="0" dirty="0">
                        <a:ln>
                          <a:noFill/>
                        </a:ln>
                        <a:solidFill>
                          <a:srgbClr val="FFFFFF"/>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CA" sz="3700" b="0" i="0" u="none" strike="noStrike" cap="none" normalizeH="0" baseline="0" dirty="0">
                          <a:ln>
                            <a:noFill/>
                          </a:ln>
                          <a:solidFill>
                            <a:srgbClr val="FFFFFF"/>
                          </a:solidFill>
                          <a:effectLst/>
                          <a:latin typeface="Arial" charset="0"/>
                          <a:cs typeface="Arial" charset="0"/>
                        </a:rPr>
                        <a:t>Sois compatissant envers nous.</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r" defTabSz="914400" rtl="1" eaLnBrk="0" fontAlgn="base" latinLnBrk="0" hangingPunct="0">
                        <a:lnSpc>
                          <a:spcPct val="100000"/>
                        </a:lnSpc>
                        <a:spcBef>
                          <a:spcPct val="0"/>
                        </a:spcBef>
                        <a:spcAft>
                          <a:spcPct val="0"/>
                        </a:spcAft>
                        <a:buClrTx/>
                        <a:buSzTx/>
                        <a:buFontTx/>
                        <a:buNone/>
                        <a:tabLst/>
                      </a:pPr>
                      <a:r>
                        <a:rPr kumimoji="0" lang="ar-EG" sz="2700" b="0" i="0" u="sng" strike="noStrike" cap="none" normalizeH="0" baseline="0" dirty="0">
                          <a:ln>
                            <a:noFill/>
                          </a:ln>
                          <a:solidFill>
                            <a:srgbClr val="FF9900"/>
                          </a:solidFill>
                          <a:effectLst/>
                          <a:latin typeface="Arial" charset="0"/>
                          <a:cs typeface="Arial" charset="0"/>
                        </a:rPr>
                        <a:t>الكاهن :</a:t>
                      </a:r>
                      <a:endParaRPr kumimoji="0" lang="en-CA" sz="2700" b="0" i="0" u="sng" strike="noStrike" cap="none" normalizeH="0" baseline="0" dirty="0">
                        <a:ln>
                          <a:noFill/>
                        </a:ln>
                        <a:solidFill>
                          <a:srgbClr val="FF9900"/>
                        </a:solidFill>
                        <a:effectLst/>
                        <a:latin typeface="Arial" charset="0"/>
                        <a:cs typeface="Arial" charset="0"/>
                      </a:endParaRPr>
                    </a:p>
                    <a:p>
                      <a:pPr marL="0" marR="0" lvl="0" indent="0" algn="r" defTabSz="914400" rtl="1" eaLnBrk="0" fontAlgn="base" latinLnBrk="0" hangingPunct="0">
                        <a:lnSpc>
                          <a:spcPct val="100000"/>
                        </a:lnSpc>
                        <a:spcBef>
                          <a:spcPct val="0"/>
                        </a:spcBef>
                        <a:spcAft>
                          <a:spcPct val="0"/>
                        </a:spcAft>
                        <a:buClrTx/>
                        <a:buSzTx/>
                        <a:buFontTx/>
                        <a:buNone/>
                        <a:tabLst/>
                      </a:pPr>
                      <a:r>
                        <a:rPr kumimoji="0" lang="ar-SA" sz="4300" b="0" i="0" u="none" strike="noStrike" cap="none" normalizeH="0" baseline="0" dirty="0">
                          <a:ln>
                            <a:noFill/>
                          </a:ln>
                          <a:solidFill>
                            <a:srgbClr val="FFFFFF"/>
                          </a:solidFill>
                          <a:effectLst/>
                          <a:latin typeface="Arial" charset="0"/>
                          <a:cs typeface="Arial" charset="0"/>
                        </a:rPr>
                        <a:t>اللهم </a:t>
                      </a:r>
                      <a:r>
                        <a:rPr kumimoji="0" lang="ar-SA" sz="4300" b="0" i="0" u="none" strike="noStrike" cap="none" normalizeH="0" baseline="0" dirty="0" err="1">
                          <a:ln>
                            <a:noFill/>
                          </a:ln>
                          <a:solidFill>
                            <a:srgbClr val="FFFFFF"/>
                          </a:solidFill>
                          <a:effectLst/>
                          <a:latin typeface="Arial" charset="0"/>
                          <a:cs typeface="Arial" charset="0"/>
                        </a:rPr>
                        <a:t>إرحمنا</a:t>
                      </a:r>
                      <a:endParaRPr kumimoji="0" lang="ar-EG" sz="4300" b="0" i="0" u="none" strike="noStrike" cap="none" normalizeH="0" baseline="0" dirty="0">
                        <a:ln>
                          <a:noFill/>
                        </a:ln>
                        <a:solidFill>
                          <a:srgbClr val="FFFFFF"/>
                        </a:solidFill>
                        <a:effectLst/>
                        <a:latin typeface="Arial" charset="0"/>
                        <a:cs typeface="Arial" charset="0"/>
                      </a:endParaRPr>
                    </a:p>
                    <a:p>
                      <a:pPr marL="0" marR="0" lvl="0" indent="0" algn="r" defTabSz="914400" rtl="1" eaLnBrk="0" fontAlgn="base" latinLnBrk="0" hangingPunct="0">
                        <a:lnSpc>
                          <a:spcPct val="100000"/>
                        </a:lnSpc>
                        <a:spcBef>
                          <a:spcPct val="0"/>
                        </a:spcBef>
                        <a:spcAft>
                          <a:spcPct val="0"/>
                        </a:spcAft>
                        <a:buClrTx/>
                        <a:buSzTx/>
                        <a:buFontTx/>
                        <a:buNone/>
                        <a:tabLst/>
                      </a:pPr>
                      <a:endParaRPr kumimoji="0" lang="en-CA" sz="4300" b="0" i="0" u="none" strike="noStrike" cap="none" normalizeH="0" baseline="0" dirty="0">
                        <a:ln>
                          <a:noFill/>
                        </a:ln>
                        <a:solidFill>
                          <a:srgbClr val="FFFFFF"/>
                        </a:solidFill>
                        <a:effectLst/>
                        <a:latin typeface="Arial" charset="0"/>
                        <a:cs typeface="Arial" charset="0"/>
                      </a:endParaRPr>
                    </a:p>
                    <a:p>
                      <a:pPr marL="0" marR="0" lvl="0" indent="0" algn="r" defTabSz="914400" rtl="1" eaLnBrk="0" fontAlgn="base" latinLnBrk="0" hangingPunct="0">
                        <a:lnSpc>
                          <a:spcPct val="100000"/>
                        </a:lnSpc>
                        <a:spcBef>
                          <a:spcPct val="0"/>
                        </a:spcBef>
                        <a:spcAft>
                          <a:spcPct val="0"/>
                        </a:spcAft>
                        <a:buClrTx/>
                        <a:buSzTx/>
                        <a:buFontTx/>
                        <a:buNone/>
                        <a:tabLst/>
                      </a:pPr>
                      <a:r>
                        <a:rPr kumimoji="0" lang="ar-SA" sz="4300" b="0" i="0" u="none" strike="noStrike" cap="none" normalizeH="0" baseline="0" dirty="0">
                          <a:ln>
                            <a:noFill/>
                          </a:ln>
                          <a:solidFill>
                            <a:srgbClr val="FFFFFF"/>
                          </a:solidFill>
                          <a:effectLst/>
                          <a:latin typeface="Arial" charset="0"/>
                          <a:cs typeface="Arial" charset="0"/>
                        </a:rPr>
                        <a:t>قرر لنا رحمة </a:t>
                      </a:r>
                      <a:endParaRPr kumimoji="0" lang="en-CA" sz="4300" b="0" i="0" u="none" strike="noStrike" cap="none" normalizeH="0" baseline="0" dirty="0">
                        <a:ln>
                          <a:noFill/>
                        </a:ln>
                        <a:solidFill>
                          <a:srgbClr val="FFFFFF"/>
                        </a:solidFill>
                        <a:effectLst/>
                        <a:latin typeface="Arial" charset="0"/>
                        <a:cs typeface="Arial" charset="0"/>
                      </a:endParaRPr>
                    </a:p>
                    <a:p>
                      <a:pPr marL="0" marR="0" lvl="0" indent="0" algn="r" defTabSz="914400" rtl="1" eaLnBrk="0" fontAlgn="base" latinLnBrk="0" hangingPunct="0">
                        <a:lnSpc>
                          <a:spcPct val="100000"/>
                        </a:lnSpc>
                        <a:spcBef>
                          <a:spcPct val="0"/>
                        </a:spcBef>
                        <a:spcAft>
                          <a:spcPct val="0"/>
                        </a:spcAft>
                        <a:buClrTx/>
                        <a:buSzTx/>
                        <a:buFontTx/>
                        <a:buNone/>
                        <a:tabLst/>
                      </a:pPr>
                      <a:endParaRPr kumimoji="0" lang="en-CA" sz="4300" b="0" i="0" u="sng" strike="noStrike" cap="none" normalizeH="0" baseline="0" dirty="0">
                        <a:ln>
                          <a:noFill/>
                        </a:ln>
                        <a:solidFill>
                          <a:srgbClr val="FF9900"/>
                        </a:solidFill>
                        <a:effectLst/>
                        <a:latin typeface="Arial" charset="0"/>
                        <a:cs typeface="Arial" charset="0"/>
                      </a:endParaRPr>
                    </a:p>
                    <a:p>
                      <a:pPr marL="0" marR="0" lvl="0" indent="0" algn="r" defTabSz="914400" rtl="1" eaLnBrk="0" fontAlgn="base" latinLnBrk="0" hangingPunct="0">
                        <a:lnSpc>
                          <a:spcPct val="100000"/>
                        </a:lnSpc>
                        <a:spcBef>
                          <a:spcPct val="0"/>
                        </a:spcBef>
                        <a:spcAft>
                          <a:spcPct val="0"/>
                        </a:spcAft>
                        <a:buClrTx/>
                        <a:buSzTx/>
                        <a:buFontTx/>
                        <a:buNone/>
                        <a:tabLst/>
                      </a:pPr>
                      <a:r>
                        <a:rPr kumimoji="0" lang="ar-SA" sz="4300" b="0" i="0" u="none" strike="noStrike" cap="none" normalizeH="0" baseline="0" dirty="0" err="1">
                          <a:ln>
                            <a:noFill/>
                          </a:ln>
                          <a:solidFill>
                            <a:srgbClr val="FFFFFF"/>
                          </a:solidFill>
                          <a:effectLst/>
                          <a:latin typeface="Arial" charset="0"/>
                          <a:cs typeface="Arial" charset="0"/>
                        </a:rPr>
                        <a:t>تراءف</a:t>
                      </a:r>
                      <a:r>
                        <a:rPr kumimoji="0" lang="ar-SA" sz="4300" b="0" i="0" u="none" strike="noStrike" cap="none" normalizeH="0" baseline="0" dirty="0">
                          <a:ln>
                            <a:noFill/>
                          </a:ln>
                          <a:solidFill>
                            <a:srgbClr val="FFFFFF"/>
                          </a:solidFill>
                          <a:effectLst/>
                          <a:latin typeface="Arial" charset="0"/>
                          <a:cs typeface="Arial" charset="0"/>
                        </a:rPr>
                        <a:t> علينا</a:t>
                      </a:r>
                      <a:r>
                        <a:rPr kumimoji="0" lang="fr-FR" sz="4300" b="0" i="0" u="none" strike="noStrike" cap="none" normalizeH="0" baseline="0" dirty="0">
                          <a:ln>
                            <a:noFill/>
                          </a:ln>
                          <a:solidFill>
                            <a:srgbClr val="FFFFFF"/>
                          </a:solidFill>
                          <a:effectLst/>
                          <a:latin typeface="Arial" charset="0"/>
                          <a:cs typeface="Arial" charset="0"/>
                        </a:rPr>
                        <a:t>.</a:t>
                      </a:r>
                      <a:endParaRPr kumimoji="0" lang="en-US" sz="4300" b="0" i="0" u="none" strike="noStrike" cap="none" normalizeH="0" baseline="0" dirty="0">
                        <a:ln>
                          <a:noFill/>
                        </a:ln>
                        <a:solidFill>
                          <a:srgbClr val="FFFFFF"/>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8948830" name="Group 94"/>
          <p:cNvGraphicFramePr>
            <a:graphicFrameLocks noGrp="1"/>
          </p:cNvGraphicFramePr>
          <p:nvPr/>
        </p:nvGraphicFramePr>
        <p:xfrm>
          <a:off x="0" y="4986496"/>
          <a:ext cx="12191999" cy="1370648"/>
        </p:xfrm>
        <a:graphic>
          <a:graphicData uri="http://schemas.openxmlformats.org/drawingml/2006/table">
            <a:tbl>
              <a:tblPr/>
              <a:tblGrid>
                <a:gridCol w="4254229">
                  <a:extLst>
                    <a:ext uri="{9D8B030D-6E8A-4147-A177-3AD203B41FA5}">
                      <a16:colId xmlns:a16="http://schemas.microsoft.com/office/drawing/2014/main" val="20000"/>
                    </a:ext>
                  </a:extLst>
                </a:gridCol>
                <a:gridCol w="3803089">
                  <a:extLst>
                    <a:ext uri="{9D8B030D-6E8A-4147-A177-3AD203B41FA5}">
                      <a16:colId xmlns:a16="http://schemas.microsoft.com/office/drawing/2014/main" val="2863228908"/>
                    </a:ext>
                  </a:extLst>
                </a:gridCol>
                <a:gridCol w="4134681">
                  <a:extLst>
                    <a:ext uri="{9D8B030D-6E8A-4147-A177-3AD203B41FA5}">
                      <a16:colId xmlns:a16="http://schemas.microsoft.com/office/drawing/2014/main" val="20001"/>
                    </a:ext>
                  </a:extLst>
                </a:gridCol>
              </a:tblGrid>
              <a:tr h="6238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CA" sz="3200" b="0" i="0" u="sng" strike="noStrike" cap="none" normalizeH="0" baseline="0" dirty="0" err="1">
                          <a:ln>
                            <a:noFill/>
                          </a:ln>
                          <a:solidFill>
                            <a:srgbClr val="FF9900"/>
                          </a:solidFill>
                          <a:effectLst/>
                          <a:latin typeface="Coptic1" pitchFamily="2" charset="0"/>
                          <a:cs typeface="Arial" charset="0"/>
                        </a:rPr>
                        <a:t>Pilaoc</a:t>
                      </a:r>
                      <a:r>
                        <a:rPr kumimoji="0" lang="en-CA" sz="3200" b="0" i="0" u="sng" strike="noStrike" cap="none" normalizeH="0" baseline="0" dirty="0">
                          <a:ln>
                            <a:noFill/>
                          </a:ln>
                          <a:solidFill>
                            <a:srgbClr val="FF9900"/>
                          </a:solidFill>
                          <a:effectLst/>
                          <a:latin typeface="Coptic1" pitchFamily="2" charset="0"/>
                          <a:cs typeface="Arial" charset="0"/>
                        </a:rPr>
                        <a:t> :</a:t>
                      </a:r>
                    </a:p>
                  </a:txBody>
                  <a:tcPr marL="121920" marR="121920"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CA" sz="2700" b="0" i="0" u="sng" strike="noStrike" cap="none" normalizeH="0" baseline="0" dirty="0">
                          <a:ln>
                            <a:noFill/>
                          </a:ln>
                          <a:solidFill>
                            <a:srgbClr val="FF9900"/>
                          </a:solidFill>
                          <a:effectLst/>
                          <a:latin typeface="Arial" charset="0"/>
                          <a:cs typeface="Arial" charset="0"/>
                        </a:rPr>
                        <a:t>Le </a:t>
                      </a:r>
                      <a:r>
                        <a:rPr kumimoji="0" lang="en-CA" sz="2700" b="0" i="0" u="sng" strike="noStrike" cap="none" normalizeH="0" baseline="0" dirty="0" err="1">
                          <a:ln>
                            <a:noFill/>
                          </a:ln>
                          <a:solidFill>
                            <a:srgbClr val="FF9900"/>
                          </a:solidFill>
                          <a:effectLst/>
                          <a:latin typeface="Arial" charset="0"/>
                          <a:cs typeface="Arial" charset="0"/>
                        </a:rPr>
                        <a:t>peuple</a:t>
                      </a:r>
                      <a:r>
                        <a:rPr kumimoji="0" lang="en-CA" sz="2700" b="0" i="0" u="sng" strike="noStrike" cap="none" normalizeH="0" baseline="0" dirty="0">
                          <a:ln>
                            <a:noFill/>
                          </a:ln>
                          <a:solidFill>
                            <a:srgbClr val="FF9900"/>
                          </a:solidFill>
                          <a:effectLst/>
                          <a:latin typeface="Arial" charset="0"/>
                          <a:cs typeface="Arial" charset="0"/>
                        </a:rPr>
                        <a:t> :</a:t>
                      </a:r>
                      <a:endParaRPr kumimoji="0" lang="en-CA" sz="2700" b="0" i="0" u="none" strike="noStrike" cap="none" normalizeH="0" baseline="0" dirty="0">
                        <a:ln>
                          <a:noFill/>
                        </a:ln>
                        <a:solidFill>
                          <a:srgbClr val="FF9900"/>
                        </a:solidFill>
                        <a:effectLst/>
                        <a:latin typeface="Arial" charset="0"/>
                        <a:cs typeface="Arial" charset="0"/>
                      </a:endParaRPr>
                    </a:p>
                  </a:txBody>
                  <a:tcPr marL="121920" marR="121920" horzOverflow="overflow">
                    <a:lnL>
                      <a:noFill/>
                    </a:lnL>
                    <a:lnR>
                      <a:noFill/>
                    </a:lnR>
                    <a:lnT cap="flat">
                      <a:noFill/>
                    </a:lnT>
                    <a:lnB>
                      <a:noFill/>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Tx/>
                        <a:buSzTx/>
                        <a:buFontTx/>
                        <a:buNone/>
                        <a:tabLst/>
                      </a:pPr>
                      <a:r>
                        <a:rPr kumimoji="0" lang="ar-EG" sz="2700" b="0" i="0" u="sng" strike="noStrike" cap="none" normalizeH="0" baseline="0" dirty="0">
                          <a:ln>
                            <a:noFill/>
                          </a:ln>
                          <a:solidFill>
                            <a:srgbClr val="FF9900"/>
                          </a:solidFill>
                          <a:effectLst/>
                          <a:latin typeface="Arial" charset="0"/>
                          <a:cs typeface="Arial" charset="0"/>
                        </a:rPr>
                        <a:t>الشعب :</a:t>
                      </a:r>
                      <a:endParaRPr kumimoji="0" lang="en-US" sz="2700" b="0" i="0" u="sng" strike="noStrike" cap="none" normalizeH="0" baseline="0" dirty="0">
                        <a:ln>
                          <a:noFill/>
                        </a:ln>
                        <a:solidFill>
                          <a:srgbClr val="FF9900"/>
                        </a:solidFill>
                        <a:effectLst/>
                        <a:latin typeface="Arial" charset="0"/>
                        <a:cs typeface="Arial" charset="0"/>
                      </a:endParaRPr>
                    </a:p>
                  </a:txBody>
                  <a:tcPr marL="121920" marR="121920"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74168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700" b="0" i="0" u="none" strike="noStrike" cap="none" normalizeH="0" baseline="0" dirty="0" err="1">
                          <a:ln>
                            <a:noFill/>
                          </a:ln>
                          <a:solidFill>
                            <a:srgbClr val="FFFFFF"/>
                          </a:solidFill>
                          <a:effectLst/>
                          <a:latin typeface="Coptic1" pitchFamily="2" charset="0"/>
                          <a:cs typeface="Arial" charset="0"/>
                        </a:rPr>
                        <a:t>A~m</a:t>
                      </a:r>
                      <a:r>
                        <a:rPr kumimoji="0" lang="en-US" sz="3700" b="0" i="0" u="none" strike="noStrike" cap="none" normalizeH="0" baseline="0" dirty="0">
                          <a:ln>
                            <a:noFill/>
                          </a:ln>
                          <a:solidFill>
                            <a:srgbClr val="FFFFFF"/>
                          </a:solidFill>
                          <a:effectLst/>
                          <a:latin typeface="Coptic1" pitchFamily="2" charset="0"/>
                          <a:cs typeface="Arial" charset="0"/>
                        </a:rPr>
                        <a:t>/n.</a:t>
                      </a:r>
                      <a:endParaRPr kumimoji="0" lang="en-US" sz="4300" b="0" i="0" u="none" strike="noStrike" cap="none" normalizeH="0" baseline="0" dirty="0">
                        <a:ln>
                          <a:noFill/>
                        </a:ln>
                        <a:solidFill>
                          <a:srgbClr val="FFFFFF"/>
                        </a:solidFill>
                        <a:effectLst/>
                        <a:latin typeface="Coptic1" pitchFamily="2" charset="0"/>
                        <a:cs typeface="Arial" charset="0"/>
                      </a:endParaRP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4300" b="0" i="0" u="none" strike="noStrike" cap="none" normalizeH="0" baseline="0" dirty="0">
                          <a:ln>
                            <a:noFill/>
                          </a:ln>
                          <a:solidFill>
                            <a:srgbClr val="FFFFFF"/>
                          </a:solidFill>
                          <a:effectLst/>
                          <a:latin typeface="Arial" charset="0"/>
                          <a:cs typeface="Arial" charset="0"/>
                        </a:rPr>
                        <a:t>Amen.</a:t>
                      </a:r>
                      <a:endParaRPr kumimoji="0" lang="en-US" sz="4300" b="0" i="0" u="none" strike="noStrike" cap="none" normalizeH="0" baseline="0" dirty="0">
                        <a:ln>
                          <a:noFill/>
                        </a:ln>
                        <a:solidFill>
                          <a:srgbClr val="FFFFFF"/>
                        </a:solidFill>
                        <a:effectLst/>
                        <a:latin typeface="Coptic1" pitchFamily="2" charset="0"/>
                        <a:cs typeface="Arial" charset="0"/>
                      </a:endParaRP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r" defTabSz="914400" rtl="1" eaLnBrk="0" fontAlgn="base" latinLnBrk="0" hangingPunct="0">
                        <a:lnSpc>
                          <a:spcPct val="100000"/>
                        </a:lnSpc>
                        <a:spcBef>
                          <a:spcPct val="0"/>
                        </a:spcBef>
                        <a:spcAft>
                          <a:spcPct val="0"/>
                        </a:spcAft>
                        <a:buClrTx/>
                        <a:buSzTx/>
                        <a:buFontTx/>
                        <a:buNone/>
                        <a:tabLst/>
                      </a:pPr>
                      <a:r>
                        <a:rPr kumimoji="0" lang="ar-EG" sz="4300" b="0" i="0" u="none" strike="noStrike" cap="none" normalizeH="0" baseline="0" dirty="0">
                          <a:ln>
                            <a:noFill/>
                          </a:ln>
                          <a:solidFill>
                            <a:srgbClr val="FFFFFF"/>
                          </a:solidFill>
                          <a:effectLst/>
                          <a:latin typeface="Arial" charset="0"/>
                          <a:cs typeface="Arial" charset="0"/>
                        </a:rPr>
                        <a:t>آمين</a:t>
                      </a:r>
                      <a:r>
                        <a:rPr kumimoji="0" lang="fr-FR" sz="4300" b="0" i="0" u="none" strike="noStrike" cap="none" normalizeH="0" baseline="0" dirty="0">
                          <a:ln>
                            <a:noFill/>
                          </a:ln>
                          <a:solidFill>
                            <a:srgbClr val="FFFFFF"/>
                          </a:solidFill>
                          <a:effectLst/>
                          <a:latin typeface="Arial" charset="0"/>
                          <a:cs typeface="Arial" charset="0"/>
                        </a:rPr>
                        <a:t>.</a:t>
                      </a:r>
                      <a:endParaRPr kumimoji="0" lang="en-US" sz="4300" b="0" i="0" u="none" strike="noStrike" cap="none" normalizeH="0" baseline="0" dirty="0">
                        <a:ln>
                          <a:noFill/>
                        </a:ln>
                        <a:solidFill>
                          <a:srgbClr val="FFFFFF"/>
                        </a:solidFill>
                        <a:effectLst/>
                        <a:latin typeface="Arial" charset="0"/>
                        <a:cs typeface="Arial"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192846" name="Group 78"/>
          <p:cNvGraphicFramePr>
            <a:graphicFrameLocks noGrp="1"/>
          </p:cNvGraphicFramePr>
          <p:nvPr/>
        </p:nvGraphicFramePr>
        <p:xfrm>
          <a:off x="0" y="93992"/>
          <a:ext cx="12192000" cy="1244600"/>
        </p:xfrm>
        <a:graphic>
          <a:graphicData uri="http://schemas.openxmlformats.org/drawingml/2006/table">
            <a:tbl>
              <a:tblPr/>
              <a:tblGrid>
                <a:gridCol w="4063068">
                  <a:extLst>
                    <a:ext uri="{9D8B030D-6E8A-4147-A177-3AD203B41FA5}">
                      <a16:colId xmlns:a16="http://schemas.microsoft.com/office/drawing/2014/main" val="20000"/>
                    </a:ext>
                  </a:extLst>
                </a:gridCol>
                <a:gridCol w="4065864">
                  <a:extLst>
                    <a:ext uri="{9D8B030D-6E8A-4147-A177-3AD203B41FA5}">
                      <a16:colId xmlns:a16="http://schemas.microsoft.com/office/drawing/2014/main" val="20001"/>
                    </a:ext>
                  </a:extLst>
                </a:gridCol>
                <a:gridCol w="4063068">
                  <a:extLst>
                    <a:ext uri="{9D8B030D-6E8A-4147-A177-3AD203B41FA5}">
                      <a16:colId xmlns:a16="http://schemas.microsoft.com/office/drawing/2014/main" val="20002"/>
                    </a:ext>
                  </a:extLst>
                </a:gridCol>
              </a:tblGrid>
              <a:tr h="12446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700" b="0" i="0" u="sng" strike="noStrike" cap="none" normalizeH="0" baseline="0" dirty="0" err="1">
                          <a:ln>
                            <a:noFill/>
                          </a:ln>
                          <a:solidFill>
                            <a:srgbClr val="FF9900"/>
                          </a:solidFill>
                          <a:effectLst/>
                          <a:latin typeface="Coptic1" pitchFamily="2" charset="0"/>
                          <a:cs typeface="Arial" pitchFamily="34" charset="0"/>
                        </a:rPr>
                        <a:t>Piou</a:t>
                      </a:r>
                      <a:r>
                        <a:rPr kumimoji="0" lang="en-US" sz="2700" b="0" i="0" u="sng" strike="noStrike" cap="none" normalizeH="0" baseline="0" dirty="0">
                          <a:ln>
                            <a:noFill/>
                          </a:ln>
                          <a:solidFill>
                            <a:srgbClr val="FF9900"/>
                          </a:solidFill>
                          <a:effectLst/>
                          <a:latin typeface="Coptic1" pitchFamily="2" charset="0"/>
                          <a:cs typeface="Arial" pitchFamily="34" charset="0"/>
                        </a:rPr>
                        <a:t>/b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700" b="0" i="0" u="none" strike="noStrike" cap="none" normalizeH="0" baseline="0" dirty="0" err="1">
                          <a:ln>
                            <a:noFill/>
                          </a:ln>
                          <a:solidFill>
                            <a:srgbClr val="FFFFFF"/>
                          </a:solidFill>
                          <a:effectLst/>
                          <a:latin typeface="Coptic1" pitchFamily="2" charset="0"/>
                          <a:cs typeface="Arial" pitchFamily="34" charset="0"/>
                        </a:rPr>
                        <a:t>Cwtem</a:t>
                      </a:r>
                      <a:r>
                        <a:rPr kumimoji="0" lang="en-US" sz="3700" b="0" i="0" u="none" strike="noStrike" cap="none" normalizeH="0" baseline="0" dirty="0">
                          <a:ln>
                            <a:noFill/>
                          </a:ln>
                          <a:solidFill>
                            <a:srgbClr val="FFFFFF"/>
                          </a:solidFill>
                          <a:effectLst/>
                          <a:latin typeface="Coptic1" pitchFamily="2" charset="0"/>
                          <a:cs typeface="Arial" pitchFamily="34" charset="0"/>
                        </a:rPr>
                        <a:t> </a:t>
                      </a:r>
                      <a:r>
                        <a:rPr kumimoji="0" lang="en-US" sz="3700" b="0" i="0" u="none" strike="noStrike" cap="none" normalizeH="0" baseline="0" dirty="0" err="1">
                          <a:ln>
                            <a:noFill/>
                          </a:ln>
                          <a:solidFill>
                            <a:srgbClr val="FFFFFF"/>
                          </a:solidFill>
                          <a:effectLst/>
                          <a:latin typeface="Coptic1" pitchFamily="2" charset="0"/>
                          <a:cs typeface="Arial" pitchFamily="34" charset="0"/>
                        </a:rPr>
                        <a:t>e~ron</a:t>
                      </a:r>
                      <a:r>
                        <a:rPr kumimoji="0" lang="en-US" sz="3700" b="0" i="0" u="none" strike="noStrike" cap="none" normalizeH="0" baseline="0" dirty="0">
                          <a:ln>
                            <a:noFill/>
                          </a:ln>
                          <a:solidFill>
                            <a:srgbClr val="FFFFFF"/>
                          </a:solidFill>
                          <a:effectLst/>
                          <a:latin typeface="Coptic1" pitchFamily="2" charset="0"/>
                          <a:cs typeface="Arial" pitchFamily="34" charset="0"/>
                        </a:rPr>
                        <a:t>.</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CA" sz="2700" b="0" i="0" u="sng" strike="noStrike" cap="none" normalizeH="0" baseline="0" dirty="0">
                          <a:ln>
                            <a:noFill/>
                          </a:ln>
                          <a:solidFill>
                            <a:srgbClr val="FF9900"/>
                          </a:solidFill>
                          <a:effectLst/>
                          <a:latin typeface="Arial" charset="0"/>
                          <a:cs typeface="Arial" charset="0"/>
                        </a:rPr>
                        <a:t>Le prêtre :</a:t>
                      </a:r>
                    </a:p>
                    <a:p>
                      <a:pPr marL="0" marR="0" lvl="0" indent="0" algn="l" defTabSz="914400" rtl="0" eaLnBrk="0" fontAlgn="base" latinLnBrk="0" hangingPunct="0">
                        <a:lnSpc>
                          <a:spcPct val="100000"/>
                        </a:lnSpc>
                        <a:spcBef>
                          <a:spcPct val="0"/>
                        </a:spcBef>
                        <a:spcAft>
                          <a:spcPct val="0"/>
                        </a:spcAft>
                        <a:buClrTx/>
                        <a:buSzTx/>
                        <a:buFontTx/>
                        <a:buNone/>
                        <a:tabLst/>
                      </a:pPr>
                      <a:r>
                        <a:rPr kumimoji="0" lang="fr-CA" sz="3700" b="0" i="0" u="none" strike="noStrike" cap="none" normalizeH="0" baseline="0" dirty="0">
                          <a:ln>
                            <a:noFill/>
                          </a:ln>
                          <a:solidFill>
                            <a:srgbClr val="FFFFFF"/>
                          </a:solidFill>
                          <a:effectLst/>
                          <a:latin typeface="Arial" charset="0"/>
                          <a:cs typeface="Arial" charset="0"/>
                        </a:rPr>
                        <a:t>Écoute-nous.</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r" defTabSz="914400" rtl="1" eaLnBrk="0" fontAlgn="base" latinLnBrk="0" hangingPunct="0">
                        <a:lnSpc>
                          <a:spcPct val="100000"/>
                        </a:lnSpc>
                        <a:spcBef>
                          <a:spcPts val="100"/>
                        </a:spcBef>
                        <a:spcAft>
                          <a:spcPct val="0"/>
                        </a:spcAft>
                        <a:buClrTx/>
                        <a:buSzTx/>
                        <a:buFontTx/>
                        <a:buNone/>
                        <a:tabLst/>
                      </a:pPr>
                      <a:r>
                        <a:rPr kumimoji="0" lang="ar-EG" sz="2700" b="0" i="0" u="sng" strike="noStrike" cap="none" normalizeH="0" baseline="0" dirty="0">
                          <a:ln>
                            <a:noFill/>
                          </a:ln>
                          <a:solidFill>
                            <a:srgbClr val="FF9900"/>
                          </a:solidFill>
                          <a:effectLst/>
                          <a:latin typeface="Arial" charset="0"/>
                          <a:cs typeface="Arial" charset="0"/>
                        </a:rPr>
                        <a:t>الكاهن :</a:t>
                      </a:r>
                      <a:endParaRPr kumimoji="0" lang="fr-FR" sz="2700" b="0" i="0" u="sng" strike="noStrike" cap="none" normalizeH="0" baseline="0" dirty="0">
                        <a:ln>
                          <a:noFill/>
                        </a:ln>
                        <a:solidFill>
                          <a:srgbClr val="FF9900"/>
                        </a:solidFill>
                        <a:effectLst/>
                        <a:latin typeface="Arial" charset="0"/>
                        <a:cs typeface="Arial" charset="0"/>
                      </a:endParaRPr>
                    </a:p>
                    <a:p>
                      <a:pPr marL="0" marR="0" lvl="0" indent="0" algn="r" defTabSz="914400" rtl="1" eaLnBrk="0" fontAlgn="base" latinLnBrk="0" hangingPunct="0">
                        <a:lnSpc>
                          <a:spcPct val="100000"/>
                        </a:lnSpc>
                        <a:spcBef>
                          <a:spcPts val="100"/>
                        </a:spcBef>
                        <a:spcAft>
                          <a:spcPct val="0"/>
                        </a:spcAft>
                        <a:buClrTx/>
                        <a:buSzTx/>
                        <a:buFontTx/>
                        <a:buNone/>
                        <a:tabLst/>
                      </a:pPr>
                      <a:r>
                        <a:rPr kumimoji="0" lang="ar-EG" sz="4300" b="0" i="0" u="none" strike="noStrike" cap="none" normalizeH="0" baseline="0" dirty="0">
                          <a:ln>
                            <a:noFill/>
                          </a:ln>
                          <a:solidFill>
                            <a:srgbClr val="FFFFFF"/>
                          </a:solidFill>
                          <a:effectLst/>
                          <a:latin typeface="Arial" charset="0"/>
                          <a:cs typeface="Arial" charset="0"/>
                        </a:rPr>
                        <a:t>واسمعنا</a:t>
                      </a:r>
                      <a:r>
                        <a:rPr kumimoji="0" lang="fr-FR" sz="4300" b="0" i="0" u="none" strike="noStrike" cap="none" normalizeH="0" baseline="0" dirty="0">
                          <a:ln>
                            <a:noFill/>
                          </a:ln>
                          <a:solidFill>
                            <a:srgbClr val="FFFFFF"/>
                          </a:solidFill>
                          <a:effectLst/>
                          <a:latin typeface="Arial" charset="0"/>
                          <a:cs typeface="Arial" charset="0"/>
                        </a:rPr>
                        <a:t>.</a:t>
                      </a:r>
                      <a:endParaRPr kumimoji="0" lang="en-US" sz="4300" b="0" i="0" u="none" strike="noStrike" cap="none" normalizeH="0" baseline="0" dirty="0">
                        <a:ln>
                          <a:noFill/>
                        </a:ln>
                        <a:solidFill>
                          <a:srgbClr val="FFFFFF"/>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12192829" name="Group 61"/>
          <p:cNvGraphicFramePr>
            <a:graphicFrameLocks noGrp="1"/>
          </p:cNvGraphicFramePr>
          <p:nvPr/>
        </p:nvGraphicFramePr>
        <p:xfrm>
          <a:off x="-4" y="2622021"/>
          <a:ext cx="12192000" cy="2700020"/>
        </p:xfrm>
        <a:graphic>
          <a:graphicData uri="http://schemas.openxmlformats.org/drawingml/2006/table">
            <a:tbl>
              <a:tblPr/>
              <a:tblGrid>
                <a:gridCol w="4063068">
                  <a:extLst>
                    <a:ext uri="{9D8B030D-6E8A-4147-A177-3AD203B41FA5}">
                      <a16:colId xmlns:a16="http://schemas.microsoft.com/office/drawing/2014/main" val="20000"/>
                    </a:ext>
                  </a:extLst>
                </a:gridCol>
                <a:gridCol w="4065864">
                  <a:extLst>
                    <a:ext uri="{9D8B030D-6E8A-4147-A177-3AD203B41FA5}">
                      <a16:colId xmlns:a16="http://schemas.microsoft.com/office/drawing/2014/main" val="20001"/>
                    </a:ext>
                  </a:extLst>
                </a:gridCol>
                <a:gridCol w="4063068">
                  <a:extLst>
                    <a:ext uri="{9D8B030D-6E8A-4147-A177-3AD203B41FA5}">
                      <a16:colId xmlns:a16="http://schemas.microsoft.com/office/drawing/2014/main" val="20002"/>
                    </a:ext>
                  </a:extLst>
                </a:gridCol>
              </a:tblGrid>
              <a:tr h="2685627">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700" b="0" i="0" u="sng" strike="noStrike" cap="none" normalizeH="0" baseline="0" dirty="0" err="1">
                          <a:ln>
                            <a:noFill/>
                          </a:ln>
                          <a:solidFill>
                            <a:srgbClr val="FF9900"/>
                          </a:solidFill>
                          <a:effectLst/>
                          <a:latin typeface="Coptic1" pitchFamily="2" charset="0"/>
                          <a:cs typeface="Arial" pitchFamily="34" charset="0"/>
                        </a:rPr>
                        <a:t>Piou</a:t>
                      </a:r>
                      <a:r>
                        <a:rPr kumimoji="0" lang="en-US" sz="2700" b="0" i="0" u="sng" strike="noStrike" cap="none" normalizeH="0" baseline="0" dirty="0">
                          <a:ln>
                            <a:noFill/>
                          </a:ln>
                          <a:solidFill>
                            <a:srgbClr val="FF9900"/>
                          </a:solidFill>
                          <a:effectLst/>
                          <a:latin typeface="Coptic1" pitchFamily="2" charset="0"/>
                          <a:cs typeface="Arial" pitchFamily="34" charset="0"/>
                        </a:rPr>
                        <a:t>/b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700" b="0" i="0" u="none" strike="noStrike" cap="none" normalizeH="0" baseline="0" dirty="0" err="1">
                          <a:ln>
                            <a:noFill/>
                          </a:ln>
                          <a:solidFill>
                            <a:srgbClr val="FFFFFF"/>
                          </a:solidFill>
                          <a:effectLst/>
                          <a:latin typeface="Coptic1" pitchFamily="2" charset="0"/>
                          <a:cs typeface="Arial" pitchFamily="34" charset="0"/>
                        </a:rPr>
                        <a:t>Cmou</a:t>
                      </a:r>
                      <a:r>
                        <a:rPr kumimoji="0" lang="en-US" sz="3700" b="0" i="0" u="none" strike="noStrike" cap="none" normalizeH="0" baseline="0" dirty="0">
                          <a:ln>
                            <a:noFill/>
                          </a:ln>
                          <a:solidFill>
                            <a:srgbClr val="FFFFFF"/>
                          </a:solidFill>
                          <a:effectLst/>
                          <a:latin typeface="Coptic1" pitchFamily="2" charset="0"/>
                          <a:cs typeface="Arial" pitchFamily="34" charset="0"/>
                        </a:rPr>
                        <a:t> </a:t>
                      </a:r>
                      <a:r>
                        <a:rPr kumimoji="0" lang="en-US" sz="3700" b="0" i="0" u="none" strike="noStrike" cap="none" normalizeH="0" baseline="0" dirty="0" err="1">
                          <a:ln>
                            <a:noFill/>
                          </a:ln>
                          <a:solidFill>
                            <a:srgbClr val="FFFFFF"/>
                          </a:solidFill>
                          <a:effectLst/>
                          <a:latin typeface="Coptic1" pitchFamily="2" charset="0"/>
                          <a:cs typeface="Arial" pitchFamily="34" charset="0"/>
                        </a:rPr>
                        <a:t>e~ron</a:t>
                      </a:r>
                      <a:r>
                        <a:rPr kumimoji="0" lang="en-US" sz="3700" b="0" i="0" u="none" strike="noStrike" cap="none" normalizeH="0" baseline="0" dirty="0">
                          <a:ln>
                            <a:noFill/>
                          </a:ln>
                          <a:solidFill>
                            <a:srgbClr val="FFFFFF"/>
                          </a:solidFill>
                          <a:effectLst/>
                          <a:latin typeface="Coptic1" pitchFamily="2" charset="0"/>
                          <a:cs typeface="Arial" pitchFamily="34" charset="0"/>
                        </a:rPr>
                        <a:t> : </a:t>
                      </a:r>
                      <a:r>
                        <a:rPr kumimoji="0" lang="en-US" sz="3700" b="0" i="0" u="none" strike="noStrike" cap="none" normalizeH="0" baseline="0" dirty="0" err="1">
                          <a:ln>
                            <a:noFill/>
                          </a:ln>
                          <a:solidFill>
                            <a:srgbClr val="FFFFFF"/>
                          </a:solidFill>
                          <a:effectLst/>
                          <a:latin typeface="Coptic1" pitchFamily="2" charset="0"/>
                          <a:cs typeface="Arial" pitchFamily="34" charset="0"/>
                        </a:rPr>
                        <a:t>a~reh</a:t>
                      </a:r>
                      <a:r>
                        <a:rPr kumimoji="0" lang="en-US" sz="3700" b="0" i="0" u="none" strike="noStrike" cap="none" normalizeH="0" baseline="0" dirty="0">
                          <a:ln>
                            <a:noFill/>
                          </a:ln>
                          <a:solidFill>
                            <a:srgbClr val="FFFFFF"/>
                          </a:solidFill>
                          <a:effectLst/>
                          <a:latin typeface="Coptic1" pitchFamily="2" charset="0"/>
                          <a:cs typeface="Arial" pitchFamily="34" charset="0"/>
                        </a:rPr>
                        <a:t> </a:t>
                      </a:r>
                      <a:r>
                        <a:rPr kumimoji="0" lang="en-US" sz="3700" b="0" i="0" u="none" strike="noStrike" cap="none" normalizeH="0" baseline="0" dirty="0" err="1">
                          <a:ln>
                            <a:noFill/>
                          </a:ln>
                          <a:solidFill>
                            <a:srgbClr val="FFFFFF"/>
                          </a:solidFill>
                          <a:effectLst/>
                          <a:latin typeface="Coptic1" pitchFamily="2" charset="0"/>
                          <a:cs typeface="Arial" pitchFamily="34" charset="0"/>
                        </a:rPr>
                        <a:t>e~ron</a:t>
                      </a:r>
                      <a:r>
                        <a:rPr kumimoji="0" lang="en-US" sz="3700" b="0" i="0" u="none" strike="noStrike" cap="none" normalizeH="0" baseline="0" dirty="0">
                          <a:ln>
                            <a:noFill/>
                          </a:ln>
                          <a:solidFill>
                            <a:srgbClr val="FFFFFF"/>
                          </a:solidFill>
                          <a:effectLst/>
                          <a:latin typeface="Coptic1" pitchFamily="2" charset="0"/>
                          <a:cs typeface="Arial" pitchFamily="34" charset="0"/>
                        </a:rPr>
                        <a:t> : </a:t>
                      </a:r>
                      <a:r>
                        <a:rPr kumimoji="0" lang="en-US" sz="3700" b="0" i="0" u="none" strike="noStrike" cap="none" normalizeH="0" baseline="0" dirty="0" err="1">
                          <a:ln>
                            <a:noFill/>
                          </a:ln>
                          <a:solidFill>
                            <a:srgbClr val="FFFFFF"/>
                          </a:solidFill>
                          <a:effectLst/>
                          <a:latin typeface="Coptic1" pitchFamily="2" charset="0"/>
                          <a:cs typeface="Arial" pitchFamily="34" charset="0"/>
                        </a:rPr>
                        <a:t>a~ribo</a:t>
                      </a:r>
                      <a:r>
                        <a:rPr kumimoji="0" lang="en-US" sz="3700" b="0" i="0" u="none" strike="noStrike" cap="none" normalizeH="0" baseline="0" dirty="0">
                          <a:ln>
                            <a:noFill/>
                          </a:ln>
                          <a:solidFill>
                            <a:srgbClr val="FFFFFF"/>
                          </a:solidFill>
                          <a:effectLst/>
                          <a:latin typeface="Coptic1" pitchFamily="2" charset="0"/>
                          <a:cs typeface="Arial" pitchFamily="34" charset="0"/>
                        </a:rPr>
                        <a:t>/~yin </a:t>
                      </a:r>
                      <a:r>
                        <a:rPr kumimoji="0" lang="en-US" sz="3700" b="0" i="0" u="none" strike="noStrike" cap="none" normalizeH="0" baseline="0" dirty="0" err="1">
                          <a:ln>
                            <a:noFill/>
                          </a:ln>
                          <a:solidFill>
                            <a:srgbClr val="FFFFFF"/>
                          </a:solidFill>
                          <a:effectLst/>
                          <a:latin typeface="Coptic1" pitchFamily="2" charset="0"/>
                          <a:cs typeface="Arial" pitchFamily="34" charset="0"/>
                        </a:rPr>
                        <a:t>e~ron</a:t>
                      </a:r>
                      <a:r>
                        <a:rPr kumimoji="0" lang="en-US" sz="3700" b="0" i="0" u="none" strike="noStrike" cap="none" normalizeH="0" baseline="0" dirty="0">
                          <a:ln>
                            <a:noFill/>
                          </a:ln>
                          <a:solidFill>
                            <a:srgbClr val="FFFFFF"/>
                          </a:solidFill>
                          <a:effectLst/>
                          <a:latin typeface="Coptic1" pitchFamily="2" charset="0"/>
                          <a:cs typeface="Arial" pitchFamily="34" charset="0"/>
                        </a:rPr>
                        <a:t>.</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CA" sz="2700" b="0" i="0" u="sng" strike="noStrike" cap="none" normalizeH="0" baseline="0" dirty="0">
                          <a:ln>
                            <a:noFill/>
                          </a:ln>
                          <a:solidFill>
                            <a:srgbClr val="FF9900"/>
                          </a:solidFill>
                          <a:effectLst/>
                          <a:latin typeface="Arial" charset="0"/>
                          <a:cs typeface="Arial" charset="0"/>
                        </a:rPr>
                        <a:t>Le prêtre :</a:t>
                      </a:r>
                    </a:p>
                    <a:p>
                      <a:pPr marL="0" marR="0" lvl="0" indent="0" algn="l" defTabSz="914400" rtl="0" eaLnBrk="0" fontAlgn="base" latinLnBrk="0" hangingPunct="0">
                        <a:lnSpc>
                          <a:spcPct val="100000"/>
                        </a:lnSpc>
                        <a:spcBef>
                          <a:spcPct val="0"/>
                        </a:spcBef>
                        <a:spcAft>
                          <a:spcPct val="0"/>
                        </a:spcAft>
                        <a:buClrTx/>
                        <a:buSzTx/>
                        <a:buFontTx/>
                        <a:buNone/>
                        <a:tabLst/>
                      </a:pPr>
                      <a:r>
                        <a:rPr kumimoji="0" lang="fr-CA" sz="3700" b="0" i="0" u="none" strike="noStrike" cap="none" normalizeH="0" baseline="0" dirty="0">
                          <a:ln>
                            <a:noFill/>
                          </a:ln>
                          <a:solidFill>
                            <a:srgbClr val="FFFFFF"/>
                          </a:solidFill>
                          <a:effectLst/>
                          <a:latin typeface="Arial" charset="0"/>
                          <a:cs typeface="Arial" charset="0"/>
                        </a:rPr>
                        <a:t>Bénis-nous</a:t>
                      </a:r>
                    </a:p>
                    <a:p>
                      <a:pPr marL="0" marR="0" lvl="0" indent="0" algn="l" defTabSz="914400" rtl="0" eaLnBrk="0" fontAlgn="base" latinLnBrk="0" hangingPunct="0">
                        <a:lnSpc>
                          <a:spcPct val="100000"/>
                        </a:lnSpc>
                        <a:spcBef>
                          <a:spcPct val="0"/>
                        </a:spcBef>
                        <a:spcAft>
                          <a:spcPct val="0"/>
                        </a:spcAft>
                        <a:buClrTx/>
                        <a:buSzTx/>
                        <a:buFontTx/>
                        <a:buNone/>
                        <a:tabLst/>
                      </a:pPr>
                      <a:r>
                        <a:rPr kumimoji="0" lang="fr-CA" sz="3700" b="0" i="0" u="none" strike="noStrike" cap="none" normalizeH="0" baseline="0" dirty="0">
                          <a:ln>
                            <a:noFill/>
                          </a:ln>
                          <a:solidFill>
                            <a:srgbClr val="FFFFFF"/>
                          </a:solidFill>
                          <a:effectLst/>
                          <a:latin typeface="Arial" charset="0"/>
                          <a:cs typeface="Arial" charset="0"/>
                        </a:rPr>
                        <a:t>Préserve-nous</a:t>
                      </a:r>
                    </a:p>
                    <a:p>
                      <a:pPr marL="0" marR="0" lvl="0" indent="0" algn="l" defTabSz="914400" rtl="0" eaLnBrk="0" fontAlgn="base" latinLnBrk="0" hangingPunct="0">
                        <a:lnSpc>
                          <a:spcPct val="100000"/>
                        </a:lnSpc>
                        <a:spcBef>
                          <a:spcPct val="0"/>
                        </a:spcBef>
                        <a:spcAft>
                          <a:spcPct val="0"/>
                        </a:spcAft>
                        <a:buClrTx/>
                        <a:buSzTx/>
                        <a:buFontTx/>
                        <a:buNone/>
                        <a:tabLst/>
                      </a:pPr>
                      <a:r>
                        <a:rPr kumimoji="0" lang="fr-CA" sz="3700" b="0" i="0" u="none" strike="noStrike" cap="none" normalizeH="0" baseline="0" dirty="0">
                          <a:ln>
                            <a:noFill/>
                          </a:ln>
                          <a:solidFill>
                            <a:srgbClr val="FFFFFF"/>
                          </a:solidFill>
                          <a:effectLst/>
                          <a:latin typeface="Arial" charset="0"/>
                          <a:cs typeface="Arial" charset="0"/>
                        </a:rPr>
                        <a:t>Aide-nous.</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r" defTabSz="914400" rtl="1" eaLnBrk="0" fontAlgn="base" latinLnBrk="0" hangingPunct="0">
                        <a:lnSpc>
                          <a:spcPct val="150000"/>
                        </a:lnSpc>
                        <a:spcBef>
                          <a:spcPts val="100"/>
                        </a:spcBef>
                        <a:spcAft>
                          <a:spcPct val="0"/>
                        </a:spcAft>
                        <a:buClrTx/>
                        <a:buSzTx/>
                        <a:buFontTx/>
                        <a:buNone/>
                        <a:tabLst/>
                      </a:pPr>
                      <a:r>
                        <a:rPr kumimoji="0" lang="ar-EG" sz="2700" b="0" i="0" u="sng" strike="noStrike" cap="none" normalizeH="0" baseline="0" dirty="0">
                          <a:ln>
                            <a:noFill/>
                          </a:ln>
                          <a:solidFill>
                            <a:srgbClr val="FF9900"/>
                          </a:solidFill>
                          <a:effectLst/>
                          <a:latin typeface="Arial" charset="0"/>
                          <a:cs typeface="Arial" charset="0"/>
                        </a:rPr>
                        <a:t>الكاهن :</a:t>
                      </a:r>
                      <a:endParaRPr kumimoji="0" lang="en-CA" sz="2700" b="0" i="0" u="sng" strike="noStrike" cap="none" normalizeH="0" baseline="0" dirty="0">
                        <a:ln>
                          <a:noFill/>
                        </a:ln>
                        <a:solidFill>
                          <a:srgbClr val="FF9900"/>
                        </a:solidFill>
                        <a:effectLst/>
                        <a:latin typeface="Arial" charset="0"/>
                        <a:cs typeface="Arial" charset="0"/>
                      </a:endParaRPr>
                    </a:p>
                    <a:p>
                      <a:pPr marL="0" marR="0" lvl="0" indent="0" algn="r" defTabSz="914400" rtl="1" eaLnBrk="0" fontAlgn="base" latinLnBrk="0" hangingPunct="0">
                        <a:lnSpc>
                          <a:spcPct val="100000"/>
                        </a:lnSpc>
                        <a:spcBef>
                          <a:spcPts val="100"/>
                        </a:spcBef>
                        <a:spcAft>
                          <a:spcPct val="0"/>
                        </a:spcAft>
                        <a:buClrTx/>
                        <a:buSzTx/>
                        <a:buFontTx/>
                        <a:buNone/>
                        <a:tabLst/>
                      </a:pPr>
                      <a:r>
                        <a:rPr kumimoji="0" lang="ar-SA" sz="4300" b="0" i="0" u="none" strike="noStrike" cap="none" normalizeH="0" baseline="0" dirty="0">
                          <a:ln>
                            <a:noFill/>
                          </a:ln>
                          <a:solidFill>
                            <a:srgbClr val="FFFFFF"/>
                          </a:solidFill>
                          <a:effectLst/>
                          <a:latin typeface="Arial" charset="0"/>
                          <a:cs typeface="Arial" charset="0"/>
                        </a:rPr>
                        <a:t>باركنا</a:t>
                      </a:r>
                      <a:endParaRPr kumimoji="0" lang="ar-EG" sz="4300" b="0" i="0" u="none" strike="noStrike" cap="none" normalizeH="0" baseline="0" dirty="0">
                        <a:ln>
                          <a:noFill/>
                        </a:ln>
                        <a:solidFill>
                          <a:srgbClr val="FFFFFF"/>
                        </a:solidFill>
                        <a:effectLst/>
                        <a:latin typeface="Arial" charset="0"/>
                        <a:cs typeface="Arial" charset="0"/>
                      </a:endParaRPr>
                    </a:p>
                    <a:p>
                      <a:pPr marL="0" marR="0" lvl="0" indent="0" algn="r" defTabSz="914400" rtl="1" eaLnBrk="0" fontAlgn="base" latinLnBrk="0" hangingPunct="0">
                        <a:lnSpc>
                          <a:spcPct val="100000"/>
                        </a:lnSpc>
                        <a:spcBef>
                          <a:spcPts val="100"/>
                        </a:spcBef>
                        <a:spcAft>
                          <a:spcPct val="0"/>
                        </a:spcAft>
                        <a:buClrTx/>
                        <a:buSzTx/>
                        <a:buFontTx/>
                        <a:buNone/>
                        <a:tabLst/>
                      </a:pPr>
                      <a:r>
                        <a:rPr kumimoji="0" lang="ar-SA" sz="4300" b="0" i="0" u="none" strike="noStrike" cap="none" normalizeH="0" baseline="0" dirty="0" err="1">
                          <a:ln>
                            <a:noFill/>
                          </a:ln>
                          <a:solidFill>
                            <a:srgbClr val="FFFFFF"/>
                          </a:solidFill>
                          <a:effectLst/>
                          <a:latin typeface="Arial" charset="0"/>
                          <a:cs typeface="Arial" charset="0"/>
                        </a:rPr>
                        <a:t>وإحفظنا</a:t>
                      </a:r>
                      <a:r>
                        <a:rPr kumimoji="0" lang="ar-SA" sz="4300" b="0" i="0" u="none" strike="noStrike" cap="none" normalizeH="0" baseline="0" dirty="0">
                          <a:ln>
                            <a:noFill/>
                          </a:ln>
                          <a:solidFill>
                            <a:srgbClr val="FFFFFF"/>
                          </a:solidFill>
                          <a:effectLst/>
                          <a:latin typeface="Arial" charset="0"/>
                          <a:cs typeface="Arial" charset="0"/>
                        </a:rPr>
                        <a:t> </a:t>
                      </a:r>
                      <a:br>
                        <a:rPr kumimoji="0" lang="ar-SA" sz="4300" b="0" i="0" u="none" strike="noStrike" cap="none" normalizeH="0" baseline="0" dirty="0">
                          <a:ln>
                            <a:noFill/>
                          </a:ln>
                          <a:solidFill>
                            <a:srgbClr val="FFFFFF"/>
                          </a:solidFill>
                          <a:effectLst/>
                          <a:latin typeface="Arial" charset="0"/>
                          <a:cs typeface="Arial" charset="0"/>
                        </a:rPr>
                      </a:br>
                      <a:r>
                        <a:rPr kumimoji="0" lang="ar-SA" sz="4300" b="0" i="0" u="none" strike="noStrike" cap="none" normalizeH="0" baseline="0" dirty="0">
                          <a:ln>
                            <a:noFill/>
                          </a:ln>
                          <a:solidFill>
                            <a:srgbClr val="FFFFFF"/>
                          </a:solidFill>
                          <a:effectLst/>
                          <a:latin typeface="Arial" charset="0"/>
                          <a:cs typeface="Arial" charset="0"/>
                        </a:rPr>
                        <a:t>وأعنا</a:t>
                      </a:r>
                      <a:r>
                        <a:rPr kumimoji="0" lang="fr-FR" sz="4300" b="0" i="0" u="none" strike="noStrike" cap="none" normalizeH="0" baseline="0" dirty="0">
                          <a:ln>
                            <a:noFill/>
                          </a:ln>
                          <a:solidFill>
                            <a:srgbClr val="FFFFFF"/>
                          </a:solidFill>
                          <a:effectLst/>
                          <a:latin typeface="Arial" charset="0"/>
                          <a:cs typeface="Arial" charset="0"/>
                        </a:rPr>
                        <a:t>.</a:t>
                      </a:r>
                      <a:endParaRPr kumimoji="0" lang="en-US" sz="4300" b="0" i="0" u="none" strike="noStrike" cap="none" normalizeH="0" baseline="0" dirty="0">
                        <a:ln>
                          <a:noFill/>
                        </a:ln>
                        <a:solidFill>
                          <a:srgbClr val="FFFFFF"/>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7" name="Group 79">
            <a:extLst>
              <a:ext uri="{FF2B5EF4-FFF2-40B4-BE49-F238E27FC236}">
                <a16:creationId xmlns:a16="http://schemas.microsoft.com/office/drawing/2014/main" id="{0EA29D46-F21A-48A3-A78D-C494F88D8289}"/>
              </a:ext>
            </a:extLst>
          </p:cNvPr>
          <p:cNvGraphicFramePr>
            <a:graphicFrameLocks noGrp="1"/>
          </p:cNvGraphicFramePr>
          <p:nvPr/>
        </p:nvGraphicFramePr>
        <p:xfrm>
          <a:off x="0" y="1311275"/>
          <a:ext cx="12192000" cy="1356360"/>
        </p:xfrm>
        <a:graphic>
          <a:graphicData uri="http://schemas.openxmlformats.org/drawingml/2006/table">
            <a:tbl>
              <a:tblPr/>
              <a:tblGrid>
                <a:gridCol w="4168204">
                  <a:extLst>
                    <a:ext uri="{9D8B030D-6E8A-4147-A177-3AD203B41FA5}">
                      <a16:colId xmlns:a16="http://schemas.microsoft.com/office/drawing/2014/main" val="20000"/>
                    </a:ext>
                  </a:extLst>
                </a:gridCol>
                <a:gridCol w="3589616">
                  <a:extLst>
                    <a:ext uri="{9D8B030D-6E8A-4147-A177-3AD203B41FA5}">
                      <a16:colId xmlns:a16="http://schemas.microsoft.com/office/drawing/2014/main" val="2524111878"/>
                    </a:ext>
                  </a:extLst>
                </a:gridCol>
                <a:gridCol w="4434180">
                  <a:extLst>
                    <a:ext uri="{9D8B030D-6E8A-4147-A177-3AD203B41FA5}">
                      <a16:colId xmlns:a16="http://schemas.microsoft.com/office/drawing/2014/main" val="20001"/>
                    </a:ext>
                  </a:extLst>
                </a:gridCol>
              </a:tblGrid>
              <a:tr h="609600">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CA" sz="2700" b="0" i="0" u="sng" strike="noStrike" cap="none" normalizeH="0" baseline="0" dirty="0" err="1">
                          <a:ln>
                            <a:noFill/>
                          </a:ln>
                          <a:solidFill>
                            <a:srgbClr val="FF9900"/>
                          </a:solidFill>
                          <a:effectLst/>
                          <a:latin typeface="Coptic1" pitchFamily="2" charset="0"/>
                          <a:cs typeface="Arial" charset="0"/>
                        </a:rPr>
                        <a:t>Pilaoc</a:t>
                      </a:r>
                      <a:r>
                        <a:rPr kumimoji="0" lang="en-CA" sz="2700" b="0" i="0" u="sng" strike="noStrike" cap="none" normalizeH="0" baseline="0" dirty="0">
                          <a:ln>
                            <a:noFill/>
                          </a:ln>
                          <a:solidFill>
                            <a:srgbClr val="FF9900"/>
                          </a:solidFill>
                          <a:effectLst/>
                          <a:latin typeface="Coptic1" pitchFamily="2" charset="0"/>
                          <a:cs typeface="Arial" charset="0"/>
                        </a:rPr>
                        <a:t> :</a:t>
                      </a:r>
                    </a:p>
                  </a:txBody>
                  <a:tcPr marL="121920" marR="121920"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CA" sz="2700" b="0" i="0" u="sng" strike="noStrike" cap="none" normalizeH="0" baseline="0" dirty="0">
                          <a:ln>
                            <a:noFill/>
                          </a:ln>
                          <a:solidFill>
                            <a:srgbClr val="FF9900"/>
                          </a:solidFill>
                          <a:effectLst/>
                          <a:latin typeface="Arial" charset="0"/>
                          <a:cs typeface="Arial" charset="0"/>
                        </a:rPr>
                        <a:t>Le </a:t>
                      </a:r>
                      <a:r>
                        <a:rPr kumimoji="0" lang="en-CA" sz="2700" b="0" i="0" u="sng" strike="noStrike" cap="none" normalizeH="0" baseline="0" dirty="0" err="1">
                          <a:ln>
                            <a:noFill/>
                          </a:ln>
                          <a:solidFill>
                            <a:srgbClr val="FF9900"/>
                          </a:solidFill>
                          <a:effectLst/>
                          <a:latin typeface="Arial" charset="0"/>
                          <a:cs typeface="Arial" charset="0"/>
                        </a:rPr>
                        <a:t>peuple</a:t>
                      </a:r>
                      <a:r>
                        <a:rPr kumimoji="0" lang="en-CA" sz="2700" b="0" i="0" u="sng" strike="noStrike" cap="none" normalizeH="0" baseline="0" dirty="0">
                          <a:ln>
                            <a:noFill/>
                          </a:ln>
                          <a:solidFill>
                            <a:srgbClr val="FF9900"/>
                          </a:solidFill>
                          <a:effectLst/>
                          <a:latin typeface="Arial" charset="0"/>
                          <a:cs typeface="Arial" charset="0"/>
                        </a:rPr>
                        <a:t> :</a:t>
                      </a:r>
                      <a:endParaRPr kumimoji="0" lang="en-CA" sz="2700" b="0" i="0" u="none" strike="noStrike" cap="none" normalizeH="0" baseline="0" dirty="0">
                        <a:ln>
                          <a:noFill/>
                        </a:ln>
                        <a:solidFill>
                          <a:srgbClr val="FF9900"/>
                        </a:solidFill>
                        <a:effectLst/>
                        <a:latin typeface="Arial" charset="0"/>
                        <a:cs typeface="Arial" charset="0"/>
                      </a:endParaRPr>
                    </a:p>
                  </a:txBody>
                  <a:tcPr marL="121920" marR="121920" horzOverflow="overflow">
                    <a:lnL>
                      <a:noFill/>
                    </a:lnL>
                    <a:lnR>
                      <a:noFill/>
                    </a:lnR>
                    <a:lnT cap="flat">
                      <a:noFill/>
                    </a:lnT>
                    <a:lnB>
                      <a:noFill/>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Tx/>
                        <a:buSzTx/>
                        <a:buFontTx/>
                        <a:buNone/>
                        <a:tabLst/>
                      </a:pPr>
                      <a:r>
                        <a:rPr kumimoji="0" lang="ar-EG" sz="2700" b="0" i="0" u="sng" strike="noStrike" cap="none" normalizeH="0" baseline="0" dirty="0">
                          <a:ln>
                            <a:noFill/>
                          </a:ln>
                          <a:solidFill>
                            <a:srgbClr val="FF9900"/>
                          </a:solidFill>
                          <a:effectLst/>
                          <a:latin typeface="Arial" charset="0"/>
                          <a:cs typeface="Arial" charset="0"/>
                        </a:rPr>
                        <a:t>الشعب :</a:t>
                      </a:r>
                      <a:endParaRPr kumimoji="0" lang="en-US" sz="2700" b="0" i="0" u="sng" strike="noStrike" cap="none" normalizeH="0" baseline="0" dirty="0">
                        <a:ln>
                          <a:noFill/>
                        </a:ln>
                        <a:solidFill>
                          <a:srgbClr val="FF9900"/>
                        </a:solidFill>
                        <a:effectLst/>
                        <a:latin typeface="Arial" charset="0"/>
                        <a:cs typeface="Arial" charset="0"/>
                      </a:endParaRPr>
                    </a:p>
                  </a:txBody>
                  <a:tcPr marL="121920" marR="121920"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74168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700" b="0" i="0" u="none" strike="noStrike" cap="none" normalizeH="0" baseline="0" dirty="0" err="1">
                          <a:ln>
                            <a:noFill/>
                          </a:ln>
                          <a:solidFill>
                            <a:srgbClr val="FFFFFF"/>
                          </a:solidFill>
                          <a:effectLst/>
                          <a:latin typeface="Coptic1" pitchFamily="2" charset="0"/>
                          <a:cs typeface="Arial" charset="0"/>
                        </a:rPr>
                        <a:t>A~m</a:t>
                      </a:r>
                      <a:r>
                        <a:rPr kumimoji="0" lang="en-US" sz="3700" b="0" i="0" u="none" strike="noStrike" cap="none" normalizeH="0" baseline="0" dirty="0">
                          <a:ln>
                            <a:noFill/>
                          </a:ln>
                          <a:solidFill>
                            <a:srgbClr val="FFFFFF"/>
                          </a:solidFill>
                          <a:effectLst/>
                          <a:latin typeface="Coptic1" pitchFamily="2" charset="0"/>
                          <a:cs typeface="Arial" charset="0"/>
                        </a:rPr>
                        <a:t>/n.</a:t>
                      </a:r>
                      <a:endParaRPr kumimoji="0" lang="en-US" sz="4300" b="0" i="0" u="none" strike="noStrike" cap="none" normalizeH="0" baseline="0" dirty="0">
                        <a:ln>
                          <a:noFill/>
                        </a:ln>
                        <a:solidFill>
                          <a:srgbClr val="FFFFFF"/>
                        </a:solidFill>
                        <a:effectLst/>
                        <a:latin typeface="Coptic1" pitchFamily="2" charset="0"/>
                        <a:cs typeface="Arial" charset="0"/>
                      </a:endParaRP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700" b="0" i="0" u="none" strike="noStrike" cap="none" normalizeH="0" baseline="0" dirty="0">
                          <a:ln>
                            <a:noFill/>
                          </a:ln>
                          <a:solidFill>
                            <a:srgbClr val="FFFFFF"/>
                          </a:solidFill>
                          <a:effectLst/>
                          <a:latin typeface="Arial" charset="0"/>
                          <a:cs typeface="Arial" charset="0"/>
                        </a:rPr>
                        <a:t>Amen.</a:t>
                      </a:r>
                      <a:endParaRPr kumimoji="0" lang="en-US" sz="3200" b="0" i="0" u="none" strike="noStrike" cap="none" normalizeH="0" baseline="0" dirty="0">
                        <a:ln>
                          <a:noFill/>
                        </a:ln>
                        <a:solidFill>
                          <a:srgbClr val="FFFFFF"/>
                        </a:solidFill>
                        <a:effectLst/>
                        <a:latin typeface="Coptic1" pitchFamily="2" charset="0"/>
                        <a:cs typeface="Arial" charset="0"/>
                      </a:endParaRP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r" defTabSz="914400" rtl="1" eaLnBrk="0" fontAlgn="base" latinLnBrk="0" hangingPunct="0">
                        <a:lnSpc>
                          <a:spcPct val="100000"/>
                        </a:lnSpc>
                        <a:spcBef>
                          <a:spcPct val="0"/>
                        </a:spcBef>
                        <a:spcAft>
                          <a:spcPct val="0"/>
                        </a:spcAft>
                        <a:buClrTx/>
                        <a:buSzTx/>
                        <a:buFontTx/>
                        <a:buNone/>
                        <a:tabLst/>
                      </a:pPr>
                      <a:r>
                        <a:rPr kumimoji="0" lang="ar-EG" sz="4300" b="0" i="0" u="none" strike="noStrike" cap="none" normalizeH="0" baseline="0" dirty="0">
                          <a:ln>
                            <a:noFill/>
                          </a:ln>
                          <a:solidFill>
                            <a:srgbClr val="FFFFFF"/>
                          </a:solidFill>
                          <a:effectLst/>
                          <a:latin typeface="Arial" charset="0"/>
                          <a:cs typeface="Arial" charset="0"/>
                        </a:rPr>
                        <a:t>آمين</a:t>
                      </a:r>
                      <a:r>
                        <a:rPr kumimoji="0" lang="fr-FR" sz="4300" b="0" i="0" u="none" strike="noStrike" cap="none" normalizeH="0" baseline="0" dirty="0">
                          <a:ln>
                            <a:noFill/>
                          </a:ln>
                          <a:solidFill>
                            <a:srgbClr val="FFFFFF"/>
                          </a:solidFill>
                          <a:effectLst/>
                          <a:latin typeface="Arial" charset="0"/>
                          <a:cs typeface="Arial" charset="0"/>
                        </a:rPr>
                        <a:t>.</a:t>
                      </a:r>
                      <a:endParaRPr kumimoji="0" lang="en-US" sz="4300" b="0" i="0" u="none" strike="noStrike" cap="none" normalizeH="0" baseline="0" dirty="0">
                        <a:ln>
                          <a:noFill/>
                        </a:ln>
                        <a:solidFill>
                          <a:srgbClr val="FFFFFF"/>
                        </a:solidFill>
                        <a:effectLst/>
                        <a:latin typeface="Arial" charset="0"/>
                        <a:cs typeface="Arial"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8" name="Group 79">
            <a:extLst>
              <a:ext uri="{FF2B5EF4-FFF2-40B4-BE49-F238E27FC236}">
                <a16:creationId xmlns:a16="http://schemas.microsoft.com/office/drawing/2014/main" id="{DD51B9B8-F8CE-4307-A586-FB85F6992660}"/>
              </a:ext>
            </a:extLst>
          </p:cNvPr>
          <p:cNvGraphicFramePr>
            <a:graphicFrameLocks noGrp="1"/>
          </p:cNvGraphicFramePr>
          <p:nvPr/>
        </p:nvGraphicFramePr>
        <p:xfrm>
          <a:off x="0" y="5389033"/>
          <a:ext cx="12191997" cy="1325880"/>
        </p:xfrm>
        <a:graphic>
          <a:graphicData uri="http://schemas.openxmlformats.org/drawingml/2006/table">
            <a:tbl>
              <a:tblPr/>
              <a:tblGrid>
                <a:gridCol w="4168205">
                  <a:extLst>
                    <a:ext uri="{9D8B030D-6E8A-4147-A177-3AD203B41FA5}">
                      <a16:colId xmlns:a16="http://schemas.microsoft.com/office/drawing/2014/main" val="20000"/>
                    </a:ext>
                  </a:extLst>
                </a:gridCol>
                <a:gridCol w="3589615">
                  <a:extLst>
                    <a:ext uri="{9D8B030D-6E8A-4147-A177-3AD203B41FA5}">
                      <a16:colId xmlns:a16="http://schemas.microsoft.com/office/drawing/2014/main" val="2524111878"/>
                    </a:ext>
                  </a:extLst>
                </a:gridCol>
                <a:gridCol w="4434177">
                  <a:extLst>
                    <a:ext uri="{9D8B030D-6E8A-4147-A177-3AD203B41FA5}">
                      <a16:colId xmlns:a16="http://schemas.microsoft.com/office/drawing/2014/main" val="20001"/>
                    </a:ext>
                  </a:extLst>
                </a:gridCol>
              </a:tblGrid>
              <a:tr h="579120">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CA" sz="3200" b="0" i="0" u="sng" strike="noStrike" cap="none" normalizeH="0" baseline="0" dirty="0" err="1">
                          <a:ln>
                            <a:noFill/>
                          </a:ln>
                          <a:solidFill>
                            <a:srgbClr val="FF9900"/>
                          </a:solidFill>
                          <a:effectLst/>
                          <a:latin typeface="Coptic1" pitchFamily="2" charset="0"/>
                          <a:cs typeface="Arial" charset="0"/>
                        </a:rPr>
                        <a:t>Pilaoc</a:t>
                      </a:r>
                      <a:r>
                        <a:rPr kumimoji="0" lang="en-CA" sz="3200" b="0" i="0" u="sng" strike="noStrike" cap="none" normalizeH="0" baseline="0" dirty="0">
                          <a:ln>
                            <a:noFill/>
                          </a:ln>
                          <a:solidFill>
                            <a:srgbClr val="FF9900"/>
                          </a:solidFill>
                          <a:effectLst/>
                          <a:latin typeface="Coptic1" pitchFamily="2" charset="0"/>
                          <a:cs typeface="Arial" charset="0"/>
                        </a:rPr>
                        <a:t> :</a:t>
                      </a:r>
                    </a:p>
                  </a:txBody>
                  <a:tcPr marL="121920" marR="121920"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CA" sz="2700" b="0" i="0" u="sng" strike="noStrike" cap="none" normalizeH="0" baseline="0" dirty="0">
                          <a:ln>
                            <a:noFill/>
                          </a:ln>
                          <a:solidFill>
                            <a:srgbClr val="FF9900"/>
                          </a:solidFill>
                          <a:effectLst/>
                          <a:latin typeface="Arial" charset="0"/>
                          <a:cs typeface="Arial" charset="0"/>
                        </a:rPr>
                        <a:t>Le </a:t>
                      </a:r>
                      <a:r>
                        <a:rPr kumimoji="0" lang="en-CA" sz="2700" b="0" i="0" u="sng" strike="noStrike" cap="none" normalizeH="0" baseline="0" dirty="0" err="1">
                          <a:ln>
                            <a:noFill/>
                          </a:ln>
                          <a:solidFill>
                            <a:srgbClr val="FF9900"/>
                          </a:solidFill>
                          <a:effectLst/>
                          <a:latin typeface="Arial" charset="0"/>
                          <a:cs typeface="Arial" charset="0"/>
                        </a:rPr>
                        <a:t>peuple</a:t>
                      </a:r>
                      <a:r>
                        <a:rPr kumimoji="0" lang="en-CA" sz="2700" b="0" i="0" u="sng" strike="noStrike" cap="none" normalizeH="0" baseline="0" dirty="0">
                          <a:ln>
                            <a:noFill/>
                          </a:ln>
                          <a:solidFill>
                            <a:srgbClr val="FF9900"/>
                          </a:solidFill>
                          <a:effectLst/>
                          <a:latin typeface="Arial" charset="0"/>
                          <a:cs typeface="Arial" charset="0"/>
                        </a:rPr>
                        <a:t> :</a:t>
                      </a:r>
                      <a:endParaRPr kumimoji="0" lang="en-CA" sz="2700" b="0" i="0" u="none" strike="noStrike" cap="none" normalizeH="0" baseline="0" dirty="0">
                        <a:ln>
                          <a:noFill/>
                        </a:ln>
                        <a:solidFill>
                          <a:srgbClr val="FF9900"/>
                        </a:solidFill>
                        <a:effectLst/>
                        <a:latin typeface="Arial" charset="0"/>
                        <a:cs typeface="Arial" charset="0"/>
                      </a:endParaRPr>
                    </a:p>
                  </a:txBody>
                  <a:tcPr marL="121920" marR="121920" horzOverflow="overflow">
                    <a:lnL>
                      <a:noFill/>
                    </a:lnL>
                    <a:lnR>
                      <a:noFill/>
                    </a:lnR>
                    <a:lnT cap="flat">
                      <a:noFill/>
                    </a:lnT>
                    <a:lnB>
                      <a:noFill/>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Tx/>
                        <a:buSzTx/>
                        <a:buFontTx/>
                        <a:buNone/>
                        <a:tabLst/>
                      </a:pPr>
                      <a:r>
                        <a:rPr kumimoji="0" lang="ar-EG" sz="2700" b="0" i="0" u="sng" strike="noStrike" cap="none" normalizeH="0" baseline="0" dirty="0">
                          <a:ln>
                            <a:noFill/>
                          </a:ln>
                          <a:solidFill>
                            <a:srgbClr val="FF9900"/>
                          </a:solidFill>
                          <a:effectLst/>
                          <a:latin typeface="Arial" charset="0"/>
                          <a:cs typeface="Arial" charset="0"/>
                        </a:rPr>
                        <a:t>الشعب :</a:t>
                      </a:r>
                      <a:endParaRPr kumimoji="0" lang="en-US" sz="2700" b="0" i="0" u="sng" strike="noStrike" cap="none" normalizeH="0" baseline="0" dirty="0">
                        <a:ln>
                          <a:noFill/>
                        </a:ln>
                        <a:solidFill>
                          <a:srgbClr val="FF9900"/>
                        </a:solidFill>
                        <a:effectLst/>
                        <a:latin typeface="Arial" charset="0"/>
                        <a:cs typeface="Arial" charset="0"/>
                      </a:endParaRPr>
                    </a:p>
                  </a:txBody>
                  <a:tcPr marL="121920" marR="121920"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74168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700" b="0" i="0" u="none" strike="noStrike" cap="none" normalizeH="0" baseline="0" dirty="0" err="1">
                          <a:ln>
                            <a:noFill/>
                          </a:ln>
                          <a:solidFill>
                            <a:srgbClr val="FFFFFF"/>
                          </a:solidFill>
                          <a:effectLst/>
                          <a:latin typeface="Coptic1" pitchFamily="2" charset="0"/>
                          <a:cs typeface="Arial" charset="0"/>
                        </a:rPr>
                        <a:t>A~m</a:t>
                      </a:r>
                      <a:r>
                        <a:rPr kumimoji="0" lang="en-US" sz="3700" b="0" i="0" u="none" strike="noStrike" cap="none" normalizeH="0" baseline="0" dirty="0">
                          <a:ln>
                            <a:noFill/>
                          </a:ln>
                          <a:solidFill>
                            <a:srgbClr val="FFFFFF"/>
                          </a:solidFill>
                          <a:effectLst/>
                          <a:latin typeface="Coptic1" pitchFamily="2" charset="0"/>
                          <a:cs typeface="Arial" charset="0"/>
                        </a:rPr>
                        <a:t>/n.</a:t>
                      </a:r>
                      <a:endParaRPr kumimoji="0" lang="en-US" sz="4300" b="0" i="0" u="none" strike="noStrike" cap="none" normalizeH="0" baseline="0" dirty="0">
                        <a:ln>
                          <a:noFill/>
                        </a:ln>
                        <a:solidFill>
                          <a:srgbClr val="FFFFFF"/>
                        </a:solidFill>
                        <a:effectLst/>
                        <a:latin typeface="Coptic1" pitchFamily="2" charset="0"/>
                        <a:cs typeface="Arial" charset="0"/>
                      </a:endParaRP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700" b="0" i="0" u="none" strike="noStrike" cap="none" normalizeH="0" baseline="0" dirty="0">
                          <a:ln>
                            <a:noFill/>
                          </a:ln>
                          <a:solidFill>
                            <a:srgbClr val="FFFFFF"/>
                          </a:solidFill>
                          <a:effectLst/>
                          <a:latin typeface="Arial" charset="0"/>
                          <a:cs typeface="Arial" charset="0"/>
                        </a:rPr>
                        <a:t>Amen.</a:t>
                      </a:r>
                      <a:endParaRPr kumimoji="0" lang="en-US" sz="3200" b="0" i="0" u="none" strike="noStrike" cap="none" normalizeH="0" baseline="0" dirty="0">
                        <a:ln>
                          <a:noFill/>
                        </a:ln>
                        <a:solidFill>
                          <a:srgbClr val="FFFFFF"/>
                        </a:solidFill>
                        <a:effectLst/>
                        <a:latin typeface="Coptic1" pitchFamily="2" charset="0"/>
                        <a:cs typeface="Arial" charset="0"/>
                      </a:endParaRP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r" defTabSz="914400" rtl="1" eaLnBrk="0" fontAlgn="base" latinLnBrk="0" hangingPunct="0">
                        <a:lnSpc>
                          <a:spcPct val="100000"/>
                        </a:lnSpc>
                        <a:spcBef>
                          <a:spcPct val="0"/>
                        </a:spcBef>
                        <a:spcAft>
                          <a:spcPct val="0"/>
                        </a:spcAft>
                        <a:buClrTx/>
                        <a:buSzTx/>
                        <a:buFontTx/>
                        <a:buNone/>
                        <a:tabLst/>
                      </a:pPr>
                      <a:r>
                        <a:rPr kumimoji="0" lang="ar-EG" sz="4300" b="0" i="0" u="none" strike="noStrike" cap="none" normalizeH="0" baseline="0" dirty="0">
                          <a:ln>
                            <a:noFill/>
                          </a:ln>
                          <a:solidFill>
                            <a:srgbClr val="FFFFFF"/>
                          </a:solidFill>
                          <a:effectLst/>
                          <a:latin typeface="Arial" charset="0"/>
                          <a:cs typeface="Arial" charset="0"/>
                        </a:rPr>
                        <a:t>آمين</a:t>
                      </a:r>
                      <a:r>
                        <a:rPr kumimoji="0" lang="fr-FR" sz="4300" b="0" i="0" u="none" strike="noStrike" cap="none" normalizeH="0" baseline="0" dirty="0">
                          <a:ln>
                            <a:noFill/>
                          </a:ln>
                          <a:solidFill>
                            <a:srgbClr val="FFFFFF"/>
                          </a:solidFill>
                          <a:effectLst/>
                          <a:latin typeface="Arial" charset="0"/>
                          <a:cs typeface="Arial" charset="0"/>
                        </a:rPr>
                        <a:t>.</a:t>
                      </a:r>
                      <a:endParaRPr kumimoji="0" lang="en-US" sz="4300" b="0" i="0" u="none" strike="noStrike" cap="none" normalizeH="0" baseline="0" dirty="0">
                        <a:ln>
                          <a:noFill/>
                        </a:ln>
                        <a:solidFill>
                          <a:srgbClr val="FFFFFF"/>
                        </a:solidFill>
                        <a:effectLst/>
                        <a:latin typeface="Arial" charset="0"/>
                        <a:cs typeface="Arial"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953897" name="Group 41"/>
          <p:cNvGraphicFramePr>
            <a:graphicFrameLocks noGrp="1"/>
          </p:cNvGraphicFramePr>
          <p:nvPr>
            <p:extLst>
              <p:ext uri="{D42A27DB-BD31-4B8C-83A1-F6EECF244321}">
                <p14:modId xmlns:p14="http://schemas.microsoft.com/office/powerpoint/2010/main" val="1754983952"/>
              </p:ext>
            </p:extLst>
          </p:nvPr>
        </p:nvGraphicFramePr>
        <p:xfrm>
          <a:off x="-1" y="3269529"/>
          <a:ext cx="12191998" cy="2870200"/>
        </p:xfrm>
        <a:graphic>
          <a:graphicData uri="http://schemas.openxmlformats.org/drawingml/2006/table">
            <a:tbl>
              <a:tblPr/>
              <a:tblGrid>
                <a:gridCol w="4343401">
                  <a:extLst>
                    <a:ext uri="{9D8B030D-6E8A-4147-A177-3AD203B41FA5}">
                      <a16:colId xmlns:a16="http://schemas.microsoft.com/office/drawing/2014/main" val="20000"/>
                    </a:ext>
                  </a:extLst>
                </a:gridCol>
                <a:gridCol w="4775200">
                  <a:extLst>
                    <a:ext uri="{9D8B030D-6E8A-4147-A177-3AD203B41FA5}">
                      <a16:colId xmlns:a16="http://schemas.microsoft.com/office/drawing/2014/main" val="20001"/>
                    </a:ext>
                  </a:extLst>
                </a:gridCol>
                <a:gridCol w="3073397">
                  <a:extLst>
                    <a:ext uri="{9D8B030D-6E8A-4147-A177-3AD203B41FA5}">
                      <a16:colId xmlns:a16="http://schemas.microsoft.com/office/drawing/2014/main" val="20002"/>
                    </a:ext>
                  </a:extLst>
                </a:gridCol>
              </a:tblGrid>
              <a:tr h="49784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CA" sz="2700" b="0" i="0" u="sng" strike="noStrike" cap="none" normalizeH="0" baseline="0" dirty="0" err="1">
                          <a:ln>
                            <a:noFill/>
                          </a:ln>
                          <a:solidFill>
                            <a:srgbClr val="FF9900"/>
                          </a:solidFill>
                          <a:effectLst/>
                          <a:latin typeface="Coptic1" pitchFamily="2" charset="0"/>
                          <a:cs typeface="Arial" charset="0"/>
                        </a:rPr>
                        <a:t>Pilaoc</a:t>
                      </a:r>
                      <a:r>
                        <a:rPr kumimoji="0" lang="en-CA" sz="2700" b="0" i="0" u="sng" strike="noStrike" cap="none" normalizeH="0" baseline="0" dirty="0">
                          <a:ln>
                            <a:noFill/>
                          </a:ln>
                          <a:solidFill>
                            <a:srgbClr val="FF9900"/>
                          </a:solidFill>
                          <a:effectLst/>
                          <a:latin typeface="Coptic1" pitchFamily="2" charset="0"/>
                          <a:cs typeface="Arial" charset="0"/>
                        </a:rPr>
                        <a:t> :</a:t>
                      </a:r>
                    </a:p>
                  </a:txBody>
                  <a:tcPr marL="121920" marR="121920"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fr-CA" sz="2700" b="0" i="0" u="sng" strike="noStrike" cap="none" normalizeH="0" baseline="0" dirty="0">
                          <a:ln>
                            <a:noFill/>
                          </a:ln>
                          <a:solidFill>
                            <a:srgbClr val="FF9900"/>
                          </a:solidFill>
                          <a:effectLst/>
                          <a:latin typeface="Arial" charset="0"/>
                          <a:cs typeface="Arial" pitchFamily="34" charset="0"/>
                        </a:rPr>
                        <a:t>Le peuple :</a:t>
                      </a:r>
                      <a:endParaRPr kumimoji="0" lang="fr-CA" sz="2700" b="0" i="0" u="none" strike="noStrike" cap="none" normalizeH="0" baseline="0" dirty="0">
                        <a:ln>
                          <a:noFill/>
                        </a:ln>
                        <a:solidFill>
                          <a:srgbClr val="FF9900"/>
                        </a:solidFill>
                        <a:effectLst/>
                        <a:latin typeface="Coptic1" pitchFamily="2" charset="0"/>
                        <a:cs typeface="Arial" charset="0"/>
                      </a:endParaRPr>
                    </a:p>
                  </a:txBody>
                  <a:tcPr marL="121920" marR="121920" horzOverflow="overflow">
                    <a:lnL>
                      <a:noFill/>
                    </a:lnL>
                    <a:lnR>
                      <a:noFill/>
                    </a:lnR>
                    <a:lnT cap="flat">
                      <a:noFill/>
                    </a:lnT>
                    <a:lnB>
                      <a:noFill/>
                    </a:lnB>
                    <a:lnTlToBr>
                      <a:noFill/>
                    </a:lnTlToBr>
                    <a:lnBlToTr>
                      <a:noFill/>
                    </a:lnBlToTr>
                    <a:noFill/>
                  </a:tcPr>
                </a:tc>
                <a:tc>
                  <a:txBody>
                    <a:bodyPr/>
                    <a:lstStyle/>
                    <a:p>
                      <a:pPr marL="0" marR="0" lvl="0" indent="0" algn="r" defTabSz="914400" rtl="1" eaLnBrk="1" fontAlgn="base" latinLnBrk="0" hangingPunct="1">
                        <a:lnSpc>
                          <a:spcPct val="100000"/>
                        </a:lnSpc>
                        <a:spcBef>
                          <a:spcPts val="0"/>
                        </a:spcBef>
                        <a:spcAft>
                          <a:spcPct val="0"/>
                        </a:spcAft>
                        <a:buClrTx/>
                        <a:buSzTx/>
                        <a:buFontTx/>
                        <a:buNone/>
                        <a:tabLst/>
                      </a:pPr>
                      <a:r>
                        <a:rPr kumimoji="0" lang="ar-EG" sz="2700" b="0" i="0" u="sng" strike="noStrike" cap="none" normalizeH="0" baseline="0" dirty="0">
                          <a:ln>
                            <a:noFill/>
                          </a:ln>
                          <a:solidFill>
                            <a:srgbClr val="FF9900"/>
                          </a:solidFill>
                          <a:effectLst/>
                          <a:latin typeface="Arial" charset="0"/>
                          <a:cs typeface="Arial" charset="0"/>
                        </a:rPr>
                        <a:t>الشعب :</a:t>
                      </a:r>
                      <a:endParaRPr kumimoji="0" lang="en-US" sz="2700" b="0" i="0" u="none" strike="noStrike" cap="none" normalizeH="0" baseline="0" dirty="0">
                        <a:ln>
                          <a:noFill/>
                        </a:ln>
                        <a:solidFill>
                          <a:schemeClr val="tx1"/>
                        </a:solidFill>
                        <a:effectLst/>
                        <a:latin typeface="Coptic1" pitchFamily="2" charset="0"/>
                        <a:cs typeface="Arial" charset="0"/>
                      </a:endParaRPr>
                    </a:p>
                  </a:txBody>
                  <a:tcPr marL="121920" marR="121920"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236728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dirty="0" err="1">
                          <a:ln>
                            <a:noFill/>
                          </a:ln>
                          <a:solidFill>
                            <a:srgbClr val="FFFFFF"/>
                          </a:solidFill>
                          <a:effectLst/>
                          <a:latin typeface="Coptic1" pitchFamily="2" charset="0"/>
                          <a:cs typeface="Arial" pitchFamily="34" charset="0"/>
                        </a:rPr>
                        <a:t>A~m</a:t>
                      </a:r>
                      <a:r>
                        <a:rPr kumimoji="0" lang="en-US" sz="3200" b="0" i="0" u="none" strike="noStrike" cap="none" normalizeH="0" baseline="0" dirty="0">
                          <a:ln>
                            <a:noFill/>
                          </a:ln>
                          <a:solidFill>
                            <a:srgbClr val="FFFFFF"/>
                          </a:solidFill>
                          <a:effectLst/>
                          <a:latin typeface="Coptic1" pitchFamily="2" charset="0"/>
                          <a:cs typeface="Arial" pitchFamily="34" charset="0"/>
                        </a:rPr>
                        <a:t>/n. </a:t>
                      </a:r>
                      <a:r>
                        <a:rPr kumimoji="0" lang="en-US" sz="3200" b="0" i="0" u="none" strike="noStrike" cap="none" normalizeH="0" baseline="0" dirty="0" err="1">
                          <a:ln>
                            <a:noFill/>
                          </a:ln>
                          <a:solidFill>
                            <a:srgbClr val="FFFFFF"/>
                          </a:solidFill>
                          <a:effectLst/>
                          <a:latin typeface="Coptic1" pitchFamily="2" charset="0"/>
                          <a:cs typeface="Arial" pitchFamily="34" charset="0"/>
                        </a:rPr>
                        <a:t>Kurie</a:t>
                      </a:r>
                      <a:r>
                        <a:rPr kumimoji="0" lang="en-US" sz="3200" b="0" i="0" u="none" strike="noStrike" cap="none" normalizeH="0" baseline="0" dirty="0">
                          <a:ln>
                            <a:noFill/>
                          </a:ln>
                          <a:solidFill>
                            <a:srgbClr val="FFFFFF"/>
                          </a:solidFill>
                          <a:effectLst/>
                          <a:latin typeface="Coptic1" pitchFamily="2" charset="0"/>
                          <a:cs typeface="Arial" pitchFamily="34" charset="0"/>
                        </a:rPr>
                        <a:t>~ </a:t>
                      </a:r>
                      <a:r>
                        <a:rPr kumimoji="0" lang="en-US" sz="3200" b="0" i="0" u="none" strike="noStrike" cap="none" normalizeH="0" baseline="0" dirty="0" err="1">
                          <a:ln>
                            <a:noFill/>
                          </a:ln>
                          <a:solidFill>
                            <a:srgbClr val="FFFFFF"/>
                          </a:solidFill>
                          <a:effectLst/>
                          <a:latin typeface="Coptic1" pitchFamily="2" charset="0"/>
                          <a:cs typeface="Arial" pitchFamily="34" charset="0"/>
                        </a:rPr>
                        <a:t>e~le</a:t>
                      </a:r>
                      <a:r>
                        <a:rPr kumimoji="0" lang="en-US" sz="3200" b="0" i="0" u="none" strike="noStrike" cap="none" normalizeH="0" baseline="0" dirty="0">
                          <a:ln>
                            <a:noFill/>
                          </a:ln>
                          <a:solidFill>
                            <a:srgbClr val="FFFFFF"/>
                          </a:solidFill>
                          <a:effectLst/>
                          <a:latin typeface="Coptic1" pitchFamily="2" charset="0"/>
                          <a:cs typeface="Arial" pitchFamily="34" charset="0"/>
                        </a:rPr>
                        <a:t>/~con (0).</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dirty="0">
                          <a:ln>
                            <a:noFill/>
                          </a:ln>
                          <a:solidFill>
                            <a:srgbClr val="FFFFFF"/>
                          </a:solidFill>
                          <a:effectLst/>
                          <a:latin typeface="Arial" charset="0"/>
                          <a:cs typeface="Arial" charset="0"/>
                        </a:rPr>
                        <a:t>Amen. </a:t>
                      </a:r>
                      <a:r>
                        <a:rPr kumimoji="0" lang="fr-FR" sz="3200" b="0" i="0" u="none" strike="noStrike" cap="none" normalizeH="0" baseline="0" dirty="0">
                          <a:ln>
                            <a:noFill/>
                          </a:ln>
                          <a:solidFill>
                            <a:srgbClr val="FFFFFF"/>
                          </a:solidFill>
                          <a:effectLst/>
                          <a:latin typeface="Arial" charset="0"/>
                          <a:cs typeface="Arial" charset="0"/>
                        </a:rPr>
                        <a:t>Pitié Seigneur (10).</a:t>
                      </a:r>
                      <a:endParaRPr kumimoji="0" lang="en-US" sz="3200" b="0" i="0" u="none" strike="noStrike" cap="none" normalizeH="0" baseline="0" dirty="0">
                        <a:ln>
                          <a:noFill/>
                        </a:ln>
                        <a:solidFill>
                          <a:srgbClr val="FFFFFF"/>
                        </a:solidFill>
                        <a:effectLst/>
                        <a:latin typeface="Arial" charset="0"/>
                        <a:cs typeface="Arial" charset="0"/>
                      </a:endParaRP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r" defTabSz="914400" rtl="1" eaLnBrk="0" fontAlgn="base" latinLnBrk="0" hangingPunct="0">
                        <a:lnSpc>
                          <a:spcPct val="100000"/>
                        </a:lnSpc>
                        <a:spcBef>
                          <a:spcPct val="0"/>
                        </a:spcBef>
                        <a:spcAft>
                          <a:spcPct val="0"/>
                        </a:spcAft>
                        <a:buClrTx/>
                        <a:buSzTx/>
                        <a:buFontTx/>
                        <a:buNone/>
                        <a:tabLst/>
                      </a:pPr>
                      <a:r>
                        <a:rPr kumimoji="0" lang="ar-SA" sz="3700" b="0" i="0" u="none" strike="noStrike" cap="none" normalizeH="0" baseline="0" dirty="0">
                          <a:ln>
                            <a:noFill/>
                          </a:ln>
                          <a:solidFill>
                            <a:srgbClr val="FFFFFF"/>
                          </a:solidFill>
                          <a:effectLst/>
                          <a:latin typeface="Arial" charset="0"/>
                          <a:cs typeface="Arial" charset="0"/>
                        </a:rPr>
                        <a:t>آمين</a:t>
                      </a:r>
                      <a:r>
                        <a:rPr kumimoji="0" lang="fr-FR" sz="3700" b="0" i="0" u="none" strike="noStrike" cap="none" normalizeH="0" baseline="0" dirty="0">
                          <a:ln>
                            <a:noFill/>
                          </a:ln>
                          <a:solidFill>
                            <a:srgbClr val="FFFFFF"/>
                          </a:solidFill>
                          <a:effectLst/>
                          <a:latin typeface="Arial" charset="0"/>
                          <a:cs typeface="Arial" charset="0"/>
                        </a:rPr>
                        <a:t>.</a:t>
                      </a:r>
                      <a:r>
                        <a:rPr kumimoji="0" lang="ar-SA" sz="3700" b="0" i="0" u="none" strike="noStrike" cap="none" normalizeH="0" baseline="0" dirty="0">
                          <a:ln>
                            <a:noFill/>
                          </a:ln>
                          <a:solidFill>
                            <a:srgbClr val="FFFFFF"/>
                          </a:solidFill>
                          <a:effectLst/>
                          <a:latin typeface="Arial" charset="0"/>
                          <a:cs typeface="Arial" charset="0"/>
                        </a:rPr>
                        <a:t> </a:t>
                      </a:r>
                      <a:r>
                        <a:rPr kumimoji="0" lang="ar-EG" sz="3700" b="0" i="0" u="none" strike="noStrike" cap="none" normalizeH="0" baseline="0" dirty="0">
                          <a:ln>
                            <a:noFill/>
                          </a:ln>
                          <a:solidFill>
                            <a:srgbClr val="FFFFFF"/>
                          </a:solidFill>
                          <a:effectLst/>
                          <a:latin typeface="Arial" charset="0"/>
                          <a:cs typeface="Arial" charset="0"/>
                        </a:rPr>
                        <a:t>يا ربُ ارحم</a:t>
                      </a:r>
                      <a:r>
                        <a:rPr kumimoji="0" lang="fr-FR" sz="3700" b="0" i="0" u="none" strike="noStrike" cap="none" normalizeH="0" baseline="0" dirty="0">
                          <a:ln>
                            <a:noFill/>
                          </a:ln>
                          <a:solidFill>
                            <a:srgbClr val="FFFFFF"/>
                          </a:solidFill>
                          <a:effectLst/>
                          <a:latin typeface="Arial" charset="0"/>
                          <a:cs typeface="Arial" charset="0"/>
                        </a:rPr>
                        <a:t> (10)</a:t>
                      </a:r>
                      <a:r>
                        <a:rPr kumimoji="0" lang="ar-EG" sz="3700" b="0" i="0" u="none" strike="noStrike" cap="none" normalizeH="0" baseline="0" dirty="0">
                          <a:ln>
                            <a:noFill/>
                          </a:ln>
                          <a:solidFill>
                            <a:srgbClr val="FFFFFF"/>
                          </a:solidFill>
                          <a:effectLst/>
                          <a:latin typeface="Arial" charset="0"/>
                          <a:cs typeface="Arial" charset="0"/>
                        </a:rPr>
                        <a:t>.</a:t>
                      </a:r>
                      <a:endParaRPr kumimoji="0" lang="en-US" sz="3700" b="0" i="0" u="none" strike="noStrike" cap="none" normalizeH="0" baseline="0" dirty="0">
                        <a:ln>
                          <a:noFill/>
                        </a:ln>
                        <a:solidFill>
                          <a:srgbClr val="FFFFFF"/>
                        </a:solidFill>
                        <a:effectLst/>
                        <a:latin typeface="Arial" charset="0"/>
                        <a:cs typeface="Arial"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8" name="Group 49"/>
          <p:cNvGraphicFramePr>
            <a:graphicFrameLocks noGrp="1"/>
          </p:cNvGraphicFramePr>
          <p:nvPr/>
        </p:nvGraphicFramePr>
        <p:xfrm>
          <a:off x="0" y="0"/>
          <a:ext cx="12191999" cy="2941320"/>
        </p:xfrm>
        <a:graphic>
          <a:graphicData uri="http://schemas.openxmlformats.org/drawingml/2006/table">
            <a:tbl>
              <a:tblPr/>
              <a:tblGrid>
                <a:gridCol w="4360333">
                  <a:extLst>
                    <a:ext uri="{9D8B030D-6E8A-4147-A177-3AD203B41FA5}">
                      <a16:colId xmlns:a16="http://schemas.microsoft.com/office/drawing/2014/main" val="20000"/>
                    </a:ext>
                  </a:extLst>
                </a:gridCol>
                <a:gridCol w="4671125">
                  <a:extLst>
                    <a:ext uri="{9D8B030D-6E8A-4147-A177-3AD203B41FA5}">
                      <a16:colId xmlns:a16="http://schemas.microsoft.com/office/drawing/2014/main" val="20001"/>
                    </a:ext>
                  </a:extLst>
                </a:gridCol>
                <a:gridCol w="3160541">
                  <a:extLst>
                    <a:ext uri="{9D8B030D-6E8A-4147-A177-3AD203B41FA5}">
                      <a16:colId xmlns:a16="http://schemas.microsoft.com/office/drawing/2014/main" val="20002"/>
                    </a:ext>
                  </a:extLst>
                </a:gridCol>
              </a:tblGrid>
              <a:tr h="2936240">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sz="2700" b="0" i="0" u="sng" strike="noStrike" cap="none" normalizeH="0" baseline="0" dirty="0" err="1">
                          <a:ln>
                            <a:noFill/>
                          </a:ln>
                          <a:solidFill>
                            <a:srgbClr val="FF9900"/>
                          </a:solidFill>
                          <a:effectLst/>
                          <a:latin typeface="Coptic1" pitchFamily="2" charset="0"/>
                          <a:cs typeface="Arial" charset="0"/>
                        </a:rPr>
                        <a:t>Piou</a:t>
                      </a:r>
                      <a:r>
                        <a:rPr kumimoji="0" lang="en-US" sz="2700" b="0" i="0" u="sng" strike="noStrike" cap="none" normalizeH="0" baseline="0" dirty="0">
                          <a:ln>
                            <a:noFill/>
                          </a:ln>
                          <a:solidFill>
                            <a:srgbClr val="FF9900"/>
                          </a:solidFill>
                          <a:effectLst/>
                          <a:latin typeface="Coptic1" pitchFamily="2" charset="0"/>
                          <a:cs typeface="Arial" charset="0"/>
                        </a:rPr>
                        <a:t>/b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dirty="0" err="1">
                          <a:ln>
                            <a:noFill/>
                          </a:ln>
                          <a:solidFill>
                            <a:srgbClr val="FFFFFF"/>
                          </a:solidFill>
                          <a:effectLst/>
                          <a:latin typeface="Coptic1" pitchFamily="2" charset="0"/>
                          <a:cs typeface="Arial" charset="0"/>
                        </a:rPr>
                        <a:t>Wli</a:t>
                      </a:r>
                      <a:r>
                        <a:rPr kumimoji="0" lang="en-US" sz="3200" b="0" i="0" u="none" strike="noStrike" cap="none" normalizeH="0" baseline="0" dirty="0">
                          <a:ln>
                            <a:noFill/>
                          </a:ln>
                          <a:solidFill>
                            <a:srgbClr val="FFFFFF"/>
                          </a:solidFill>
                          <a:effectLst/>
                          <a:latin typeface="Coptic1" pitchFamily="2" charset="0"/>
                          <a:cs typeface="Arial" charset="0"/>
                        </a:rPr>
                        <a:t> </a:t>
                      </a:r>
                      <a:r>
                        <a:rPr kumimoji="0" lang="en-US" sz="3200" b="0" i="0" u="none" strike="noStrike" cap="none" normalizeH="0" baseline="0" dirty="0" err="1">
                          <a:ln>
                            <a:noFill/>
                          </a:ln>
                          <a:solidFill>
                            <a:srgbClr val="FFFFFF"/>
                          </a:solidFill>
                          <a:effectLst/>
                          <a:latin typeface="Coptic1" pitchFamily="2" charset="0"/>
                          <a:cs typeface="Arial" charset="0"/>
                        </a:rPr>
                        <a:t>m~pekjwnt</a:t>
                      </a:r>
                      <a:r>
                        <a:rPr kumimoji="0" lang="en-US" sz="3200" b="0" i="0" u="none" strike="noStrike" cap="none" normalizeH="0" baseline="0" dirty="0">
                          <a:ln>
                            <a:noFill/>
                          </a:ln>
                          <a:solidFill>
                            <a:srgbClr val="FFFFFF"/>
                          </a:solidFill>
                          <a:effectLst/>
                          <a:latin typeface="Coptic1" pitchFamily="2" charset="0"/>
                          <a:cs typeface="Arial" charset="0"/>
                        </a:rPr>
                        <a:t> </a:t>
                      </a:r>
                      <a:r>
                        <a:rPr kumimoji="0" lang="en-US" sz="3200" b="0" i="0" u="none" strike="noStrike" cap="none" normalizeH="0" baseline="0" dirty="0" err="1">
                          <a:ln>
                            <a:noFill/>
                          </a:ln>
                          <a:solidFill>
                            <a:srgbClr val="FFFFFF"/>
                          </a:solidFill>
                          <a:effectLst/>
                          <a:latin typeface="Coptic1" pitchFamily="2" charset="0"/>
                          <a:cs typeface="Arial" charset="0"/>
                        </a:rPr>
                        <a:t>e~bol</a:t>
                      </a:r>
                      <a:r>
                        <a:rPr kumimoji="0" lang="en-US" sz="3200" b="0" i="0" u="none" strike="noStrike" cap="none" normalizeH="0" baseline="0" dirty="0">
                          <a:ln>
                            <a:noFill/>
                          </a:ln>
                          <a:solidFill>
                            <a:srgbClr val="FFFFFF"/>
                          </a:solidFill>
                          <a:effectLst/>
                          <a:latin typeface="Coptic1" pitchFamily="2" charset="0"/>
                          <a:cs typeface="Arial" charset="0"/>
                        </a:rPr>
                        <a:t> </a:t>
                      </a:r>
                      <a:r>
                        <a:rPr kumimoji="0" lang="en-US" sz="3200" b="0" i="0" u="none" strike="noStrike" cap="none" normalizeH="0" baseline="0" dirty="0" err="1">
                          <a:ln>
                            <a:noFill/>
                          </a:ln>
                          <a:solidFill>
                            <a:srgbClr val="FFFFFF"/>
                          </a:solidFill>
                          <a:effectLst/>
                          <a:latin typeface="Coptic1" pitchFamily="2" charset="0"/>
                          <a:cs typeface="Arial" charset="0"/>
                        </a:rPr>
                        <a:t>haron</a:t>
                      </a:r>
                      <a:r>
                        <a:rPr kumimoji="0" lang="en-US" sz="3200" b="0" i="0" u="none" strike="noStrike" cap="none" normalizeH="0" baseline="0" dirty="0">
                          <a:ln>
                            <a:noFill/>
                          </a:ln>
                          <a:solidFill>
                            <a:srgbClr val="FFFFFF"/>
                          </a:solidFill>
                          <a:effectLst/>
                          <a:latin typeface="Coptic1" pitchFamily="2" charset="0"/>
                          <a:cs typeface="Arial" charset="0"/>
                        </a:rPr>
                        <a:t> : </a:t>
                      </a:r>
                      <a:r>
                        <a:rPr kumimoji="0" lang="en-US" sz="3200" b="0" i="0" u="none" strike="noStrike" cap="none" normalizeH="0" baseline="0" dirty="0" err="1">
                          <a:ln>
                            <a:noFill/>
                          </a:ln>
                          <a:solidFill>
                            <a:srgbClr val="FFFFFF"/>
                          </a:solidFill>
                          <a:effectLst/>
                          <a:latin typeface="Coptic1" pitchFamily="2" charset="0"/>
                          <a:cs typeface="Arial" charset="0"/>
                        </a:rPr>
                        <a:t>jempensini</a:t>
                      </a:r>
                      <a:r>
                        <a:rPr kumimoji="0" lang="en-US" sz="3200" b="0" i="0" u="none" strike="noStrike" cap="none" normalizeH="0" baseline="0" dirty="0">
                          <a:ln>
                            <a:noFill/>
                          </a:ln>
                          <a:solidFill>
                            <a:srgbClr val="FFFFFF"/>
                          </a:solidFill>
                          <a:effectLst/>
                          <a:latin typeface="Coptic1" pitchFamily="2" charset="0"/>
                          <a:cs typeface="Arial" charset="0"/>
                        </a:rPr>
                        <a:t> </a:t>
                      </a:r>
                      <a:r>
                        <a:rPr kumimoji="0" lang="en-US" sz="3200" b="0" i="0" u="none" strike="noStrike" cap="none" normalizeH="0" baseline="0" dirty="0" err="1">
                          <a:ln>
                            <a:noFill/>
                          </a:ln>
                          <a:solidFill>
                            <a:srgbClr val="FFFFFF"/>
                          </a:solidFill>
                          <a:effectLst/>
                          <a:latin typeface="Coptic1" pitchFamily="2" charset="0"/>
                          <a:cs typeface="Arial" charset="0"/>
                        </a:rPr>
                        <a:t>qen</a:t>
                      </a:r>
                      <a:r>
                        <a:rPr kumimoji="0" lang="en-US" sz="3200" b="0" i="0" u="none" strike="noStrike" cap="none" normalizeH="0" baseline="0" dirty="0">
                          <a:ln>
                            <a:noFill/>
                          </a:ln>
                          <a:solidFill>
                            <a:srgbClr val="FFFFFF"/>
                          </a:solidFill>
                          <a:effectLst/>
                          <a:latin typeface="Coptic1" pitchFamily="2" charset="0"/>
                          <a:cs typeface="Arial" charset="0"/>
                        </a:rPr>
                        <a:t> </a:t>
                      </a:r>
                      <a:r>
                        <a:rPr kumimoji="0" lang="en-US" sz="3200" b="0" i="0" u="none" strike="noStrike" cap="none" normalizeH="0" baseline="0" dirty="0" err="1">
                          <a:ln>
                            <a:noFill/>
                          </a:ln>
                          <a:solidFill>
                            <a:srgbClr val="FFFFFF"/>
                          </a:solidFill>
                          <a:effectLst/>
                          <a:latin typeface="Coptic1" pitchFamily="2" charset="0"/>
                          <a:cs typeface="Arial" charset="0"/>
                        </a:rPr>
                        <a:t>pekoujai</a:t>
                      </a:r>
                      <a:r>
                        <a:rPr kumimoji="0" lang="en-US" sz="3200" b="0" i="0" u="none" strike="noStrike" cap="none" normalizeH="0" baseline="0" dirty="0">
                          <a:ln>
                            <a:noFill/>
                          </a:ln>
                          <a:solidFill>
                            <a:srgbClr val="FFFFFF"/>
                          </a:solidFill>
                          <a:effectLst/>
                          <a:latin typeface="Coptic1" pitchFamily="2" charset="0"/>
                          <a:cs typeface="Arial" charset="0"/>
                        </a:rPr>
                        <a:t> : </a:t>
                      </a:r>
                      <a:r>
                        <a:rPr kumimoji="0" lang="en-US" sz="3200" b="0" i="0" u="none" strike="noStrike" cap="none" normalizeH="0" baseline="0" dirty="0" err="1">
                          <a:ln>
                            <a:noFill/>
                          </a:ln>
                          <a:solidFill>
                            <a:srgbClr val="FFFFFF"/>
                          </a:solidFill>
                          <a:effectLst/>
                          <a:latin typeface="Coptic1" pitchFamily="2" charset="0"/>
                          <a:cs typeface="Arial" charset="0"/>
                        </a:rPr>
                        <a:t>ouoh</a:t>
                      </a:r>
                      <a:r>
                        <a:rPr kumimoji="0" lang="en-US" sz="3200" b="0" i="0" u="none" strike="noStrike" cap="none" normalizeH="0" baseline="0" dirty="0">
                          <a:ln>
                            <a:noFill/>
                          </a:ln>
                          <a:solidFill>
                            <a:srgbClr val="FFFFFF"/>
                          </a:solidFill>
                          <a:effectLst/>
                          <a:latin typeface="Coptic1" pitchFamily="2" charset="0"/>
                          <a:cs typeface="Arial" charset="0"/>
                        </a:rPr>
                        <a:t> ,a </a:t>
                      </a:r>
                      <a:r>
                        <a:rPr kumimoji="0" lang="en-US" sz="3200" b="0" i="0" u="none" strike="noStrike" cap="none" normalizeH="0" baseline="0" dirty="0" err="1">
                          <a:ln>
                            <a:noFill/>
                          </a:ln>
                          <a:solidFill>
                            <a:srgbClr val="FFFFFF"/>
                          </a:solidFill>
                          <a:effectLst/>
                          <a:latin typeface="Coptic1" pitchFamily="2" charset="0"/>
                          <a:cs typeface="Arial" charset="0"/>
                        </a:rPr>
                        <a:t>nennobi</a:t>
                      </a:r>
                      <a:r>
                        <a:rPr kumimoji="0" lang="en-US" sz="3200" b="0" i="0" u="none" strike="noStrike" cap="none" normalizeH="0" baseline="0" dirty="0">
                          <a:ln>
                            <a:noFill/>
                          </a:ln>
                          <a:solidFill>
                            <a:srgbClr val="FFFFFF"/>
                          </a:solidFill>
                          <a:effectLst/>
                          <a:latin typeface="Coptic1" pitchFamily="2" charset="0"/>
                          <a:cs typeface="Arial" charset="0"/>
                        </a:rPr>
                        <a:t> nan </a:t>
                      </a:r>
                      <a:r>
                        <a:rPr kumimoji="0" lang="en-US" sz="3200" b="0" i="0" u="none" strike="noStrike" cap="none" normalizeH="0" baseline="0" dirty="0" err="1">
                          <a:ln>
                            <a:noFill/>
                          </a:ln>
                          <a:solidFill>
                            <a:srgbClr val="FFFFFF"/>
                          </a:solidFill>
                          <a:effectLst/>
                          <a:latin typeface="Coptic1" pitchFamily="2" charset="0"/>
                          <a:cs typeface="Arial" charset="0"/>
                        </a:rPr>
                        <a:t>e~bol</a:t>
                      </a:r>
                      <a:r>
                        <a:rPr kumimoji="0" lang="en-US" sz="3200" b="0" i="0" u="none" strike="noStrike" cap="none" normalizeH="0" baseline="0" dirty="0">
                          <a:ln>
                            <a:noFill/>
                          </a:ln>
                          <a:solidFill>
                            <a:srgbClr val="FFFFFF"/>
                          </a:solidFill>
                          <a:effectLst/>
                          <a:latin typeface="Coptic1" pitchFamily="2" charset="0"/>
                          <a:cs typeface="Arial" charset="0"/>
                        </a:rPr>
                        <a:t>.</a:t>
                      </a:r>
                      <a:endParaRPr kumimoji="0" lang="en-US" sz="3200" b="0" i="1" u="none" strike="noStrike" cap="none" normalizeH="0" baseline="0" dirty="0">
                        <a:ln>
                          <a:noFill/>
                        </a:ln>
                        <a:solidFill>
                          <a:srgbClr val="FFFFFF"/>
                        </a:solidFill>
                        <a:effectLst/>
                        <a:latin typeface="Arial" charset="0"/>
                        <a:cs typeface="Arial" pitchFamily="34"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fr-CA" sz="2700" b="0" i="0" u="sng" strike="noStrike" cap="none" normalizeH="0" baseline="0" dirty="0">
                          <a:ln>
                            <a:noFill/>
                          </a:ln>
                          <a:solidFill>
                            <a:srgbClr val="FF9900"/>
                          </a:solidFill>
                          <a:effectLst/>
                          <a:latin typeface="Arial" charset="0"/>
                          <a:cs typeface="Arial" charset="0"/>
                        </a:rPr>
                        <a:t>Le prêtre :</a:t>
                      </a:r>
                      <a:endParaRPr kumimoji="0" lang="fr-CA" sz="2700" b="0" i="0" u="none" strike="noStrike" cap="none" normalizeH="0" baseline="0" dirty="0">
                        <a:ln>
                          <a:noFill/>
                        </a:ln>
                        <a:solidFill>
                          <a:srgbClr val="FFFFFF"/>
                        </a:solidFill>
                        <a:effectLst/>
                        <a:latin typeface="Arial"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CA" sz="3200" b="0" i="0" u="none" strike="noStrike" cap="none" normalizeH="0" baseline="0" dirty="0">
                          <a:ln>
                            <a:noFill/>
                          </a:ln>
                          <a:solidFill>
                            <a:srgbClr val="FFFFFF"/>
                          </a:solidFill>
                          <a:effectLst/>
                          <a:latin typeface="Arial" charset="0"/>
                          <a:cs typeface="Arial" pitchFamily="34" charset="0"/>
                        </a:rPr>
                        <a:t>Éloigne de nous Ta colère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fr-CA" sz="3200" b="0" i="0" u="none" strike="noStrike" cap="none" normalizeH="0" baseline="0" dirty="0">
                          <a:ln>
                            <a:noFill/>
                          </a:ln>
                          <a:solidFill>
                            <a:srgbClr val="FFFFFF"/>
                          </a:solidFill>
                          <a:effectLst/>
                          <a:latin typeface="Arial" charset="0"/>
                          <a:cs typeface="Arial" pitchFamily="34" charset="0"/>
                        </a:rPr>
                        <a:t>Accorde-nous Ton salut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fr-CA" sz="3200" b="0" i="0" u="none" strike="noStrike" cap="none" normalizeH="0" baseline="0" dirty="0">
                          <a:ln>
                            <a:noFill/>
                          </a:ln>
                          <a:solidFill>
                            <a:srgbClr val="FFFFFF"/>
                          </a:solidFill>
                          <a:effectLst/>
                          <a:latin typeface="Arial" charset="0"/>
                          <a:cs typeface="Arial" pitchFamily="34" charset="0"/>
                        </a:rPr>
                        <a:t>Et pardonne-nous nos péchés.</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0" fontAlgn="base" latinLnBrk="0" hangingPunct="0">
                        <a:lnSpc>
                          <a:spcPct val="100000"/>
                        </a:lnSpc>
                        <a:spcBef>
                          <a:spcPct val="0"/>
                        </a:spcBef>
                        <a:spcAft>
                          <a:spcPct val="0"/>
                        </a:spcAft>
                        <a:buClrTx/>
                        <a:buSzTx/>
                        <a:buFontTx/>
                        <a:buNone/>
                        <a:tabLst/>
                      </a:pPr>
                      <a:r>
                        <a:rPr kumimoji="0" lang="ar-EG" sz="2700" b="0" i="0" u="sng" strike="noStrike" cap="none" normalizeH="0" baseline="0" dirty="0">
                          <a:ln>
                            <a:noFill/>
                          </a:ln>
                          <a:solidFill>
                            <a:srgbClr val="FF9900"/>
                          </a:solidFill>
                          <a:effectLst/>
                          <a:latin typeface="Arial" charset="0"/>
                          <a:cs typeface="Arial" charset="0"/>
                        </a:rPr>
                        <a:t>الكاهن :</a:t>
                      </a:r>
                      <a:endParaRPr kumimoji="0" lang="en-CA" sz="2700" b="0" i="0" u="sng" strike="noStrike" cap="none" normalizeH="0" baseline="0" dirty="0">
                        <a:ln>
                          <a:noFill/>
                        </a:ln>
                        <a:solidFill>
                          <a:srgbClr val="FF9900"/>
                        </a:solidFill>
                        <a:effectLst/>
                        <a:latin typeface="Arial" charset="0"/>
                        <a:cs typeface="Arial" charset="0"/>
                      </a:endParaRPr>
                    </a:p>
                    <a:p>
                      <a:pPr marL="0" marR="0" lvl="0" indent="0" algn="just" defTabSz="914400" rtl="1" eaLnBrk="0" fontAlgn="base" latinLnBrk="0" hangingPunct="0">
                        <a:lnSpc>
                          <a:spcPct val="100000"/>
                        </a:lnSpc>
                        <a:spcBef>
                          <a:spcPct val="0"/>
                        </a:spcBef>
                        <a:spcAft>
                          <a:spcPct val="0"/>
                        </a:spcAft>
                        <a:buClrTx/>
                        <a:buSzTx/>
                        <a:buFontTx/>
                        <a:buNone/>
                        <a:tabLst/>
                      </a:pPr>
                      <a:r>
                        <a:rPr kumimoji="0" lang="ar-SA" sz="3700" b="0" i="0" u="none" strike="noStrike" cap="none" normalizeH="0" baseline="0" dirty="0" err="1">
                          <a:ln>
                            <a:noFill/>
                          </a:ln>
                          <a:solidFill>
                            <a:srgbClr val="FFFFFF"/>
                          </a:solidFill>
                          <a:effectLst/>
                          <a:latin typeface="Arial" charset="0"/>
                          <a:cs typeface="Arial" charset="0"/>
                        </a:rPr>
                        <a:t>وإرفع</a:t>
                      </a:r>
                      <a:r>
                        <a:rPr kumimoji="0" lang="ar-SA" sz="3700" b="0" i="0" u="none" strike="noStrike" cap="none" normalizeH="0" baseline="0" dirty="0">
                          <a:ln>
                            <a:noFill/>
                          </a:ln>
                          <a:solidFill>
                            <a:srgbClr val="FFFFFF"/>
                          </a:solidFill>
                          <a:effectLst/>
                          <a:latin typeface="Arial" charset="0"/>
                          <a:cs typeface="Arial" charset="0"/>
                        </a:rPr>
                        <a:t> غضبك عنا</a:t>
                      </a:r>
                      <a:br>
                        <a:rPr kumimoji="0" lang="ar-SA" sz="3700" b="0" i="0" u="none" strike="noStrike" cap="none" normalizeH="0" baseline="0" dirty="0">
                          <a:ln>
                            <a:noFill/>
                          </a:ln>
                          <a:solidFill>
                            <a:srgbClr val="FFFFFF"/>
                          </a:solidFill>
                          <a:effectLst/>
                          <a:latin typeface="Arial" charset="0"/>
                          <a:cs typeface="Arial" charset="0"/>
                        </a:rPr>
                      </a:br>
                      <a:r>
                        <a:rPr kumimoji="0" lang="ar-SA" sz="3700" b="0" i="0" u="none" strike="noStrike" cap="none" normalizeH="0" baseline="0" dirty="0" err="1">
                          <a:ln>
                            <a:noFill/>
                          </a:ln>
                          <a:solidFill>
                            <a:srgbClr val="FFFFFF"/>
                          </a:solidFill>
                          <a:effectLst/>
                          <a:latin typeface="Arial" charset="0"/>
                          <a:cs typeface="Arial" charset="0"/>
                        </a:rPr>
                        <a:t>وإفتقدنا</a:t>
                      </a:r>
                      <a:r>
                        <a:rPr kumimoji="0" lang="ar-SA" sz="3700" b="0" i="0" u="none" strike="noStrike" cap="none" normalizeH="0" baseline="0" dirty="0">
                          <a:ln>
                            <a:noFill/>
                          </a:ln>
                          <a:solidFill>
                            <a:srgbClr val="FFFFFF"/>
                          </a:solidFill>
                          <a:effectLst/>
                          <a:latin typeface="Arial" charset="0"/>
                          <a:cs typeface="Arial" charset="0"/>
                        </a:rPr>
                        <a:t> بخلاصك </a:t>
                      </a:r>
                      <a:r>
                        <a:rPr kumimoji="0" lang="ar-SA" sz="3700" b="0" i="0" u="none" strike="noStrike" cap="none" normalizeH="0" baseline="0" dirty="0" err="1">
                          <a:ln>
                            <a:noFill/>
                          </a:ln>
                          <a:solidFill>
                            <a:srgbClr val="FFFFFF"/>
                          </a:solidFill>
                          <a:effectLst/>
                          <a:latin typeface="Arial" charset="0"/>
                          <a:cs typeface="Arial" charset="0"/>
                        </a:rPr>
                        <a:t>وإغفر</a:t>
                      </a:r>
                      <a:r>
                        <a:rPr kumimoji="0" lang="ar-SA" sz="3700" b="0" i="0" u="none" strike="noStrike" cap="none" normalizeH="0" baseline="0" dirty="0">
                          <a:ln>
                            <a:noFill/>
                          </a:ln>
                          <a:solidFill>
                            <a:srgbClr val="FFFFFF"/>
                          </a:solidFill>
                          <a:effectLst/>
                          <a:latin typeface="Arial" charset="0"/>
                          <a:cs typeface="Arial" charset="0"/>
                        </a:rPr>
                        <a:t> لنا خطايانا</a:t>
                      </a:r>
                      <a:r>
                        <a:rPr kumimoji="0" lang="fr-FR" sz="3700" b="0" i="0" u="none" strike="noStrike" cap="none" normalizeH="0" baseline="0" dirty="0">
                          <a:ln>
                            <a:noFill/>
                          </a:ln>
                          <a:solidFill>
                            <a:srgbClr val="FFFFFF"/>
                          </a:solidFill>
                          <a:effectLst/>
                          <a:latin typeface="Arial" charset="0"/>
                          <a:cs typeface="Arial" charset="0"/>
                        </a:rPr>
                        <a:t>.</a:t>
                      </a:r>
                      <a:endParaRPr kumimoji="0" lang="ar-EG" sz="3700" b="0" i="0" u="none" strike="noStrike" cap="none" normalizeH="0" baseline="0" dirty="0">
                        <a:ln>
                          <a:noFill/>
                        </a:ln>
                        <a:solidFill>
                          <a:srgbClr val="FFFFFF"/>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cSld>
  <p:clrMapOvr>
    <a:masterClrMapping/>
  </p:clrMapOvr>
</p:sld>
</file>

<file path=ppt/theme/theme1.xml><?xml version="1.0" encoding="utf-8"?>
<a:theme xmlns:a="http://schemas.openxmlformats.org/drawingml/2006/main" name="Office Theme">
  <a:themeElements>
    <a:clrScheme name="Thème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538D9D"/>
      </a:hlink>
      <a:folHlink>
        <a:srgbClr val="A5738E"/>
      </a:folHlink>
    </a:clrScheme>
    <a:fontScheme name="Thème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3A418E6B-C5F0-4B95-8D77-61E3EF3B5DF5}"/>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0</TotalTime>
  <Words>31303</Words>
  <Application>Microsoft Office PowerPoint</Application>
  <PresentationFormat>Grand écran</PresentationFormat>
  <Paragraphs>2440</Paragraphs>
  <Slides>304</Slides>
  <Notes>156</Notes>
  <HiddenSlides>0</HiddenSlides>
  <MMClips>0</MMClips>
  <ScaleCrop>false</ScaleCrop>
  <HeadingPairs>
    <vt:vector size="6" baseType="variant">
      <vt:variant>
        <vt:lpstr>Polices utilisées</vt:lpstr>
      </vt:variant>
      <vt:variant>
        <vt:i4>11</vt:i4>
      </vt:variant>
      <vt:variant>
        <vt:lpstr>Thème</vt:lpstr>
      </vt:variant>
      <vt:variant>
        <vt:i4>1</vt:i4>
      </vt:variant>
      <vt:variant>
        <vt:lpstr>Titres des diapositives</vt:lpstr>
      </vt:variant>
      <vt:variant>
        <vt:i4>304</vt:i4>
      </vt:variant>
    </vt:vector>
  </HeadingPairs>
  <TitlesOfParts>
    <vt:vector size="316" baseType="lpstr">
      <vt:lpstr>Arial</vt:lpstr>
      <vt:lpstr>Avva_Shenouda</vt:lpstr>
      <vt:lpstr>CS New Athanasius</vt:lpstr>
      <vt:lpstr>Coptic1</vt:lpstr>
      <vt:lpstr>CS Avva Shenouda</vt:lpstr>
      <vt:lpstr>Times New Roman</vt:lpstr>
      <vt:lpstr>Avva_Marcos</vt:lpstr>
      <vt:lpstr>Book Antiqua</vt:lpstr>
      <vt:lpstr>Dco</vt:lpstr>
      <vt:lpstr>Tahoma</vt:lpstr>
      <vt:lpstr>Calibri</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Lakkan Théophanie V.2.</dc:title>
  <dc:creator>D.C.O. Anba Marc</dc:creator>
  <cp:lastModifiedBy>Oliver A.</cp:lastModifiedBy>
  <cp:revision>160</cp:revision>
  <dcterms:created xsi:type="dcterms:W3CDTF">2024-06-26T17:13:15Z</dcterms:created>
  <dcterms:modified xsi:type="dcterms:W3CDTF">2026-01-18T11:13:10Z</dcterms:modified>
</cp:coreProperties>
</file>